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C32-6A5D-4174-8720-C035F9DAFC1E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D26C-AB87-4BB1-BC33-14116C32A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C32-6A5D-4174-8720-C035F9DAFC1E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D26C-AB87-4BB1-BC33-14116C32A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C32-6A5D-4174-8720-C035F9DAFC1E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D26C-AB87-4BB1-BC33-14116C32A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C32-6A5D-4174-8720-C035F9DAFC1E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D26C-AB87-4BB1-BC33-14116C32A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C32-6A5D-4174-8720-C035F9DAFC1E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D26C-AB87-4BB1-BC33-14116C32A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C32-6A5D-4174-8720-C035F9DAFC1E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D26C-AB87-4BB1-BC33-14116C32A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C32-6A5D-4174-8720-C035F9DAFC1E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D26C-AB87-4BB1-BC33-14116C32A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C32-6A5D-4174-8720-C035F9DAFC1E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D26C-AB87-4BB1-BC33-14116C32A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C32-6A5D-4174-8720-C035F9DAFC1E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D26C-AB87-4BB1-BC33-14116C32A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C32-6A5D-4174-8720-C035F9DAFC1E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D26C-AB87-4BB1-BC33-14116C32A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C32-6A5D-4174-8720-C035F9DAFC1E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D26C-AB87-4BB1-BC33-14116C32A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E5C32-6A5D-4174-8720-C035F9DAFC1E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0D26C-AB87-4BB1-BC33-14116C32A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Comparisons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Paper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Parallel FFT processors have been used</a:t>
            </a:r>
          </a:p>
          <a:p>
            <a:r>
              <a:rPr lang="en-IN" dirty="0" smtClean="0"/>
              <a:t>Each Image has been divided into equally sized subsets (2,4,8)</a:t>
            </a:r>
          </a:p>
          <a:p>
            <a:r>
              <a:rPr lang="en-IN" dirty="0" smtClean="0"/>
              <a:t>Each image subset is given as input to a FFT processor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6620" y="1500174"/>
            <a:ext cx="8651659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Paper 1-&gt;2D-FFT- </a:t>
            </a:r>
            <a:r>
              <a:rPr lang="en-IN" b="1" dirty="0" smtClean="0"/>
              <a:t>3.8ms (40MHz, 1 PE)</a:t>
            </a:r>
          </a:p>
          <a:p>
            <a:r>
              <a:rPr lang="en-IN" dirty="0" smtClean="0"/>
              <a:t>Paper 1-&gt;2D-FFT- </a:t>
            </a:r>
            <a:r>
              <a:rPr lang="en-IN" b="1" dirty="0" smtClean="0"/>
              <a:t>0.96ms (80MHz, 1 PE)</a:t>
            </a:r>
          </a:p>
          <a:p>
            <a:r>
              <a:rPr lang="en-IN" dirty="0" smtClean="0"/>
              <a:t>Our Project-&gt;2D-FFT- </a:t>
            </a:r>
            <a:r>
              <a:rPr lang="en-IN" b="1" dirty="0" smtClean="0"/>
              <a:t>0.33ms (100MHz, 1 PE)</a:t>
            </a:r>
          </a:p>
          <a:p>
            <a:r>
              <a:rPr lang="en-IN" dirty="0" smtClean="0"/>
              <a:t>Our Optimized Project-&gt;2D-FFT- </a:t>
            </a:r>
            <a:r>
              <a:rPr lang="en-IN" b="1" dirty="0" smtClean="0"/>
              <a:t>0.211ms (100MHz, 4 PE- not entirely) </a:t>
            </a:r>
          </a:p>
          <a:p>
            <a:r>
              <a:rPr lang="en-IN" dirty="0" smtClean="0"/>
              <a:t>Optimized Project-&gt; 2D-FFT- </a:t>
            </a:r>
            <a:r>
              <a:rPr lang="en-IN" b="1" dirty="0" smtClean="0"/>
              <a:t>0.0889ms (100MHz</a:t>
            </a:r>
            <a:r>
              <a:rPr lang="en-IN" dirty="0" smtClean="0"/>
              <a:t>, </a:t>
            </a:r>
            <a:r>
              <a:rPr lang="en-IN" b="1" smtClean="0"/>
              <a:t>4 PE)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Paper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 smtClean="0"/>
              <a:t>Paper 2-&gt; Ref. Image size-&gt; </a:t>
            </a:r>
            <a:r>
              <a:rPr lang="en-IN" sz="2800" b="1" dirty="0" smtClean="0"/>
              <a:t>32 x 32 (4096px)</a:t>
            </a:r>
          </a:p>
          <a:p>
            <a:pPr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    -&gt; 2nd Image size-&gt; </a:t>
            </a:r>
            <a:r>
              <a:rPr lang="en-IN" sz="2800" b="1" dirty="0" smtClean="0"/>
              <a:t>256 x 32 (8192px)</a:t>
            </a:r>
          </a:p>
          <a:p>
            <a:r>
              <a:rPr lang="en-IN" sz="2800" dirty="0" smtClean="0"/>
              <a:t>Paper 2-&gt; Latency for Cross-Correlation-&gt; </a:t>
            </a:r>
            <a:r>
              <a:rPr lang="en-IN" sz="2800" b="1" dirty="0" smtClean="0"/>
              <a:t>28.6us</a:t>
            </a:r>
            <a:r>
              <a:rPr lang="en-IN" sz="2800" dirty="0" smtClean="0"/>
              <a:t> </a:t>
            </a:r>
            <a:r>
              <a:rPr lang="en-IN" sz="2800" b="1" dirty="0" smtClean="0"/>
              <a:t>(250 MHz clock)</a:t>
            </a:r>
          </a:p>
          <a:p>
            <a:r>
              <a:rPr lang="en-IN" sz="2800" dirty="0" smtClean="0"/>
              <a:t>Our project-&gt; Ref. Image size-&gt; </a:t>
            </a:r>
            <a:r>
              <a:rPr lang="en-IN" sz="2800" b="1" dirty="0" smtClean="0"/>
              <a:t>128 x 128 (16384px)</a:t>
            </a:r>
          </a:p>
          <a:p>
            <a:pPr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            -&gt;2</a:t>
            </a:r>
            <a:r>
              <a:rPr lang="en-IN" sz="2800" baseline="30000" dirty="0" smtClean="0"/>
              <a:t>nd</a:t>
            </a:r>
            <a:r>
              <a:rPr lang="en-IN" sz="2800" dirty="0" smtClean="0"/>
              <a:t> Image size-&gt; </a:t>
            </a:r>
            <a:r>
              <a:rPr lang="en-IN" sz="2800" b="1" dirty="0" smtClean="0"/>
              <a:t>128 x 128 (16384px)</a:t>
            </a:r>
          </a:p>
          <a:p>
            <a:r>
              <a:rPr lang="en-IN" sz="2800" dirty="0" smtClean="0"/>
              <a:t>Our project-&gt; Latency for Cross-Correlation-&gt; </a:t>
            </a:r>
            <a:r>
              <a:rPr lang="en-IN" sz="2800" b="1" dirty="0" smtClean="0"/>
              <a:t>0.505ms (100MHz clock)</a:t>
            </a:r>
          </a:p>
          <a:p>
            <a:r>
              <a:rPr lang="en-IN" sz="2800" dirty="0" smtClean="0"/>
              <a:t>After partial optimization-&gt; Latency-&gt; </a:t>
            </a:r>
            <a:r>
              <a:rPr lang="en-IN" sz="2800" b="1" dirty="0" smtClean="0"/>
              <a:t>0.383ms (100MHz clock)</a:t>
            </a:r>
          </a:p>
          <a:p>
            <a:r>
              <a:rPr lang="en-IN" sz="2800" dirty="0" smtClean="0"/>
              <a:t>After </a:t>
            </a:r>
            <a:r>
              <a:rPr lang="en-IN" sz="2800" b="1" dirty="0" smtClean="0"/>
              <a:t>Complete </a:t>
            </a:r>
            <a:r>
              <a:rPr lang="en-IN" sz="2800" dirty="0" smtClean="0"/>
              <a:t>optimization-&gt; Latency-</a:t>
            </a:r>
            <a:r>
              <a:rPr lang="en-IN" sz="2800" smtClean="0"/>
              <a:t>&gt; </a:t>
            </a:r>
            <a:r>
              <a:rPr lang="en-IN" sz="2800" b="1" smtClean="0"/>
              <a:t>0.13795ms </a:t>
            </a:r>
            <a:r>
              <a:rPr lang="en-IN" sz="2800" b="1" smtClean="0"/>
              <a:t>(100MHz clock)</a:t>
            </a:r>
            <a:endParaRPr lang="en-IN" sz="2800" dirty="0" smtClean="0"/>
          </a:p>
          <a:p>
            <a:endParaRPr lang="en-US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191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Comparisons </vt:lpstr>
      <vt:lpstr>Paper 1</vt:lpstr>
      <vt:lpstr>Slide 3</vt:lpstr>
      <vt:lpstr>Slide 4</vt:lpstr>
      <vt:lpstr>Paper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Comparisons </dc:title>
  <dc:creator>Windows User</dc:creator>
  <cp:lastModifiedBy>Windows User</cp:lastModifiedBy>
  <cp:revision>4</cp:revision>
  <dcterms:created xsi:type="dcterms:W3CDTF">2021-08-18T09:52:55Z</dcterms:created>
  <dcterms:modified xsi:type="dcterms:W3CDTF">2021-09-01T11:52:39Z</dcterms:modified>
</cp:coreProperties>
</file>