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dqWdvFdiQUVLTDTvYc4So6pCG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2"/>
          <p:cNvGrpSpPr/>
          <p:nvPr/>
        </p:nvGrpSpPr>
        <p:grpSpPr>
          <a:xfrm>
            <a:off x="0" y="-2373"/>
            <a:ext cx="12192000" cy="6867027"/>
            <a:chOff x="0" y="-2373"/>
            <a:chExt cx="12192000" cy="6867027"/>
          </a:xfrm>
        </p:grpSpPr>
        <p:sp>
          <p:nvSpPr>
            <p:cNvPr id="24" name="Google Shape;24;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1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440"/>
              <a:buNone/>
              <a:defRPr cap="none">
                <a:solidFill>
                  <a:schemeClr val="accent1"/>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3" name="Google Shape;33;p12"/>
          <p:cNvSpPr txBox="1"/>
          <p:nvPr>
            <p:ph idx="10" type="dt"/>
          </p:nvPr>
        </p:nvSpPr>
        <p:spPr>
          <a:xfrm rot="5400000">
            <a:off x="10089390" y="1792223"/>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rot="5400000">
            <a:off x="8959592" y="3226820"/>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5" name="Shape 125"/>
        <p:cNvGrpSpPr/>
        <p:nvPr/>
      </p:nvGrpSpPr>
      <p:grpSpPr>
        <a:xfrm>
          <a:off x="0" y="0"/>
          <a:ext cx="0" cy="0"/>
          <a:chOff x="0" y="0"/>
          <a:chExt cx="0" cy="0"/>
        </a:xfrm>
      </p:grpSpPr>
      <p:grpSp>
        <p:nvGrpSpPr>
          <p:cNvPr id="126" name="Google Shape;126;p21"/>
          <p:cNvGrpSpPr/>
          <p:nvPr/>
        </p:nvGrpSpPr>
        <p:grpSpPr>
          <a:xfrm>
            <a:off x="0" y="-2373"/>
            <a:ext cx="12192000" cy="6867027"/>
            <a:chOff x="0" y="-2373"/>
            <a:chExt cx="12192000" cy="6867027"/>
          </a:xfrm>
        </p:grpSpPr>
        <p:sp>
          <p:nvSpPr>
            <p:cNvPr id="127" name="Google Shape;12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5" name="Google Shape;135;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6" name="Google Shape;136;p21"/>
          <p:cNvSpPr txBox="1"/>
          <p:nvPr>
            <p:ph type="title"/>
          </p:nvPr>
        </p:nvSpPr>
        <p:spPr>
          <a:xfrm>
            <a:off x="1154956" y="4966674"/>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1"/>
          <p:cNvSpPr/>
          <p:nvPr>
            <p:ph idx="2" type="pic"/>
          </p:nvPr>
        </p:nvSpPr>
        <p:spPr>
          <a:xfrm>
            <a:off x="1154955" y="685800"/>
            <a:ext cx="8825658" cy="3429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38" name="Google Shape;138;p21"/>
          <p:cNvSpPr txBox="1"/>
          <p:nvPr>
            <p:ph idx="1" type="body"/>
          </p:nvPr>
        </p:nvSpPr>
        <p:spPr>
          <a:xfrm>
            <a:off x="1154956" y="553666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39" name="Google Shape;139;p21"/>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1"/>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43" name="Shape 143"/>
        <p:cNvGrpSpPr/>
        <p:nvPr/>
      </p:nvGrpSpPr>
      <p:grpSpPr>
        <a:xfrm>
          <a:off x="0" y="0"/>
          <a:ext cx="0" cy="0"/>
          <a:chOff x="0" y="0"/>
          <a:chExt cx="0" cy="0"/>
        </a:xfrm>
      </p:grpSpPr>
      <p:grpSp>
        <p:nvGrpSpPr>
          <p:cNvPr id="144" name="Google Shape;144;p22"/>
          <p:cNvGrpSpPr/>
          <p:nvPr/>
        </p:nvGrpSpPr>
        <p:grpSpPr>
          <a:xfrm>
            <a:off x="0" y="-2373"/>
            <a:ext cx="12192000" cy="6867027"/>
            <a:chOff x="0" y="-2373"/>
            <a:chExt cx="12192000" cy="6867027"/>
          </a:xfrm>
        </p:grpSpPr>
        <p:sp>
          <p:nvSpPr>
            <p:cNvPr id="145" name="Google Shape;145;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3" name="Google Shape;153;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4" name="Google Shape;154;p22"/>
          <p:cNvSpPr txBox="1"/>
          <p:nvPr>
            <p:ph type="title"/>
          </p:nvPr>
        </p:nvSpPr>
        <p:spPr>
          <a:xfrm>
            <a:off x="1154954" y="1063416"/>
            <a:ext cx="8825659" cy="137975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56" name="Google Shape;156;p22"/>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2"/>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60" name="Shape 160"/>
        <p:cNvGrpSpPr/>
        <p:nvPr/>
      </p:nvGrpSpPr>
      <p:grpSpPr>
        <a:xfrm>
          <a:off x="0" y="0"/>
          <a:ext cx="0" cy="0"/>
          <a:chOff x="0" y="0"/>
          <a:chExt cx="0" cy="0"/>
        </a:xfrm>
      </p:grpSpPr>
      <p:grpSp>
        <p:nvGrpSpPr>
          <p:cNvPr id="161" name="Google Shape;161;p23"/>
          <p:cNvGrpSpPr/>
          <p:nvPr/>
        </p:nvGrpSpPr>
        <p:grpSpPr>
          <a:xfrm>
            <a:off x="0" y="-2373"/>
            <a:ext cx="12192000" cy="6867027"/>
            <a:chOff x="0" y="-2373"/>
            <a:chExt cx="12192000" cy="6867027"/>
          </a:xfrm>
        </p:grpSpPr>
        <p:sp>
          <p:nvSpPr>
            <p:cNvPr id="162" name="Google Shape;162;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23"/>
          <p:cNvSpPr txBox="1"/>
          <p:nvPr/>
        </p:nvSpPr>
        <p:spPr>
          <a:xfrm>
            <a:off x="9719438" y="2631815"/>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2" name="Google Shape;172;p23"/>
          <p:cNvSpPr txBox="1"/>
          <p:nvPr/>
        </p:nvSpPr>
        <p:spPr>
          <a:xfrm>
            <a:off x="898295" y="591093"/>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3" name="Google Shape;173;p23"/>
          <p:cNvSpPr txBox="1"/>
          <p:nvPr>
            <p:ph type="title"/>
          </p:nvPr>
        </p:nvSpPr>
        <p:spPr>
          <a:xfrm>
            <a:off x="1581878" y="980517"/>
            <a:ext cx="8453906" cy="269824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23"/>
          <p:cNvSpPr txBox="1"/>
          <p:nvPr>
            <p:ph idx="1" type="body"/>
          </p:nvPr>
        </p:nvSpPr>
        <p:spPr>
          <a:xfrm>
            <a:off x="1945945" y="3678766"/>
            <a:ext cx="7725772"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5" name="Google Shape;175;p2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6" name="Google Shape;176;p23"/>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3"/>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80" name="Shape 180"/>
        <p:cNvGrpSpPr/>
        <p:nvPr/>
      </p:nvGrpSpPr>
      <p:grpSpPr>
        <a:xfrm>
          <a:off x="0" y="0"/>
          <a:ext cx="0" cy="0"/>
          <a:chOff x="0" y="0"/>
          <a:chExt cx="0" cy="0"/>
        </a:xfrm>
      </p:grpSpPr>
      <p:grpSp>
        <p:nvGrpSpPr>
          <p:cNvPr id="181" name="Google Shape;181;p24"/>
          <p:cNvGrpSpPr/>
          <p:nvPr/>
        </p:nvGrpSpPr>
        <p:grpSpPr>
          <a:xfrm>
            <a:off x="0" y="-2373"/>
            <a:ext cx="12192000" cy="6867027"/>
            <a:chOff x="0" y="-2373"/>
            <a:chExt cx="12192000" cy="6867027"/>
          </a:xfrm>
        </p:grpSpPr>
        <p:sp>
          <p:nvSpPr>
            <p:cNvPr id="182" name="Google Shape;182;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2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4"/>
          <p:cNvSpPr txBox="1"/>
          <p:nvPr>
            <p:ph idx="1" type="body"/>
          </p:nvPr>
        </p:nvSpPr>
        <p:spPr>
          <a:xfrm>
            <a:off x="1154954" y="5033068"/>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93" name="Google Shape;193;p24"/>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24"/>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25"/>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5"/>
          <p:cNvSpPr txBox="1"/>
          <p:nvPr>
            <p:ph idx="1" type="body"/>
          </p:nvPr>
        </p:nvSpPr>
        <p:spPr>
          <a:xfrm>
            <a:off x="1154954" y="2617299"/>
            <a:ext cx="312916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0" name="Google Shape;200;p25"/>
          <p:cNvSpPr txBox="1"/>
          <p:nvPr>
            <p:ph idx="2" type="body"/>
          </p:nvPr>
        </p:nvSpPr>
        <p:spPr>
          <a:xfrm>
            <a:off x="1154954" y="3193561"/>
            <a:ext cx="3129168" cy="283349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1" name="Google Shape;201;p25"/>
          <p:cNvSpPr txBox="1"/>
          <p:nvPr>
            <p:ph idx="3" type="body"/>
          </p:nvPr>
        </p:nvSpPr>
        <p:spPr>
          <a:xfrm>
            <a:off x="4512721" y="2603502"/>
            <a:ext cx="314538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2" name="Google Shape;202;p25"/>
          <p:cNvSpPr txBox="1"/>
          <p:nvPr>
            <p:ph idx="4" type="body"/>
          </p:nvPr>
        </p:nvSpPr>
        <p:spPr>
          <a:xfrm>
            <a:off x="4512721" y="3193561"/>
            <a:ext cx="3145380" cy="283349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3" name="Google Shape;203;p25"/>
          <p:cNvSpPr txBox="1"/>
          <p:nvPr>
            <p:ph idx="5" type="body"/>
          </p:nvPr>
        </p:nvSpPr>
        <p:spPr>
          <a:xfrm>
            <a:off x="7886700" y="2617299"/>
            <a:ext cx="3161029" cy="57626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4" name="Google Shape;204;p25"/>
          <p:cNvSpPr txBox="1"/>
          <p:nvPr>
            <p:ph idx="6" type="body"/>
          </p:nvPr>
        </p:nvSpPr>
        <p:spPr>
          <a:xfrm>
            <a:off x="7886700" y="3193561"/>
            <a:ext cx="3164719" cy="283349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05" name="Google Shape;205;p25"/>
          <p:cNvCxnSpPr/>
          <p:nvPr/>
        </p:nvCxnSpPr>
        <p:spPr>
          <a:xfrm>
            <a:off x="4403971" y="2569633"/>
            <a:ext cx="0" cy="3492499"/>
          </a:xfrm>
          <a:prstGeom prst="straightConnector1">
            <a:avLst/>
          </a:prstGeom>
          <a:noFill/>
          <a:ln cap="flat" cmpd="sng" w="12700">
            <a:solidFill>
              <a:schemeClr val="accent1">
                <a:alpha val="40392"/>
              </a:schemeClr>
            </a:solidFill>
            <a:prstDash val="solid"/>
            <a:round/>
            <a:headEnd len="sm" w="sm" type="none"/>
            <a:tailEnd len="sm" w="sm" type="none"/>
          </a:ln>
        </p:spPr>
      </p:cxnSp>
      <p:cxnSp>
        <p:nvCxnSpPr>
          <p:cNvPr id="206" name="Google Shape;206;p25"/>
          <p:cNvCxnSpPr/>
          <p:nvPr/>
        </p:nvCxnSpPr>
        <p:spPr>
          <a:xfrm>
            <a:off x="7772401" y="2569633"/>
            <a:ext cx="0" cy="3492499"/>
          </a:xfrm>
          <a:prstGeom prst="straightConnector1">
            <a:avLst/>
          </a:prstGeom>
          <a:noFill/>
          <a:ln cap="flat" cmpd="sng" w="12700">
            <a:solidFill>
              <a:schemeClr val="accent1">
                <a:alpha val="40392"/>
              </a:schemeClr>
            </a:solidFill>
            <a:prstDash val="solid"/>
            <a:round/>
            <a:headEnd len="sm" w="sm" type="none"/>
            <a:tailEnd len="sm" w="sm" type="none"/>
          </a:ln>
        </p:spPr>
      </p:cxnSp>
      <p:sp>
        <p:nvSpPr>
          <p:cNvPr id="207" name="Google Shape;207;p25"/>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25"/>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10" name="Shape 210"/>
        <p:cNvGrpSpPr/>
        <p:nvPr/>
      </p:nvGrpSpPr>
      <p:grpSpPr>
        <a:xfrm>
          <a:off x="0" y="0"/>
          <a:ext cx="0" cy="0"/>
          <a:chOff x="0" y="0"/>
          <a:chExt cx="0" cy="0"/>
        </a:xfrm>
      </p:grpSpPr>
      <p:sp>
        <p:nvSpPr>
          <p:cNvPr id="211" name="Google Shape;211;p26"/>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26"/>
          <p:cNvSpPr txBox="1"/>
          <p:nvPr>
            <p:ph idx="1" type="body"/>
          </p:nvPr>
        </p:nvSpPr>
        <p:spPr>
          <a:xfrm>
            <a:off x="1154952" y="4532845"/>
            <a:ext cx="30504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3" name="Google Shape;213;p26"/>
          <p:cNvSpPr/>
          <p:nvPr>
            <p:ph idx="2" type="pic"/>
          </p:nvPr>
        </p:nvSpPr>
        <p:spPr>
          <a:xfrm>
            <a:off x="1334552"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sp>
      <p:sp>
        <p:nvSpPr>
          <p:cNvPr id="214" name="Google Shape;214;p26"/>
          <p:cNvSpPr txBox="1"/>
          <p:nvPr>
            <p:ph idx="3" type="body"/>
          </p:nvPr>
        </p:nvSpPr>
        <p:spPr>
          <a:xfrm>
            <a:off x="1154953" y="5109107"/>
            <a:ext cx="3050437" cy="9179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15" name="Google Shape;215;p26"/>
          <p:cNvSpPr txBox="1"/>
          <p:nvPr>
            <p:ph idx="4" type="body"/>
          </p:nvPr>
        </p:nvSpPr>
        <p:spPr>
          <a:xfrm>
            <a:off x="4572537" y="4532846"/>
            <a:ext cx="3046766" cy="65115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6" name="Google Shape;216;p26"/>
          <p:cNvSpPr/>
          <p:nvPr>
            <p:ph idx="5" type="pic"/>
          </p:nvPr>
        </p:nvSpPr>
        <p:spPr>
          <a:xfrm>
            <a:off x="4748463" y="2603500"/>
            <a:ext cx="2691241" cy="1591510"/>
          </a:xfrm>
          <a:prstGeom prst="roundRect">
            <a:avLst>
              <a:gd fmla="val 1858" name="adj"/>
            </a:avLst>
          </a:prstGeom>
          <a:noFill/>
          <a:ln>
            <a:noFill/>
          </a:ln>
          <a:effectLst>
            <a:outerShdw blurRad="50800" rotWithShape="0" algn="tl" dir="5400000" dist="50800">
              <a:srgbClr val="000000">
                <a:alpha val="42352"/>
              </a:srgbClr>
            </a:outerShdw>
          </a:effectLst>
        </p:spPr>
      </p:sp>
      <p:sp>
        <p:nvSpPr>
          <p:cNvPr id="217" name="Google Shape;217;p26"/>
          <p:cNvSpPr txBox="1"/>
          <p:nvPr>
            <p:ph idx="6" type="body"/>
          </p:nvPr>
        </p:nvSpPr>
        <p:spPr>
          <a:xfrm>
            <a:off x="4568865" y="5184002"/>
            <a:ext cx="3050438" cy="8430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18" name="Google Shape;218;p26"/>
          <p:cNvSpPr txBox="1"/>
          <p:nvPr>
            <p:ph idx="7" type="body"/>
          </p:nvPr>
        </p:nvSpPr>
        <p:spPr>
          <a:xfrm>
            <a:off x="7983434" y="4532847"/>
            <a:ext cx="3050438" cy="65115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9" name="Google Shape;219;p2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sp>
      <p:sp>
        <p:nvSpPr>
          <p:cNvPr id="220" name="Google Shape;220;p26"/>
          <p:cNvSpPr txBox="1"/>
          <p:nvPr>
            <p:ph idx="9" type="body"/>
          </p:nvPr>
        </p:nvSpPr>
        <p:spPr>
          <a:xfrm>
            <a:off x="7983434" y="5184001"/>
            <a:ext cx="3050437" cy="84305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21" name="Google Shape;221;p26"/>
          <p:cNvCxnSpPr/>
          <p:nvPr/>
        </p:nvCxnSpPr>
        <p:spPr>
          <a:xfrm>
            <a:off x="4388153" y="2603500"/>
            <a:ext cx="0" cy="3517594"/>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2" name="Google Shape;222;p26"/>
          <p:cNvCxnSpPr/>
          <p:nvPr/>
        </p:nvCxnSpPr>
        <p:spPr>
          <a:xfrm>
            <a:off x="7801905" y="2603500"/>
            <a:ext cx="0" cy="3492500"/>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3" name="Google Shape;223;p26"/>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26"/>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6" name="Shape 226"/>
        <p:cNvGrpSpPr/>
        <p:nvPr/>
      </p:nvGrpSpPr>
      <p:grpSpPr>
        <a:xfrm>
          <a:off x="0" y="0"/>
          <a:ext cx="0" cy="0"/>
          <a:chOff x="0" y="0"/>
          <a:chExt cx="0" cy="0"/>
        </a:xfrm>
      </p:grpSpPr>
      <p:sp>
        <p:nvSpPr>
          <p:cNvPr id="227" name="Google Shape;227;p27"/>
          <p:cNvSpPr txBox="1"/>
          <p:nvPr>
            <p:ph type="title"/>
          </p:nvPr>
        </p:nvSpPr>
        <p:spPr>
          <a:xfrm>
            <a:off x="1154953" y="973668"/>
            <a:ext cx="8825660"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27"/>
          <p:cNvSpPr txBox="1"/>
          <p:nvPr>
            <p:ph idx="1" type="body"/>
          </p:nvPr>
        </p:nvSpPr>
        <p:spPr>
          <a:xfrm rot="5400000">
            <a:off x="3827511" y="-69056"/>
            <a:ext cx="3416300" cy="876141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29" name="Google Shape;229;p27"/>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27"/>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2" name="Shape 232"/>
        <p:cNvGrpSpPr/>
        <p:nvPr/>
      </p:nvGrpSpPr>
      <p:grpSpPr>
        <a:xfrm>
          <a:off x="0" y="0"/>
          <a:ext cx="0" cy="0"/>
          <a:chOff x="0" y="0"/>
          <a:chExt cx="0" cy="0"/>
        </a:xfrm>
      </p:grpSpPr>
      <p:grpSp>
        <p:nvGrpSpPr>
          <p:cNvPr id="233" name="Google Shape;233;p28"/>
          <p:cNvGrpSpPr/>
          <p:nvPr/>
        </p:nvGrpSpPr>
        <p:grpSpPr>
          <a:xfrm>
            <a:off x="0" y="-2373"/>
            <a:ext cx="12192000" cy="6867027"/>
            <a:chOff x="0" y="-2373"/>
            <a:chExt cx="12192000" cy="6867027"/>
          </a:xfrm>
        </p:grpSpPr>
        <p:sp>
          <p:nvSpPr>
            <p:cNvPr id="234" name="Google Shape;234;p2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2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28"/>
          <p:cNvSpPr txBox="1"/>
          <p:nvPr>
            <p:ph type="title"/>
          </p:nvPr>
        </p:nvSpPr>
        <p:spPr>
          <a:xfrm rot="5400000">
            <a:off x="6909428" y="2945796"/>
            <a:ext cx="4748589" cy="141393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28"/>
          <p:cNvSpPr txBox="1"/>
          <p:nvPr>
            <p:ph idx="1" type="body"/>
          </p:nvPr>
        </p:nvSpPr>
        <p:spPr>
          <a:xfrm rot="5400000">
            <a:off x="1904432" y="528990"/>
            <a:ext cx="4748590" cy="624754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46" name="Google Shape;246;p28"/>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28"/>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2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3"/>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2" name="Shape 42"/>
        <p:cNvGrpSpPr/>
        <p:nvPr/>
      </p:nvGrpSpPr>
      <p:grpSpPr>
        <a:xfrm>
          <a:off x="0" y="0"/>
          <a:ext cx="0" cy="0"/>
          <a:chOff x="0" y="0"/>
          <a:chExt cx="0" cy="0"/>
        </a:xfrm>
      </p:grpSpPr>
      <p:grpSp>
        <p:nvGrpSpPr>
          <p:cNvPr id="43" name="Google Shape;43;p14"/>
          <p:cNvGrpSpPr/>
          <p:nvPr/>
        </p:nvGrpSpPr>
        <p:grpSpPr>
          <a:xfrm>
            <a:off x="0" y="-2373"/>
            <a:ext cx="12192000" cy="6867027"/>
            <a:chOff x="0" y="-2373"/>
            <a:chExt cx="12192000" cy="6867027"/>
          </a:xfrm>
        </p:grpSpPr>
        <p:sp>
          <p:nvSpPr>
            <p:cNvPr id="44" name="Google Shape;44;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4"/>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3" name="Google Shape;53;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4" name="Google Shape;54;p14"/>
          <p:cNvSpPr txBox="1"/>
          <p:nvPr>
            <p:ph type="title"/>
          </p:nvPr>
        </p:nvSpPr>
        <p:spPr>
          <a:xfrm>
            <a:off x="1154954" y="1295400"/>
            <a:ext cx="2793159"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4"/>
          <p:cNvSpPr txBox="1"/>
          <p:nvPr>
            <p:ph idx="1" type="body"/>
          </p:nvPr>
        </p:nvSpPr>
        <p:spPr>
          <a:xfrm>
            <a:off x="5781146" y="1447800"/>
            <a:ext cx="5190065" cy="45720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6" name="Google Shape;56;p14"/>
          <p:cNvSpPr txBox="1"/>
          <p:nvPr>
            <p:ph idx="2" type="body"/>
          </p:nvPr>
        </p:nvSpPr>
        <p:spPr>
          <a:xfrm>
            <a:off x="1154955" y="2895600"/>
            <a:ext cx="2793158" cy="312927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57" name="Google Shape;57;p14"/>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5"/>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15"/>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5" name="Google Shape;65;p15"/>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7"/>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6" name="Google Shape;76;p17"/>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9" name="Shape 79"/>
        <p:cNvGrpSpPr/>
        <p:nvPr/>
      </p:nvGrpSpPr>
      <p:grpSpPr>
        <a:xfrm>
          <a:off x="0" y="0"/>
          <a:ext cx="0" cy="0"/>
          <a:chOff x="0" y="0"/>
          <a:chExt cx="0" cy="0"/>
        </a:xfrm>
      </p:grpSpPr>
      <p:grpSp>
        <p:nvGrpSpPr>
          <p:cNvPr id="80" name="Google Shape;80;p18"/>
          <p:cNvGrpSpPr/>
          <p:nvPr/>
        </p:nvGrpSpPr>
        <p:grpSpPr>
          <a:xfrm>
            <a:off x="0" y="-2373"/>
            <a:ext cx="12192000" cy="6867027"/>
            <a:chOff x="0" y="-2373"/>
            <a:chExt cx="12192000" cy="6867027"/>
          </a:xfrm>
        </p:grpSpPr>
        <p:sp>
          <p:nvSpPr>
            <p:cNvPr id="81" name="Google Shape;81;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0" name="Google Shape;90;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1" name="Google Shape;91;p18"/>
          <p:cNvSpPr txBox="1"/>
          <p:nvPr>
            <p:ph type="title"/>
          </p:nvPr>
        </p:nvSpPr>
        <p:spPr>
          <a:xfrm>
            <a:off x="1154956" y="2677645"/>
            <a:ext cx="4351023" cy="22838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8"/>
          <p:cNvSpPr txBox="1"/>
          <p:nvPr>
            <p:ph idx="1" type="body"/>
          </p:nvPr>
        </p:nvSpPr>
        <p:spPr>
          <a:xfrm>
            <a:off x="6895558" y="2677644"/>
            <a:ext cx="3755379" cy="2283823"/>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18"/>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8"/>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19"/>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9"/>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0" name="Google Shape;100;p19"/>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1" name="Google Shape;101;p19"/>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2" name="Google Shape;102;p19"/>
          <p:cNvSpPr txBox="1"/>
          <p:nvPr>
            <p:ph idx="4" type="body"/>
          </p:nvPr>
        </p:nvSpPr>
        <p:spPr>
          <a:xfrm>
            <a:off x="6208710"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19"/>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9"/>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6" name="Shape 106"/>
        <p:cNvGrpSpPr/>
        <p:nvPr/>
      </p:nvGrpSpPr>
      <p:grpSpPr>
        <a:xfrm>
          <a:off x="0" y="0"/>
          <a:ext cx="0" cy="0"/>
          <a:chOff x="0" y="0"/>
          <a:chExt cx="0" cy="0"/>
        </a:xfrm>
      </p:grpSpPr>
      <p:grpSp>
        <p:nvGrpSpPr>
          <p:cNvPr id="107" name="Google Shape;107;p20"/>
          <p:cNvGrpSpPr/>
          <p:nvPr/>
        </p:nvGrpSpPr>
        <p:grpSpPr>
          <a:xfrm>
            <a:off x="0" y="-2373"/>
            <a:ext cx="12192000" cy="6867027"/>
            <a:chOff x="0" y="-2373"/>
            <a:chExt cx="12192000" cy="6867027"/>
          </a:xfrm>
        </p:grpSpPr>
        <p:sp>
          <p:nvSpPr>
            <p:cNvPr id="108" name="Google Shape;108;p2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2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8" name="Google Shape;118;p20"/>
          <p:cNvSpPr txBox="1"/>
          <p:nvPr>
            <p:ph type="title"/>
          </p:nvPr>
        </p:nvSpPr>
        <p:spPr>
          <a:xfrm>
            <a:off x="1153907" y="1693332"/>
            <a:ext cx="3860260" cy="17356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0" name="Google Shape;120;p20"/>
          <p:cNvSpPr txBox="1"/>
          <p:nvPr>
            <p:ph idx="1" type="body"/>
          </p:nvPr>
        </p:nvSpPr>
        <p:spPr>
          <a:xfrm>
            <a:off x="1154955"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1" name="Google Shape;121;p20"/>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0"/>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1"/>
          <p:cNvGrpSpPr/>
          <p:nvPr/>
        </p:nvGrpSpPr>
        <p:grpSpPr>
          <a:xfrm>
            <a:off x="0" y="-2373"/>
            <a:ext cx="12192000" cy="6867027"/>
            <a:chOff x="0" y="-2373"/>
            <a:chExt cx="12192000" cy="6867027"/>
          </a:xfrm>
        </p:grpSpPr>
        <p:sp>
          <p:nvSpPr>
            <p:cNvPr id="7" name="Google Shape;7;p1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1"/>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7" name="Google Shape;17;p11"/>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1"/>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1"/>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
          <p:cNvSpPr txBox="1"/>
          <p:nvPr>
            <p:ph idx="1" type="subTitle"/>
          </p:nvPr>
        </p:nvSpPr>
        <p:spPr>
          <a:xfrm>
            <a:off x="5683690" y="2919339"/>
            <a:ext cx="5479233" cy="248811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200"/>
              <a:buNone/>
            </a:pPr>
            <a:r>
              <a:rPr b="1" i="0" lang="en-US" sz="4000" u="none" strike="noStrike">
                <a:solidFill>
                  <a:srgbClr val="0C0C0C"/>
                </a:solidFill>
                <a:latin typeface="Algerian"/>
                <a:ea typeface="Algerian"/>
                <a:cs typeface="Algerian"/>
                <a:sym typeface="Algerian"/>
              </a:rPr>
              <a:t>SHOPPING MALL MANAGEMENT SYSTEM</a:t>
            </a:r>
            <a:endParaRPr b="0" sz="4000">
              <a:solidFill>
                <a:srgbClr val="0C0C0C"/>
              </a:solidFill>
              <a:latin typeface="Algerian"/>
              <a:ea typeface="Algerian"/>
              <a:cs typeface="Algerian"/>
              <a:sym typeface="Algerian"/>
            </a:endParaRPr>
          </a:p>
          <a:p>
            <a:pPr indent="0" lvl="0" marL="0" rtl="0" algn="l">
              <a:lnSpc>
                <a:spcPct val="100000"/>
              </a:lnSpc>
              <a:spcBef>
                <a:spcPts val="1000"/>
              </a:spcBef>
              <a:spcAft>
                <a:spcPts val="0"/>
              </a:spcAft>
              <a:buSzPts val="2560"/>
              <a:buNone/>
            </a:pPr>
            <a:br>
              <a:rPr lang="en-US" sz="3200"/>
            </a:br>
            <a:endParaRPr sz="3200"/>
          </a:p>
        </p:txBody>
      </p:sp>
      <p:pic>
        <p:nvPicPr>
          <p:cNvPr id="255" name="Google Shape;255;p1"/>
          <p:cNvPicPr preferRelativeResize="0"/>
          <p:nvPr/>
        </p:nvPicPr>
        <p:blipFill rotWithShape="1">
          <a:blip r:embed="rId3">
            <a:alphaModFix/>
          </a:blip>
          <a:srcRect b="0" l="0" r="0" t="0"/>
          <a:stretch/>
        </p:blipFill>
        <p:spPr>
          <a:xfrm>
            <a:off x="571500" y="-156120"/>
            <a:ext cx="5715000" cy="4038600"/>
          </a:xfrm>
          <a:prstGeom prst="rect">
            <a:avLst/>
          </a:prstGeom>
          <a:noFill/>
          <a:ln>
            <a:noFill/>
          </a:ln>
        </p:spPr>
      </p:pic>
      <p:sp>
        <p:nvSpPr>
          <p:cNvPr id="256" name="Google Shape;256;p1"/>
          <p:cNvSpPr txBox="1"/>
          <p:nvPr/>
        </p:nvSpPr>
        <p:spPr>
          <a:xfrm>
            <a:off x="814812" y="3034759"/>
            <a:ext cx="5330605"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00"/>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Sarthak Anand Kathe, TC05040154</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Akash Manik Phad , TC05040105</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Sarvesh Devendra Kadwe, TC05040155</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Shreyash Anil Kamankar, TC05040159</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Sonali Pralhad Suryavanshi, TC05040164</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Shweta Prakash Mate, TC05040163</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entury Gothic"/>
              <a:buAutoNum type="arabicPeriod"/>
            </a:pPr>
            <a:r>
              <a:rPr b="0" i="0" lang="en-US" sz="1800" u="none" cap="none" strike="noStrike">
                <a:solidFill>
                  <a:schemeClr val="dk1"/>
                </a:solidFill>
                <a:latin typeface="Calibri"/>
                <a:ea typeface="Calibri"/>
                <a:cs typeface="Calibri"/>
                <a:sym typeface="Calibri"/>
              </a:rPr>
              <a:t>Darekar Kalyani Annasaheb, TC05040108 </a:t>
            </a:r>
            <a:br>
              <a:rPr b="0" i="0" lang="en-US" sz="1800" u="none" cap="none" strike="noStrike">
                <a:solidFill>
                  <a:schemeClr val="dk1"/>
                </a:solidFill>
                <a:highlight>
                  <a:srgbClr val="C0C0C0"/>
                </a:highlight>
                <a:latin typeface="Calibri"/>
                <a:ea typeface="Calibri"/>
                <a:cs typeface="Calibri"/>
                <a:sym typeface="Calibri"/>
              </a:rPr>
            </a:br>
            <a:endParaRPr b="0" i="0" sz="1800" u="none" cap="none" strike="noStrike">
              <a:solidFill>
                <a:schemeClr val="dk1"/>
              </a:solidFill>
              <a:highlight>
                <a:srgbClr val="C0C0C0"/>
              </a:highlight>
              <a:latin typeface="Calibri"/>
              <a:ea typeface="Calibri"/>
              <a:cs typeface="Calibri"/>
              <a:sym typeface="Calibri"/>
            </a:endParaRPr>
          </a:p>
        </p:txBody>
      </p:sp>
      <p:sp>
        <p:nvSpPr>
          <p:cNvPr id="257" name="Google Shape;257;p1"/>
          <p:cNvSpPr txBox="1"/>
          <p:nvPr/>
        </p:nvSpPr>
        <p:spPr>
          <a:xfrm>
            <a:off x="814812" y="3025447"/>
            <a:ext cx="31143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Group Members:</a:t>
            </a:r>
            <a:endParaRPr b="1" i="0" sz="2400" u="none" cap="none" strike="noStrike">
              <a:solidFill>
                <a:srgbClr val="FFFF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0"/>
          <p:cNvSpPr txBox="1"/>
          <p:nvPr/>
        </p:nvSpPr>
        <p:spPr>
          <a:xfrm>
            <a:off x="1720160" y="2381062"/>
            <a:ext cx="9524244" cy="186204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500"/>
              <a:buFont typeface="Arial"/>
              <a:buNone/>
            </a:pPr>
            <a:r>
              <a:rPr b="1" i="0" lang="en-US" sz="11500" u="none" cap="none" strike="noStrike">
                <a:solidFill>
                  <a:schemeClr val="dk1"/>
                </a:solidFill>
                <a:latin typeface="Algerian"/>
                <a:ea typeface="Algerian"/>
                <a:cs typeface="Algerian"/>
                <a:sym typeface="Algerian"/>
              </a:rPr>
              <a:t>Thank you…</a:t>
            </a:r>
            <a:endParaRPr b="1" i="0" sz="11500" u="none" cap="none" strike="noStrike">
              <a:solidFill>
                <a:schemeClr val="dk1"/>
              </a:solidFill>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
          <p:cNvSpPr txBox="1"/>
          <p:nvPr>
            <p:ph type="title"/>
          </p:nvPr>
        </p:nvSpPr>
        <p:spPr>
          <a:xfrm>
            <a:off x="1154953" y="729673"/>
            <a:ext cx="8761413" cy="95095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2400"/>
              <a:buFont typeface="Verdana"/>
              <a:buNone/>
            </a:pPr>
            <a:r>
              <a:rPr lang="en-US" sz="2400">
                <a:solidFill>
                  <a:srgbClr val="FFFFFF"/>
                </a:solidFill>
                <a:latin typeface="Verdana"/>
                <a:ea typeface="Verdana"/>
                <a:cs typeface="Verdana"/>
                <a:sym typeface="Verdana"/>
              </a:rPr>
              <a:t>Problem</a:t>
            </a:r>
            <a:r>
              <a:rPr b="0" i="0" lang="en-US" sz="2400" u="none" strike="noStrike">
                <a:solidFill>
                  <a:srgbClr val="FFFFFF"/>
                </a:solidFill>
                <a:latin typeface="Verdana"/>
                <a:ea typeface="Verdana"/>
                <a:cs typeface="Verdana"/>
                <a:sym typeface="Verdana"/>
              </a:rPr>
              <a:t> Statement</a:t>
            </a:r>
            <a:br>
              <a:rPr b="0" lang="en-US" sz="2400"/>
            </a:br>
            <a:br>
              <a:rPr lang="en-US" sz="2400"/>
            </a:br>
            <a:endParaRPr sz="2400"/>
          </a:p>
        </p:txBody>
      </p:sp>
      <p:sp>
        <p:nvSpPr>
          <p:cNvPr id="263" name="Google Shape;263;p2"/>
          <p:cNvSpPr txBox="1"/>
          <p:nvPr/>
        </p:nvSpPr>
        <p:spPr>
          <a:xfrm>
            <a:off x="1337834" y="2610683"/>
            <a:ext cx="9411446" cy="332501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this project, we will be designing a simple shopping mall management system. The mall will provide a soothing shopping experience for customers, provide mall management functions to mall administrators and inventory/staff management to shop owners at the mall.</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Mall Administrator:</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Mall Administrator is the super user and has complete control over all the activities that can be performed. The application notifies the administrator of all shop creation requests, and the administrator can then approve or reject them. The administrator can check the floor plan to see all the shops in the mall. The administrator can also get details about the mall employees.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800"/>
              <a:buFont typeface="Arial"/>
              <a:buNone/>
            </a:pPr>
            <a:br>
              <a:rPr b="0" i="0" lang="en-US"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
          <p:cNvSpPr txBox="1"/>
          <p:nvPr>
            <p:ph type="title"/>
          </p:nvPr>
        </p:nvSpPr>
        <p:spPr>
          <a:xfrm>
            <a:off x="1134635" y="2037080"/>
            <a:ext cx="2793158" cy="889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FFF"/>
              </a:buClr>
              <a:buSzPts val="3200"/>
              <a:buFont typeface="Verdana"/>
              <a:buNone/>
            </a:pPr>
            <a:r>
              <a:rPr b="1" i="0" lang="en-US" sz="3200" u="none" strike="noStrike">
                <a:solidFill>
                  <a:srgbClr val="FFFFFF"/>
                </a:solidFill>
                <a:latin typeface="Verdana"/>
                <a:ea typeface="Verdana"/>
                <a:cs typeface="Verdana"/>
                <a:sym typeface="Verdana"/>
              </a:rPr>
              <a:t>Road Map</a:t>
            </a:r>
            <a:br>
              <a:rPr b="1" lang="en-US" sz="3200"/>
            </a:br>
            <a:br>
              <a:rPr b="1" lang="en-US" sz="3200"/>
            </a:br>
            <a:endParaRPr b="1" sz="3200"/>
          </a:p>
        </p:txBody>
      </p:sp>
      <p:grpSp>
        <p:nvGrpSpPr>
          <p:cNvPr id="269" name="Google Shape;269;p3"/>
          <p:cNvGrpSpPr/>
          <p:nvPr/>
        </p:nvGrpSpPr>
        <p:grpSpPr>
          <a:xfrm>
            <a:off x="4704074" y="2737674"/>
            <a:ext cx="6793389" cy="1798528"/>
            <a:chOff x="56617" y="1389275"/>
            <a:chExt cx="6793389" cy="1798528"/>
          </a:xfrm>
        </p:grpSpPr>
        <p:sp>
          <p:nvSpPr>
            <p:cNvPr id="270" name="Google Shape;270;p3"/>
            <p:cNvSpPr/>
            <p:nvPr/>
          </p:nvSpPr>
          <p:spPr>
            <a:xfrm>
              <a:off x="5578107" y="1652597"/>
              <a:ext cx="1271899" cy="1272107"/>
            </a:xfrm>
            <a:prstGeom prst="ellipse">
              <a:avLst/>
            </a:prstGeom>
            <a:solidFill>
              <a:srgbClr val="ABD33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
            <p:cNvSpPr/>
            <p:nvPr/>
          </p:nvSpPr>
          <p:spPr>
            <a:xfrm>
              <a:off x="5620075" y="1695008"/>
              <a:ext cx="1187286" cy="1187285"/>
            </a:xfrm>
            <a:prstGeom prst="ellipse">
              <a:avLst/>
            </a:prstGeom>
            <a:solidFill>
              <a:schemeClr val="lt1">
                <a:alpha val="89411"/>
              </a:schemeClr>
            </a:solidFill>
            <a:ln cap="rnd" cmpd="sng" w="19050">
              <a:solidFill>
                <a:srgbClr val="ABD3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
            <p:cNvSpPr txBox="1"/>
            <p:nvPr/>
          </p:nvSpPr>
          <p:spPr>
            <a:xfrm>
              <a:off x="5789977" y="1864652"/>
              <a:ext cx="848158" cy="847997"/>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Database</a:t>
              </a:r>
              <a:endParaRPr b="0" i="0" sz="1400" u="none" cap="none" strike="noStrike">
                <a:solidFill>
                  <a:srgbClr val="000000"/>
                </a:solidFill>
                <a:latin typeface="Arial"/>
                <a:ea typeface="Arial"/>
                <a:cs typeface="Arial"/>
                <a:sym typeface="Arial"/>
              </a:endParaRPr>
            </a:p>
          </p:txBody>
        </p:sp>
        <p:sp>
          <p:nvSpPr>
            <p:cNvPr id="273" name="Google Shape;273;p3"/>
            <p:cNvSpPr/>
            <p:nvPr/>
          </p:nvSpPr>
          <p:spPr>
            <a:xfrm rot="2700000">
              <a:off x="4262959" y="1652663"/>
              <a:ext cx="1271751" cy="1271751"/>
            </a:xfrm>
            <a:prstGeom prst="teardrop">
              <a:avLst>
                <a:gd fmla="val 100000" name="adj"/>
              </a:avLst>
            </a:prstGeom>
            <a:solidFill>
              <a:srgbClr val="ABD33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
            <p:cNvSpPr/>
            <p:nvPr/>
          </p:nvSpPr>
          <p:spPr>
            <a:xfrm>
              <a:off x="4306208" y="1695008"/>
              <a:ext cx="1187286" cy="1187285"/>
            </a:xfrm>
            <a:prstGeom prst="ellipse">
              <a:avLst/>
            </a:prstGeom>
            <a:solidFill>
              <a:schemeClr val="lt1">
                <a:alpha val="89411"/>
              </a:schemeClr>
            </a:solidFill>
            <a:ln cap="rnd" cmpd="sng" w="19050">
              <a:solidFill>
                <a:srgbClr val="ABD3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
            <p:cNvSpPr txBox="1"/>
            <p:nvPr/>
          </p:nvSpPr>
          <p:spPr>
            <a:xfrm>
              <a:off x="4475433" y="1864652"/>
              <a:ext cx="848158" cy="847997"/>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Repository Layer</a:t>
              </a:r>
              <a:endParaRPr b="0" i="0" sz="1400" u="none" cap="none" strike="noStrike">
                <a:solidFill>
                  <a:srgbClr val="000000"/>
                </a:solidFill>
                <a:latin typeface="Arial"/>
                <a:ea typeface="Arial"/>
                <a:cs typeface="Arial"/>
                <a:sym typeface="Arial"/>
              </a:endParaRPr>
            </a:p>
          </p:txBody>
        </p:sp>
        <p:sp>
          <p:nvSpPr>
            <p:cNvPr id="276" name="Google Shape;276;p3"/>
            <p:cNvSpPr/>
            <p:nvPr/>
          </p:nvSpPr>
          <p:spPr>
            <a:xfrm rot="2700000">
              <a:off x="2949092" y="1652663"/>
              <a:ext cx="1271751" cy="1271751"/>
            </a:xfrm>
            <a:prstGeom prst="teardrop">
              <a:avLst>
                <a:gd fmla="val 100000" name="adj"/>
              </a:avLst>
            </a:prstGeom>
            <a:solidFill>
              <a:srgbClr val="ABD33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
            <p:cNvSpPr/>
            <p:nvPr/>
          </p:nvSpPr>
          <p:spPr>
            <a:xfrm>
              <a:off x="2991664" y="1695008"/>
              <a:ext cx="1187286" cy="1187285"/>
            </a:xfrm>
            <a:prstGeom prst="ellipse">
              <a:avLst/>
            </a:prstGeom>
            <a:solidFill>
              <a:schemeClr val="lt1">
                <a:alpha val="89411"/>
              </a:schemeClr>
            </a:solidFill>
            <a:ln cap="rnd" cmpd="sng" w="19050">
              <a:solidFill>
                <a:srgbClr val="ABD3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
            <p:cNvSpPr txBox="1"/>
            <p:nvPr/>
          </p:nvSpPr>
          <p:spPr>
            <a:xfrm>
              <a:off x="3160889" y="1864652"/>
              <a:ext cx="848158" cy="847997"/>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Service Layer</a:t>
              </a:r>
              <a:endParaRPr b="0" i="0" sz="1400" u="none" cap="none" strike="noStrike">
                <a:solidFill>
                  <a:srgbClr val="000000"/>
                </a:solidFill>
                <a:latin typeface="Arial"/>
                <a:ea typeface="Arial"/>
                <a:cs typeface="Arial"/>
                <a:sym typeface="Arial"/>
              </a:endParaRPr>
            </a:p>
          </p:txBody>
        </p:sp>
        <p:sp>
          <p:nvSpPr>
            <p:cNvPr id="279" name="Google Shape;279;p3"/>
            <p:cNvSpPr/>
            <p:nvPr/>
          </p:nvSpPr>
          <p:spPr>
            <a:xfrm rot="2700000">
              <a:off x="1634549" y="1652663"/>
              <a:ext cx="1271751" cy="1271751"/>
            </a:xfrm>
            <a:prstGeom prst="teardrop">
              <a:avLst>
                <a:gd fmla="val 100000" name="adj"/>
              </a:avLst>
            </a:prstGeom>
            <a:solidFill>
              <a:srgbClr val="ABD33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
            <p:cNvSpPr/>
            <p:nvPr/>
          </p:nvSpPr>
          <p:spPr>
            <a:xfrm>
              <a:off x="1695974" y="1695008"/>
              <a:ext cx="1187286" cy="1187285"/>
            </a:xfrm>
            <a:prstGeom prst="ellipse">
              <a:avLst/>
            </a:prstGeom>
            <a:solidFill>
              <a:schemeClr val="lt1">
                <a:alpha val="89411"/>
              </a:schemeClr>
            </a:solidFill>
            <a:ln cap="rnd" cmpd="sng" w="19050">
              <a:solidFill>
                <a:srgbClr val="ABD3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
            <p:cNvSpPr txBox="1"/>
            <p:nvPr/>
          </p:nvSpPr>
          <p:spPr>
            <a:xfrm>
              <a:off x="1865876" y="1864652"/>
              <a:ext cx="848158" cy="847997"/>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Controller Layer</a:t>
              </a:r>
              <a:endParaRPr b="0" i="0" sz="1400" u="none" cap="none" strike="noStrike">
                <a:solidFill>
                  <a:srgbClr val="000000"/>
                </a:solidFill>
                <a:latin typeface="Arial"/>
                <a:ea typeface="Arial"/>
                <a:cs typeface="Arial"/>
                <a:sym typeface="Arial"/>
              </a:endParaRPr>
            </a:p>
          </p:txBody>
        </p:sp>
        <p:sp>
          <p:nvSpPr>
            <p:cNvPr id="282" name="Google Shape;282;p3"/>
            <p:cNvSpPr/>
            <p:nvPr/>
          </p:nvSpPr>
          <p:spPr>
            <a:xfrm rot="2700000">
              <a:off x="320005" y="1652663"/>
              <a:ext cx="1271751" cy="1271751"/>
            </a:xfrm>
            <a:prstGeom prst="teardrop">
              <a:avLst>
                <a:gd fmla="val 100000" name="adj"/>
              </a:avLst>
            </a:prstGeom>
            <a:solidFill>
              <a:srgbClr val="ABD33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a:off x="362576" y="1695008"/>
              <a:ext cx="1187286" cy="1187285"/>
            </a:xfrm>
            <a:prstGeom prst="ellipse">
              <a:avLst/>
            </a:prstGeom>
            <a:solidFill>
              <a:schemeClr val="lt1">
                <a:alpha val="89411"/>
              </a:schemeClr>
            </a:solidFill>
            <a:ln cap="rnd" cmpd="sng" w="19050">
              <a:solidFill>
                <a:srgbClr val="ABD3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
            <p:cNvSpPr txBox="1"/>
            <p:nvPr/>
          </p:nvSpPr>
          <p:spPr>
            <a:xfrm>
              <a:off x="532479" y="1864652"/>
              <a:ext cx="848158" cy="847997"/>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Postman</a:t>
              </a:r>
              <a:endParaRPr b="0" i="0" sz="1400" u="none" cap="none" strike="noStrike">
                <a:solidFill>
                  <a:srgbClr val="000000"/>
                </a:solidFill>
                <a:latin typeface="Arial"/>
                <a:ea typeface="Arial"/>
                <a:cs typeface="Arial"/>
                <a:sym typeface="Arial"/>
              </a:endParaRPr>
            </a:p>
          </p:txBody>
        </p:sp>
      </p:grpSp>
      <p:sp>
        <p:nvSpPr>
          <p:cNvPr id="285" name="Google Shape;285;p3"/>
          <p:cNvSpPr txBox="1"/>
          <p:nvPr>
            <p:ph idx="2" type="body"/>
          </p:nvPr>
        </p:nvSpPr>
        <p:spPr>
          <a:xfrm>
            <a:off x="680720" y="1920240"/>
            <a:ext cx="4023360" cy="410463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t/>
            </a:r>
            <a:endParaRPr b="0" i="0" sz="1800" u="none" strike="noStrike">
              <a:solidFill>
                <a:schemeClr val="lt1"/>
              </a:solidFill>
              <a:latin typeface="Verdana"/>
              <a:ea typeface="Verdana"/>
              <a:cs typeface="Verdana"/>
              <a:sym typeface="Verdana"/>
            </a:endParaRPr>
          </a:p>
          <a:p>
            <a:pPr indent="0" lvl="0" marL="0" rtl="0" algn="l">
              <a:lnSpc>
                <a:spcPct val="100000"/>
              </a:lnSpc>
              <a:spcBef>
                <a:spcPts val="0"/>
              </a:spcBef>
              <a:spcAft>
                <a:spcPts val="0"/>
              </a:spcAft>
              <a:buSzPts val="1440"/>
              <a:buNone/>
            </a:pPr>
            <a:r>
              <a:t/>
            </a:r>
            <a:endParaRPr sz="1800">
              <a:solidFill>
                <a:schemeClr val="lt1"/>
              </a:solidFill>
              <a:latin typeface="Verdana"/>
              <a:ea typeface="Verdana"/>
              <a:cs typeface="Verdana"/>
              <a:sym typeface="Verdana"/>
            </a:endParaRPr>
          </a:p>
          <a:p>
            <a:pPr indent="0" lvl="0" marL="0" rtl="0" algn="l">
              <a:lnSpc>
                <a:spcPct val="100000"/>
              </a:lnSpc>
              <a:spcBef>
                <a:spcPts val="0"/>
              </a:spcBef>
              <a:spcAft>
                <a:spcPts val="0"/>
              </a:spcAft>
              <a:buSzPts val="1440"/>
              <a:buNone/>
            </a:pPr>
            <a:r>
              <a:t/>
            </a:r>
            <a:endParaRPr b="0" i="0" sz="1800" u="none" strike="noStrike">
              <a:solidFill>
                <a:schemeClr val="lt1"/>
              </a:solidFill>
              <a:latin typeface="Verdana"/>
              <a:ea typeface="Verdana"/>
              <a:cs typeface="Verdana"/>
              <a:sym typeface="Verdana"/>
            </a:endParaRPr>
          </a:p>
          <a:p>
            <a:pPr indent="0" lvl="0" marL="0" rtl="0" algn="l">
              <a:lnSpc>
                <a:spcPct val="100000"/>
              </a:lnSpc>
              <a:spcBef>
                <a:spcPts val="0"/>
              </a:spcBef>
              <a:spcAft>
                <a:spcPts val="0"/>
              </a:spcAft>
              <a:buSzPts val="1440"/>
              <a:buNone/>
            </a:pPr>
            <a:r>
              <a:t/>
            </a:r>
            <a:endParaRPr sz="1800">
              <a:solidFill>
                <a:schemeClr val="lt1"/>
              </a:solidFill>
              <a:latin typeface="Verdana"/>
              <a:ea typeface="Verdana"/>
              <a:cs typeface="Verdana"/>
              <a:sym typeface="Verdana"/>
            </a:endParaRPr>
          </a:p>
          <a:p>
            <a:pPr indent="0" lvl="0" marL="0" rtl="0" algn="l">
              <a:lnSpc>
                <a:spcPct val="100000"/>
              </a:lnSpc>
              <a:spcBef>
                <a:spcPts val="0"/>
              </a:spcBef>
              <a:spcAft>
                <a:spcPts val="0"/>
              </a:spcAft>
              <a:buSzPts val="1440"/>
              <a:buNone/>
            </a:pPr>
            <a:r>
              <a:t/>
            </a:r>
            <a:endParaRPr b="0" i="0" sz="1800" u="none" strike="noStrike">
              <a:solidFill>
                <a:schemeClr val="lt1"/>
              </a:solidFill>
              <a:latin typeface="Verdana"/>
              <a:ea typeface="Verdana"/>
              <a:cs typeface="Verdana"/>
              <a:sym typeface="Verdana"/>
            </a:endParaRPr>
          </a:p>
          <a:p>
            <a:pPr indent="0" lvl="0" marL="0" rtl="0" algn="l">
              <a:lnSpc>
                <a:spcPct val="100000"/>
              </a:lnSpc>
              <a:spcBef>
                <a:spcPts val="0"/>
              </a:spcBef>
              <a:spcAft>
                <a:spcPts val="0"/>
              </a:spcAft>
              <a:buSzPts val="1440"/>
              <a:buNone/>
            </a:pPr>
            <a:r>
              <a:rPr b="0" i="0" lang="en-US" sz="1800" u="none" strike="noStrike">
                <a:solidFill>
                  <a:schemeClr val="lt1"/>
                </a:solidFill>
                <a:latin typeface="Verdana"/>
                <a:ea typeface="Verdana"/>
                <a:cs typeface="Verdana"/>
                <a:sym typeface="Verdana"/>
              </a:rPr>
              <a:t>Application will be developed in following Sprints –</a:t>
            </a:r>
            <a:endParaRPr b="0" sz="1800">
              <a:solidFill>
                <a:schemeClr val="lt1"/>
              </a:solidFill>
            </a:endParaRPr>
          </a:p>
          <a:p>
            <a:pPr indent="0" lvl="0" marL="0" rtl="0" algn="l">
              <a:lnSpc>
                <a:spcPct val="100000"/>
              </a:lnSpc>
              <a:spcBef>
                <a:spcPts val="0"/>
              </a:spcBef>
              <a:spcAft>
                <a:spcPts val="0"/>
              </a:spcAft>
              <a:buSzPts val="1120"/>
              <a:buNone/>
            </a:pPr>
            <a:br>
              <a:rPr b="0" lang="en-US"/>
            </a:br>
            <a:br>
              <a:rPr b="0"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a:t>Plan</a:t>
            </a:r>
            <a:endParaRPr/>
          </a:p>
        </p:txBody>
      </p:sp>
      <p:sp>
        <p:nvSpPr>
          <p:cNvPr id="291" name="Google Shape;291;p4"/>
          <p:cNvSpPr txBox="1"/>
          <p:nvPr>
            <p:ph idx="1" type="body"/>
          </p:nvPr>
        </p:nvSpPr>
        <p:spPr>
          <a:xfrm>
            <a:off x="1154954" y="2603500"/>
            <a:ext cx="8761412" cy="341630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Font typeface="Century Gothic"/>
              <a:buAutoNum type="arabicPeriod"/>
            </a:pPr>
            <a:r>
              <a:rPr b="0" i="0" lang="en-US" u="none" strike="noStrike">
                <a:solidFill>
                  <a:srgbClr val="000000"/>
                </a:solidFill>
                <a:latin typeface="Calibri"/>
                <a:ea typeface="Calibri"/>
                <a:cs typeface="Calibri"/>
                <a:sym typeface="Calibri"/>
              </a:rPr>
              <a:t> Design </a:t>
            </a:r>
            <a:endParaRPr/>
          </a:p>
          <a:p>
            <a:pPr indent="-285750" lvl="1" marL="742950" rtl="0" algn="l">
              <a:lnSpc>
                <a:spcPct val="100000"/>
              </a:lnSpc>
              <a:spcBef>
                <a:spcPts val="600"/>
              </a:spcBef>
              <a:spcAft>
                <a:spcPts val="0"/>
              </a:spcAft>
              <a:buSzPts val="1440"/>
              <a:buFont typeface="Century Gothic"/>
              <a:buAutoNum type="arabicPeriod"/>
            </a:pPr>
            <a:r>
              <a:rPr b="0" i="0" lang="en-US" sz="1800" u="none" strike="noStrike">
                <a:solidFill>
                  <a:srgbClr val="000000"/>
                </a:solidFill>
                <a:latin typeface="Calibri"/>
                <a:ea typeface="Calibri"/>
                <a:cs typeface="Calibri"/>
                <a:sym typeface="Calibri"/>
              </a:rPr>
              <a:t>Generate the skeleton as per class design provided</a:t>
            </a:r>
            <a:endParaRPr b="0" i="0" sz="1800" u="none" strike="noStrike">
              <a:solidFill>
                <a:srgbClr val="0070AD"/>
              </a:solidFill>
              <a:latin typeface="Calibri"/>
              <a:ea typeface="Calibri"/>
              <a:cs typeface="Calibri"/>
              <a:sym typeface="Calibri"/>
            </a:endParaRPr>
          </a:p>
          <a:p>
            <a:pPr indent="-342900" lvl="0" marL="342900" rtl="0" algn="l">
              <a:lnSpc>
                <a:spcPct val="100000"/>
              </a:lnSpc>
              <a:spcBef>
                <a:spcPts val="600"/>
              </a:spcBef>
              <a:spcAft>
                <a:spcPts val="0"/>
              </a:spcAft>
              <a:buSzPts val="1440"/>
              <a:buFont typeface="Century Gothic"/>
              <a:buAutoNum type="arabicPeriod"/>
            </a:pPr>
            <a:r>
              <a:rPr b="0" i="0" lang="en-US" u="none" strike="noStrike">
                <a:solidFill>
                  <a:srgbClr val="000000"/>
                </a:solidFill>
                <a:latin typeface="Calibri"/>
                <a:ea typeface="Calibri"/>
                <a:cs typeface="Calibri"/>
                <a:sym typeface="Calibri"/>
              </a:rPr>
              <a:t>TDD approach</a:t>
            </a:r>
            <a:endParaRPr/>
          </a:p>
          <a:p>
            <a:pPr indent="-285750" lvl="1" marL="742950" rtl="0" algn="l">
              <a:lnSpc>
                <a:spcPct val="100000"/>
              </a:lnSpc>
              <a:spcBef>
                <a:spcPts val="600"/>
              </a:spcBef>
              <a:spcAft>
                <a:spcPts val="0"/>
              </a:spcAft>
              <a:buSzPts val="1440"/>
              <a:buFont typeface="Century Gothic"/>
              <a:buAutoNum type="arabicPeriod"/>
            </a:pPr>
            <a:r>
              <a:rPr b="0" i="0" lang="en-US" sz="1800" u="none" strike="noStrike">
                <a:solidFill>
                  <a:srgbClr val="000000"/>
                </a:solidFill>
                <a:latin typeface="Calibri"/>
                <a:ea typeface="Calibri"/>
                <a:cs typeface="Calibri"/>
                <a:sym typeface="Calibri"/>
              </a:rPr>
              <a:t>Identify test cases for each module</a:t>
            </a:r>
            <a:endParaRPr b="0" i="0" sz="1800" u="none" strike="noStrike">
              <a:solidFill>
                <a:srgbClr val="0070AD"/>
              </a:solidFill>
              <a:latin typeface="Calibri"/>
              <a:ea typeface="Calibri"/>
              <a:cs typeface="Calibri"/>
              <a:sym typeface="Calibri"/>
            </a:endParaRPr>
          </a:p>
          <a:p>
            <a:pPr indent="-285750" lvl="1" marL="742950" rtl="0" algn="l">
              <a:lnSpc>
                <a:spcPct val="100000"/>
              </a:lnSpc>
              <a:spcBef>
                <a:spcPts val="600"/>
              </a:spcBef>
              <a:spcAft>
                <a:spcPts val="0"/>
              </a:spcAft>
              <a:buSzPts val="1440"/>
              <a:buFont typeface="Century Gothic"/>
              <a:buAutoNum type="arabicPeriod"/>
            </a:pPr>
            <a:r>
              <a:rPr b="0" i="0" lang="en-US" sz="1800" u="none" strike="noStrike">
                <a:solidFill>
                  <a:srgbClr val="000000"/>
                </a:solidFill>
                <a:latin typeface="Calibri"/>
                <a:ea typeface="Calibri"/>
                <a:cs typeface="Calibri"/>
                <a:sym typeface="Calibri"/>
              </a:rPr>
              <a:t>Write Failing Test cases</a:t>
            </a:r>
            <a:endParaRPr b="0" i="0" sz="1800" u="none" strike="noStrike">
              <a:solidFill>
                <a:srgbClr val="0070AD"/>
              </a:solidFill>
              <a:latin typeface="Calibri"/>
              <a:ea typeface="Calibri"/>
              <a:cs typeface="Calibri"/>
              <a:sym typeface="Calibri"/>
            </a:endParaRPr>
          </a:p>
          <a:p>
            <a:pPr indent="-285750" lvl="1" marL="742950" rtl="0" algn="l">
              <a:lnSpc>
                <a:spcPct val="100000"/>
              </a:lnSpc>
              <a:spcBef>
                <a:spcPts val="600"/>
              </a:spcBef>
              <a:spcAft>
                <a:spcPts val="0"/>
              </a:spcAft>
              <a:buSzPts val="1440"/>
              <a:buFont typeface="Century Gothic"/>
              <a:buAutoNum type="arabicPeriod"/>
            </a:pPr>
            <a:r>
              <a:rPr b="0" i="0" lang="en-US" sz="1800" u="none" strike="noStrike">
                <a:solidFill>
                  <a:srgbClr val="000000"/>
                </a:solidFill>
                <a:latin typeface="Calibri"/>
                <a:ea typeface="Calibri"/>
                <a:cs typeface="Calibri"/>
                <a:sym typeface="Calibri"/>
              </a:rPr>
              <a:t>Convert the Test Cases in GREEN</a:t>
            </a:r>
            <a:endParaRPr b="0" i="0" sz="1800" u="none" strike="noStrike">
              <a:solidFill>
                <a:srgbClr val="0070AD"/>
              </a:solidFill>
              <a:latin typeface="Calibri"/>
              <a:ea typeface="Calibri"/>
              <a:cs typeface="Calibri"/>
              <a:sym typeface="Calibri"/>
            </a:endParaRPr>
          </a:p>
          <a:p>
            <a:pPr indent="-342900" lvl="0" marL="342900" rtl="0" algn="l">
              <a:lnSpc>
                <a:spcPct val="100000"/>
              </a:lnSpc>
              <a:spcBef>
                <a:spcPts val="600"/>
              </a:spcBef>
              <a:spcAft>
                <a:spcPts val="0"/>
              </a:spcAft>
              <a:buSzPts val="1440"/>
              <a:buFont typeface="Century Gothic"/>
              <a:buAutoNum type="arabicPeriod"/>
            </a:pPr>
            <a:r>
              <a:rPr b="0" i="0" lang="en-US" u="none" strike="noStrike">
                <a:solidFill>
                  <a:srgbClr val="000000"/>
                </a:solidFill>
                <a:latin typeface="Calibri"/>
                <a:ea typeface="Calibri"/>
                <a:cs typeface="Calibri"/>
                <a:sym typeface="Calibri"/>
              </a:rPr>
              <a:t>Implement the case study in incremental manner</a:t>
            </a:r>
            <a:endParaRPr/>
          </a:p>
          <a:p>
            <a:pPr indent="-251459" lvl="0" marL="342900" rtl="0" algn="l">
              <a:lnSpc>
                <a:spcPct val="100000"/>
              </a:lnSpc>
              <a:spcBef>
                <a:spcPts val="600"/>
              </a:spcBef>
              <a:spcAft>
                <a:spcPts val="0"/>
              </a:spcAft>
              <a:buSzPts val="1440"/>
              <a:buNone/>
            </a:pPr>
            <a:r>
              <a:t/>
            </a:r>
            <a:endParaRPr b="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a:t>Modules</a:t>
            </a:r>
            <a:endParaRPr/>
          </a:p>
        </p:txBody>
      </p:sp>
      <p:sp>
        <p:nvSpPr>
          <p:cNvPr id="297" name="Google Shape;297;p5"/>
          <p:cNvSpPr/>
          <p:nvPr/>
        </p:nvSpPr>
        <p:spPr>
          <a:xfrm>
            <a:off x="7818378" y="2745242"/>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Verdana"/>
              <a:ea typeface="Verdana"/>
              <a:cs typeface="Verdana"/>
              <a:sym typeface="Verdana"/>
            </a:endParaRPr>
          </a:p>
        </p:txBody>
      </p:sp>
      <p:sp>
        <p:nvSpPr>
          <p:cNvPr id="298" name="Google Shape;298;p5"/>
          <p:cNvSpPr txBox="1"/>
          <p:nvPr/>
        </p:nvSpPr>
        <p:spPr>
          <a:xfrm>
            <a:off x="2296919" y="2481388"/>
            <a:ext cx="4063525" cy="1337289"/>
          </a:xfrm>
          <a:prstGeom prst="rect">
            <a:avLst/>
          </a:prstGeom>
          <a:solidFill>
            <a:schemeClr val="accent2"/>
          </a:solidFill>
          <a:ln cap="rnd" cmpd="sng" w="19050">
            <a:solidFill>
              <a:srgbClr val="A78C2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Login Module:</a:t>
            </a:r>
            <a:endParaRPr b="0" i="0" sz="1400" u="none" cap="none" strike="noStrike">
              <a:solidFill>
                <a:schemeClr val="lt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All users/admins should provide valid credentials to assess the system. Credentials will contain a unique userId and password. New user can signup to this system. </a:t>
            </a:r>
            <a:endParaRPr b="0" i="0" sz="1400" u="none" cap="none" strike="noStrike">
              <a:solidFill>
                <a:schemeClr val="lt1"/>
              </a:solidFill>
              <a:latin typeface="Calibri"/>
              <a:ea typeface="Calibri"/>
              <a:cs typeface="Calibri"/>
              <a:sym typeface="Calibri"/>
            </a:endParaRPr>
          </a:p>
        </p:txBody>
      </p:sp>
      <p:sp>
        <p:nvSpPr>
          <p:cNvPr id="299" name="Google Shape;299;p5"/>
          <p:cNvSpPr txBox="1"/>
          <p:nvPr/>
        </p:nvSpPr>
        <p:spPr>
          <a:xfrm>
            <a:off x="9260452" y="2481388"/>
            <a:ext cx="2469371" cy="2082493"/>
          </a:xfrm>
          <a:prstGeom prst="rect">
            <a:avLst/>
          </a:prstGeom>
          <a:solidFill>
            <a:srgbClr val="B0B0B0"/>
          </a:solid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Shop module:</a:t>
            </a:r>
            <a:endParaRPr b="0" i="0" sz="12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In this module,</a:t>
            </a:r>
            <a:endParaRPr b="0" i="0" sz="1200" u="none" cap="none" strike="noStrike">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Create new shop</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Add new customers to shop</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Remove Customers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Manage Employees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chemeClr val="dk1"/>
              </a:buClr>
              <a:buSzPts val="1200"/>
              <a:buFont typeface="Noto Sans Symbols"/>
              <a:buChar char="❖"/>
            </a:pPr>
            <a:r>
              <a:rPr b="0" i="0" lang="en-US" sz="1200" u="none" cap="none" strike="noStrike">
                <a:solidFill>
                  <a:schemeClr val="dk1"/>
                </a:solidFill>
                <a:latin typeface="Calibri"/>
                <a:ea typeface="Calibri"/>
                <a:cs typeface="Calibri"/>
                <a:sym typeface="Calibri"/>
              </a:rPr>
              <a:t>Add/Remove Sub-Categories</a:t>
            </a:r>
            <a:endParaRPr b="0" i="0" sz="1400" u="none" cap="none" strike="noStrike">
              <a:solidFill>
                <a:srgbClr val="000000"/>
              </a:solidFill>
              <a:latin typeface="Arial"/>
              <a:ea typeface="Arial"/>
              <a:cs typeface="Arial"/>
              <a:sym typeface="Arial"/>
            </a:endParaRPr>
          </a:p>
        </p:txBody>
      </p:sp>
      <p:sp>
        <p:nvSpPr>
          <p:cNvPr id="300" name="Google Shape;300;p5"/>
          <p:cNvSpPr txBox="1"/>
          <p:nvPr/>
        </p:nvSpPr>
        <p:spPr>
          <a:xfrm>
            <a:off x="627338" y="4150394"/>
            <a:ext cx="4063525" cy="1645066"/>
          </a:xfrm>
          <a:prstGeom prst="rect">
            <a:avLst/>
          </a:prstGeom>
          <a:solidFill>
            <a:srgbClr val="9AC5F9"/>
          </a:solid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Admin Module</a:t>
            </a:r>
            <a:endParaRPr b="0" i="0" sz="14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 In this module mall admin can</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Approve/Reject pending shop creation requests</a:t>
            </a:r>
            <a:endParaRPr b="0" i="0" sz="1400" u="none" cap="none" strike="noStrike">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Manage Guest Book</a:t>
            </a:r>
            <a:endParaRPr b="0" i="0" sz="1400" u="none" cap="none" strike="noStrike">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Send Notifications to shop owners</a:t>
            </a:r>
            <a:endParaRPr b="0" i="0" sz="1400" u="none" cap="none" strike="noStrike">
              <a:solidFill>
                <a:schemeClr val="dk1"/>
              </a:solidFill>
              <a:latin typeface="Calibri"/>
              <a:ea typeface="Calibri"/>
              <a:cs typeface="Calibri"/>
              <a:sym typeface="Calibri"/>
            </a:endParaRPr>
          </a:p>
        </p:txBody>
      </p:sp>
      <p:sp>
        <p:nvSpPr>
          <p:cNvPr id="301" name="Google Shape;301;p5"/>
          <p:cNvSpPr txBox="1"/>
          <p:nvPr/>
        </p:nvSpPr>
        <p:spPr>
          <a:xfrm>
            <a:off x="6456630" y="4160523"/>
            <a:ext cx="2074855" cy="2146806"/>
          </a:xfrm>
          <a:prstGeom prst="rect">
            <a:avLst/>
          </a:prstGeom>
          <a:solidFill>
            <a:schemeClr val="accent1"/>
          </a:solidFill>
          <a:ln cap="rnd" cmpd="sng" w="2857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Customer module:</a:t>
            </a:r>
            <a:endParaRPr b="0" i="0" sz="1400" u="none" cap="none" strike="noStrike">
              <a:solidFill>
                <a:schemeClr val="lt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In this module customer can</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Browse Customers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Manage Orders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Make Payment</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Add/View Guest Book</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
          <p:cNvSpPr txBox="1"/>
          <p:nvPr>
            <p:ph type="title"/>
          </p:nvPr>
        </p:nvSpPr>
        <p:spPr>
          <a:xfrm>
            <a:off x="1225411" y="720276"/>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a:t>Modules</a:t>
            </a:r>
            <a:endParaRPr/>
          </a:p>
        </p:txBody>
      </p:sp>
      <p:sp>
        <p:nvSpPr>
          <p:cNvPr id="307" name="Google Shape;307;p6"/>
          <p:cNvSpPr/>
          <p:nvPr/>
        </p:nvSpPr>
        <p:spPr>
          <a:xfrm>
            <a:off x="3779882" y="4831579"/>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Guest Book Management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Module</a:t>
            </a:r>
            <a:endParaRPr b="0" i="0" sz="1400" u="none" cap="none" strike="noStrike">
              <a:solidFill>
                <a:srgbClr val="000000"/>
              </a:solidFill>
              <a:latin typeface="Arial"/>
              <a:ea typeface="Arial"/>
              <a:cs typeface="Arial"/>
              <a:sym typeface="Arial"/>
            </a:endParaRPr>
          </a:p>
        </p:txBody>
      </p:sp>
      <p:sp>
        <p:nvSpPr>
          <p:cNvPr id="308" name="Google Shape;308;p6"/>
          <p:cNvSpPr/>
          <p:nvPr/>
        </p:nvSpPr>
        <p:spPr>
          <a:xfrm>
            <a:off x="1225411" y="4831579"/>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Mall Mangement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Module</a:t>
            </a:r>
            <a:endParaRPr b="0" i="0" sz="1400" u="none" cap="none" strike="noStrike">
              <a:solidFill>
                <a:srgbClr val="000000"/>
              </a:solidFill>
              <a:latin typeface="Arial"/>
              <a:ea typeface="Arial"/>
              <a:cs typeface="Arial"/>
              <a:sym typeface="Arial"/>
            </a:endParaRPr>
          </a:p>
        </p:txBody>
      </p:sp>
      <p:sp>
        <p:nvSpPr>
          <p:cNvPr id="309" name="Google Shape;309;p6"/>
          <p:cNvSpPr/>
          <p:nvPr/>
        </p:nvSpPr>
        <p:spPr>
          <a:xfrm>
            <a:off x="6263227" y="2285135"/>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10" name="Google Shape;310;p6"/>
          <p:cNvSpPr/>
          <p:nvPr/>
        </p:nvSpPr>
        <p:spPr>
          <a:xfrm>
            <a:off x="3699670" y="2285135"/>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Customer Module</a:t>
            </a:r>
            <a:endParaRPr b="0" i="0" sz="1400" u="none" cap="none" strike="noStrike">
              <a:solidFill>
                <a:srgbClr val="000000"/>
              </a:solidFill>
              <a:latin typeface="Arial"/>
              <a:ea typeface="Arial"/>
              <a:cs typeface="Arial"/>
              <a:sym typeface="Arial"/>
            </a:endParaRPr>
          </a:p>
        </p:txBody>
      </p:sp>
      <p:sp>
        <p:nvSpPr>
          <p:cNvPr id="311" name="Google Shape;311;p6"/>
          <p:cNvSpPr/>
          <p:nvPr/>
        </p:nvSpPr>
        <p:spPr>
          <a:xfrm>
            <a:off x="1125760" y="2285135"/>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Login Module</a:t>
            </a:r>
            <a:endParaRPr b="0" i="0" sz="1400" u="none" cap="none" strike="noStrike">
              <a:solidFill>
                <a:srgbClr val="000000"/>
              </a:solidFill>
              <a:latin typeface="Arial"/>
              <a:ea typeface="Arial"/>
              <a:cs typeface="Arial"/>
              <a:sym typeface="Arial"/>
            </a:endParaRPr>
          </a:p>
        </p:txBody>
      </p:sp>
      <p:sp>
        <p:nvSpPr>
          <p:cNvPr id="312" name="Google Shape;312;p6"/>
          <p:cNvSpPr/>
          <p:nvPr/>
        </p:nvSpPr>
        <p:spPr>
          <a:xfrm>
            <a:off x="8837137" y="2340672"/>
            <a:ext cx="1445892" cy="2061028"/>
          </a:xfrm>
          <a:prstGeom prst="rect">
            <a:avLst/>
          </a:prstGeom>
          <a:no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313" name="Google Shape;313;p6"/>
          <p:cNvCxnSpPr/>
          <p:nvPr/>
        </p:nvCxnSpPr>
        <p:spPr>
          <a:xfrm>
            <a:off x="8837137" y="6448128"/>
            <a:ext cx="1445892" cy="0"/>
          </a:xfrm>
          <a:prstGeom prst="straightConnector1">
            <a:avLst/>
          </a:prstGeom>
          <a:solidFill>
            <a:schemeClr val="dk1"/>
          </a:solidFill>
          <a:ln cap="flat" cmpd="sng" w="47625">
            <a:solidFill>
              <a:schemeClr val="lt1"/>
            </a:solidFill>
            <a:prstDash val="solid"/>
            <a:round/>
            <a:headEnd len="sm" w="sm" type="none"/>
            <a:tailEnd len="sm" w="sm" type="none"/>
          </a:ln>
        </p:spPr>
      </p:cxnSp>
      <p:sp>
        <p:nvSpPr>
          <p:cNvPr id="314" name="Google Shape;314;p6"/>
          <p:cNvSpPr/>
          <p:nvPr/>
        </p:nvSpPr>
        <p:spPr>
          <a:xfrm>
            <a:off x="6304713" y="2281008"/>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Shop Management Module</a:t>
            </a:r>
            <a:endParaRPr b="0" i="0" sz="1400" u="none" cap="none" strike="noStrike">
              <a:solidFill>
                <a:srgbClr val="000000"/>
              </a:solidFill>
              <a:latin typeface="Arial"/>
              <a:ea typeface="Arial"/>
              <a:cs typeface="Arial"/>
              <a:sym typeface="Arial"/>
            </a:endParaRPr>
          </a:p>
        </p:txBody>
      </p:sp>
      <p:sp>
        <p:nvSpPr>
          <p:cNvPr id="315" name="Google Shape;315;p6"/>
          <p:cNvSpPr/>
          <p:nvPr/>
        </p:nvSpPr>
        <p:spPr>
          <a:xfrm>
            <a:off x="6334353" y="4831579"/>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7BB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Cart Management module</a:t>
            </a:r>
            <a:endParaRPr b="0" i="0" sz="1400" u="none" cap="none" strike="noStrike">
              <a:solidFill>
                <a:srgbClr val="000000"/>
              </a:solidFill>
              <a:latin typeface="Arial"/>
              <a:ea typeface="Arial"/>
              <a:cs typeface="Arial"/>
              <a:sym typeface="Arial"/>
            </a:endParaRPr>
          </a:p>
        </p:txBody>
      </p:sp>
      <p:sp>
        <p:nvSpPr>
          <p:cNvPr id="316" name="Google Shape;316;p6"/>
          <p:cNvSpPr/>
          <p:nvPr/>
        </p:nvSpPr>
        <p:spPr>
          <a:xfrm>
            <a:off x="8837137" y="4831579"/>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6"/>
          </a:solid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Order Management module</a:t>
            </a:r>
            <a:endParaRPr b="0" i="0" sz="1400" u="none" cap="none" strike="noStrike">
              <a:solidFill>
                <a:srgbClr val="000000"/>
              </a:solidFill>
              <a:latin typeface="Arial"/>
              <a:ea typeface="Arial"/>
              <a:cs typeface="Arial"/>
              <a:sym typeface="Arial"/>
            </a:endParaRPr>
          </a:p>
        </p:txBody>
      </p:sp>
      <p:sp>
        <p:nvSpPr>
          <p:cNvPr id="317" name="Google Shape;317;p6"/>
          <p:cNvSpPr/>
          <p:nvPr/>
        </p:nvSpPr>
        <p:spPr>
          <a:xfrm>
            <a:off x="8989537" y="2340672"/>
            <a:ext cx="2076703" cy="1962143"/>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gradFill>
            <a:gsLst>
              <a:gs pos="0">
                <a:srgbClr val="F3F7FE"/>
              </a:gs>
              <a:gs pos="100000">
                <a:srgbClr val="94BEF8"/>
              </a:gs>
            </a:gsLst>
            <a:lin ang="5400000" scaled="0"/>
          </a:gradFill>
          <a:ln cap="rnd"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User Management module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7"/>
          <p:cNvSpPr txBox="1"/>
          <p:nvPr/>
        </p:nvSpPr>
        <p:spPr>
          <a:xfrm>
            <a:off x="1353952" y="364730"/>
            <a:ext cx="18229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1" i="0" lang="en-US" sz="1800" u="none" cap="none" strike="noStrike">
                <a:solidFill>
                  <a:srgbClr val="000000"/>
                </a:solidFill>
                <a:latin typeface="Verdana"/>
                <a:ea typeface="Verdana"/>
                <a:cs typeface="Verdana"/>
                <a:sym typeface="Verdana"/>
              </a:rPr>
              <a:t>Class Design</a:t>
            </a:r>
            <a:endParaRPr b="0" i="0" sz="1400" u="none" cap="none" strike="noStrike">
              <a:solidFill>
                <a:srgbClr val="000000"/>
              </a:solidFill>
              <a:latin typeface="Arial"/>
              <a:ea typeface="Arial"/>
              <a:cs typeface="Arial"/>
              <a:sym typeface="Arial"/>
            </a:endParaRPr>
          </a:p>
        </p:txBody>
      </p:sp>
      <p:sp>
        <p:nvSpPr>
          <p:cNvPr id="323" name="Google Shape;323;p7"/>
          <p:cNvSpPr/>
          <p:nvPr/>
        </p:nvSpPr>
        <p:spPr>
          <a:xfrm>
            <a:off x="1353952" y="805303"/>
            <a:ext cx="6974379" cy="5847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1" i="0" lang="en-US" sz="1400" u="sng" cap="none" strike="noStrike">
                <a:solidFill>
                  <a:srgbClr val="000000"/>
                </a:solidFill>
                <a:latin typeface="Calibri"/>
                <a:ea typeface="Calibri"/>
                <a:cs typeface="Calibri"/>
                <a:sym typeface="Calibri"/>
              </a:rPr>
              <a:t>POJO Classes:</a:t>
            </a:r>
            <a:endParaRPr b="0" i="0" sz="8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Arial"/>
              <a:ea typeface="Arial"/>
              <a:cs typeface="Arial"/>
              <a:sym typeface="Arial"/>
            </a:endParaRPr>
          </a:p>
        </p:txBody>
      </p:sp>
      <p:sp>
        <p:nvSpPr>
          <p:cNvPr id="324" name="Google Shape;324;p7"/>
          <p:cNvSpPr/>
          <p:nvPr/>
        </p:nvSpPr>
        <p:spPr>
          <a:xfrm>
            <a:off x="994743" y="1390007"/>
            <a:ext cx="23134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25" name="Google Shape;325;p7"/>
          <p:cNvSpPr txBox="1"/>
          <p:nvPr/>
        </p:nvSpPr>
        <p:spPr>
          <a:xfrm>
            <a:off x="994743" y="1380213"/>
            <a:ext cx="2313442" cy="261610"/>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Shop</a:t>
            </a:r>
            <a:endParaRPr b="1" i="0" sz="1400" u="none" cap="none" strike="noStrike">
              <a:solidFill>
                <a:schemeClr val="dk1"/>
              </a:solidFill>
              <a:latin typeface="Century Gothic"/>
              <a:ea typeface="Century Gothic"/>
              <a:cs typeface="Century Gothic"/>
              <a:sym typeface="Century Gothic"/>
            </a:endParaRPr>
          </a:p>
        </p:txBody>
      </p:sp>
      <p:sp>
        <p:nvSpPr>
          <p:cNvPr id="326" name="Google Shape;326;p7"/>
          <p:cNvSpPr txBox="1"/>
          <p:nvPr/>
        </p:nvSpPr>
        <p:spPr>
          <a:xfrm>
            <a:off x="1064703" y="1623600"/>
            <a:ext cx="20727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-shopId: 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-shopCategory: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-shopEmployeeID: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-shopName: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-customers: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-shopStatus: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-shopOwner: ShopOwner</a:t>
            </a:r>
            <a:endParaRPr b="1"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-leaseStatus: String</a:t>
            </a:r>
            <a:endParaRPr b="1"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1" lang="en-US" sz="800">
                <a:solidFill>
                  <a:schemeClr val="dk1"/>
                </a:solidFill>
                <a:latin typeface="Century Gothic"/>
                <a:ea typeface="Century Gothic"/>
                <a:cs typeface="Century Gothic"/>
                <a:sym typeface="Century Gothic"/>
              </a:rPr>
              <a:t>id : long</a:t>
            </a:r>
            <a:endParaRPr b="1" sz="800">
              <a:solidFill>
                <a:schemeClr val="dk1"/>
              </a:solidFill>
              <a:latin typeface="Century Gothic"/>
              <a:ea typeface="Century Gothic"/>
              <a:cs typeface="Century Gothic"/>
              <a:sym typeface="Century Gothic"/>
            </a:endParaRPr>
          </a:p>
        </p:txBody>
      </p:sp>
      <p:cxnSp>
        <p:nvCxnSpPr>
          <p:cNvPr id="327" name="Google Shape;327;p7"/>
          <p:cNvCxnSpPr/>
          <p:nvPr/>
        </p:nvCxnSpPr>
        <p:spPr>
          <a:xfrm>
            <a:off x="994743" y="2924824"/>
            <a:ext cx="2313442" cy="0"/>
          </a:xfrm>
          <a:prstGeom prst="straightConnector1">
            <a:avLst/>
          </a:prstGeom>
          <a:noFill/>
          <a:ln cap="rnd" cmpd="sng" w="9525">
            <a:solidFill>
              <a:schemeClr val="dk1"/>
            </a:solidFill>
            <a:prstDash val="solid"/>
            <a:round/>
            <a:headEnd len="sm" w="sm" type="none"/>
            <a:tailEnd len="sm" w="sm" type="none"/>
          </a:ln>
        </p:spPr>
      </p:cxnSp>
      <p:sp>
        <p:nvSpPr>
          <p:cNvPr id="328" name="Google Shape;328;p7"/>
          <p:cNvSpPr/>
          <p:nvPr/>
        </p:nvSpPr>
        <p:spPr>
          <a:xfrm>
            <a:off x="4225797" y="523668"/>
            <a:ext cx="2004065"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29" name="Google Shape;329;p7"/>
          <p:cNvSpPr txBox="1"/>
          <p:nvPr/>
        </p:nvSpPr>
        <p:spPr>
          <a:xfrm>
            <a:off x="4225797" y="513874"/>
            <a:ext cx="2004065" cy="261610"/>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Mall</a:t>
            </a:r>
            <a:endParaRPr b="1" i="0" sz="1400" u="none" cap="none" strike="noStrike">
              <a:solidFill>
                <a:schemeClr val="dk1"/>
              </a:solidFill>
              <a:latin typeface="Century Gothic"/>
              <a:ea typeface="Century Gothic"/>
              <a:cs typeface="Century Gothic"/>
              <a:sym typeface="Century Gothic"/>
            </a:endParaRPr>
          </a:p>
        </p:txBody>
      </p:sp>
      <p:sp>
        <p:nvSpPr>
          <p:cNvPr id="330" name="Google Shape;330;p7"/>
          <p:cNvSpPr txBox="1"/>
          <p:nvPr/>
        </p:nvSpPr>
        <p:spPr>
          <a:xfrm>
            <a:off x="4295757" y="757261"/>
            <a:ext cx="1884273" cy="1061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-Id : long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-mallAdmin : MallAdmin</a:t>
            </a:r>
            <a:endParaRPr b="1" i="0" sz="9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-mallName :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-location : String</a:t>
            </a:r>
            <a:endParaRPr b="1" i="0" sz="11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-shops_id: Shop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-categories: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dk1"/>
              </a:solidFill>
              <a:latin typeface="Century Gothic"/>
              <a:ea typeface="Century Gothic"/>
              <a:cs typeface="Century Gothic"/>
              <a:sym typeface="Century Gothic"/>
            </a:endParaRPr>
          </a:p>
        </p:txBody>
      </p:sp>
      <p:cxnSp>
        <p:nvCxnSpPr>
          <p:cNvPr id="331" name="Google Shape;331;p7"/>
          <p:cNvCxnSpPr/>
          <p:nvPr/>
        </p:nvCxnSpPr>
        <p:spPr>
          <a:xfrm>
            <a:off x="4225797" y="2058485"/>
            <a:ext cx="2004065" cy="0"/>
          </a:xfrm>
          <a:prstGeom prst="straightConnector1">
            <a:avLst/>
          </a:prstGeom>
          <a:noFill/>
          <a:ln cap="rnd" cmpd="sng" w="9525">
            <a:solidFill>
              <a:schemeClr val="dk1"/>
            </a:solidFill>
            <a:prstDash val="solid"/>
            <a:round/>
            <a:headEnd len="sm" w="sm" type="none"/>
            <a:tailEnd len="sm" w="sm" type="none"/>
          </a:ln>
        </p:spPr>
      </p:cxnSp>
      <p:sp>
        <p:nvSpPr>
          <p:cNvPr id="332" name="Google Shape;332;p7"/>
          <p:cNvSpPr/>
          <p:nvPr/>
        </p:nvSpPr>
        <p:spPr>
          <a:xfrm>
            <a:off x="961284" y="3648402"/>
            <a:ext cx="1713928"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33" name="Google Shape;333;p7"/>
          <p:cNvSpPr txBox="1"/>
          <p:nvPr/>
        </p:nvSpPr>
        <p:spPr>
          <a:xfrm>
            <a:off x="961284" y="3638608"/>
            <a:ext cx="1713928" cy="261610"/>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Customer</a:t>
            </a:r>
            <a:endParaRPr b="1" i="0" sz="1400" u="none" cap="none" strike="noStrike">
              <a:solidFill>
                <a:schemeClr val="dk1"/>
              </a:solidFill>
              <a:latin typeface="Century Gothic"/>
              <a:ea typeface="Century Gothic"/>
              <a:cs typeface="Century Gothic"/>
              <a:sym typeface="Century Gothic"/>
            </a:endParaRPr>
          </a:p>
        </p:txBody>
      </p:sp>
      <p:sp>
        <p:nvSpPr>
          <p:cNvPr id="334" name="Google Shape;334;p7"/>
          <p:cNvSpPr txBox="1"/>
          <p:nvPr/>
        </p:nvSpPr>
        <p:spPr>
          <a:xfrm>
            <a:off x="1031244" y="3881995"/>
            <a:ext cx="162444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-id : 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-name :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-order_id : OrderDetails</a:t>
            </a:r>
            <a:endParaRPr b="1"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-phone: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entury Gothic"/>
                <a:ea typeface="Century Gothic"/>
                <a:cs typeface="Century Gothic"/>
                <a:sym typeface="Century Gothic"/>
              </a:rPr>
              <a:t>-email: String</a:t>
            </a:r>
            <a:endParaRPr b="0" i="0" sz="1400" u="none" cap="none" strike="noStrike">
              <a:solidFill>
                <a:srgbClr val="000000"/>
              </a:solidFill>
              <a:latin typeface="Arial"/>
              <a:ea typeface="Arial"/>
              <a:cs typeface="Arial"/>
              <a:sym typeface="Arial"/>
            </a:endParaRPr>
          </a:p>
        </p:txBody>
      </p:sp>
      <p:cxnSp>
        <p:nvCxnSpPr>
          <p:cNvPr id="335" name="Google Shape;335;p7"/>
          <p:cNvCxnSpPr/>
          <p:nvPr/>
        </p:nvCxnSpPr>
        <p:spPr>
          <a:xfrm>
            <a:off x="961284" y="5183219"/>
            <a:ext cx="1713928" cy="0"/>
          </a:xfrm>
          <a:prstGeom prst="straightConnector1">
            <a:avLst/>
          </a:prstGeom>
          <a:noFill/>
          <a:ln cap="rnd" cmpd="sng" w="9525">
            <a:solidFill>
              <a:schemeClr val="dk1"/>
            </a:solidFill>
            <a:prstDash val="solid"/>
            <a:round/>
            <a:headEnd len="sm" w="sm" type="none"/>
            <a:tailEnd len="sm" w="sm" type="none"/>
          </a:ln>
        </p:spPr>
      </p:cxnSp>
      <p:sp>
        <p:nvSpPr>
          <p:cNvPr id="336" name="Google Shape;336;p7"/>
          <p:cNvSpPr/>
          <p:nvPr/>
        </p:nvSpPr>
        <p:spPr>
          <a:xfrm>
            <a:off x="3642169" y="3355104"/>
            <a:ext cx="1563413" cy="1086598"/>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37" name="Google Shape;337;p7"/>
          <p:cNvSpPr txBox="1"/>
          <p:nvPr/>
        </p:nvSpPr>
        <p:spPr>
          <a:xfrm>
            <a:off x="3642169" y="3345309"/>
            <a:ext cx="1563413" cy="261610"/>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User</a:t>
            </a:r>
            <a:endParaRPr b="1" i="0" sz="1400" u="none" cap="none" strike="noStrike">
              <a:solidFill>
                <a:schemeClr val="dk1"/>
              </a:solidFill>
              <a:latin typeface="Century Gothic"/>
              <a:ea typeface="Century Gothic"/>
              <a:cs typeface="Century Gothic"/>
              <a:sym typeface="Century Gothic"/>
            </a:endParaRPr>
          </a:p>
        </p:txBody>
      </p:sp>
      <p:sp>
        <p:nvSpPr>
          <p:cNvPr id="338" name="Google Shape;338;p7"/>
          <p:cNvSpPr txBox="1"/>
          <p:nvPr/>
        </p:nvSpPr>
        <p:spPr>
          <a:xfrm>
            <a:off x="3712130" y="3588696"/>
            <a:ext cx="14250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-id : 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-name :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-type :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-password : String</a:t>
            </a:r>
            <a:endParaRPr b="1" i="0" sz="1100" u="none" cap="none" strike="noStrike">
              <a:solidFill>
                <a:schemeClr val="dk1"/>
              </a:solidFill>
              <a:latin typeface="Century Gothic"/>
              <a:ea typeface="Century Gothic"/>
              <a:cs typeface="Century Gothic"/>
              <a:sym typeface="Century Gothic"/>
            </a:endParaRPr>
          </a:p>
        </p:txBody>
      </p:sp>
      <p:cxnSp>
        <p:nvCxnSpPr>
          <p:cNvPr id="339" name="Google Shape;339;p7"/>
          <p:cNvCxnSpPr/>
          <p:nvPr/>
        </p:nvCxnSpPr>
        <p:spPr>
          <a:xfrm>
            <a:off x="3642169" y="4235027"/>
            <a:ext cx="1563413" cy="0"/>
          </a:xfrm>
          <a:prstGeom prst="straightConnector1">
            <a:avLst/>
          </a:prstGeom>
          <a:noFill/>
          <a:ln cap="rnd" cmpd="sng" w="9525">
            <a:solidFill>
              <a:schemeClr val="dk1"/>
            </a:solidFill>
            <a:prstDash val="solid"/>
            <a:round/>
            <a:headEnd len="sm" w="sm" type="none"/>
            <a:tailEnd len="sm" w="sm" type="none"/>
          </a:ln>
        </p:spPr>
      </p:cxnSp>
      <p:sp>
        <p:nvSpPr>
          <p:cNvPr id="340" name="Google Shape;340;p7"/>
          <p:cNvSpPr/>
          <p:nvPr/>
        </p:nvSpPr>
        <p:spPr>
          <a:xfrm>
            <a:off x="8572973" y="4320691"/>
            <a:ext cx="26577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41" name="Google Shape;341;p7"/>
          <p:cNvSpPr txBox="1"/>
          <p:nvPr/>
        </p:nvSpPr>
        <p:spPr>
          <a:xfrm>
            <a:off x="8572973" y="4310897"/>
            <a:ext cx="2657742" cy="261610"/>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Employee</a:t>
            </a:r>
            <a:endParaRPr b="1" i="0" sz="1400" u="none" cap="none" strike="noStrike">
              <a:solidFill>
                <a:schemeClr val="dk1"/>
              </a:solidFill>
              <a:latin typeface="Century Gothic"/>
              <a:ea typeface="Century Gothic"/>
              <a:cs typeface="Century Gothic"/>
              <a:sym typeface="Century Gothic"/>
            </a:endParaRPr>
          </a:p>
        </p:txBody>
      </p:sp>
      <p:sp>
        <p:nvSpPr>
          <p:cNvPr id="342" name="Google Shape;342;p7"/>
          <p:cNvSpPr txBox="1"/>
          <p:nvPr/>
        </p:nvSpPr>
        <p:spPr>
          <a:xfrm>
            <a:off x="8642933" y="4554284"/>
            <a:ext cx="2498051" cy="10926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-id : 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-name :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-dob : LocalDate</a:t>
            </a:r>
            <a:endParaRPr b="1" i="0" sz="9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-salary: float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-address: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-designation: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-shop_id: Shop</a:t>
            </a:r>
            <a:endParaRPr b="1" i="0" sz="1100" u="none" cap="none" strike="noStrike">
              <a:solidFill>
                <a:schemeClr val="dk1"/>
              </a:solidFill>
              <a:latin typeface="Century Gothic"/>
              <a:ea typeface="Century Gothic"/>
              <a:cs typeface="Century Gothic"/>
              <a:sym typeface="Century Gothic"/>
            </a:endParaRPr>
          </a:p>
        </p:txBody>
      </p:sp>
      <p:cxnSp>
        <p:nvCxnSpPr>
          <p:cNvPr id="343" name="Google Shape;343;p7"/>
          <p:cNvCxnSpPr/>
          <p:nvPr/>
        </p:nvCxnSpPr>
        <p:spPr>
          <a:xfrm>
            <a:off x="8572973" y="5855508"/>
            <a:ext cx="2657742" cy="0"/>
          </a:xfrm>
          <a:prstGeom prst="straightConnector1">
            <a:avLst/>
          </a:prstGeom>
          <a:noFill/>
          <a:ln cap="rnd" cmpd="sng" w="9525">
            <a:solidFill>
              <a:schemeClr val="dk1"/>
            </a:solidFill>
            <a:prstDash val="solid"/>
            <a:round/>
            <a:headEnd len="sm" w="sm" type="none"/>
            <a:tailEnd len="sm" w="sm" type="none"/>
          </a:ln>
        </p:spPr>
      </p:cxnSp>
      <p:sp>
        <p:nvSpPr>
          <p:cNvPr id="344" name="Google Shape;344;p7"/>
          <p:cNvSpPr/>
          <p:nvPr/>
        </p:nvSpPr>
        <p:spPr>
          <a:xfrm>
            <a:off x="3570647" y="5232865"/>
            <a:ext cx="1635508" cy="1259580"/>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45" name="Google Shape;345;p7"/>
          <p:cNvSpPr txBox="1"/>
          <p:nvPr/>
        </p:nvSpPr>
        <p:spPr>
          <a:xfrm>
            <a:off x="3570647" y="5223070"/>
            <a:ext cx="1635508" cy="261610"/>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MallAdmin</a:t>
            </a:r>
            <a:endParaRPr b="1" i="0" sz="1400" u="none" cap="none" strike="noStrike">
              <a:solidFill>
                <a:schemeClr val="dk1"/>
              </a:solidFill>
              <a:latin typeface="Century Gothic"/>
              <a:ea typeface="Century Gothic"/>
              <a:cs typeface="Century Gothic"/>
              <a:sym typeface="Century Gothic"/>
            </a:endParaRPr>
          </a:p>
        </p:txBody>
      </p:sp>
      <p:sp>
        <p:nvSpPr>
          <p:cNvPr id="346" name="Google Shape;346;p7"/>
          <p:cNvSpPr txBox="1"/>
          <p:nvPr/>
        </p:nvSpPr>
        <p:spPr>
          <a:xfrm>
            <a:off x="3640607" y="5466457"/>
            <a:ext cx="1480089" cy="8156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-id : 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-name :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-password: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-mall: Mall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-phone: String</a:t>
            </a:r>
            <a:endParaRPr b="1" i="0" sz="1100" u="none" cap="none" strike="noStrike">
              <a:solidFill>
                <a:schemeClr val="dk1"/>
              </a:solidFill>
              <a:latin typeface="Century Gothic"/>
              <a:ea typeface="Century Gothic"/>
              <a:cs typeface="Century Gothic"/>
              <a:sym typeface="Century Gothic"/>
            </a:endParaRPr>
          </a:p>
        </p:txBody>
      </p:sp>
      <p:cxnSp>
        <p:nvCxnSpPr>
          <p:cNvPr id="347" name="Google Shape;347;p7"/>
          <p:cNvCxnSpPr/>
          <p:nvPr/>
        </p:nvCxnSpPr>
        <p:spPr>
          <a:xfrm>
            <a:off x="3570647" y="6297662"/>
            <a:ext cx="1635508" cy="0"/>
          </a:xfrm>
          <a:prstGeom prst="straightConnector1">
            <a:avLst/>
          </a:prstGeom>
          <a:noFill/>
          <a:ln cap="rnd" cmpd="sng" w="9525">
            <a:solidFill>
              <a:schemeClr val="dk1"/>
            </a:solidFill>
            <a:prstDash val="solid"/>
            <a:round/>
            <a:headEnd len="sm" w="sm" type="none"/>
            <a:tailEnd len="sm" w="sm" type="none"/>
          </a:ln>
        </p:spPr>
      </p:cxnSp>
      <p:sp>
        <p:nvSpPr>
          <p:cNvPr id="348" name="Google Shape;348;p7"/>
          <p:cNvSpPr/>
          <p:nvPr/>
        </p:nvSpPr>
        <p:spPr>
          <a:xfrm>
            <a:off x="6101590" y="5241508"/>
            <a:ext cx="1471993" cy="1251762"/>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49" name="Google Shape;349;p7"/>
          <p:cNvSpPr txBox="1"/>
          <p:nvPr/>
        </p:nvSpPr>
        <p:spPr>
          <a:xfrm>
            <a:off x="6101590" y="5231713"/>
            <a:ext cx="1471993" cy="261610"/>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ShopOwner</a:t>
            </a:r>
            <a:endParaRPr b="1" i="0" sz="1400" u="none" cap="none" strike="noStrike">
              <a:solidFill>
                <a:schemeClr val="dk1"/>
              </a:solidFill>
              <a:latin typeface="Century Gothic"/>
              <a:ea typeface="Century Gothic"/>
              <a:cs typeface="Century Gothic"/>
              <a:sym typeface="Century Gothic"/>
            </a:endParaRPr>
          </a:p>
        </p:txBody>
      </p:sp>
      <p:sp>
        <p:nvSpPr>
          <p:cNvPr id="350" name="Google Shape;350;p7"/>
          <p:cNvSpPr txBox="1"/>
          <p:nvPr/>
        </p:nvSpPr>
        <p:spPr>
          <a:xfrm>
            <a:off x="6171551" y="5475100"/>
            <a:ext cx="1383548"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-id : 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-name :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-dob : LocalDate</a:t>
            </a:r>
            <a:endParaRPr b="1" i="0" sz="9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-address: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-shop_id: Shop</a:t>
            </a:r>
            <a:endParaRPr b="1" i="0" sz="1100" u="none" cap="none" strike="noStrike">
              <a:solidFill>
                <a:schemeClr val="dk1"/>
              </a:solidFill>
              <a:latin typeface="Century Gothic"/>
              <a:ea typeface="Century Gothic"/>
              <a:cs typeface="Century Gothic"/>
              <a:sym typeface="Century Gothic"/>
            </a:endParaRPr>
          </a:p>
        </p:txBody>
      </p:sp>
      <p:cxnSp>
        <p:nvCxnSpPr>
          <p:cNvPr id="351" name="Google Shape;351;p7"/>
          <p:cNvCxnSpPr/>
          <p:nvPr/>
        </p:nvCxnSpPr>
        <p:spPr>
          <a:xfrm>
            <a:off x="6083106" y="6306305"/>
            <a:ext cx="1471993" cy="0"/>
          </a:xfrm>
          <a:prstGeom prst="straightConnector1">
            <a:avLst/>
          </a:prstGeom>
          <a:noFill/>
          <a:ln cap="rnd" cmpd="sng" w="9525">
            <a:solidFill>
              <a:schemeClr val="dk1"/>
            </a:solidFill>
            <a:prstDash val="solid"/>
            <a:round/>
            <a:headEnd len="sm" w="sm" type="none"/>
            <a:tailEnd len="sm" w="sm" type="none"/>
          </a:ln>
        </p:spPr>
      </p:cxnSp>
      <p:sp>
        <p:nvSpPr>
          <p:cNvPr id="352" name="Google Shape;352;p7"/>
          <p:cNvSpPr/>
          <p:nvPr/>
        </p:nvSpPr>
        <p:spPr>
          <a:xfrm>
            <a:off x="7358669" y="402657"/>
            <a:ext cx="26577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53" name="Google Shape;353;p7"/>
          <p:cNvSpPr txBox="1"/>
          <p:nvPr/>
        </p:nvSpPr>
        <p:spPr>
          <a:xfrm>
            <a:off x="7358669" y="392863"/>
            <a:ext cx="2657742" cy="261610"/>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Item</a:t>
            </a:r>
            <a:endParaRPr b="1" i="0" sz="1400" u="none" cap="none" strike="noStrike">
              <a:solidFill>
                <a:schemeClr val="dk1"/>
              </a:solidFill>
              <a:latin typeface="Century Gothic"/>
              <a:ea typeface="Century Gothic"/>
              <a:cs typeface="Century Gothic"/>
              <a:sym typeface="Century Gothic"/>
            </a:endParaRPr>
          </a:p>
        </p:txBody>
      </p:sp>
      <p:sp>
        <p:nvSpPr>
          <p:cNvPr id="354" name="Google Shape;354;p7"/>
          <p:cNvSpPr txBox="1"/>
          <p:nvPr/>
        </p:nvSpPr>
        <p:spPr>
          <a:xfrm>
            <a:off x="7428629" y="636250"/>
            <a:ext cx="2498051" cy="10926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-id : long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-name :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-manufacturing : LocalDate</a:t>
            </a:r>
            <a:endParaRPr b="1" i="0" sz="9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-expiry: LocalDate</a:t>
            </a:r>
            <a:endParaRPr b="1" i="0" sz="9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-price: float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-category: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Century Gothic"/>
              <a:ea typeface="Century Gothic"/>
              <a:cs typeface="Century Gothic"/>
              <a:sym typeface="Century Gothic"/>
            </a:endParaRPr>
          </a:p>
        </p:txBody>
      </p:sp>
      <p:cxnSp>
        <p:nvCxnSpPr>
          <p:cNvPr id="355" name="Google Shape;355;p7"/>
          <p:cNvCxnSpPr/>
          <p:nvPr/>
        </p:nvCxnSpPr>
        <p:spPr>
          <a:xfrm>
            <a:off x="7358669" y="1937474"/>
            <a:ext cx="2657742" cy="0"/>
          </a:xfrm>
          <a:prstGeom prst="straightConnector1">
            <a:avLst/>
          </a:prstGeom>
          <a:noFill/>
          <a:ln cap="rnd" cmpd="sng" w="9525">
            <a:solidFill>
              <a:schemeClr val="dk1"/>
            </a:solidFill>
            <a:prstDash val="solid"/>
            <a:round/>
            <a:headEnd len="sm" w="sm" type="none"/>
            <a:tailEnd len="sm" w="sm" type="none"/>
          </a:ln>
        </p:spPr>
      </p:cxnSp>
      <p:sp>
        <p:nvSpPr>
          <p:cNvPr id="356" name="Google Shape;356;p7"/>
          <p:cNvSpPr/>
          <p:nvPr/>
        </p:nvSpPr>
        <p:spPr>
          <a:xfrm>
            <a:off x="7109417" y="2520707"/>
            <a:ext cx="26577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57" name="Google Shape;357;p7"/>
          <p:cNvSpPr txBox="1"/>
          <p:nvPr/>
        </p:nvSpPr>
        <p:spPr>
          <a:xfrm>
            <a:off x="7109417" y="2510913"/>
            <a:ext cx="2657742" cy="261610"/>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OrderDetails</a:t>
            </a:r>
            <a:endParaRPr b="1" i="0" sz="1400" u="none" cap="none" strike="noStrike">
              <a:solidFill>
                <a:schemeClr val="dk1"/>
              </a:solidFill>
              <a:latin typeface="Century Gothic"/>
              <a:ea typeface="Century Gothic"/>
              <a:cs typeface="Century Gothic"/>
              <a:sym typeface="Century Gothic"/>
            </a:endParaRPr>
          </a:p>
        </p:txBody>
      </p:sp>
      <p:sp>
        <p:nvSpPr>
          <p:cNvPr id="358" name="Google Shape;358;p7"/>
          <p:cNvSpPr txBox="1"/>
          <p:nvPr/>
        </p:nvSpPr>
        <p:spPr>
          <a:xfrm>
            <a:off x="7179377" y="2754300"/>
            <a:ext cx="249805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-id : 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-dateOfPurchase: LocalDateTime</a:t>
            </a:r>
            <a:endParaRPr b="1" i="0" sz="9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-total: float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-customer_id: Customer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-paymentMode: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-shop_id: Shop</a:t>
            </a:r>
            <a:endParaRPr b="1" i="0" sz="1100" u="none" cap="none" strike="noStrike">
              <a:solidFill>
                <a:schemeClr val="dk1"/>
              </a:solidFill>
              <a:latin typeface="Century Gothic"/>
              <a:ea typeface="Century Gothic"/>
              <a:cs typeface="Century Gothic"/>
              <a:sym typeface="Century Gothic"/>
            </a:endParaRPr>
          </a:p>
        </p:txBody>
      </p:sp>
      <p:cxnSp>
        <p:nvCxnSpPr>
          <p:cNvPr id="359" name="Google Shape;359;p7"/>
          <p:cNvCxnSpPr/>
          <p:nvPr/>
        </p:nvCxnSpPr>
        <p:spPr>
          <a:xfrm>
            <a:off x="7109417" y="4055524"/>
            <a:ext cx="2657742" cy="0"/>
          </a:xfrm>
          <a:prstGeom prst="straightConnector1">
            <a:avLst/>
          </a:prstGeom>
          <a:noFill/>
          <a:ln cap="rnd" cmpd="sng" w="9525">
            <a:solidFill>
              <a:schemeClr val="dk1"/>
            </a:solidFill>
            <a:prstDash val="solid"/>
            <a:round/>
            <a:headEnd len="sm" w="sm" type="none"/>
            <a:tailEnd len="sm" w="sm" type="none"/>
          </a:ln>
        </p:spPr>
      </p:cxnSp>
      <p:cxnSp>
        <p:nvCxnSpPr>
          <p:cNvPr id="360" name="Google Shape;360;p7"/>
          <p:cNvCxnSpPr/>
          <p:nvPr/>
        </p:nvCxnSpPr>
        <p:spPr>
          <a:xfrm>
            <a:off x="3308185" y="2420693"/>
            <a:ext cx="5264700" cy="2292300"/>
          </a:xfrm>
          <a:prstGeom prst="bentConnector3">
            <a:avLst>
              <a:gd fmla="val 50001" name="adj1"/>
            </a:avLst>
          </a:prstGeom>
          <a:noFill/>
          <a:ln cap="rnd" cmpd="sng" w="9525">
            <a:solidFill>
              <a:schemeClr val="dk1"/>
            </a:solidFill>
            <a:prstDash val="solid"/>
            <a:round/>
            <a:headEnd len="sm" w="sm" type="none"/>
            <a:tailEnd len="sm" w="sm" type="none"/>
          </a:ln>
        </p:spPr>
      </p:cxnSp>
      <p:cxnSp>
        <p:nvCxnSpPr>
          <p:cNvPr id="361" name="Google Shape;361;p7"/>
          <p:cNvCxnSpPr>
            <a:stCxn id="336" idx="3"/>
          </p:cNvCxnSpPr>
          <p:nvPr/>
        </p:nvCxnSpPr>
        <p:spPr>
          <a:xfrm flipH="1">
            <a:off x="5069682" y="3898403"/>
            <a:ext cx="135900" cy="1324800"/>
          </a:xfrm>
          <a:prstGeom prst="bentConnector4">
            <a:avLst>
              <a:gd fmla="val -174500" name="adj1"/>
              <a:gd fmla="val 70500" name="adj2"/>
            </a:avLst>
          </a:prstGeom>
          <a:noFill/>
          <a:ln cap="rnd" cmpd="sng" w="9525">
            <a:solidFill>
              <a:schemeClr val="dk1"/>
            </a:solidFill>
            <a:prstDash val="solid"/>
            <a:round/>
            <a:headEnd len="sm" w="sm" type="none"/>
            <a:tailEnd len="sm" w="sm" type="none"/>
          </a:ln>
        </p:spPr>
      </p:cxnSp>
      <p:cxnSp>
        <p:nvCxnSpPr>
          <p:cNvPr id="362" name="Google Shape;362;p7"/>
          <p:cNvCxnSpPr>
            <a:endCxn id="349" idx="1"/>
          </p:cNvCxnSpPr>
          <p:nvPr/>
        </p:nvCxnSpPr>
        <p:spPr>
          <a:xfrm>
            <a:off x="5461390" y="4821918"/>
            <a:ext cx="640200" cy="540600"/>
          </a:xfrm>
          <a:prstGeom prst="bentConnector3">
            <a:avLst>
              <a:gd fmla="val 50000" name="adj1"/>
            </a:avLst>
          </a:prstGeom>
          <a:noFill/>
          <a:ln cap="rnd" cmpd="sng" w="9525">
            <a:solidFill>
              <a:schemeClr val="dk1"/>
            </a:solidFill>
            <a:prstDash val="solid"/>
            <a:round/>
            <a:headEnd len="sm" w="sm" type="none"/>
            <a:tailEnd len="sm" w="sm" type="none"/>
          </a:ln>
        </p:spPr>
      </p:cxnSp>
      <p:cxnSp>
        <p:nvCxnSpPr>
          <p:cNvPr id="363" name="Google Shape;363;p7"/>
          <p:cNvCxnSpPr/>
          <p:nvPr/>
        </p:nvCxnSpPr>
        <p:spPr>
          <a:xfrm flipH="1" rot="10800000">
            <a:off x="2666685" y="3769272"/>
            <a:ext cx="997800" cy="574500"/>
          </a:xfrm>
          <a:prstGeom prst="bentConnector3">
            <a:avLst>
              <a:gd fmla="val 50000" name="adj1"/>
            </a:avLst>
          </a:prstGeom>
          <a:noFill/>
          <a:ln cap="rnd" cmpd="sng" w="9525">
            <a:solidFill>
              <a:schemeClr val="dk1"/>
            </a:solidFill>
            <a:prstDash val="solid"/>
            <a:round/>
            <a:headEnd len="sm" w="sm" type="none"/>
            <a:tailEnd len="sm" w="sm" type="none"/>
          </a:ln>
        </p:spPr>
      </p:cxnSp>
      <p:sp>
        <p:nvSpPr>
          <p:cNvPr id="364" name="Google Shape;364;p7"/>
          <p:cNvSpPr txBox="1"/>
          <p:nvPr/>
        </p:nvSpPr>
        <p:spPr>
          <a:xfrm>
            <a:off x="2782746" y="4107106"/>
            <a:ext cx="31351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0" i="0" sz="1400" u="none" cap="none" strike="noStrike">
              <a:solidFill>
                <a:srgbClr val="000000"/>
              </a:solidFill>
              <a:latin typeface="Arial"/>
              <a:ea typeface="Arial"/>
              <a:cs typeface="Arial"/>
              <a:sym typeface="Arial"/>
            </a:endParaRPr>
          </a:p>
        </p:txBody>
      </p:sp>
      <p:sp>
        <p:nvSpPr>
          <p:cNvPr id="365" name="Google Shape;365;p7"/>
          <p:cNvSpPr txBox="1"/>
          <p:nvPr/>
        </p:nvSpPr>
        <p:spPr>
          <a:xfrm>
            <a:off x="3291239" y="3557361"/>
            <a:ext cx="31351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0" i="0" sz="1400" u="none" cap="none" strike="noStrike">
              <a:solidFill>
                <a:srgbClr val="000000"/>
              </a:solidFill>
              <a:latin typeface="Arial"/>
              <a:ea typeface="Arial"/>
              <a:cs typeface="Arial"/>
              <a:sym typeface="Arial"/>
            </a:endParaRPr>
          </a:p>
        </p:txBody>
      </p:sp>
      <p:sp>
        <p:nvSpPr>
          <p:cNvPr id="366" name="Google Shape;366;p7"/>
          <p:cNvSpPr txBox="1"/>
          <p:nvPr/>
        </p:nvSpPr>
        <p:spPr>
          <a:xfrm>
            <a:off x="5184938" y="3698581"/>
            <a:ext cx="31351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0" i="0" sz="1400" u="none" cap="none" strike="noStrike">
              <a:solidFill>
                <a:srgbClr val="000000"/>
              </a:solidFill>
              <a:latin typeface="Arial"/>
              <a:ea typeface="Arial"/>
              <a:cs typeface="Arial"/>
              <a:sym typeface="Arial"/>
            </a:endParaRPr>
          </a:p>
        </p:txBody>
      </p:sp>
      <p:sp>
        <p:nvSpPr>
          <p:cNvPr id="367" name="Google Shape;367;p7"/>
          <p:cNvSpPr txBox="1"/>
          <p:nvPr/>
        </p:nvSpPr>
        <p:spPr>
          <a:xfrm>
            <a:off x="5843984" y="5110703"/>
            <a:ext cx="31351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0" i="0" sz="1400" u="none" cap="none" strike="noStrike">
              <a:solidFill>
                <a:srgbClr val="000000"/>
              </a:solidFill>
              <a:latin typeface="Arial"/>
              <a:ea typeface="Arial"/>
              <a:cs typeface="Arial"/>
              <a:sym typeface="Arial"/>
            </a:endParaRPr>
          </a:p>
        </p:txBody>
      </p:sp>
      <p:sp>
        <p:nvSpPr>
          <p:cNvPr id="368" name="Google Shape;368;p7"/>
          <p:cNvSpPr txBox="1"/>
          <p:nvPr/>
        </p:nvSpPr>
        <p:spPr>
          <a:xfrm>
            <a:off x="4786794" y="4873671"/>
            <a:ext cx="31351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0" i="0" sz="1400" u="none" cap="none" strike="noStrike">
              <a:solidFill>
                <a:srgbClr val="000000"/>
              </a:solidFill>
              <a:latin typeface="Arial"/>
              <a:ea typeface="Arial"/>
              <a:cs typeface="Arial"/>
              <a:sym typeface="Arial"/>
            </a:endParaRPr>
          </a:p>
        </p:txBody>
      </p:sp>
      <p:sp>
        <p:nvSpPr>
          <p:cNvPr id="369" name="Google Shape;369;p7"/>
          <p:cNvSpPr txBox="1"/>
          <p:nvPr/>
        </p:nvSpPr>
        <p:spPr>
          <a:xfrm>
            <a:off x="3398615" y="2159083"/>
            <a:ext cx="31351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0" i="0" sz="1400" u="none" cap="none" strike="noStrike">
              <a:solidFill>
                <a:srgbClr val="000000"/>
              </a:solidFill>
              <a:latin typeface="Arial"/>
              <a:ea typeface="Arial"/>
              <a:cs typeface="Arial"/>
              <a:sym typeface="Arial"/>
            </a:endParaRPr>
          </a:p>
        </p:txBody>
      </p:sp>
      <p:sp>
        <p:nvSpPr>
          <p:cNvPr id="370" name="Google Shape;370;p7"/>
          <p:cNvSpPr txBox="1"/>
          <p:nvPr/>
        </p:nvSpPr>
        <p:spPr>
          <a:xfrm>
            <a:off x="8011432" y="4781042"/>
            <a:ext cx="304157" cy="2632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cxnSp>
        <p:nvCxnSpPr>
          <p:cNvPr id="371" name="Google Shape;371;p7"/>
          <p:cNvCxnSpPr/>
          <p:nvPr/>
        </p:nvCxnSpPr>
        <p:spPr>
          <a:xfrm rot="5400000">
            <a:off x="3985227" y="2456977"/>
            <a:ext cx="3943500" cy="1605900"/>
          </a:xfrm>
          <a:prstGeom prst="bentConnector3">
            <a:avLst>
              <a:gd fmla="val 82723" name="adj1"/>
            </a:avLst>
          </a:prstGeom>
          <a:noFill/>
          <a:ln cap="rnd" cmpd="sng" w="9525">
            <a:solidFill>
              <a:schemeClr val="dk1"/>
            </a:solidFill>
            <a:prstDash val="solid"/>
            <a:round/>
            <a:headEnd len="sm" w="sm" type="none"/>
            <a:tailEnd len="sm" w="sm" type="none"/>
          </a:ln>
        </p:spPr>
      </p:cxnSp>
      <p:cxnSp>
        <p:nvCxnSpPr>
          <p:cNvPr id="372" name="Google Shape;372;p7"/>
          <p:cNvCxnSpPr/>
          <p:nvPr/>
        </p:nvCxnSpPr>
        <p:spPr>
          <a:xfrm>
            <a:off x="6204736" y="1295085"/>
            <a:ext cx="555191" cy="0"/>
          </a:xfrm>
          <a:prstGeom prst="straightConnector1">
            <a:avLst/>
          </a:prstGeom>
          <a:noFill/>
          <a:ln cap="rnd" cmpd="sng" w="9525">
            <a:solidFill>
              <a:schemeClr val="dk1"/>
            </a:solidFill>
            <a:prstDash val="solid"/>
            <a:round/>
            <a:headEnd len="sm" w="sm" type="none"/>
            <a:tailEnd len="sm" w="sm" type="none"/>
          </a:ln>
        </p:spPr>
      </p:cxnSp>
      <p:sp>
        <p:nvSpPr>
          <p:cNvPr id="373" name="Google Shape;373;p7"/>
          <p:cNvSpPr txBox="1"/>
          <p:nvPr/>
        </p:nvSpPr>
        <p:spPr>
          <a:xfrm>
            <a:off x="5172360" y="4960049"/>
            <a:ext cx="304157" cy="2632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1" i="0" sz="1100" u="none" cap="none" strike="noStrike">
              <a:solidFill>
                <a:schemeClr val="dk1"/>
              </a:solidFill>
              <a:latin typeface="Century Gothic"/>
              <a:ea typeface="Century Gothic"/>
              <a:cs typeface="Century Gothic"/>
              <a:sym typeface="Century Gothic"/>
            </a:endParaRPr>
          </a:p>
        </p:txBody>
      </p:sp>
      <p:sp>
        <p:nvSpPr>
          <p:cNvPr id="374" name="Google Shape;374;p7"/>
          <p:cNvSpPr txBox="1"/>
          <p:nvPr/>
        </p:nvSpPr>
        <p:spPr>
          <a:xfrm>
            <a:off x="6377154" y="1049118"/>
            <a:ext cx="304157" cy="2632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1" i="0" sz="1100" u="none" cap="none" strike="noStrike">
              <a:solidFill>
                <a:schemeClr val="dk1"/>
              </a:solidFill>
              <a:latin typeface="Century Gothic"/>
              <a:ea typeface="Century Gothic"/>
              <a:cs typeface="Century Gothic"/>
              <a:sym typeface="Century Gothic"/>
            </a:endParaRPr>
          </a:p>
        </p:txBody>
      </p:sp>
      <p:cxnSp>
        <p:nvCxnSpPr>
          <p:cNvPr id="375" name="Google Shape;375;p7"/>
          <p:cNvCxnSpPr/>
          <p:nvPr/>
        </p:nvCxnSpPr>
        <p:spPr>
          <a:xfrm flipH="1" rot="10800000">
            <a:off x="3308185" y="805369"/>
            <a:ext cx="4050600" cy="1818000"/>
          </a:xfrm>
          <a:prstGeom prst="bentConnector3">
            <a:avLst>
              <a:gd fmla="val 92404" name="adj1"/>
            </a:avLst>
          </a:prstGeom>
          <a:noFill/>
          <a:ln cap="rnd" cmpd="sng" w="9525">
            <a:solidFill>
              <a:schemeClr val="dk1"/>
            </a:solidFill>
            <a:prstDash val="solid"/>
            <a:round/>
            <a:headEnd len="sm" w="sm" type="none"/>
            <a:tailEnd len="sm" w="sm" type="none"/>
          </a:ln>
        </p:spPr>
      </p:cxnSp>
      <p:sp>
        <p:nvSpPr>
          <p:cNvPr id="376" name="Google Shape;376;p7"/>
          <p:cNvSpPr txBox="1"/>
          <p:nvPr/>
        </p:nvSpPr>
        <p:spPr>
          <a:xfrm>
            <a:off x="7019243" y="568268"/>
            <a:ext cx="304157" cy="2632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377" name="Google Shape;377;p7"/>
          <p:cNvSpPr txBox="1"/>
          <p:nvPr/>
        </p:nvSpPr>
        <p:spPr>
          <a:xfrm>
            <a:off x="3404177" y="2695162"/>
            <a:ext cx="304157" cy="2632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1" i="0" sz="1100" u="none" cap="none" strike="noStrike">
              <a:solidFill>
                <a:schemeClr val="dk1"/>
              </a:solidFill>
              <a:latin typeface="Century Gothic"/>
              <a:ea typeface="Century Gothic"/>
              <a:cs typeface="Century Gothic"/>
              <a:sym typeface="Century Gothic"/>
            </a:endParaRPr>
          </a:p>
        </p:txBody>
      </p:sp>
      <p:cxnSp>
        <p:nvCxnSpPr>
          <p:cNvPr id="378" name="Google Shape;378;p7"/>
          <p:cNvCxnSpPr/>
          <p:nvPr/>
        </p:nvCxnSpPr>
        <p:spPr>
          <a:xfrm flipH="1" rot="10800000">
            <a:off x="2547178" y="2824079"/>
            <a:ext cx="4562100" cy="496500"/>
          </a:xfrm>
          <a:prstGeom prst="bentConnector3">
            <a:avLst>
              <a:gd fmla="val 23215" name="adj1"/>
            </a:avLst>
          </a:prstGeom>
          <a:noFill/>
          <a:ln cap="rnd" cmpd="sng" w="9525">
            <a:solidFill>
              <a:schemeClr val="dk1"/>
            </a:solidFill>
            <a:prstDash val="solid"/>
            <a:round/>
            <a:headEnd len="sm" w="sm" type="none"/>
            <a:tailEnd len="sm" w="sm" type="none"/>
          </a:ln>
        </p:spPr>
      </p:cxnSp>
      <p:cxnSp>
        <p:nvCxnSpPr>
          <p:cNvPr id="379" name="Google Shape;379;p7"/>
          <p:cNvCxnSpPr/>
          <p:nvPr/>
        </p:nvCxnSpPr>
        <p:spPr>
          <a:xfrm>
            <a:off x="2547178" y="3333460"/>
            <a:ext cx="0" cy="283253"/>
          </a:xfrm>
          <a:prstGeom prst="straightConnector1">
            <a:avLst/>
          </a:prstGeom>
          <a:noFill/>
          <a:ln cap="rnd" cmpd="sng" w="9525">
            <a:solidFill>
              <a:schemeClr val="dk1"/>
            </a:solidFill>
            <a:prstDash val="solid"/>
            <a:round/>
            <a:headEnd len="sm" w="sm" type="none"/>
            <a:tailEnd len="sm" w="sm" type="none"/>
          </a:ln>
        </p:spPr>
      </p:cxnSp>
      <p:sp>
        <p:nvSpPr>
          <p:cNvPr id="380" name="Google Shape;380;p7"/>
          <p:cNvSpPr txBox="1"/>
          <p:nvPr/>
        </p:nvSpPr>
        <p:spPr>
          <a:xfrm>
            <a:off x="2216093" y="3343481"/>
            <a:ext cx="304157" cy="2632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1</a:t>
            </a:r>
            <a:endParaRPr b="1" i="0" sz="1100" u="none" cap="none" strike="noStrike">
              <a:solidFill>
                <a:schemeClr val="dk1"/>
              </a:solidFill>
              <a:latin typeface="Century Gothic"/>
              <a:ea typeface="Century Gothic"/>
              <a:cs typeface="Century Gothic"/>
              <a:sym typeface="Century Gothic"/>
            </a:endParaRPr>
          </a:p>
        </p:txBody>
      </p:sp>
      <p:sp>
        <p:nvSpPr>
          <p:cNvPr id="381" name="Google Shape;381;p7"/>
          <p:cNvSpPr txBox="1"/>
          <p:nvPr/>
        </p:nvSpPr>
        <p:spPr>
          <a:xfrm>
            <a:off x="6769991" y="2871832"/>
            <a:ext cx="304157" cy="2632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8"/>
          <p:cNvSpPr txBox="1"/>
          <p:nvPr/>
        </p:nvSpPr>
        <p:spPr>
          <a:xfrm>
            <a:off x="1151883" y="701289"/>
            <a:ext cx="18229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1" i="0" lang="en-US" sz="1800" u="none" cap="none" strike="noStrike">
                <a:solidFill>
                  <a:srgbClr val="000000"/>
                </a:solidFill>
                <a:latin typeface="Verdana"/>
                <a:ea typeface="Verdana"/>
                <a:cs typeface="Verdana"/>
                <a:sym typeface="Verdana"/>
              </a:rPr>
              <a:t>Class Design</a:t>
            </a:r>
            <a:endParaRPr b="0" i="0" sz="1400" u="none" cap="none" strike="noStrike">
              <a:solidFill>
                <a:srgbClr val="000000"/>
              </a:solidFill>
              <a:latin typeface="Arial"/>
              <a:ea typeface="Arial"/>
              <a:cs typeface="Arial"/>
              <a:sym typeface="Arial"/>
            </a:endParaRPr>
          </a:p>
        </p:txBody>
      </p:sp>
      <p:sp>
        <p:nvSpPr>
          <p:cNvPr id="387" name="Google Shape;387;p8"/>
          <p:cNvSpPr/>
          <p:nvPr/>
        </p:nvSpPr>
        <p:spPr>
          <a:xfrm>
            <a:off x="1151883" y="1249583"/>
            <a:ext cx="6974379"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1" i="0" lang="en-US" sz="1800" u="sng" cap="none" strike="noStrike">
                <a:solidFill>
                  <a:srgbClr val="000000"/>
                </a:solidFill>
                <a:latin typeface="Verdana"/>
                <a:ea typeface="Verdana"/>
                <a:cs typeface="Verdana"/>
                <a:sym typeface="Verdana"/>
              </a:rPr>
              <a:t>Service Interface:</a:t>
            </a:r>
            <a:endParaRPr b="0" i="0" sz="1800" u="none" cap="none" strike="noStrike">
              <a:solidFill>
                <a:srgbClr val="000000"/>
              </a:solidFill>
              <a:latin typeface="Verdana"/>
              <a:ea typeface="Verdana"/>
              <a:cs typeface="Verdana"/>
              <a:sym typeface="Verdana"/>
            </a:endParaRPr>
          </a:p>
        </p:txBody>
      </p:sp>
      <p:sp>
        <p:nvSpPr>
          <p:cNvPr id="388" name="Google Shape;388;p8"/>
          <p:cNvSpPr/>
          <p:nvPr/>
        </p:nvSpPr>
        <p:spPr>
          <a:xfrm>
            <a:off x="1499075" y="1726637"/>
            <a:ext cx="26577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89" name="Google Shape;389;p8"/>
          <p:cNvSpPr txBox="1"/>
          <p:nvPr/>
        </p:nvSpPr>
        <p:spPr>
          <a:xfrm>
            <a:off x="1499075" y="1716843"/>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IShopService</a:t>
            </a:r>
            <a:endParaRPr b="1" i="0" sz="1050" u="none" cap="none" strike="noStrike">
              <a:solidFill>
                <a:schemeClr val="dk1"/>
              </a:solidFill>
              <a:latin typeface="Century Gothic"/>
              <a:ea typeface="Century Gothic"/>
              <a:cs typeface="Century Gothic"/>
              <a:sym typeface="Century Gothic"/>
            </a:endParaRPr>
          </a:p>
        </p:txBody>
      </p:sp>
      <p:sp>
        <p:nvSpPr>
          <p:cNvPr id="390" name="Google Shape;390;p8"/>
          <p:cNvSpPr txBox="1"/>
          <p:nvPr/>
        </p:nvSpPr>
        <p:spPr>
          <a:xfrm>
            <a:off x="1569035" y="1960230"/>
            <a:ext cx="249377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+addShop(Shop shop) : Shop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+updateShop(Shop shop) : Shop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+searchShopById(long id):Shop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+addEmployee(Employee employee): Boolean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+updateEmployee(Employee employee): Boolean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+deleteShop(long id):Boolean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+addItem(Item item):Item</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391" name="Google Shape;391;p8"/>
          <p:cNvCxnSpPr/>
          <p:nvPr/>
        </p:nvCxnSpPr>
        <p:spPr>
          <a:xfrm>
            <a:off x="1499075" y="3261454"/>
            <a:ext cx="2657742" cy="0"/>
          </a:xfrm>
          <a:prstGeom prst="straightConnector1">
            <a:avLst/>
          </a:prstGeom>
          <a:noFill/>
          <a:ln cap="rnd" cmpd="sng" w="9525">
            <a:solidFill>
              <a:schemeClr val="dk1"/>
            </a:solidFill>
            <a:prstDash val="solid"/>
            <a:round/>
            <a:headEnd len="sm" w="sm" type="none"/>
            <a:tailEnd len="sm" w="sm" type="none"/>
          </a:ln>
        </p:spPr>
      </p:cxnSp>
      <p:sp>
        <p:nvSpPr>
          <p:cNvPr id="392" name="Google Shape;392;p8"/>
          <p:cNvSpPr/>
          <p:nvPr/>
        </p:nvSpPr>
        <p:spPr>
          <a:xfrm>
            <a:off x="4940725" y="1682809"/>
            <a:ext cx="2657742" cy="1194546"/>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93" name="Google Shape;393;p8"/>
          <p:cNvSpPr txBox="1"/>
          <p:nvPr/>
        </p:nvSpPr>
        <p:spPr>
          <a:xfrm>
            <a:off x="4940725" y="1673014"/>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IOrderService</a:t>
            </a:r>
            <a:endParaRPr b="1" i="0" sz="1050" u="none" cap="none" strike="noStrike">
              <a:solidFill>
                <a:schemeClr val="dk1"/>
              </a:solidFill>
              <a:latin typeface="Century Gothic"/>
              <a:ea typeface="Century Gothic"/>
              <a:cs typeface="Century Gothic"/>
              <a:sym typeface="Century Gothic"/>
            </a:endParaRPr>
          </a:p>
        </p:txBody>
      </p:sp>
      <p:sp>
        <p:nvSpPr>
          <p:cNvPr id="394" name="Google Shape;394;p8"/>
          <p:cNvSpPr txBox="1"/>
          <p:nvPr/>
        </p:nvSpPr>
        <p:spPr>
          <a:xfrm>
            <a:off x="5010685" y="1916401"/>
            <a:ext cx="249377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+addOrder(Order order) : 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+updateOrder(Order order) : 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+searchOrder(long id):Order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+cancelMall(long id):boolean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+addItem(Item item):Item</a:t>
            </a:r>
            <a:endParaRPr b="0" i="0" sz="1400" u="none" cap="none" strike="noStrike">
              <a:solidFill>
                <a:srgbClr val="000000"/>
              </a:solidFill>
              <a:latin typeface="Arial"/>
              <a:ea typeface="Arial"/>
              <a:cs typeface="Arial"/>
              <a:sym typeface="Arial"/>
            </a:endParaRPr>
          </a:p>
        </p:txBody>
      </p:sp>
      <p:cxnSp>
        <p:nvCxnSpPr>
          <p:cNvPr id="395" name="Google Shape;395;p8"/>
          <p:cNvCxnSpPr/>
          <p:nvPr/>
        </p:nvCxnSpPr>
        <p:spPr>
          <a:xfrm>
            <a:off x="4940725" y="2713423"/>
            <a:ext cx="2657742" cy="0"/>
          </a:xfrm>
          <a:prstGeom prst="straightConnector1">
            <a:avLst/>
          </a:prstGeom>
          <a:noFill/>
          <a:ln cap="rnd" cmpd="sng" w="9525">
            <a:solidFill>
              <a:schemeClr val="dk1"/>
            </a:solidFill>
            <a:prstDash val="solid"/>
            <a:round/>
            <a:headEnd len="sm" w="sm" type="none"/>
            <a:tailEnd len="sm" w="sm" type="none"/>
          </a:ln>
        </p:spPr>
      </p:cxnSp>
      <p:sp>
        <p:nvSpPr>
          <p:cNvPr id="396" name="Google Shape;396;p8"/>
          <p:cNvSpPr/>
          <p:nvPr/>
        </p:nvSpPr>
        <p:spPr>
          <a:xfrm>
            <a:off x="1744055" y="3873727"/>
            <a:ext cx="26577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97" name="Google Shape;397;p8"/>
          <p:cNvSpPr txBox="1"/>
          <p:nvPr/>
        </p:nvSpPr>
        <p:spPr>
          <a:xfrm>
            <a:off x="1744055" y="3863933"/>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IEmployeeService</a:t>
            </a:r>
            <a:endParaRPr b="1" i="0" sz="1050" u="none" cap="none" strike="noStrike">
              <a:solidFill>
                <a:schemeClr val="dk1"/>
              </a:solidFill>
              <a:latin typeface="Century Gothic"/>
              <a:ea typeface="Century Gothic"/>
              <a:cs typeface="Century Gothic"/>
              <a:sym typeface="Century Gothic"/>
            </a:endParaRPr>
          </a:p>
        </p:txBody>
      </p:sp>
      <p:sp>
        <p:nvSpPr>
          <p:cNvPr id="398" name="Google Shape;398;p8"/>
          <p:cNvSpPr txBox="1"/>
          <p:nvPr/>
        </p:nvSpPr>
        <p:spPr>
          <a:xfrm>
            <a:off x="1814015" y="4107320"/>
            <a:ext cx="249377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+addEmployee(Employee employee) :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+updateEmployee(Employee employee) :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+searchEmployee(long id):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+deleteEmployee(long id):Boolean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399" name="Google Shape;399;p8"/>
          <p:cNvCxnSpPr/>
          <p:nvPr/>
        </p:nvCxnSpPr>
        <p:spPr>
          <a:xfrm>
            <a:off x="1744055" y="5408544"/>
            <a:ext cx="2657742" cy="0"/>
          </a:xfrm>
          <a:prstGeom prst="straightConnector1">
            <a:avLst/>
          </a:prstGeom>
          <a:noFill/>
          <a:ln cap="rnd" cmpd="sng" w="9525">
            <a:solidFill>
              <a:schemeClr val="dk1"/>
            </a:solidFill>
            <a:prstDash val="solid"/>
            <a:round/>
            <a:headEnd len="sm" w="sm" type="none"/>
            <a:tailEnd len="sm" w="sm" type="none"/>
          </a:ln>
        </p:spPr>
      </p:cxnSp>
      <p:sp>
        <p:nvSpPr>
          <p:cNvPr id="400" name="Google Shape;400;p8"/>
          <p:cNvSpPr/>
          <p:nvPr/>
        </p:nvSpPr>
        <p:spPr>
          <a:xfrm>
            <a:off x="5109673" y="4450977"/>
            <a:ext cx="26577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01" name="Google Shape;401;p8"/>
          <p:cNvSpPr txBox="1"/>
          <p:nvPr/>
        </p:nvSpPr>
        <p:spPr>
          <a:xfrm>
            <a:off x="5109673" y="4441183"/>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IUserService</a:t>
            </a:r>
            <a:endParaRPr b="1" i="0" sz="1050" u="none" cap="none" strike="noStrike">
              <a:solidFill>
                <a:schemeClr val="dk1"/>
              </a:solidFill>
              <a:latin typeface="Century Gothic"/>
              <a:ea typeface="Century Gothic"/>
              <a:cs typeface="Century Gothic"/>
              <a:sym typeface="Century Gothic"/>
            </a:endParaRPr>
          </a:p>
        </p:txBody>
      </p:sp>
      <p:sp>
        <p:nvSpPr>
          <p:cNvPr id="402" name="Google Shape;402;p8"/>
          <p:cNvSpPr txBox="1"/>
          <p:nvPr/>
        </p:nvSpPr>
        <p:spPr>
          <a:xfrm>
            <a:off x="5179633" y="4684570"/>
            <a:ext cx="249377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+addNewUser(User user) : User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+updateUser(User user) : User</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 login(User user): User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+logOut():boolean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03" name="Google Shape;403;p8"/>
          <p:cNvCxnSpPr/>
          <p:nvPr/>
        </p:nvCxnSpPr>
        <p:spPr>
          <a:xfrm>
            <a:off x="5109673" y="5985794"/>
            <a:ext cx="2657742" cy="0"/>
          </a:xfrm>
          <a:prstGeom prst="straightConnector1">
            <a:avLst/>
          </a:prstGeom>
          <a:noFill/>
          <a:ln cap="rnd" cmpd="sng" w="9525">
            <a:solidFill>
              <a:schemeClr val="dk1"/>
            </a:solidFill>
            <a:prstDash val="solid"/>
            <a:round/>
            <a:headEnd len="sm" w="sm" type="none"/>
            <a:tailEnd len="sm" w="sm" type="none"/>
          </a:ln>
        </p:spPr>
      </p:cxnSp>
      <p:sp>
        <p:nvSpPr>
          <p:cNvPr id="404" name="Google Shape;404;p8"/>
          <p:cNvSpPr/>
          <p:nvPr/>
        </p:nvSpPr>
        <p:spPr>
          <a:xfrm>
            <a:off x="8382375" y="1726637"/>
            <a:ext cx="26577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05" name="Google Shape;405;p8"/>
          <p:cNvSpPr txBox="1"/>
          <p:nvPr/>
        </p:nvSpPr>
        <p:spPr>
          <a:xfrm>
            <a:off x="8382375" y="1716843"/>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ICustomerService</a:t>
            </a:r>
            <a:endParaRPr b="1" i="0" sz="1050" u="none" cap="none" strike="noStrike">
              <a:solidFill>
                <a:schemeClr val="dk1"/>
              </a:solidFill>
              <a:latin typeface="Century Gothic"/>
              <a:ea typeface="Century Gothic"/>
              <a:cs typeface="Century Gothic"/>
              <a:sym typeface="Century Gothic"/>
            </a:endParaRPr>
          </a:p>
        </p:txBody>
      </p:sp>
      <p:sp>
        <p:nvSpPr>
          <p:cNvPr id="406" name="Google Shape;406;p8"/>
          <p:cNvSpPr txBox="1"/>
          <p:nvPr/>
        </p:nvSpPr>
        <p:spPr>
          <a:xfrm>
            <a:off x="8452335" y="1960230"/>
            <a:ext cx="249377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+searchItem(String itemName) : List&lt;Item&gt;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+orderItem(Item item) :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+searchMall(long id):Mall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+cancelOrder(long orderId):Boolean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 login(User user): User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+logOut():boolean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07" name="Google Shape;407;p8"/>
          <p:cNvCxnSpPr/>
          <p:nvPr/>
        </p:nvCxnSpPr>
        <p:spPr>
          <a:xfrm>
            <a:off x="8382375" y="3261454"/>
            <a:ext cx="2657742" cy="0"/>
          </a:xfrm>
          <a:prstGeom prst="straightConnector1">
            <a:avLst/>
          </a:prstGeom>
          <a:noFill/>
          <a:ln cap="rnd" cmpd="sng" w="9525">
            <a:solidFill>
              <a:schemeClr val="dk1"/>
            </a:solidFill>
            <a:prstDash val="solid"/>
            <a:round/>
            <a:headEnd len="sm" w="sm" type="none"/>
            <a:tailEnd len="sm" w="sm" type="none"/>
          </a:ln>
        </p:spPr>
      </p:cxnSp>
      <p:sp>
        <p:nvSpPr>
          <p:cNvPr id="408" name="Google Shape;408;p8"/>
          <p:cNvSpPr/>
          <p:nvPr/>
        </p:nvSpPr>
        <p:spPr>
          <a:xfrm>
            <a:off x="8382375" y="3796975"/>
            <a:ext cx="26577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09" name="Google Shape;409;p8"/>
          <p:cNvSpPr txBox="1"/>
          <p:nvPr/>
        </p:nvSpPr>
        <p:spPr>
          <a:xfrm>
            <a:off x="8382375" y="3787181"/>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IAdminService</a:t>
            </a:r>
            <a:endParaRPr b="1" i="0" sz="1050" u="none" cap="none" strike="noStrike">
              <a:solidFill>
                <a:schemeClr val="dk1"/>
              </a:solidFill>
              <a:latin typeface="Century Gothic"/>
              <a:ea typeface="Century Gothic"/>
              <a:cs typeface="Century Gothic"/>
              <a:sym typeface="Century Gothic"/>
            </a:endParaRPr>
          </a:p>
        </p:txBody>
      </p:sp>
      <p:sp>
        <p:nvSpPr>
          <p:cNvPr id="410" name="Google Shape;410;p8"/>
          <p:cNvSpPr txBox="1"/>
          <p:nvPr/>
        </p:nvSpPr>
        <p:spPr>
          <a:xfrm>
            <a:off x="8452335" y="4030568"/>
            <a:ext cx="249377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+approaveNewShop(Shop shop) : Boolean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+updateUser(User user) : User</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 login(User user): User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+logOut():boolean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11" name="Google Shape;411;p8"/>
          <p:cNvCxnSpPr/>
          <p:nvPr/>
        </p:nvCxnSpPr>
        <p:spPr>
          <a:xfrm>
            <a:off x="8382375" y="5331792"/>
            <a:ext cx="2657742" cy="0"/>
          </a:xfrm>
          <a:prstGeom prst="straightConnector1">
            <a:avLst/>
          </a:prstGeom>
          <a:noFill/>
          <a:ln cap="rnd" cmpd="sng" w="9525">
            <a:solidFill>
              <a:schemeClr val="dk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9"/>
          <p:cNvSpPr txBox="1"/>
          <p:nvPr/>
        </p:nvSpPr>
        <p:spPr>
          <a:xfrm>
            <a:off x="1042924" y="661609"/>
            <a:ext cx="18229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1" i="0" lang="en-US" sz="1800" u="none" cap="none" strike="noStrike">
                <a:solidFill>
                  <a:srgbClr val="000000"/>
                </a:solidFill>
                <a:latin typeface="Verdana"/>
                <a:ea typeface="Verdana"/>
                <a:cs typeface="Verdana"/>
                <a:sym typeface="Verdana"/>
              </a:rPr>
              <a:t>Class Design</a:t>
            </a:r>
            <a:endParaRPr b="0" i="0" sz="1400" u="none" cap="none" strike="noStrike">
              <a:solidFill>
                <a:srgbClr val="000000"/>
              </a:solidFill>
              <a:latin typeface="Arial"/>
              <a:ea typeface="Arial"/>
              <a:cs typeface="Arial"/>
              <a:sym typeface="Arial"/>
            </a:endParaRPr>
          </a:p>
        </p:txBody>
      </p:sp>
      <p:sp>
        <p:nvSpPr>
          <p:cNvPr id="417" name="Google Shape;417;p9"/>
          <p:cNvSpPr/>
          <p:nvPr/>
        </p:nvSpPr>
        <p:spPr>
          <a:xfrm>
            <a:off x="1042924" y="1209903"/>
            <a:ext cx="6974379"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1" i="0" lang="en-US" sz="1800" u="sng" cap="none" strike="noStrike">
                <a:solidFill>
                  <a:srgbClr val="000000"/>
                </a:solidFill>
                <a:latin typeface="Verdana"/>
                <a:ea typeface="Verdana"/>
                <a:cs typeface="Verdana"/>
                <a:sym typeface="Verdana"/>
              </a:rPr>
              <a:t>Repository Interface:</a:t>
            </a:r>
            <a:endParaRPr b="0" i="0" sz="1800" u="none" cap="none" strike="noStrike">
              <a:solidFill>
                <a:srgbClr val="000000"/>
              </a:solidFill>
              <a:latin typeface="Verdana"/>
              <a:ea typeface="Verdana"/>
              <a:cs typeface="Verdana"/>
              <a:sym typeface="Verdana"/>
            </a:endParaRPr>
          </a:p>
        </p:txBody>
      </p:sp>
      <p:sp>
        <p:nvSpPr>
          <p:cNvPr id="418" name="Google Shape;418;p9"/>
          <p:cNvSpPr/>
          <p:nvPr/>
        </p:nvSpPr>
        <p:spPr>
          <a:xfrm>
            <a:off x="1390116" y="1686958"/>
            <a:ext cx="2657742" cy="1310626"/>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19" name="Google Shape;419;p9"/>
          <p:cNvSpPr txBox="1"/>
          <p:nvPr/>
        </p:nvSpPr>
        <p:spPr>
          <a:xfrm>
            <a:off x="1390116" y="1677163"/>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IShopRepository</a:t>
            </a:r>
            <a:endParaRPr b="1" i="0" sz="1050" u="none" cap="none" strike="noStrike">
              <a:solidFill>
                <a:schemeClr val="dk1"/>
              </a:solidFill>
              <a:latin typeface="Century Gothic"/>
              <a:ea typeface="Century Gothic"/>
              <a:cs typeface="Century Gothic"/>
              <a:sym typeface="Century Gothic"/>
            </a:endParaRPr>
          </a:p>
        </p:txBody>
      </p:sp>
      <p:sp>
        <p:nvSpPr>
          <p:cNvPr id="420" name="Google Shape;420;p9"/>
          <p:cNvSpPr txBox="1"/>
          <p:nvPr/>
        </p:nvSpPr>
        <p:spPr>
          <a:xfrm>
            <a:off x="1460076" y="1920550"/>
            <a:ext cx="249377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+addShop(Shop shop) : Shop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+updateShop(Shop shop) : Shop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+searchShopById(long id):Shop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+deleteShop(long id):boolean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21" name="Google Shape;421;p9"/>
          <p:cNvCxnSpPr/>
          <p:nvPr/>
        </p:nvCxnSpPr>
        <p:spPr>
          <a:xfrm>
            <a:off x="1390116" y="2734664"/>
            <a:ext cx="2657742" cy="0"/>
          </a:xfrm>
          <a:prstGeom prst="straightConnector1">
            <a:avLst/>
          </a:prstGeom>
          <a:noFill/>
          <a:ln cap="rnd" cmpd="sng" w="9525">
            <a:solidFill>
              <a:schemeClr val="dk1"/>
            </a:solidFill>
            <a:prstDash val="solid"/>
            <a:round/>
            <a:headEnd len="sm" w="sm" type="none"/>
            <a:tailEnd len="sm" w="sm" type="none"/>
          </a:ln>
        </p:spPr>
      </p:cxnSp>
      <p:sp>
        <p:nvSpPr>
          <p:cNvPr id="422" name="Google Shape;422;p9"/>
          <p:cNvSpPr/>
          <p:nvPr/>
        </p:nvSpPr>
        <p:spPr>
          <a:xfrm>
            <a:off x="4758712" y="873450"/>
            <a:ext cx="2657742" cy="1032962"/>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23" name="Google Shape;423;p9"/>
          <p:cNvSpPr txBox="1"/>
          <p:nvPr/>
        </p:nvSpPr>
        <p:spPr>
          <a:xfrm>
            <a:off x="4758712" y="863655"/>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IMalltRepository</a:t>
            </a:r>
            <a:endParaRPr b="1" i="0" sz="1050" u="none" cap="none" strike="noStrike">
              <a:solidFill>
                <a:schemeClr val="dk1"/>
              </a:solidFill>
              <a:latin typeface="Century Gothic"/>
              <a:ea typeface="Century Gothic"/>
              <a:cs typeface="Century Gothic"/>
              <a:sym typeface="Century Gothic"/>
            </a:endParaRPr>
          </a:p>
        </p:txBody>
      </p:sp>
      <p:sp>
        <p:nvSpPr>
          <p:cNvPr id="424" name="Google Shape;424;p9"/>
          <p:cNvSpPr txBox="1"/>
          <p:nvPr/>
        </p:nvSpPr>
        <p:spPr>
          <a:xfrm>
            <a:off x="4828672" y="1107042"/>
            <a:ext cx="249377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+addMall(Mall mall) : Mall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+updateMall(Mall mall) : Mall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+searchMall(long id):Mall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25" name="Google Shape;425;p9"/>
          <p:cNvCxnSpPr/>
          <p:nvPr/>
        </p:nvCxnSpPr>
        <p:spPr>
          <a:xfrm>
            <a:off x="4758712" y="1716057"/>
            <a:ext cx="2657742" cy="0"/>
          </a:xfrm>
          <a:prstGeom prst="straightConnector1">
            <a:avLst/>
          </a:prstGeom>
          <a:noFill/>
          <a:ln cap="rnd" cmpd="sng" w="9525">
            <a:solidFill>
              <a:schemeClr val="dk1"/>
            </a:solidFill>
            <a:prstDash val="solid"/>
            <a:round/>
            <a:headEnd len="sm" w="sm" type="none"/>
            <a:tailEnd len="sm" w="sm" type="none"/>
          </a:ln>
        </p:spPr>
      </p:cxnSp>
      <p:sp>
        <p:nvSpPr>
          <p:cNvPr id="426" name="Google Shape;426;p9"/>
          <p:cNvSpPr/>
          <p:nvPr/>
        </p:nvSpPr>
        <p:spPr>
          <a:xfrm>
            <a:off x="1635096" y="3340296"/>
            <a:ext cx="2657742" cy="1310811"/>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27" name="Google Shape;427;p9"/>
          <p:cNvSpPr txBox="1"/>
          <p:nvPr/>
        </p:nvSpPr>
        <p:spPr>
          <a:xfrm>
            <a:off x="1635096" y="3330502"/>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IEmployeeRepository</a:t>
            </a:r>
            <a:endParaRPr b="1" i="0" sz="1050" u="none" cap="none" strike="noStrike">
              <a:solidFill>
                <a:schemeClr val="dk1"/>
              </a:solidFill>
              <a:latin typeface="Century Gothic"/>
              <a:ea typeface="Century Gothic"/>
              <a:cs typeface="Century Gothic"/>
              <a:sym typeface="Century Gothic"/>
            </a:endParaRPr>
          </a:p>
        </p:txBody>
      </p:sp>
      <p:sp>
        <p:nvSpPr>
          <p:cNvPr id="428" name="Google Shape;428;p9"/>
          <p:cNvSpPr txBox="1"/>
          <p:nvPr/>
        </p:nvSpPr>
        <p:spPr>
          <a:xfrm>
            <a:off x="1705056" y="3573889"/>
            <a:ext cx="2493777"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+addEmployee(Employee employee) :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+updateEmployee(Employee employee) :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+searchEmployee(long id): Employee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+deleteEmployee(long id):Boolean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29" name="Google Shape;429;p9"/>
          <p:cNvCxnSpPr/>
          <p:nvPr/>
        </p:nvCxnSpPr>
        <p:spPr>
          <a:xfrm>
            <a:off x="1635096" y="4450438"/>
            <a:ext cx="2657742" cy="0"/>
          </a:xfrm>
          <a:prstGeom prst="straightConnector1">
            <a:avLst/>
          </a:prstGeom>
          <a:noFill/>
          <a:ln cap="rnd" cmpd="sng" w="9525">
            <a:solidFill>
              <a:schemeClr val="dk1"/>
            </a:solidFill>
            <a:prstDash val="solid"/>
            <a:round/>
            <a:headEnd len="sm" w="sm" type="none"/>
            <a:tailEnd len="sm" w="sm" type="none"/>
          </a:ln>
        </p:spPr>
      </p:cxnSp>
      <p:sp>
        <p:nvSpPr>
          <p:cNvPr id="430" name="Google Shape;430;p9"/>
          <p:cNvSpPr/>
          <p:nvPr/>
        </p:nvSpPr>
        <p:spPr>
          <a:xfrm>
            <a:off x="5185161" y="4835152"/>
            <a:ext cx="2657742" cy="1067424"/>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31" name="Google Shape;431;p9"/>
          <p:cNvSpPr txBox="1"/>
          <p:nvPr/>
        </p:nvSpPr>
        <p:spPr>
          <a:xfrm>
            <a:off x="5185161" y="4825357"/>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IUserRepository</a:t>
            </a:r>
            <a:endParaRPr b="1" i="0" sz="1050" u="none" cap="none" strike="noStrike">
              <a:solidFill>
                <a:schemeClr val="dk1"/>
              </a:solidFill>
              <a:latin typeface="Century Gothic"/>
              <a:ea typeface="Century Gothic"/>
              <a:cs typeface="Century Gothic"/>
              <a:sym typeface="Century Gothic"/>
            </a:endParaRPr>
          </a:p>
        </p:txBody>
      </p:sp>
      <p:sp>
        <p:nvSpPr>
          <p:cNvPr id="432" name="Google Shape;432;p9"/>
          <p:cNvSpPr txBox="1"/>
          <p:nvPr/>
        </p:nvSpPr>
        <p:spPr>
          <a:xfrm>
            <a:off x="5255121" y="5068744"/>
            <a:ext cx="249377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+addNewUser(User user) : User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+updateUser(User user) : User</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+deleteUser(long id) : User</a:t>
            </a:r>
            <a:endParaRPr b="0" i="0" sz="800" u="none" cap="none" strike="noStrike">
              <a:solidFill>
                <a:schemeClr val="dk1"/>
              </a:solidFill>
              <a:latin typeface="Century Gothic"/>
              <a:ea typeface="Century Gothic"/>
              <a:cs typeface="Century Gothic"/>
              <a:sym typeface="Century Gothic"/>
            </a:endParaRPr>
          </a:p>
        </p:txBody>
      </p:sp>
      <p:cxnSp>
        <p:nvCxnSpPr>
          <p:cNvPr id="433" name="Google Shape;433;p9"/>
          <p:cNvCxnSpPr/>
          <p:nvPr/>
        </p:nvCxnSpPr>
        <p:spPr>
          <a:xfrm>
            <a:off x="5185161" y="5750518"/>
            <a:ext cx="2657742" cy="0"/>
          </a:xfrm>
          <a:prstGeom prst="straightConnector1">
            <a:avLst/>
          </a:prstGeom>
          <a:noFill/>
          <a:ln cap="rnd" cmpd="sng" w="9525">
            <a:solidFill>
              <a:schemeClr val="dk1"/>
            </a:solidFill>
            <a:prstDash val="solid"/>
            <a:round/>
            <a:headEnd len="sm" w="sm" type="none"/>
            <a:tailEnd len="sm" w="sm" type="none"/>
          </a:ln>
        </p:spPr>
      </p:cxnSp>
      <p:sp>
        <p:nvSpPr>
          <p:cNvPr id="434" name="Google Shape;434;p9"/>
          <p:cNvSpPr/>
          <p:nvPr/>
        </p:nvSpPr>
        <p:spPr>
          <a:xfrm>
            <a:off x="5044605" y="2425295"/>
            <a:ext cx="2657742" cy="1705733"/>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35" name="Google Shape;435;p9"/>
          <p:cNvSpPr txBox="1"/>
          <p:nvPr/>
        </p:nvSpPr>
        <p:spPr>
          <a:xfrm>
            <a:off x="5044605" y="2415501"/>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ICustomerRepository</a:t>
            </a:r>
            <a:endParaRPr b="1" i="0" sz="1050" u="none" cap="none" strike="noStrike">
              <a:solidFill>
                <a:schemeClr val="dk1"/>
              </a:solidFill>
              <a:latin typeface="Century Gothic"/>
              <a:ea typeface="Century Gothic"/>
              <a:cs typeface="Century Gothic"/>
              <a:sym typeface="Century Gothic"/>
            </a:endParaRPr>
          </a:p>
        </p:txBody>
      </p:sp>
      <p:sp>
        <p:nvSpPr>
          <p:cNvPr id="436" name="Google Shape;436;p9"/>
          <p:cNvSpPr txBox="1"/>
          <p:nvPr/>
        </p:nvSpPr>
        <p:spPr>
          <a:xfrm>
            <a:off x="5114565" y="2658888"/>
            <a:ext cx="2493777"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+addCustomer(Customer customer) : Customer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+updateCustomer(Customer customer) : Customer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+searchCustomer(long id): Customer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+deleteCustomer(long id):Customer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37" name="Google Shape;437;p9"/>
          <p:cNvCxnSpPr/>
          <p:nvPr/>
        </p:nvCxnSpPr>
        <p:spPr>
          <a:xfrm>
            <a:off x="5044605" y="3960112"/>
            <a:ext cx="2657742" cy="0"/>
          </a:xfrm>
          <a:prstGeom prst="straightConnector1">
            <a:avLst/>
          </a:prstGeom>
          <a:noFill/>
          <a:ln cap="rnd" cmpd="sng" w="9525">
            <a:solidFill>
              <a:schemeClr val="dk1"/>
            </a:solidFill>
            <a:prstDash val="solid"/>
            <a:round/>
            <a:headEnd len="sm" w="sm" type="none"/>
            <a:tailEnd len="sm" w="sm" type="none"/>
          </a:ln>
        </p:spPr>
      </p:cxnSp>
      <p:sp>
        <p:nvSpPr>
          <p:cNvPr id="438" name="Google Shape;438;p9"/>
          <p:cNvSpPr/>
          <p:nvPr/>
        </p:nvSpPr>
        <p:spPr>
          <a:xfrm>
            <a:off x="8365996" y="925320"/>
            <a:ext cx="2657742" cy="1245822"/>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39" name="Google Shape;439;p9"/>
          <p:cNvSpPr txBox="1"/>
          <p:nvPr/>
        </p:nvSpPr>
        <p:spPr>
          <a:xfrm>
            <a:off x="8365996" y="915525"/>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IOrderRepository</a:t>
            </a:r>
            <a:endParaRPr b="1" i="0" sz="1050" u="none" cap="none" strike="noStrike">
              <a:solidFill>
                <a:schemeClr val="dk1"/>
              </a:solidFill>
              <a:latin typeface="Century Gothic"/>
              <a:ea typeface="Century Gothic"/>
              <a:cs typeface="Century Gothic"/>
              <a:sym typeface="Century Gothic"/>
            </a:endParaRPr>
          </a:p>
        </p:txBody>
      </p:sp>
      <p:sp>
        <p:nvSpPr>
          <p:cNvPr id="440" name="Google Shape;440;p9"/>
          <p:cNvSpPr txBox="1"/>
          <p:nvPr/>
        </p:nvSpPr>
        <p:spPr>
          <a:xfrm>
            <a:off x="8435956" y="1158912"/>
            <a:ext cx="249377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+addOrder(Order order) : 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+updateOrder(Order order) : 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+searchOrder(long id): 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+deleteOrder(long id):Order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41" name="Google Shape;441;p9"/>
          <p:cNvCxnSpPr/>
          <p:nvPr/>
        </p:nvCxnSpPr>
        <p:spPr>
          <a:xfrm>
            <a:off x="8365996" y="1979801"/>
            <a:ext cx="2657742" cy="0"/>
          </a:xfrm>
          <a:prstGeom prst="straightConnector1">
            <a:avLst/>
          </a:prstGeom>
          <a:noFill/>
          <a:ln cap="rnd" cmpd="sng" w="9525">
            <a:solidFill>
              <a:schemeClr val="dk1"/>
            </a:solidFill>
            <a:prstDash val="solid"/>
            <a:round/>
            <a:headEnd len="sm" w="sm" type="none"/>
            <a:tailEnd len="sm" w="sm" type="none"/>
          </a:ln>
        </p:spPr>
      </p:cxnSp>
      <p:sp>
        <p:nvSpPr>
          <p:cNvPr id="442" name="Google Shape;442;p9"/>
          <p:cNvSpPr/>
          <p:nvPr/>
        </p:nvSpPr>
        <p:spPr>
          <a:xfrm>
            <a:off x="8454114" y="2783549"/>
            <a:ext cx="2657742" cy="1245822"/>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43" name="Google Shape;443;p9"/>
          <p:cNvSpPr txBox="1"/>
          <p:nvPr/>
        </p:nvSpPr>
        <p:spPr>
          <a:xfrm>
            <a:off x="8454114" y="2773754"/>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IShopOwnerRepository</a:t>
            </a:r>
            <a:endParaRPr b="1" i="0" sz="1050" u="none" cap="none" strike="noStrike">
              <a:solidFill>
                <a:schemeClr val="dk1"/>
              </a:solidFill>
              <a:latin typeface="Century Gothic"/>
              <a:ea typeface="Century Gothic"/>
              <a:cs typeface="Century Gothic"/>
              <a:sym typeface="Century Gothic"/>
            </a:endParaRPr>
          </a:p>
        </p:txBody>
      </p:sp>
      <p:sp>
        <p:nvSpPr>
          <p:cNvPr id="444" name="Google Shape;444;p9"/>
          <p:cNvSpPr txBox="1"/>
          <p:nvPr/>
        </p:nvSpPr>
        <p:spPr>
          <a:xfrm>
            <a:off x="8524074" y="3017141"/>
            <a:ext cx="2493777"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+addShopOwner(ShopOwner shopOwner) : ShopOwner</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+updateShopOwner(ShopOwner shopOwner) : ShopOwner</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+searchShopOwner(long id): ShopOwner</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+deleteShopOwner(long id):ShopOwner</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45" name="Google Shape;445;p9"/>
          <p:cNvCxnSpPr/>
          <p:nvPr/>
        </p:nvCxnSpPr>
        <p:spPr>
          <a:xfrm>
            <a:off x="8454114" y="3838030"/>
            <a:ext cx="2657742" cy="0"/>
          </a:xfrm>
          <a:prstGeom prst="straightConnector1">
            <a:avLst/>
          </a:prstGeom>
          <a:noFill/>
          <a:ln cap="rnd" cmpd="sng" w="9525">
            <a:solidFill>
              <a:schemeClr val="dk1"/>
            </a:solidFill>
            <a:prstDash val="solid"/>
            <a:round/>
            <a:headEnd len="sm" w="sm" type="none"/>
            <a:tailEnd len="sm" w="sm" type="none"/>
          </a:ln>
        </p:spPr>
      </p:cxnSp>
      <p:sp>
        <p:nvSpPr>
          <p:cNvPr id="446" name="Google Shape;446;p9"/>
          <p:cNvSpPr/>
          <p:nvPr/>
        </p:nvSpPr>
        <p:spPr>
          <a:xfrm>
            <a:off x="8491334" y="4450438"/>
            <a:ext cx="2657742" cy="1245822"/>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47" name="Google Shape;447;p9"/>
          <p:cNvSpPr txBox="1"/>
          <p:nvPr/>
        </p:nvSpPr>
        <p:spPr>
          <a:xfrm>
            <a:off x="8491334" y="4440643"/>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IMallAdminRepository</a:t>
            </a:r>
            <a:endParaRPr b="1" i="0" sz="1050" u="none" cap="none" strike="noStrike">
              <a:solidFill>
                <a:schemeClr val="dk1"/>
              </a:solidFill>
              <a:latin typeface="Century Gothic"/>
              <a:ea typeface="Century Gothic"/>
              <a:cs typeface="Century Gothic"/>
              <a:sym typeface="Century Gothic"/>
            </a:endParaRPr>
          </a:p>
        </p:txBody>
      </p:sp>
      <p:sp>
        <p:nvSpPr>
          <p:cNvPr id="448" name="Google Shape;448;p9"/>
          <p:cNvSpPr txBox="1"/>
          <p:nvPr/>
        </p:nvSpPr>
        <p:spPr>
          <a:xfrm>
            <a:off x="8561294" y="4684030"/>
            <a:ext cx="2493777"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+addMallAdmin(MallAdmin mallAdmin) : MallAdmin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+updateMallAdmin(MallAdmin mallAdmin) : MallAdmin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+searchMallAdmin(long id): MallAdmin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+deleteMallAdmin(long id):MallAdmin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49" name="Google Shape;449;p9"/>
          <p:cNvCxnSpPr/>
          <p:nvPr/>
        </p:nvCxnSpPr>
        <p:spPr>
          <a:xfrm>
            <a:off x="8491334" y="5504919"/>
            <a:ext cx="2657742" cy="0"/>
          </a:xfrm>
          <a:prstGeom prst="straightConnector1">
            <a:avLst/>
          </a:prstGeom>
          <a:noFill/>
          <a:ln cap="rnd" cmpd="sng" w="9525">
            <a:solidFill>
              <a:schemeClr val="dk1"/>
            </a:solidFill>
            <a:prstDash val="solid"/>
            <a:round/>
            <a:headEnd len="sm" w="sm" type="none"/>
            <a:tailEnd len="sm" w="sm" type="none"/>
          </a:ln>
        </p:spPr>
      </p:cxnSp>
      <p:sp>
        <p:nvSpPr>
          <p:cNvPr id="450" name="Google Shape;450;p9"/>
          <p:cNvSpPr/>
          <p:nvPr/>
        </p:nvSpPr>
        <p:spPr>
          <a:xfrm>
            <a:off x="1806789" y="4950568"/>
            <a:ext cx="2657742" cy="1245822"/>
          </a:xfrm>
          <a:prstGeom prst="rect">
            <a:avLst/>
          </a:prstGeom>
          <a:no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51" name="Google Shape;451;p9"/>
          <p:cNvSpPr txBox="1"/>
          <p:nvPr/>
        </p:nvSpPr>
        <p:spPr>
          <a:xfrm>
            <a:off x="1806789" y="4940773"/>
            <a:ext cx="2657742" cy="230832"/>
          </a:xfrm>
          <a:prstGeom prst="rect">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entury Gothic"/>
                <a:ea typeface="Century Gothic"/>
                <a:cs typeface="Century Gothic"/>
                <a:sym typeface="Century Gothic"/>
              </a:rPr>
              <a:t>IItemRepository</a:t>
            </a:r>
            <a:endParaRPr b="1" i="0" sz="1050" u="none" cap="none" strike="noStrike">
              <a:solidFill>
                <a:schemeClr val="dk1"/>
              </a:solidFill>
              <a:latin typeface="Century Gothic"/>
              <a:ea typeface="Century Gothic"/>
              <a:cs typeface="Century Gothic"/>
              <a:sym typeface="Century Gothic"/>
            </a:endParaRPr>
          </a:p>
        </p:txBody>
      </p:sp>
      <p:sp>
        <p:nvSpPr>
          <p:cNvPr id="452" name="Google Shape;452;p9"/>
          <p:cNvSpPr txBox="1"/>
          <p:nvPr/>
        </p:nvSpPr>
        <p:spPr>
          <a:xfrm>
            <a:off x="1876749" y="5184160"/>
            <a:ext cx="249377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+addItem(Item item) :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+updateItem(Item item) :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+searchItem(long id):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Century Gothic"/>
                <a:ea typeface="Century Gothic"/>
                <a:cs typeface="Century Gothic"/>
                <a:sym typeface="Century Gothic"/>
              </a:rPr>
              <a:t>+deleteItem(long id):Item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cxnSp>
        <p:nvCxnSpPr>
          <p:cNvPr id="453" name="Google Shape;453;p9"/>
          <p:cNvCxnSpPr/>
          <p:nvPr/>
        </p:nvCxnSpPr>
        <p:spPr>
          <a:xfrm>
            <a:off x="1806789" y="6005049"/>
            <a:ext cx="2657742" cy="0"/>
          </a:xfrm>
          <a:prstGeom prst="straightConnector1">
            <a:avLst/>
          </a:prstGeom>
          <a:noFill/>
          <a:ln cap="rnd" cmpd="sng" w="9525">
            <a:solidFill>
              <a:schemeClr val="dk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2023-01-11T11:38:30Z</dcterms:created>
  <dc:creator>Vikas B O</dc:creator>
</cp:coreProperties>
</file>