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AE39B-190F-4D62-B467-C93FCD6FAE7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9E49A-4B57-4357-BB25-8C05059D5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9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9E49A-4B57-4357-BB25-8C05059D59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9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6DFF-D368-4342-8735-D7945E3BA6BD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A97C-87E9-43B8-8F33-422377CD49FD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A2F7-70B5-4774-9DF4-5600527867AC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5AC7-1BFA-433F-B2C5-9354AA9C6A14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C95-AAF9-421A-880F-2236EC08A5E1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6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BE8A-0233-4F59-89D2-B47B6A7B019B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35FD-F3C8-4B16-994F-15487A80E8FE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83BD-81EF-45A6-90A3-2302CE81C416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426D-A6D8-44E2-8F1D-C7A37A93F22A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09E9-ADD8-46E1-A002-AB07617E3A36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6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9FAD-E479-4848-8EA2-A8C5979D4A3C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4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9A8C-D55A-4E83-BAE4-86DE8FF00200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17DB-E77C-4BC6-BA0C-80771A42A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805" y="-168412"/>
            <a:ext cx="10405241" cy="12194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 Prediction Zone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35" y="1051038"/>
            <a:ext cx="10436771" cy="10208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FF0000"/>
                </a:solidFill>
              </a:rPr>
              <a:t>by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800" b="1" dirty="0" smtClean="0">
                <a:solidFill>
                  <a:srgbClr val="FF0000"/>
                </a:solidFill>
              </a:rPr>
              <a:t>Random Forest Machine Learning Model (Python)</a:t>
            </a:r>
            <a:endParaRPr lang="en-US" sz="38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710" y="5799301"/>
            <a:ext cx="4114800" cy="365125"/>
          </a:xfrm>
        </p:spPr>
        <p:txBody>
          <a:bodyPr/>
          <a:lstStyle/>
          <a:p>
            <a:r>
              <a:rPr lang="en-US" b="1" dirty="0" smtClean="0"/>
              <a:t>Download Code &amp; Documentation (Check Description)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19" y="1998281"/>
            <a:ext cx="8487264" cy="37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Download Code &amp; Documentation</a:t>
            </a:r>
            <a:endParaRPr lang="en-US"/>
          </a:p>
        </p:txBody>
      </p:sp>
      <p:sp>
        <p:nvSpPr>
          <p:cNvPr id="7" name="AutoShape 4" descr="Insider Attack Detection Using Deep Belief Neural Network in Cloud Computing"/>
          <p:cNvSpPr txBox="1">
            <a:spLocks noChangeAspect="1" noChangeArrowheads="1"/>
          </p:cNvSpPr>
          <p:nvPr/>
        </p:nvSpPr>
        <p:spPr bwMode="auto">
          <a:xfrm>
            <a:off x="848710" y="1710007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Cleaning</a:t>
            </a:r>
          </a:p>
          <a:p>
            <a:endParaRPr lang="en-US" dirty="0" smtClean="0"/>
          </a:p>
          <a:p>
            <a:r>
              <a:rPr lang="en-US" dirty="0" smtClean="0"/>
              <a:t>Feature Optimization</a:t>
            </a:r>
          </a:p>
          <a:p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</a:t>
            </a:r>
          </a:p>
          <a:p>
            <a:pPr lvl="1"/>
            <a:r>
              <a:rPr lang="en-US" dirty="0" smtClean="0"/>
              <a:t>Random Forest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7945821" y="567559"/>
            <a:ext cx="1765738" cy="6726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7788" y="1648648"/>
            <a:ext cx="1558159" cy="61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43043" y="2631360"/>
            <a:ext cx="1558159" cy="61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9629" y="3650044"/>
            <a:ext cx="1558159" cy="61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Vector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95947" y="3650044"/>
            <a:ext cx="1558159" cy="61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Vector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74727" y="4590716"/>
            <a:ext cx="1673772" cy="611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 Learning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8816868" y="2259726"/>
            <a:ext cx="6572" cy="37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3"/>
          </p:cNvCxnSpPr>
          <p:nvPr/>
        </p:nvCxnSpPr>
        <p:spPr>
          <a:xfrm>
            <a:off x="8828690" y="1240221"/>
            <a:ext cx="0" cy="408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0"/>
          </p:cNvCxnSpPr>
          <p:nvPr/>
        </p:nvCxnSpPr>
        <p:spPr>
          <a:xfrm flipH="1">
            <a:off x="7258709" y="3242438"/>
            <a:ext cx="1552904" cy="40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837890" y="3237186"/>
            <a:ext cx="1531882" cy="39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>
            <a:off x="7179880" y="4259642"/>
            <a:ext cx="1631733" cy="3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2" idx="0"/>
          </p:cNvCxnSpPr>
          <p:nvPr/>
        </p:nvCxnSpPr>
        <p:spPr>
          <a:xfrm flipH="1">
            <a:off x="8811613" y="4261117"/>
            <a:ext cx="1634357" cy="32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48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Road Accident Prediction Zone</vt:lpstr>
      <vt:lpstr>Proposed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Microsoft account</dc:creator>
  <cp:lastModifiedBy>Microsoft account</cp:lastModifiedBy>
  <cp:revision>44</cp:revision>
  <dcterms:created xsi:type="dcterms:W3CDTF">2024-01-17T23:23:58Z</dcterms:created>
  <dcterms:modified xsi:type="dcterms:W3CDTF">2024-04-05T07:30:39Z</dcterms:modified>
</cp:coreProperties>
</file>