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9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1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5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0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4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D7F7-09F0-42F6-A486-325D36B550A4}" type="datetimeFigureOut">
              <a:rPr lang="en-GB" smtClean="0"/>
              <a:t>26/06/2014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D8DA-D503-49DE-AE25-23E4829CE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5"/>
            <a:ext cx="5688632" cy="4038929"/>
          </a:xfrm>
          <a:prstGeom prst="rect">
            <a:avLst/>
          </a:prstGeom>
        </p:spPr>
      </p:pic>
      <p:sp>
        <p:nvSpPr>
          <p:cNvPr id="6" name="Line Callout 3 5"/>
          <p:cNvSpPr/>
          <p:nvPr/>
        </p:nvSpPr>
        <p:spPr>
          <a:xfrm>
            <a:off x="395536" y="217475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59226"/>
              <a:gd name="adj6" fmla="val -16667"/>
              <a:gd name="adj7" fmla="val 275478"/>
              <a:gd name="adj8" fmla="val 72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ne Callout 3 6"/>
          <p:cNvSpPr/>
          <p:nvPr/>
        </p:nvSpPr>
        <p:spPr>
          <a:xfrm>
            <a:off x="2627784" y="217475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17598"/>
              <a:gd name="adj8" fmla="val 9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ine Callout 3 7"/>
          <p:cNvSpPr/>
          <p:nvPr/>
        </p:nvSpPr>
        <p:spPr>
          <a:xfrm>
            <a:off x="4860032" y="217475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0965"/>
              <a:gd name="adj8" fmla="val -361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ine Callout 3 8"/>
          <p:cNvSpPr/>
          <p:nvPr/>
        </p:nvSpPr>
        <p:spPr>
          <a:xfrm>
            <a:off x="7308304" y="217475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08779"/>
              <a:gd name="adj8" fmla="val -938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ne Callout 3 9"/>
          <p:cNvSpPr/>
          <p:nvPr/>
        </p:nvSpPr>
        <p:spPr>
          <a:xfrm>
            <a:off x="7308304" y="1439752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0619"/>
              <a:gd name="adj8" fmla="val -500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ne Callout 3 11"/>
          <p:cNvSpPr/>
          <p:nvPr/>
        </p:nvSpPr>
        <p:spPr>
          <a:xfrm flipH="1">
            <a:off x="141665" y="3573016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67695"/>
              <a:gd name="adj6" fmla="val -16667"/>
              <a:gd name="adj7" fmla="val -31084"/>
              <a:gd name="adj8" fmla="val -119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ine Callout 3 13"/>
          <p:cNvSpPr/>
          <p:nvPr/>
        </p:nvSpPr>
        <p:spPr>
          <a:xfrm flipH="1">
            <a:off x="143153" y="4869160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5580"/>
              <a:gd name="adj6" fmla="val -16667"/>
              <a:gd name="adj7" fmla="val -79326"/>
              <a:gd name="adj8" fmla="val -92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ine Callout 3 14"/>
          <p:cNvSpPr/>
          <p:nvPr/>
        </p:nvSpPr>
        <p:spPr>
          <a:xfrm flipH="1">
            <a:off x="1979712" y="5589240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5580"/>
              <a:gd name="adj6" fmla="val -16667"/>
              <a:gd name="adj7" fmla="val -122010"/>
              <a:gd name="adj8" fmla="val -349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ine Callout 3 15"/>
          <p:cNvSpPr/>
          <p:nvPr/>
        </p:nvSpPr>
        <p:spPr>
          <a:xfrm>
            <a:off x="7308304" y="5733256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5580"/>
              <a:gd name="adj6" fmla="val -16667"/>
              <a:gd name="adj7" fmla="val -117672"/>
              <a:gd name="adj8" fmla="val -104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ine Callout 3 16"/>
          <p:cNvSpPr/>
          <p:nvPr/>
        </p:nvSpPr>
        <p:spPr>
          <a:xfrm>
            <a:off x="7308304" y="4509120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5580"/>
              <a:gd name="adj6" fmla="val -16667"/>
              <a:gd name="adj7" fmla="val -38288"/>
              <a:gd name="adj8" fmla="val -366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ne Callout 3 17"/>
          <p:cNvSpPr/>
          <p:nvPr/>
        </p:nvSpPr>
        <p:spPr>
          <a:xfrm>
            <a:off x="7308304" y="2609388"/>
            <a:ext cx="1728000" cy="9720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5580"/>
              <a:gd name="adj6" fmla="val -16667"/>
              <a:gd name="adj7" fmla="val 75582"/>
              <a:gd name="adj8" fmla="val -299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Robinson</dc:creator>
  <cp:lastModifiedBy>James Robinson</cp:lastModifiedBy>
  <cp:revision>2</cp:revision>
  <dcterms:created xsi:type="dcterms:W3CDTF">2014-06-26T06:45:38Z</dcterms:created>
  <dcterms:modified xsi:type="dcterms:W3CDTF">2014-06-26T07:37:35Z</dcterms:modified>
</cp:coreProperties>
</file>