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1999" y="304798"/>
            <a:ext cx="2971801" cy="2286001"/>
            <a:chOff x="761999" y="304799"/>
            <a:chExt cx="2895601" cy="19812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49" t="22302" r="32525" b="19501"/>
            <a:stretch/>
          </p:blipFill>
          <p:spPr>
            <a:xfrm>
              <a:off x="761999" y="304801"/>
              <a:ext cx="1600201" cy="19812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1" y="304799"/>
              <a:ext cx="1295399" cy="1981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58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685800"/>
            <a:ext cx="4945930" cy="2648933"/>
            <a:chOff x="685800" y="685800"/>
            <a:chExt cx="4945930" cy="264893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1" t="12269" r="33573" b="27405"/>
            <a:stretch/>
          </p:blipFill>
          <p:spPr>
            <a:xfrm>
              <a:off x="685800" y="685800"/>
              <a:ext cx="2507530" cy="264893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03" t="17212" r="21717" b="29431"/>
            <a:stretch/>
          </p:blipFill>
          <p:spPr>
            <a:xfrm>
              <a:off x="3124200" y="685801"/>
              <a:ext cx="2507530" cy="264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196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</dc:creator>
  <cp:lastModifiedBy>SuB</cp:lastModifiedBy>
  <cp:revision>5</cp:revision>
  <dcterms:created xsi:type="dcterms:W3CDTF">2006-08-16T00:00:00Z</dcterms:created>
  <dcterms:modified xsi:type="dcterms:W3CDTF">2016-12-28T08:19:47Z</dcterms:modified>
</cp:coreProperties>
</file>