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5"/>
      <p:bold r:id="rId16"/>
    </p:embeddedFon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Arabic Typesetting" panose="03020402040406030203" pitchFamily="66" charset="-78"/>
      <p:regular r:id="rId21"/>
    </p:embeddedFon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Malgun Gothic Semilight" panose="020B0502040204020203" pitchFamily="34" charset="-128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acc4d9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acc4d9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f99d2c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f99d2c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ef99d2c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ef99d2c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6600" y="2530050"/>
            <a:ext cx="8760000" cy="2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Idea Submission for Bootcamps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Details: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GB" sz="16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PLASMA CODEX</a:t>
            </a:r>
            <a:endParaRPr sz="16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r>
              <a:rPr lang="en-GB" sz="16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Soham Khan</a:t>
            </a:r>
            <a:endParaRPr sz="16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Marginal Farmers with AI-Driven Agricultural Solutions</a:t>
            </a:r>
            <a:endParaRPr sz="1600" b="1" dirty="0">
              <a:solidFill>
                <a:schemeClr val="tx1">
                  <a:lumMod val="95000"/>
                  <a:lumOff val="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Future Development</a:t>
            </a:r>
          </a:p>
          <a:p>
            <a:pPr marL="457200" lvl="1" algn="l">
              <a:spcBef>
                <a:spcPts val="300"/>
              </a:spcBef>
            </a:pPr>
            <a:endParaRPr lang="en-US" sz="1800" dirty="0">
              <a:solidFill>
                <a:schemeClr val="tx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Add support for more soil parameters (e.g., temperature, organic matter).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Integrate weather data using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Cloud Weather API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for better predictive insights.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Expand to other regions and crops for wider impact.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800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Advanced AI Models</a:t>
            </a:r>
            <a:r>
              <a:rPr lang="en-US" sz="1800" b="0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Vertex AI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to develop more sophisticated soil health prediction models.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800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Farmer Training Programs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Collaborate with local agricultural organizations to train farmers on using the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tx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46600" y="843000"/>
            <a:ext cx="88332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F96EAB-DEC3-86CD-0955-1A772FAC78FA}"/>
              </a:ext>
            </a:extLst>
          </p:cNvPr>
          <p:cNvSpPr txBox="1"/>
          <p:nvPr/>
        </p:nvSpPr>
        <p:spPr>
          <a:xfrm>
            <a:off x="4094480" y="3098800"/>
            <a:ext cx="44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TEAM- PLASMA CODEX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-196308" y="451962"/>
            <a:ext cx="8719532" cy="173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Aptos Narrow" panose="020B0004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AI-Powered Soil Health Monitoring System</a:t>
            </a:r>
          </a:p>
          <a:p>
            <a:pPr marL="457200" lvl="4" algn="just">
              <a:spcBef>
                <a:spcPts val="300"/>
              </a:spcBef>
            </a:pPr>
            <a:endParaRPr lang="en-US" sz="2000" b="1" u="sng" dirty="0">
              <a:solidFill>
                <a:schemeClr val="tx1"/>
              </a:solidFill>
              <a:latin typeface="Inter"/>
              <a:ea typeface="Malgun Gothic Semilight" panose="020B0502040204020203" pitchFamily="34" charset="-128"/>
            </a:endParaRPr>
          </a:p>
          <a:p>
            <a:pPr marL="457200" lvl="4" algn="just">
              <a:spcBef>
                <a:spcPts val="300"/>
              </a:spcBef>
            </a:pPr>
            <a:r>
              <a:rPr lang="en-US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Objective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To help small and marginal farmers in </a:t>
            </a:r>
            <a:r>
              <a:rPr lang="en-US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India to 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improve crop productivity by providing real-   time soil health monitoring and actionable recommendations.</a:t>
            </a:r>
          </a:p>
          <a:p>
            <a:pPr marL="457200" lvl="4" algn="just">
              <a:spcBef>
                <a:spcPts val="300"/>
              </a:spcBef>
            </a:pPr>
            <a:endParaRPr lang="en-US" b="0" i="0" dirty="0">
              <a:solidFill>
                <a:schemeClr val="tx1"/>
              </a:solidFill>
              <a:effectLst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457200" lvl="4" algn="just">
              <a:spcBef>
                <a:spcPts val="300"/>
              </a:spcBef>
              <a:spcAft>
                <a:spcPts val="300"/>
              </a:spcAft>
            </a:pPr>
            <a:r>
              <a:rPr lang="en-US" b="1" u="sng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How It Works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Arduino Sensors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Low-cost sensors measure soil moisture, pH, and nutrient levels.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AI Analysis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Pre-trained models analyze soil data to detect issues like nutrient deficiencies.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Mobile App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Farmers receive real-time alerts and recommendations in Bengali via a simple app.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Key Benefits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Early Detection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Identify soil issues before they harm crops.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Cost-Effective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Reduce unnecessary use of fertilizers and pesticides.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User-Friendly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Accessible to farmers with limited tech experience.</a:t>
            </a:r>
          </a:p>
          <a:p>
            <a:pPr marL="1257300" lvl="5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457200" lvl="4" algn="just">
              <a:spcBef>
                <a:spcPts val="300"/>
              </a:spcBef>
            </a:pPr>
            <a:r>
              <a:rPr lang="en-US" b="1" i="0" u="sng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Impact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Improves crop yield, promotes sustainable farming, and empowers farmers with data-driven decisions.</a:t>
            </a:r>
          </a:p>
          <a:p>
            <a:pPr lvl="3"/>
            <a:endParaRPr lang="en-GB" sz="1800" dirty="0">
              <a:solidFill>
                <a:schemeClr val="tx1"/>
              </a:solidFill>
              <a:latin typeface="Agency FB" panose="020B0503020202020204" pitchFamily="34" charset="0"/>
              <a:ea typeface="Google Sans"/>
              <a:cs typeface="Google Sans"/>
              <a:sym typeface="Google Sans"/>
            </a:endParaRPr>
          </a:p>
          <a:p>
            <a:pPr lvl="3"/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bg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86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FCE98-9B9C-882D-7D43-15AEA27EDA79}"/>
              </a:ext>
            </a:extLst>
          </p:cNvPr>
          <p:cNvSpPr txBox="1"/>
          <p:nvPr/>
        </p:nvSpPr>
        <p:spPr>
          <a:xfrm>
            <a:off x="632439" y="829056"/>
            <a:ext cx="78791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Opportunities &amp; Unique Value</a:t>
            </a:r>
          </a:p>
          <a:p>
            <a:endParaRPr lang="en-IN" sz="1600" b="1" u="sng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Real-Time Monitoring: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AI-powered drones provide instant crop health updates.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Predictive Analytics: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Detects issues early &amp; suggests preventive actions.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User-Friendly App: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Supports local languages for easy farmer access.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IN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IN" b="1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Problem Solving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Early Detection: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Identifies crop diseases &amp; stress before they spread.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Actionable Insights: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Delivers precise, farm-specific recommendations.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Resource Optimization: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Reduces fertilizer/pesticide waste &amp; costs.</a:t>
            </a:r>
          </a:p>
          <a:p>
            <a:endParaRPr lang="en-IN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IN" u="sng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IN" b="1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Unique Selling Proposition (USP)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All-in-One Platform: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Data collection, AI analysis, and real-time alerts.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Localized Support: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Adapts to regional conditions for better accuracy.</a:t>
            </a:r>
            <a:b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IN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Scalable Solution:</a:t>
            </a:r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Works across various crops &amp; locations.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IN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This AI-driven solution empowers farmers with technology to boost productivity &amp; sustainability.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749" y="-3278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20346" y="168198"/>
            <a:ext cx="9144000" cy="9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List of features offered by the solution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0E8A0-E452-4E80-AF78-FCCAC245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943" y="168198"/>
            <a:ext cx="9236597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solidFill>
                <a:schemeClr val="tx1"/>
              </a:solidFill>
              <a:effectLst/>
              <a:highlight>
                <a:srgbClr val="C0C0C0"/>
              </a:highlight>
              <a:latin typeface="Inter"/>
            </a:endParaRP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Arduino Sensors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Measure soil moisture, pH, and nutrient levels.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Low-cost and easy to deploy in fields.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AI-Powered Analysis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Teachable Machine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or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TensorFlow Lite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to analyze soil data.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Detect nutrient deficiencies, imbalances, and contamination.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Real-Time Alerts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Mobile app (built with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Flutter &amp; MIT App Inventor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) sends alerts to farmers.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Provides actionable insights like fertilization and irrigation schedules.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Data Storage and Management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Firebase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to store and manage soil data securely.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Predictive Insights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Use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BigQuery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to analyze historical soil data and provide predictive recommendations.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Local Language Support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App supports Bengali (using Google Translate API) for easy understanding by local farmers.</a:t>
            </a:r>
          </a:p>
          <a:p>
            <a:pPr marL="457200" lvl="1"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Scalable Design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Built on </a:t>
            </a:r>
            <a:r>
              <a:rPr lang="en-US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Cloud Platform (GCP)</a:t>
            </a:r>
            <a:r>
              <a:rPr lang="en-US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 for scalability to monitor additional soil parameters or regions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786960" y="343184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Process flow diagram</a:t>
            </a:r>
            <a:endParaRPr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11F2-1BE4-9582-55B3-46A691B5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1623112"/>
            <a:ext cx="8270240" cy="3139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207C9-497E-3DD0-5593-FD644ADFAEEF}"/>
              </a:ext>
            </a:extLst>
          </p:cNvPr>
          <p:cNvSpPr txBox="1"/>
          <p:nvPr/>
        </p:nvSpPr>
        <p:spPr>
          <a:xfrm>
            <a:off x="218440" y="922234"/>
            <a:ext cx="870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The flowchart illustrates how </a:t>
            </a:r>
            <a:r>
              <a:rPr lang="en-US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Arduino sensors collect soil data, transmit it to a mobile app, AI analyzes it, and farmers receive actionable insights.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IN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676400" y="386933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E96AB-4E7B-4773-32AC-6610E6F55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861060"/>
            <a:ext cx="5913120" cy="4206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61550" y="518863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8FE8A-FF6B-EE76-5269-07D9B413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2" y="960699"/>
            <a:ext cx="6067128" cy="4004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23690" y="354163"/>
            <a:ext cx="87843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Technologies that are being used/planning use during prototype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ACF2-6001-7799-0B14-EEB73036545E}"/>
              </a:ext>
            </a:extLst>
          </p:cNvPr>
          <p:cNvSpPr txBox="1"/>
          <p:nvPr/>
        </p:nvSpPr>
        <p:spPr>
          <a:xfrm>
            <a:off x="203200" y="744575"/>
            <a:ext cx="1151128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Arduino Sensors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Measure soil moisture, pH, and nutrient levels.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AI and Machine Learning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Teachable Machine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Train and deploy soil health analysis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TensorFlow Lite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Run lightweight AI models on mobile devices for real-time insights.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Mobile App Development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Flutter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Build a cross-platform mobile app for real-time alerts and recommendations.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Data Storage and Management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Firebase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Store and manage soil data securely.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Firestore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Real-time database for seamless data synchronization.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Predictive Analytics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</a:t>
            </a:r>
            <a:r>
              <a:rPr lang="en-IN" b="1" i="0" dirty="0" err="1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BigQuery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Analyze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historical soil data and weather patterns for predictive insights.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Cloud Infrastructure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Cloud Platform (GCP)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Scalable and secure hosting for the entire solution.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Local Language Support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Google Translate API</a:t>
            </a:r>
            <a:r>
              <a:rPr lang="en-IN" b="0" i="0" dirty="0">
                <a:solidFill>
                  <a:schemeClr val="tx1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Integrate Bengali language support for local farmers.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41" y="-210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422237" y="289124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Google Sans"/>
              </a:rPr>
              <a:t>Estimated implementation cost </a:t>
            </a:r>
            <a:endParaRPr sz="2000" u="sng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Google San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A7DEA18-DE4C-71F7-5E73-3F279E7C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45039"/>
              </p:ext>
            </p:extLst>
          </p:nvPr>
        </p:nvGraphicFramePr>
        <p:xfrm>
          <a:off x="647700" y="967132"/>
          <a:ext cx="7757160" cy="404477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39290">
                  <a:extLst>
                    <a:ext uri="{9D8B030D-6E8A-4147-A177-3AD203B41FA5}">
                      <a16:colId xmlns:a16="http://schemas.microsoft.com/office/drawing/2014/main" val="4250968209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1907544045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323079037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2923970477"/>
                    </a:ext>
                  </a:extLst>
                </a:gridCol>
              </a:tblGrid>
              <a:tr h="237929">
                <a:tc>
                  <a:txBody>
                    <a:bodyPr/>
                    <a:lstStyle/>
                    <a:p>
                      <a:r>
                        <a:rPr lang="en-IN" sz="900" b="1"/>
                        <a:t>Category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Item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Cost (₹)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Purpose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3895147250"/>
                  </a:ext>
                </a:extLst>
              </a:tr>
              <a:tr h="571026">
                <a:tc>
                  <a:txBody>
                    <a:bodyPr/>
                    <a:lstStyle/>
                    <a:p>
                      <a:r>
                        <a:rPr lang="en-IN" sz="900" b="1"/>
                        <a:t>Hardware Costs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Low-Cost Microcontroller (e.g., Arduino Nano)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500–800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Connects soil sensors and collects data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2744092980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Basic Soil Moisture Sensor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150–300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Measures soil moisture levels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4086303390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Affordable pH Testing Kit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300–600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Measures soil pH levels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741780292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DIY Bluetooth Module (HC-05)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150–300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Enables wireless communication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1562125248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r>
                        <a:rPr lang="en-IN" sz="900" b="1"/>
                        <a:t>Total Hardware Cost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1,100–2,000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Budget-friendly alternative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4017525563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r>
                        <a:rPr lang="en-IN" sz="900" b="1"/>
                        <a:t>Miscellaneous Costs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Prototyping Materials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300–700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Wires, connectors, basic setup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119120748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Transportation &amp; Field Testing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500–1,000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Travel costs for local testing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2801501251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r>
                        <a:rPr lang="en-IN" sz="900" b="1"/>
                        <a:t>Total Miscellaneous Cost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800–1,700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2738210644"/>
                  </a:ext>
                </a:extLst>
              </a:tr>
              <a:tr h="404477">
                <a:tc>
                  <a:txBody>
                    <a:bodyPr/>
                    <a:lstStyle/>
                    <a:p>
                      <a:r>
                        <a:rPr lang="en-IN" sz="900" b="1"/>
                        <a:t>Total Estimated Cost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Basic Prototype</a:t>
                      </a:r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₹1,900–₹3,700</a:t>
                      </a:r>
                      <a:endParaRPr lang="en-IN" sz="900"/>
                    </a:p>
                  </a:txBody>
                  <a:tcPr marL="60288" marR="60288" marT="30144" marB="30144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Affordable solution for farmers</a:t>
                      </a:r>
                    </a:p>
                  </a:txBody>
                  <a:tcPr marL="60288" marR="60288" marT="30144" marB="30144" anchor="ctr"/>
                </a:tc>
                <a:extLst>
                  <a:ext uri="{0D108BD9-81ED-4DB2-BD59-A6C34878D82A}">
                    <a16:rowId xmlns:a16="http://schemas.microsoft.com/office/drawing/2014/main" val="3373776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166</TotalTime>
  <Words>832</Words>
  <Application>Microsoft Office PowerPoint</Application>
  <PresentationFormat>On-screen Show (16:9)</PresentationFormat>
  <Paragraphs>180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Google Sans</vt:lpstr>
      <vt:lpstr>Malgun Gothic Semilight</vt:lpstr>
      <vt:lpstr>Aptos</vt:lpstr>
      <vt:lpstr>Agency FB</vt:lpstr>
      <vt:lpstr>Inter</vt:lpstr>
      <vt:lpstr>Aptos Narrow</vt:lpstr>
      <vt:lpstr>Wingdings</vt:lpstr>
      <vt:lpstr>Arabic Typesetting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Soham Khan</dc:creator>
  <cp:lastModifiedBy>Soham Khan</cp:lastModifiedBy>
  <cp:revision>3</cp:revision>
  <dcterms:modified xsi:type="dcterms:W3CDTF">2025-02-02T11:27:58Z</dcterms:modified>
</cp:coreProperties>
</file>