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3" r:id="rId6"/>
    <p:sldId id="260" r:id="rId7"/>
    <p:sldId id="264" r:id="rId8"/>
    <p:sldId id="266" r:id="rId9"/>
    <p:sldId id="261" r:id="rId10"/>
    <p:sldId id="265" r:id="rId11"/>
    <p:sldId id="269" r:id="rId12"/>
    <p:sldId id="25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CCFFFF"/>
    <a:srgbClr val="FFCC00"/>
    <a:srgbClr val="E6E6E6"/>
    <a:srgbClr val="006600"/>
    <a:srgbClr val="E9E41C"/>
    <a:srgbClr val="FF0066"/>
    <a:srgbClr val="D60093"/>
    <a:srgbClr val="FF9900"/>
    <a:srgbClr val="2BF01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F32A6-E8E6-4E02-8121-134EF530B7A6}" v="446" dt="2021-06-27T20:13:43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658" autoAdjust="0"/>
    <p:restoredTop sz="94660"/>
  </p:normalViewPr>
  <p:slideViewPr>
    <p:cSldViewPr>
      <p:cViewPr varScale="1">
        <p:scale>
          <a:sx n="68" d="100"/>
          <a:sy n="68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skruti Shimple" userId="525644abe55b486d" providerId="LiveId" clId="{A39F32A6-E8E6-4E02-8121-134EF530B7A6}"/>
    <pc:docChg chg="undo custSel delSld modSld">
      <pc:chgData name="Sanskruti Shimple" userId="525644abe55b486d" providerId="LiveId" clId="{A39F32A6-E8E6-4E02-8121-134EF530B7A6}" dt="2021-06-27T20:14:26.507" v="3172" actId="26606"/>
      <pc:docMkLst>
        <pc:docMk/>
      </pc:docMkLst>
      <pc:sldChg chg="addSp delSp modSp mod setBg delDesignElem">
        <pc:chgData name="Sanskruti Shimple" userId="525644abe55b486d" providerId="LiveId" clId="{A39F32A6-E8E6-4E02-8121-134EF530B7A6}" dt="2021-06-27T20:14:26.507" v="3172" actId="26606"/>
        <pc:sldMkLst>
          <pc:docMk/>
          <pc:sldMk cId="0" sldId="256"/>
        </pc:sldMkLst>
        <pc:spChg chg="mod ord">
          <ac:chgData name="Sanskruti Shimple" userId="525644abe55b486d" providerId="LiveId" clId="{A39F32A6-E8E6-4E02-8121-134EF530B7A6}" dt="2021-06-27T20:14:26.492" v="3171" actId="26606"/>
          <ac:spMkLst>
            <pc:docMk/>
            <pc:sldMk cId="0" sldId="256"/>
            <ac:spMk id="28" creationId="{00000000-0000-0000-0000-000000000000}"/>
          </ac:spMkLst>
        </pc:spChg>
        <pc:spChg chg="add del">
          <ac:chgData name="Sanskruti Shimple" userId="525644abe55b486d" providerId="LiveId" clId="{A39F32A6-E8E6-4E02-8121-134EF530B7A6}" dt="2021-06-27T20:13:43.378" v="3165"/>
          <ac:spMkLst>
            <pc:docMk/>
            <pc:sldMk cId="0" sldId="256"/>
            <ac:spMk id="34" creationId="{C8F2C176-794E-4FDE-92D5-4B53D477EB31}"/>
          </ac:spMkLst>
        </pc:spChg>
        <pc:spChg chg="add del">
          <ac:chgData name="Sanskruti Shimple" userId="525644abe55b486d" providerId="LiveId" clId="{A39F32A6-E8E6-4E02-8121-134EF530B7A6}" dt="2021-06-27T20:13:43.378" v="3165"/>
          <ac:spMkLst>
            <pc:docMk/>
            <pc:sldMk cId="0" sldId="256"/>
            <ac:spMk id="36" creationId="{6C6A2247-F373-4310-B4F4-EB66550D9514}"/>
          </ac:spMkLst>
        </pc:spChg>
        <pc:spChg chg="add del">
          <ac:chgData name="Sanskruti Shimple" userId="525644abe55b486d" providerId="LiveId" clId="{A39F32A6-E8E6-4E02-8121-134EF530B7A6}" dt="2021-06-27T20:13:43.378" v="3165"/>
          <ac:spMkLst>
            <pc:docMk/>
            <pc:sldMk cId="0" sldId="256"/>
            <ac:spMk id="38" creationId="{98EA0224-1908-40E4-81B3-38517244F2FA}"/>
          </ac:spMkLst>
        </pc:spChg>
        <pc:spChg chg="add del">
          <ac:chgData name="Sanskruti Shimple" userId="525644abe55b486d" providerId="LiveId" clId="{A39F32A6-E8E6-4E02-8121-134EF530B7A6}" dt="2021-06-27T19:39:04.222" v="2871" actId="26606"/>
          <ac:spMkLst>
            <pc:docMk/>
            <pc:sldMk cId="0" sldId="256"/>
            <ac:spMk id="39" creationId="{C8F2C176-794E-4FDE-92D5-4B53D477EB31}"/>
          </ac:spMkLst>
        </pc:spChg>
        <pc:spChg chg="add del">
          <ac:chgData name="Sanskruti Shimple" userId="525644abe55b486d" providerId="LiveId" clId="{A39F32A6-E8E6-4E02-8121-134EF530B7A6}" dt="2021-06-27T19:39:04.222" v="2871" actId="26606"/>
          <ac:spMkLst>
            <pc:docMk/>
            <pc:sldMk cId="0" sldId="256"/>
            <ac:spMk id="41" creationId="{6C6A2247-F373-4310-B4F4-EB66550D9514}"/>
          </ac:spMkLst>
        </pc:spChg>
        <pc:spChg chg="add del">
          <ac:chgData name="Sanskruti Shimple" userId="525644abe55b486d" providerId="LiveId" clId="{A39F32A6-E8E6-4E02-8121-134EF530B7A6}" dt="2021-06-27T20:13:43.378" v="3165"/>
          <ac:spMkLst>
            <pc:docMk/>
            <pc:sldMk cId="0" sldId="256"/>
            <ac:spMk id="42" creationId="{A7298056-CE3D-4C09-B307-9B50B8658D54}"/>
          </ac:spMkLst>
        </pc:spChg>
        <pc:spChg chg="add del">
          <ac:chgData name="Sanskruti Shimple" userId="525644abe55b486d" providerId="LiveId" clId="{A39F32A6-E8E6-4E02-8121-134EF530B7A6}" dt="2021-06-27T19:39:04.222" v="2871" actId="26606"/>
          <ac:spMkLst>
            <pc:docMk/>
            <pc:sldMk cId="0" sldId="256"/>
            <ac:spMk id="43" creationId="{3F6FAB33-2B41-41D0-BEC1-C10BF1A7AABA}"/>
          </ac:spMkLst>
        </pc:spChg>
        <pc:spChg chg="add del">
          <ac:chgData name="Sanskruti Shimple" userId="525644abe55b486d" providerId="LiveId" clId="{A39F32A6-E8E6-4E02-8121-134EF530B7A6}" dt="2021-06-27T20:13:43.378" v="3165"/>
          <ac:spMkLst>
            <pc:docMk/>
            <pc:sldMk cId="0" sldId="256"/>
            <ac:spMk id="46" creationId="{747BAB37-96A7-484F-9D9A-866D60592F09}"/>
          </ac:spMkLst>
        </pc:spChg>
        <pc:spChg chg="add del">
          <ac:chgData name="Sanskruti Shimple" userId="525644abe55b486d" providerId="LiveId" clId="{A39F32A6-E8E6-4E02-8121-134EF530B7A6}" dt="2021-06-27T19:39:04.222" v="2871" actId="26606"/>
          <ac:spMkLst>
            <pc:docMk/>
            <pc:sldMk cId="0" sldId="256"/>
            <ac:spMk id="47" creationId="{A0C40424-774F-4D0E-B9FD-44A4AB37FE47}"/>
          </ac:spMkLst>
        </pc:spChg>
        <pc:spChg chg="add del">
          <ac:chgData name="Sanskruti Shimple" userId="525644abe55b486d" providerId="LiveId" clId="{A39F32A6-E8E6-4E02-8121-134EF530B7A6}" dt="2021-06-27T19:39:04.222" v="2871" actId="26606"/>
          <ac:spMkLst>
            <pc:docMk/>
            <pc:sldMk cId="0" sldId="256"/>
            <ac:spMk id="51" creationId="{AB4B6D64-E8D7-4321-BAC4-C3D390F8F76B}"/>
          </ac:spMkLst>
        </pc:spChg>
        <pc:spChg chg="add del">
          <ac:chgData name="Sanskruti Shimple" userId="525644abe55b486d" providerId="LiveId" clId="{A39F32A6-E8E6-4E02-8121-134EF530B7A6}" dt="2021-06-27T19:39:06.839" v="2873" actId="26606"/>
          <ac:spMkLst>
            <pc:docMk/>
            <pc:sldMk cId="0" sldId="256"/>
            <ac:spMk id="53" creationId="{006DA191-3633-4169-8E7F-64268FAB8664}"/>
          </ac:spMkLst>
        </pc:spChg>
        <pc:spChg chg="add del">
          <ac:chgData name="Sanskruti Shimple" userId="525644abe55b486d" providerId="LiveId" clId="{A39F32A6-E8E6-4E02-8121-134EF530B7A6}" dt="2021-06-27T19:39:06.839" v="2873" actId="26606"/>
          <ac:spMkLst>
            <pc:docMk/>
            <pc:sldMk cId="0" sldId="256"/>
            <ac:spMk id="55" creationId="{C5831A11-7F55-44E1-8F9D-FC2676186274}"/>
          </ac:spMkLst>
        </pc:spChg>
        <pc:spChg chg="add del">
          <ac:chgData name="Sanskruti Shimple" userId="525644abe55b486d" providerId="LiveId" clId="{A39F32A6-E8E6-4E02-8121-134EF530B7A6}" dt="2021-06-27T19:39:06.839" v="2873" actId="26606"/>
          <ac:spMkLst>
            <pc:docMk/>
            <pc:sldMk cId="0" sldId="256"/>
            <ac:spMk id="58" creationId="{C8F2C176-794E-4FDE-92D5-4B53D477EB31}"/>
          </ac:spMkLst>
        </pc:spChg>
        <pc:spChg chg="add del">
          <ac:chgData name="Sanskruti Shimple" userId="525644abe55b486d" providerId="LiveId" clId="{A39F32A6-E8E6-4E02-8121-134EF530B7A6}" dt="2021-06-27T19:39:06.839" v="2873" actId="26606"/>
          <ac:spMkLst>
            <pc:docMk/>
            <pc:sldMk cId="0" sldId="256"/>
            <ac:spMk id="59" creationId="{6C6A2247-F373-4310-B4F4-EB66550D9514}"/>
          </ac:spMkLst>
        </pc:spChg>
        <pc:spChg chg="add del">
          <ac:chgData name="Sanskruti Shimple" userId="525644abe55b486d" providerId="LiveId" clId="{A39F32A6-E8E6-4E02-8121-134EF530B7A6}" dt="2021-06-27T19:39:06.839" v="2873" actId="26606"/>
          <ac:spMkLst>
            <pc:docMk/>
            <pc:sldMk cId="0" sldId="256"/>
            <ac:spMk id="60" creationId="{8DB81958-FE92-4F4B-A9B7-C8A3AD1488BF}"/>
          </ac:spMkLst>
        </pc:spChg>
        <pc:spChg chg="add del">
          <ac:chgData name="Sanskruti Shimple" userId="525644abe55b486d" providerId="LiveId" clId="{A39F32A6-E8E6-4E02-8121-134EF530B7A6}" dt="2021-06-27T19:39:06.839" v="2873" actId="26606"/>
          <ac:spMkLst>
            <pc:docMk/>
            <pc:sldMk cId="0" sldId="256"/>
            <ac:spMk id="62" creationId="{71DF519F-C7B0-4AF9-9FE0-25927C2EB7E0}"/>
          </ac:spMkLst>
        </pc:spChg>
        <pc:spChg chg="add del">
          <ac:chgData name="Sanskruti Shimple" userId="525644abe55b486d" providerId="LiveId" clId="{A39F32A6-E8E6-4E02-8121-134EF530B7A6}" dt="2021-06-27T19:39:06.839" v="2873" actId="26606"/>
          <ac:spMkLst>
            <pc:docMk/>
            <pc:sldMk cId="0" sldId="256"/>
            <ac:spMk id="63" creationId="{567D3C1C-84C5-42A2-91B4-9D9417B7AD4E}"/>
          </ac:spMkLst>
        </pc:spChg>
        <pc:spChg chg="add del">
          <ac:chgData name="Sanskruti Shimple" userId="525644abe55b486d" providerId="LiveId" clId="{A39F32A6-E8E6-4E02-8121-134EF530B7A6}" dt="2021-06-27T19:39:06.839" v="2873" actId="26606"/>
          <ac:spMkLst>
            <pc:docMk/>
            <pc:sldMk cId="0" sldId="256"/>
            <ac:spMk id="64" creationId="{008F2453-4CA5-49C8-88E7-C3AD8DB00EC7}"/>
          </ac:spMkLst>
        </pc:spChg>
        <pc:spChg chg="add del">
          <ac:chgData name="Sanskruti Shimple" userId="525644abe55b486d" providerId="LiveId" clId="{A39F32A6-E8E6-4E02-8121-134EF530B7A6}" dt="2021-06-27T20:14:15.236" v="3167" actId="26606"/>
          <ac:spMkLst>
            <pc:docMk/>
            <pc:sldMk cId="0" sldId="256"/>
            <ac:spMk id="65" creationId="{C8F2C176-794E-4FDE-92D5-4B53D477EB31}"/>
          </ac:spMkLst>
        </pc:spChg>
        <pc:spChg chg="add del">
          <ac:chgData name="Sanskruti Shimple" userId="525644abe55b486d" providerId="LiveId" clId="{A39F32A6-E8E6-4E02-8121-134EF530B7A6}" dt="2021-06-27T19:39:16.385" v="2875" actId="26606"/>
          <ac:spMkLst>
            <pc:docMk/>
            <pc:sldMk cId="0" sldId="256"/>
            <ac:spMk id="69" creationId="{C8F2C176-794E-4FDE-92D5-4B53D477EB31}"/>
          </ac:spMkLst>
        </pc:spChg>
        <pc:spChg chg="add del">
          <ac:chgData name="Sanskruti Shimple" userId="525644abe55b486d" providerId="LiveId" clId="{A39F32A6-E8E6-4E02-8121-134EF530B7A6}" dt="2021-06-27T19:39:16.385" v="2875" actId="26606"/>
          <ac:spMkLst>
            <pc:docMk/>
            <pc:sldMk cId="0" sldId="256"/>
            <ac:spMk id="70" creationId="{6C6A2247-F373-4310-B4F4-EB66550D9514}"/>
          </ac:spMkLst>
        </pc:spChg>
        <pc:spChg chg="add del">
          <ac:chgData name="Sanskruti Shimple" userId="525644abe55b486d" providerId="LiveId" clId="{A39F32A6-E8E6-4E02-8121-134EF530B7A6}" dt="2021-06-27T19:39:16.385" v="2875" actId="26606"/>
          <ac:spMkLst>
            <pc:docMk/>
            <pc:sldMk cId="0" sldId="256"/>
            <ac:spMk id="71" creationId="{34A708A9-DA3E-48C1-80B5-6F7350D92456}"/>
          </ac:spMkLst>
        </pc:spChg>
        <pc:spChg chg="add del">
          <ac:chgData name="Sanskruti Shimple" userId="525644abe55b486d" providerId="LiveId" clId="{A39F32A6-E8E6-4E02-8121-134EF530B7A6}" dt="2021-06-27T19:39:16.385" v="2875" actId="26606"/>
          <ac:spMkLst>
            <pc:docMk/>
            <pc:sldMk cId="0" sldId="256"/>
            <ac:spMk id="73" creationId="{C9490CF8-F520-48F1-A0BD-432267F7771C}"/>
          </ac:spMkLst>
        </pc:spChg>
        <pc:spChg chg="add del">
          <ac:chgData name="Sanskruti Shimple" userId="525644abe55b486d" providerId="LiveId" clId="{A39F32A6-E8E6-4E02-8121-134EF530B7A6}" dt="2021-06-27T19:39:16.385" v="2875" actId="26606"/>
          <ac:spMkLst>
            <pc:docMk/>
            <pc:sldMk cId="0" sldId="256"/>
            <ac:spMk id="75" creationId="{C858CB48-FCA1-4F44-9F4D-0B22FEA21D24}"/>
          </ac:spMkLst>
        </pc:spChg>
        <pc:spChg chg="add del">
          <ac:chgData name="Sanskruti Shimple" userId="525644abe55b486d" providerId="LiveId" clId="{A39F32A6-E8E6-4E02-8121-134EF530B7A6}" dt="2021-06-27T20:14:15.236" v="3167" actId="26606"/>
          <ac:spMkLst>
            <pc:docMk/>
            <pc:sldMk cId="0" sldId="256"/>
            <ac:spMk id="76" creationId="{6C6A2247-F373-4310-B4F4-EB66550D9514}"/>
          </ac:spMkLst>
        </pc:spChg>
        <pc:spChg chg="add del">
          <ac:chgData name="Sanskruti Shimple" userId="525644abe55b486d" providerId="LiveId" clId="{A39F32A6-E8E6-4E02-8121-134EF530B7A6}" dt="2021-06-27T20:11:15.007" v="3155"/>
          <ac:spMkLst>
            <pc:docMk/>
            <pc:sldMk cId="0" sldId="256"/>
            <ac:spMk id="80" creationId="{C8F2C176-794E-4FDE-92D5-4B53D477EB31}"/>
          </ac:spMkLst>
        </pc:spChg>
        <pc:spChg chg="add del">
          <ac:chgData name="Sanskruti Shimple" userId="525644abe55b486d" providerId="LiveId" clId="{A39F32A6-E8E6-4E02-8121-134EF530B7A6}" dt="2021-06-27T20:11:15.007" v="3155"/>
          <ac:spMkLst>
            <pc:docMk/>
            <pc:sldMk cId="0" sldId="256"/>
            <ac:spMk id="81" creationId="{6C6A2247-F373-4310-B4F4-EB66550D9514}"/>
          </ac:spMkLst>
        </pc:spChg>
        <pc:spChg chg="add del">
          <ac:chgData name="Sanskruti Shimple" userId="525644abe55b486d" providerId="LiveId" clId="{A39F32A6-E8E6-4E02-8121-134EF530B7A6}" dt="2021-06-27T20:11:15.007" v="3155"/>
          <ac:spMkLst>
            <pc:docMk/>
            <pc:sldMk cId="0" sldId="256"/>
            <ac:spMk id="82" creationId="{98EA0224-1908-40E4-81B3-38517244F2FA}"/>
          </ac:spMkLst>
        </pc:spChg>
        <pc:spChg chg="add del">
          <ac:chgData name="Sanskruti Shimple" userId="525644abe55b486d" providerId="LiveId" clId="{A39F32A6-E8E6-4E02-8121-134EF530B7A6}" dt="2021-06-27T20:11:15.007" v="3155"/>
          <ac:spMkLst>
            <pc:docMk/>
            <pc:sldMk cId="0" sldId="256"/>
            <ac:spMk id="84" creationId="{A7298056-CE3D-4C09-B307-9B50B8658D54}"/>
          </ac:spMkLst>
        </pc:spChg>
        <pc:spChg chg="add del">
          <ac:chgData name="Sanskruti Shimple" userId="525644abe55b486d" providerId="LiveId" clId="{A39F32A6-E8E6-4E02-8121-134EF530B7A6}" dt="2021-06-27T20:11:15.007" v="3155"/>
          <ac:spMkLst>
            <pc:docMk/>
            <pc:sldMk cId="0" sldId="256"/>
            <ac:spMk id="86" creationId="{747BAB37-96A7-484F-9D9A-866D60592F09}"/>
          </ac:spMkLst>
        </pc:spChg>
        <pc:spChg chg="add del">
          <ac:chgData name="Sanskruti Shimple" userId="525644abe55b486d" providerId="LiveId" clId="{A39F32A6-E8E6-4E02-8121-134EF530B7A6}" dt="2021-06-27T20:14:15.236" v="3167" actId="26606"/>
          <ac:spMkLst>
            <pc:docMk/>
            <pc:sldMk cId="0" sldId="256"/>
            <ac:spMk id="87" creationId="{98EA0224-1908-40E4-81B3-38517244F2FA}"/>
          </ac:spMkLst>
        </pc:spChg>
        <pc:spChg chg="add del">
          <ac:chgData name="Sanskruti Shimple" userId="525644abe55b486d" providerId="LiveId" clId="{A39F32A6-E8E6-4E02-8121-134EF530B7A6}" dt="2021-06-27T20:14:15.236" v="3167" actId="26606"/>
          <ac:spMkLst>
            <pc:docMk/>
            <pc:sldMk cId="0" sldId="256"/>
            <ac:spMk id="89" creationId="{A7298056-CE3D-4C09-B307-9B50B8658D54}"/>
          </ac:spMkLst>
        </pc:spChg>
        <pc:spChg chg="add del">
          <ac:chgData name="Sanskruti Shimple" userId="525644abe55b486d" providerId="LiveId" clId="{A39F32A6-E8E6-4E02-8121-134EF530B7A6}" dt="2021-06-27T20:14:15.236" v="3167" actId="26606"/>
          <ac:spMkLst>
            <pc:docMk/>
            <pc:sldMk cId="0" sldId="256"/>
            <ac:spMk id="91" creationId="{747BAB37-96A7-484F-9D9A-866D60592F09}"/>
          </ac:spMkLst>
        </pc:spChg>
        <pc:spChg chg="add del">
          <ac:chgData name="Sanskruti Shimple" userId="525644abe55b486d" providerId="LiveId" clId="{A39F32A6-E8E6-4E02-8121-134EF530B7A6}" dt="2021-06-27T20:14:21.727" v="3169" actId="26606"/>
          <ac:spMkLst>
            <pc:docMk/>
            <pc:sldMk cId="0" sldId="256"/>
            <ac:spMk id="96" creationId="{5A42845B-CC95-4485-9D3A-D96B6EE0467D}"/>
          </ac:spMkLst>
        </pc:spChg>
        <pc:spChg chg="add del">
          <ac:chgData name="Sanskruti Shimple" userId="525644abe55b486d" providerId="LiveId" clId="{A39F32A6-E8E6-4E02-8121-134EF530B7A6}" dt="2021-06-27T20:14:21.727" v="3169" actId="26606"/>
          <ac:spMkLst>
            <pc:docMk/>
            <pc:sldMk cId="0" sldId="256"/>
            <ac:spMk id="97" creationId="{86637838-C48E-4126-9469-4A003CAAF5CF}"/>
          </ac:spMkLst>
        </pc:spChg>
        <pc:spChg chg="add del">
          <ac:chgData name="Sanskruti Shimple" userId="525644abe55b486d" providerId="LiveId" clId="{A39F32A6-E8E6-4E02-8121-134EF530B7A6}" dt="2021-06-27T20:14:21.727" v="3169" actId="26606"/>
          <ac:spMkLst>
            <pc:docMk/>
            <pc:sldMk cId="0" sldId="256"/>
            <ac:spMk id="98" creationId="{2D250EF1-5896-4DE9-80B8-FD010E81EF15}"/>
          </ac:spMkLst>
        </pc:spChg>
        <pc:spChg chg="add del">
          <ac:chgData name="Sanskruti Shimple" userId="525644abe55b486d" providerId="LiveId" clId="{A39F32A6-E8E6-4E02-8121-134EF530B7A6}" dt="2021-06-27T20:14:21.727" v="3169" actId="26606"/>
          <ac:spMkLst>
            <pc:docMk/>
            <pc:sldMk cId="0" sldId="256"/>
            <ac:spMk id="99" creationId="{4C9C58DE-F78C-4FDB-820F-699BE902DF61}"/>
          </ac:spMkLst>
        </pc:spChg>
        <pc:spChg chg="add del">
          <ac:chgData name="Sanskruti Shimple" userId="525644abe55b486d" providerId="LiveId" clId="{A39F32A6-E8E6-4E02-8121-134EF530B7A6}" dt="2021-06-27T20:14:21.727" v="3169" actId="26606"/>
          <ac:spMkLst>
            <pc:docMk/>
            <pc:sldMk cId="0" sldId="256"/>
            <ac:spMk id="100" creationId="{2706840C-0A25-42AF-BB13-A948CEF45E26}"/>
          </ac:spMkLst>
        </pc:spChg>
        <pc:spChg chg="add del">
          <ac:chgData name="Sanskruti Shimple" userId="525644abe55b486d" providerId="LiveId" clId="{A39F32A6-E8E6-4E02-8121-134EF530B7A6}" dt="2021-06-27T20:14:21.727" v="3169" actId="26606"/>
          <ac:spMkLst>
            <pc:docMk/>
            <pc:sldMk cId="0" sldId="256"/>
            <ac:spMk id="101" creationId="{96DAD933-5550-4A10-9292-A05B0154D2B0}"/>
          </ac:spMkLst>
        </pc:spChg>
        <pc:spChg chg="add del">
          <ac:chgData name="Sanskruti Shimple" userId="525644abe55b486d" providerId="LiveId" clId="{A39F32A6-E8E6-4E02-8121-134EF530B7A6}" dt="2021-06-27T20:14:21.727" v="3169" actId="26606"/>
          <ac:spMkLst>
            <pc:docMk/>
            <pc:sldMk cId="0" sldId="256"/>
            <ac:spMk id="102" creationId="{91FDEF4A-4633-42EF-9FE5-D93BFBFD9646}"/>
          </ac:spMkLst>
        </pc:spChg>
        <pc:spChg chg="add del">
          <ac:chgData name="Sanskruti Shimple" userId="525644abe55b486d" providerId="LiveId" clId="{A39F32A6-E8E6-4E02-8121-134EF530B7A6}" dt="2021-06-27T20:14:26.492" v="3171" actId="26606"/>
          <ac:spMkLst>
            <pc:docMk/>
            <pc:sldMk cId="0" sldId="256"/>
            <ac:spMk id="107" creationId="{C8F2C176-794E-4FDE-92D5-4B53D477EB31}"/>
          </ac:spMkLst>
        </pc:spChg>
        <pc:spChg chg="add del">
          <ac:chgData name="Sanskruti Shimple" userId="525644abe55b486d" providerId="LiveId" clId="{A39F32A6-E8E6-4E02-8121-134EF530B7A6}" dt="2021-06-27T20:14:26.492" v="3171" actId="26606"/>
          <ac:spMkLst>
            <pc:docMk/>
            <pc:sldMk cId="0" sldId="256"/>
            <ac:spMk id="108" creationId="{6C6A2247-F373-4310-B4F4-EB66550D9514}"/>
          </ac:spMkLst>
        </pc:spChg>
        <pc:spChg chg="add del">
          <ac:chgData name="Sanskruti Shimple" userId="525644abe55b486d" providerId="LiveId" clId="{A39F32A6-E8E6-4E02-8121-134EF530B7A6}" dt="2021-06-27T20:14:26.492" v="3171" actId="26606"/>
          <ac:spMkLst>
            <pc:docMk/>
            <pc:sldMk cId="0" sldId="256"/>
            <ac:spMk id="109" creationId="{3F6FAB33-2B41-41D0-BEC1-C10BF1A7AABA}"/>
          </ac:spMkLst>
        </pc:spChg>
        <pc:spChg chg="add del">
          <ac:chgData name="Sanskruti Shimple" userId="525644abe55b486d" providerId="LiveId" clId="{A39F32A6-E8E6-4E02-8121-134EF530B7A6}" dt="2021-06-27T20:14:26.492" v="3171" actId="26606"/>
          <ac:spMkLst>
            <pc:docMk/>
            <pc:sldMk cId="0" sldId="256"/>
            <ac:spMk id="111" creationId="{A0C40424-774F-4D0E-B9FD-44A4AB37FE47}"/>
          </ac:spMkLst>
        </pc:spChg>
        <pc:spChg chg="add del">
          <ac:chgData name="Sanskruti Shimple" userId="525644abe55b486d" providerId="LiveId" clId="{A39F32A6-E8E6-4E02-8121-134EF530B7A6}" dt="2021-06-27T20:14:26.492" v="3171" actId="26606"/>
          <ac:spMkLst>
            <pc:docMk/>
            <pc:sldMk cId="0" sldId="256"/>
            <ac:spMk id="113" creationId="{AB4B6D64-E8D7-4321-BAC4-C3D390F8F76B}"/>
          </ac:spMkLst>
        </pc:spChg>
        <pc:spChg chg="add">
          <ac:chgData name="Sanskruti Shimple" userId="525644abe55b486d" providerId="LiveId" clId="{A39F32A6-E8E6-4E02-8121-134EF530B7A6}" dt="2021-06-27T20:14:26.507" v="3172" actId="26606"/>
          <ac:spMkLst>
            <pc:docMk/>
            <pc:sldMk cId="0" sldId="256"/>
            <ac:spMk id="118" creationId="{C8F2C176-794E-4FDE-92D5-4B53D477EB31}"/>
          </ac:spMkLst>
        </pc:spChg>
        <pc:spChg chg="add">
          <ac:chgData name="Sanskruti Shimple" userId="525644abe55b486d" providerId="LiveId" clId="{A39F32A6-E8E6-4E02-8121-134EF530B7A6}" dt="2021-06-27T20:14:26.507" v="3172" actId="26606"/>
          <ac:spMkLst>
            <pc:docMk/>
            <pc:sldMk cId="0" sldId="256"/>
            <ac:spMk id="119" creationId="{6C6A2247-F373-4310-B4F4-EB66550D9514}"/>
          </ac:spMkLst>
        </pc:spChg>
        <pc:spChg chg="add">
          <ac:chgData name="Sanskruti Shimple" userId="525644abe55b486d" providerId="LiveId" clId="{A39F32A6-E8E6-4E02-8121-134EF530B7A6}" dt="2021-06-27T20:14:26.507" v="3172" actId="26606"/>
          <ac:spMkLst>
            <pc:docMk/>
            <pc:sldMk cId="0" sldId="256"/>
            <ac:spMk id="120" creationId="{98EA0224-1908-40E4-81B3-38517244F2FA}"/>
          </ac:spMkLst>
        </pc:spChg>
        <pc:spChg chg="add">
          <ac:chgData name="Sanskruti Shimple" userId="525644abe55b486d" providerId="LiveId" clId="{A39F32A6-E8E6-4E02-8121-134EF530B7A6}" dt="2021-06-27T20:14:26.507" v="3172" actId="26606"/>
          <ac:spMkLst>
            <pc:docMk/>
            <pc:sldMk cId="0" sldId="256"/>
            <ac:spMk id="122" creationId="{A7298056-CE3D-4C09-B307-9B50B8658D54}"/>
          </ac:spMkLst>
        </pc:spChg>
        <pc:spChg chg="add">
          <ac:chgData name="Sanskruti Shimple" userId="525644abe55b486d" providerId="LiveId" clId="{A39F32A6-E8E6-4E02-8121-134EF530B7A6}" dt="2021-06-27T20:14:26.507" v="3172" actId="26606"/>
          <ac:spMkLst>
            <pc:docMk/>
            <pc:sldMk cId="0" sldId="256"/>
            <ac:spMk id="124" creationId="{747BAB37-96A7-484F-9D9A-866D60592F09}"/>
          </ac:spMkLst>
        </pc:spChg>
        <pc:grpChg chg="del">
          <ac:chgData name="Sanskruti Shimple" userId="525644abe55b486d" providerId="LiveId" clId="{A39F32A6-E8E6-4E02-8121-134EF530B7A6}" dt="2021-06-27T18:40:30.894" v="1531" actId="21"/>
          <ac:grpSpMkLst>
            <pc:docMk/>
            <pc:sldMk cId="0" sldId="256"/>
            <ac:grpSpMk id="27" creationId="{00000000-0000-0000-0000-000000000000}"/>
          </ac:grpSpMkLst>
        </pc:grpChg>
        <pc:picChg chg="add mod">
          <ac:chgData name="Sanskruti Shimple" userId="525644abe55b486d" providerId="LiveId" clId="{A39F32A6-E8E6-4E02-8121-134EF530B7A6}" dt="2021-06-27T20:14:26.492" v="3171" actId="26606"/>
          <ac:picMkLst>
            <pc:docMk/>
            <pc:sldMk cId="0" sldId="256"/>
            <ac:picMk id="3" creationId="{A007AEB3-5275-4F6F-9140-ED628ED3D44E}"/>
          </ac:picMkLst>
        </pc:picChg>
        <pc:picChg chg="add del">
          <ac:chgData name="Sanskruti Shimple" userId="525644abe55b486d" providerId="LiveId" clId="{A39F32A6-E8E6-4E02-8121-134EF530B7A6}" dt="2021-06-27T20:13:43.378" v="3165"/>
          <ac:picMkLst>
            <pc:docMk/>
            <pc:sldMk cId="0" sldId="256"/>
            <ac:picMk id="30" creationId="{05916DBF-29BF-49BC-864D-B509C0E9F9A9}"/>
          </ac:picMkLst>
        </pc:picChg>
        <pc:picChg chg="add del">
          <ac:chgData name="Sanskruti Shimple" userId="525644abe55b486d" providerId="LiveId" clId="{A39F32A6-E8E6-4E02-8121-134EF530B7A6}" dt="2021-06-27T20:13:43.378" v="3165"/>
          <ac:picMkLst>
            <pc:docMk/>
            <pc:sldMk cId="0" sldId="256"/>
            <ac:picMk id="31" creationId="{F72F2D00-DB84-4A88-A1ED-DFFB351BF002}"/>
          </ac:picMkLst>
        </pc:picChg>
        <pc:picChg chg="add del">
          <ac:chgData name="Sanskruti Shimple" userId="525644abe55b486d" providerId="LiveId" clId="{A39F32A6-E8E6-4E02-8121-134EF530B7A6}" dt="2021-06-27T20:13:43.378" v="3165"/>
          <ac:picMkLst>
            <pc:docMk/>
            <pc:sldMk cId="0" sldId="256"/>
            <ac:picMk id="32" creationId="{33AA8AC3-6A99-48DF-9135-CCDDD62E932B}"/>
          </ac:picMkLst>
        </pc:picChg>
        <pc:picChg chg="add del">
          <ac:chgData name="Sanskruti Shimple" userId="525644abe55b486d" providerId="LiveId" clId="{A39F32A6-E8E6-4E02-8121-134EF530B7A6}" dt="2021-06-27T19:39:04.222" v="2871" actId="26606"/>
          <ac:picMkLst>
            <pc:docMk/>
            <pc:sldMk cId="0" sldId="256"/>
            <ac:picMk id="33" creationId="{05916DBF-29BF-49BC-864D-B509C0E9F9A9}"/>
          </ac:picMkLst>
        </pc:picChg>
        <pc:picChg chg="add del">
          <ac:chgData name="Sanskruti Shimple" userId="525644abe55b486d" providerId="LiveId" clId="{A39F32A6-E8E6-4E02-8121-134EF530B7A6}" dt="2021-06-27T19:39:04.222" v="2871" actId="26606"/>
          <ac:picMkLst>
            <pc:docMk/>
            <pc:sldMk cId="0" sldId="256"/>
            <ac:picMk id="35" creationId="{F72F2D00-DB84-4A88-A1ED-DFFB351BF002}"/>
          </ac:picMkLst>
        </pc:picChg>
        <pc:picChg chg="add del">
          <ac:chgData name="Sanskruti Shimple" userId="525644abe55b486d" providerId="LiveId" clId="{A39F32A6-E8E6-4E02-8121-134EF530B7A6}" dt="2021-06-27T19:39:04.222" v="2871" actId="26606"/>
          <ac:picMkLst>
            <pc:docMk/>
            <pc:sldMk cId="0" sldId="256"/>
            <ac:picMk id="37" creationId="{33AA8AC3-6A99-48DF-9135-CCDDD62E932B}"/>
          </ac:picMkLst>
        </pc:picChg>
        <pc:picChg chg="add del">
          <ac:chgData name="Sanskruti Shimple" userId="525644abe55b486d" providerId="LiveId" clId="{A39F32A6-E8E6-4E02-8121-134EF530B7A6}" dt="2021-06-27T20:13:43.378" v="3165"/>
          <ac:picMkLst>
            <pc:docMk/>
            <pc:sldMk cId="0" sldId="256"/>
            <ac:picMk id="40" creationId="{138A72D9-D253-47F6-BF42-60BAD5DFF2E1}"/>
          </ac:picMkLst>
        </pc:picChg>
        <pc:picChg chg="add del">
          <ac:chgData name="Sanskruti Shimple" userId="525644abe55b486d" providerId="LiveId" clId="{A39F32A6-E8E6-4E02-8121-134EF530B7A6}" dt="2021-06-27T20:13:43.378" v="3165"/>
          <ac:picMkLst>
            <pc:docMk/>
            <pc:sldMk cId="0" sldId="256"/>
            <ac:picMk id="44" creationId="{5B60CD1E-AC16-4E0E-8D06-EBC4D5A92B2B}"/>
          </ac:picMkLst>
        </pc:picChg>
        <pc:picChg chg="add del">
          <ac:chgData name="Sanskruti Shimple" userId="525644abe55b486d" providerId="LiveId" clId="{A39F32A6-E8E6-4E02-8121-134EF530B7A6}" dt="2021-06-27T19:39:04.222" v="2871" actId="26606"/>
          <ac:picMkLst>
            <pc:docMk/>
            <pc:sldMk cId="0" sldId="256"/>
            <ac:picMk id="45" creationId="{16AEA8F9-742B-448B-8A34-C25E62C633A0}"/>
          </ac:picMkLst>
        </pc:picChg>
        <pc:picChg chg="add del">
          <ac:chgData name="Sanskruti Shimple" userId="525644abe55b486d" providerId="LiveId" clId="{A39F32A6-E8E6-4E02-8121-134EF530B7A6}" dt="2021-06-27T20:14:15.236" v="3167" actId="26606"/>
          <ac:picMkLst>
            <pc:docMk/>
            <pc:sldMk cId="0" sldId="256"/>
            <ac:picMk id="48" creationId="{05916DBF-29BF-49BC-864D-B509C0E9F9A9}"/>
          </ac:picMkLst>
        </pc:picChg>
        <pc:picChg chg="add del">
          <ac:chgData name="Sanskruti Shimple" userId="525644abe55b486d" providerId="LiveId" clId="{A39F32A6-E8E6-4E02-8121-134EF530B7A6}" dt="2021-06-27T19:39:04.222" v="2871" actId="26606"/>
          <ac:picMkLst>
            <pc:docMk/>
            <pc:sldMk cId="0" sldId="256"/>
            <ac:picMk id="49" creationId="{F14ED4A2-7E65-4939-9FCA-81CDDEA453BC}"/>
          </ac:picMkLst>
        </pc:picChg>
        <pc:picChg chg="add del">
          <ac:chgData name="Sanskruti Shimple" userId="525644abe55b486d" providerId="LiveId" clId="{A39F32A6-E8E6-4E02-8121-134EF530B7A6}" dt="2021-06-27T20:14:15.236" v="3167" actId="26606"/>
          <ac:picMkLst>
            <pc:docMk/>
            <pc:sldMk cId="0" sldId="256"/>
            <ac:picMk id="50" creationId="{F72F2D00-DB84-4A88-A1ED-DFFB351BF002}"/>
          </ac:picMkLst>
        </pc:picChg>
        <pc:picChg chg="add del">
          <ac:chgData name="Sanskruti Shimple" userId="525644abe55b486d" providerId="LiveId" clId="{A39F32A6-E8E6-4E02-8121-134EF530B7A6}" dt="2021-06-27T20:14:15.236" v="3167" actId="26606"/>
          <ac:picMkLst>
            <pc:docMk/>
            <pc:sldMk cId="0" sldId="256"/>
            <ac:picMk id="52" creationId="{33AA8AC3-6A99-48DF-9135-CCDDD62E932B}"/>
          </ac:picMkLst>
        </pc:picChg>
        <pc:picChg chg="add del">
          <ac:chgData name="Sanskruti Shimple" userId="525644abe55b486d" providerId="LiveId" clId="{A39F32A6-E8E6-4E02-8121-134EF530B7A6}" dt="2021-06-27T19:39:06.839" v="2873" actId="26606"/>
          <ac:picMkLst>
            <pc:docMk/>
            <pc:sldMk cId="0" sldId="256"/>
            <ac:picMk id="54" creationId="{05916DBF-29BF-49BC-864D-B509C0E9F9A9}"/>
          </ac:picMkLst>
        </pc:picChg>
        <pc:picChg chg="add del">
          <ac:chgData name="Sanskruti Shimple" userId="525644abe55b486d" providerId="LiveId" clId="{A39F32A6-E8E6-4E02-8121-134EF530B7A6}" dt="2021-06-27T19:39:06.839" v="2873" actId="26606"/>
          <ac:picMkLst>
            <pc:docMk/>
            <pc:sldMk cId="0" sldId="256"/>
            <ac:picMk id="56" creationId="{F72F2D00-DB84-4A88-A1ED-DFFB351BF002}"/>
          </ac:picMkLst>
        </pc:picChg>
        <pc:picChg chg="add del">
          <ac:chgData name="Sanskruti Shimple" userId="525644abe55b486d" providerId="LiveId" clId="{A39F32A6-E8E6-4E02-8121-134EF530B7A6}" dt="2021-06-27T19:39:06.839" v="2873" actId="26606"/>
          <ac:picMkLst>
            <pc:docMk/>
            <pc:sldMk cId="0" sldId="256"/>
            <ac:picMk id="57" creationId="{33AA8AC3-6A99-48DF-9135-CCDDD62E932B}"/>
          </ac:picMkLst>
        </pc:picChg>
        <pc:picChg chg="add del">
          <ac:chgData name="Sanskruti Shimple" userId="525644abe55b486d" providerId="LiveId" clId="{A39F32A6-E8E6-4E02-8121-134EF530B7A6}" dt="2021-06-27T19:39:06.839" v="2873" actId="26606"/>
          <ac:picMkLst>
            <pc:docMk/>
            <pc:sldMk cId="0" sldId="256"/>
            <ac:picMk id="61" creationId="{1653769E-8AD3-4D28-8E3B-658D573B60C6}"/>
          </ac:picMkLst>
        </pc:picChg>
        <pc:picChg chg="add del">
          <ac:chgData name="Sanskruti Shimple" userId="525644abe55b486d" providerId="LiveId" clId="{A39F32A6-E8E6-4E02-8121-134EF530B7A6}" dt="2021-06-27T19:39:16.385" v="2875" actId="26606"/>
          <ac:picMkLst>
            <pc:docMk/>
            <pc:sldMk cId="0" sldId="256"/>
            <ac:picMk id="66" creationId="{05916DBF-29BF-49BC-864D-B509C0E9F9A9}"/>
          </ac:picMkLst>
        </pc:picChg>
        <pc:picChg chg="add del">
          <ac:chgData name="Sanskruti Shimple" userId="525644abe55b486d" providerId="LiveId" clId="{A39F32A6-E8E6-4E02-8121-134EF530B7A6}" dt="2021-06-27T19:39:16.385" v="2875" actId="26606"/>
          <ac:picMkLst>
            <pc:docMk/>
            <pc:sldMk cId="0" sldId="256"/>
            <ac:picMk id="67" creationId="{F72F2D00-DB84-4A88-A1ED-DFFB351BF002}"/>
          </ac:picMkLst>
        </pc:picChg>
        <pc:picChg chg="add del">
          <ac:chgData name="Sanskruti Shimple" userId="525644abe55b486d" providerId="LiveId" clId="{A39F32A6-E8E6-4E02-8121-134EF530B7A6}" dt="2021-06-27T19:39:16.385" v="2875" actId="26606"/>
          <ac:picMkLst>
            <pc:docMk/>
            <pc:sldMk cId="0" sldId="256"/>
            <ac:picMk id="68" creationId="{33AA8AC3-6A99-48DF-9135-CCDDD62E932B}"/>
          </ac:picMkLst>
        </pc:picChg>
        <pc:picChg chg="add del">
          <ac:chgData name="Sanskruti Shimple" userId="525644abe55b486d" providerId="LiveId" clId="{A39F32A6-E8E6-4E02-8121-134EF530B7A6}" dt="2021-06-27T19:39:16.385" v="2875" actId="26606"/>
          <ac:picMkLst>
            <pc:docMk/>
            <pc:sldMk cId="0" sldId="256"/>
            <ac:picMk id="72" creationId="{351297AD-57A4-4E8E-8422-FE34A98F47EB}"/>
          </ac:picMkLst>
        </pc:picChg>
        <pc:picChg chg="add del">
          <ac:chgData name="Sanskruti Shimple" userId="525644abe55b486d" providerId="LiveId" clId="{A39F32A6-E8E6-4E02-8121-134EF530B7A6}" dt="2021-06-27T19:39:16.385" v="2875" actId="26606"/>
          <ac:picMkLst>
            <pc:docMk/>
            <pc:sldMk cId="0" sldId="256"/>
            <ac:picMk id="74" creationId="{852E4F65-60BF-44C4-B985-D71BC2271C1B}"/>
          </ac:picMkLst>
        </pc:picChg>
        <pc:picChg chg="add del">
          <ac:chgData name="Sanskruti Shimple" userId="525644abe55b486d" providerId="LiveId" clId="{A39F32A6-E8E6-4E02-8121-134EF530B7A6}" dt="2021-06-27T20:11:15.007" v="3155"/>
          <ac:picMkLst>
            <pc:docMk/>
            <pc:sldMk cId="0" sldId="256"/>
            <ac:picMk id="77" creationId="{05916DBF-29BF-49BC-864D-B509C0E9F9A9}"/>
          </ac:picMkLst>
        </pc:picChg>
        <pc:picChg chg="add del">
          <ac:chgData name="Sanskruti Shimple" userId="525644abe55b486d" providerId="LiveId" clId="{A39F32A6-E8E6-4E02-8121-134EF530B7A6}" dt="2021-06-27T20:11:15.007" v="3155"/>
          <ac:picMkLst>
            <pc:docMk/>
            <pc:sldMk cId="0" sldId="256"/>
            <ac:picMk id="78" creationId="{F72F2D00-DB84-4A88-A1ED-DFFB351BF002}"/>
          </ac:picMkLst>
        </pc:picChg>
        <pc:picChg chg="add del">
          <ac:chgData name="Sanskruti Shimple" userId="525644abe55b486d" providerId="LiveId" clId="{A39F32A6-E8E6-4E02-8121-134EF530B7A6}" dt="2021-06-27T20:11:15.007" v="3155"/>
          <ac:picMkLst>
            <pc:docMk/>
            <pc:sldMk cId="0" sldId="256"/>
            <ac:picMk id="79" creationId="{33AA8AC3-6A99-48DF-9135-CCDDD62E932B}"/>
          </ac:picMkLst>
        </pc:picChg>
        <pc:picChg chg="add del">
          <ac:chgData name="Sanskruti Shimple" userId="525644abe55b486d" providerId="LiveId" clId="{A39F32A6-E8E6-4E02-8121-134EF530B7A6}" dt="2021-06-27T20:11:15.007" v="3155"/>
          <ac:picMkLst>
            <pc:docMk/>
            <pc:sldMk cId="0" sldId="256"/>
            <ac:picMk id="83" creationId="{138A72D9-D253-47F6-BF42-60BAD5DFF2E1}"/>
          </ac:picMkLst>
        </pc:picChg>
        <pc:picChg chg="add del">
          <ac:chgData name="Sanskruti Shimple" userId="525644abe55b486d" providerId="LiveId" clId="{A39F32A6-E8E6-4E02-8121-134EF530B7A6}" dt="2021-06-27T20:11:15.007" v="3155"/>
          <ac:picMkLst>
            <pc:docMk/>
            <pc:sldMk cId="0" sldId="256"/>
            <ac:picMk id="85" creationId="{5B60CD1E-AC16-4E0E-8D06-EBC4D5A92B2B}"/>
          </ac:picMkLst>
        </pc:picChg>
        <pc:picChg chg="add del">
          <ac:chgData name="Sanskruti Shimple" userId="525644abe55b486d" providerId="LiveId" clId="{A39F32A6-E8E6-4E02-8121-134EF530B7A6}" dt="2021-06-27T20:14:15.236" v="3167" actId="26606"/>
          <ac:picMkLst>
            <pc:docMk/>
            <pc:sldMk cId="0" sldId="256"/>
            <ac:picMk id="88" creationId="{138A72D9-D253-47F6-BF42-60BAD5DFF2E1}"/>
          </ac:picMkLst>
        </pc:picChg>
        <pc:picChg chg="add del">
          <ac:chgData name="Sanskruti Shimple" userId="525644abe55b486d" providerId="LiveId" clId="{A39F32A6-E8E6-4E02-8121-134EF530B7A6}" dt="2021-06-27T20:14:15.236" v="3167" actId="26606"/>
          <ac:picMkLst>
            <pc:docMk/>
            <pc:sldMk cId="0" sldId="256"/>
            <ac:picMk id="90" creationId="{5B60CD1E-AC16-4E0E-8D06-EBC4D5A92B2B}"/>
          </ac:picMkLst>
        </pc:picChg>
        <pc:picChg chg="add del">
          <ac:chgData name="Sanskruti Shimple" userId="525644abe55b486d" providerId="LiveId" clId="{A39F32A6-E8E6-4E02-8121-134EF530B7A6}" dt="2021-06-27T20:14:21.727" v="3169" actId="26606"/>
          <ac:picMkLst>
            <pc:docMk/>
            <pc:sldMk cId="0" sldId="256"/>
            <ac:picMk id="93" creationId="{109C3D3C-5E00-40BE-B0F8-64783FF19E09}"/>
          </ac:picMkLst>
        </pc:picChg>
        <pc:picChg chg="add del">
          <ac:chgData name="Sanskruti Shimple" userId="525644abe55b486d" providerId="LiveId" clId="{A39F32A6-E8E6-4E02-8121-134EF530B7A6}" dt="2021-06-27T20:14:21.727" v="3169" actId="26606"/>
          <ac:picMkLst>
            <pc:docMk/>
            <pc:sldMk cId="0" sldId="256"/>
            <ac:picMk id="94" creationId="{C717EFAC-8EE6-49FB-ABD6-B079F6FEE1B8}"/>
          </ac:picMkLst>
        </pc:picChg>
        <pc:picChg chg="add del">
          <ac:chgData name="Sanskruti Shimple" userId="525644abe55b486d" providerId="LiveId" clId="{A39F32A6-E8E6-4E02-8121-134EF530B7A6}" dt="2021-06-27T20:14:21.727" v="3169" actId="26606"/>
          <ac:picMkLst>
            <pc:docMk/>
            <pc:sldMk cId="0" sldId="256"/>
            <ac:picMk id="95" creationId="{A0ECCF49-019C-491E-8A0B-828E9FA65002}"/>
          </ac:picMkLst>
        </pc:picChg>
        <pc:picChg chg="add del">
          <ac:chgData name="Sanskruti Shimple" userId="525644abe55b486d" providerId="LiveId" clId="{A39F32A6-E8E6-4E02-8121-134EF530B7A6}" dt="2021-06-27T20:14:26.492" v="3171" actId="26606"/>
          <ac:picMkLst>
            <pc:docMk/>
            <pc:sldMk cId="0" sldId="256"/>
            <ac:picMk id="104" creationId="{05916DBF-29BF-49BC-864D-B509C0E9F9A9}"/>
          </ac:picMkLst>
        </pc:picChg>
        <pc:picChg chg="add del">
          <ac:chgData name="Sanskruti Shimple" userId="525644abe55b486d" providerId="LiveId" clId="{A39F32A6-E8E6-4E02-8121-134EF530B7A6}" dt="2021-06-27T20:14:26.492" v="3171" actId="26606"/>
          <ac:picMkLst>
            <pc:docMk/>
            <pc:sldMk cId="0" sldId="256"/>
            <ac:picMk id="105" creationId="{F72F2D00-DB84-4A88-A1ED-DFFB351BF002}"/>
          </ac:picMkLst>
        </pc:picChg>
        <pc:picChg chg="add del">
          <ac:chgData name="Sanskruti Shimple" userId="525644abe55b486d" providerId="LiveId" clId="{A39F32A6-E8E6-4E02-8121-134EF530B7A6}" dt="2021-06-27T20:14:26.492" v="3171" actId="26606"/>
          <ac:picMkLst>
            <pc:docMk/>
            <pc:sldMk cId="0" sldId="256"/>
            <ac:picMk id="106" creationId="{33AA8AC3-6A99-48DF-9135-CCDDD62E932B}"/>
          </ac:picMkLst>
        </pc:picChg>
        <pc:picChg chg="add del">
          <ac:chgData name="Sanskruti Shimple" userId="525644abe55b486d" providerId="LiveId" clId="{A39F32A6-E8E6-4E02-8121-134EF530B7A6}" dt="2021-06-27T20:14:26.492" v="3171" actId="26606"/>
          <ac:picMkLst>
            <pc:docMk/>
            <pc:sldMk cId="0" sldId="256"/>
            <ac:picMk id="110" creationId="{16AEA8F9-742B-448B-8A34-C25E62C633A0}"/>
          </ac:picMkLst>
        </pc:picChg>
        <pc:picChg chg="add del">
          <ac:chgData name="Sanskruti Shimple" userId="525644abe55b486d" providerId="LiveId" clId="{A39F32A6-E8E6-4E02-8121-134EF530B7A6}" dt="2021-06-27T20:14:26.492" v="3171" actId="26606"/>
          <ac:picMkLst>
            <pc:docMk/>
            <pc:sldMk cId="0" sldId="256"/>
            <ac:picMk id="112" creationId="{F14ED4A2-7E65-4939-9FCA-81CDDEA453BC}"/>
          </ac:picMkLst>
        </pc:picChg>
        <pc:picChg chg="add">
          <ac:chgData name="Sanskruti Shimple" userId="525644abe55b486d" providerId="LiveId" clId="{A39F32A6-E8E6-4E02-8121-134EF530B7A6}" dt="2021-06-27T20:14:26.507" v="3172" actId="26606"/>
          <ac:picMkLst>
            <pc:docMk/>
            <pc:sldMk cId="0" sldId="256"/>
            <ac:picMk id="115" creationId="{05916DBF-29BF-49BC-864D-B509C0E9F9A9}"/>
          </ac:picMkLst>
        </pc:picChg>
        <pc:picChg chg="add">
          <ac:chgData name="Sanskruti Shimple" userId="525644abe55b486d" providerId="LiveId" clId="{A39F32A6-E8E6-4E02-8121-134EF530B7A6}" dt="2021-06-27T20:14:26.507" v="3172" actId="26606"/>
          <ac:picMkLst>
            <pc:docMk/>
            <pc:sldMk cId="0" sldId="256"/>
            <ac:picMk id="116" creationId="{F72F2D00-DB84-4A88-A1ED-DFFB351BF002}"/>
          </ac:picMkLst>
        </pc:picChg>
        <pc:picChg chg="add">
          <ac:chgData name="Sanskruti Shimple" userId="525644abe55b486d" providerId="LiveId" clId="{A39F32A6-E8E6-4E02-8121-134EF530B7A6}" dt="2021-06-27T20:14:26.507" v="3172" actId="26606"/>
          <ac:picMkLst>
            <pc:docMk/>
            <pc:sldMk cId="0" sldId="256"/>
            <ac:picMk id="117" creationId="{33AA8AC3-6A99-48DF-9135-CCDDD62E932B}"/>
          </ac:picMkLst>
        </pc:picChg>
        <pc:picChg chg="add">
          <ac:chgData name="Sanskruti Shimple" userId="525644abe55b486d" providerId="LiveId" clId="{A39F32A6-E8E6-4E02-8121-134EF530B7A6}" dt="2021-06-27T20:14:26.507" v="3172" actId="26606"/>
          <ac:picMkLst>
            <pc:docMk/>
            <pc:sldMk cId="0" sldId="256"/>
            <ac:picMk id="121" creationId="{138A72D9-D253-47F6-BF42-60BAD5DFF2E1}"/>
          </ac:picMkLst>
        </pc:picChg>
        <pc:picChg chg="add">
          <ac:chgData name="Sanskruti Shimple" userId="525644abe55b486d" providerId="LiveId" clId="{A39F32A6-E8E6-4E02-8121-134EF530B7A6}" dt="2021-06-27T20:14:26.507" v="3172" actId="26606"/>
          <ac:picMkLst>
            <pc:docMk/>
            <pc:sldMk cId="0" sldId="256"/>
            <ac:picMk id="123" creationId="{5B60CD1E-AC16-4E0E-8D06-EBC4D5A92B2B}"/>
          </ac:picMkLst>
        </pc:picChg>
      </pc:sldChg>
      <pc:sldChg chg="delSp modSp mod">
        <pc:chgData name="Sanskruti Shimple" userId="525644abe55b486d" providerId="LiveId" clId="{A39F32A6-E8E6-4E02-8121-134EF530B7A6}" dt="2021-06-27T19:54:46.908" v="3000" actId="207"/>
        <pc:sldMkLst>
          <pc:docMk/>
          <pc:sldMk cId="0" sldId="257"/>
        </pc:sldMkLst>
        <pc:spChg chg="del mod ord">
          <ac:chgData name="Sanskruti Shimple" userId="525644abe55b486d" providerId="LiveId" clId="{A39F32A6-E8E6-4E02-8121-134EF530B7A6}" dt="2021-06-27T19:43:36.934" v="2907" actId="21"/>
          <ac:spMkLst>
            <pc:docMk/>
            <pc:sldMk cId="0" sldId="257"/>
            <ac:spMk id="5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19:52:50.576" v="2991" actId="3062"/>
          <ac:spMkLst>
            <pc:docMk/>
            <pc:sldMk cId="0" sldId="257"/>
            <ac:spMk id="6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19:45:27.182" v="2918" actId="339"/>
          <ac:spMkLst>
            <pc:docMk/>
            <pc:sldMk cId="0" sldId="257"/>
            <ac:spMk id="7" creationId="{00000000-0000-0000-0000-000000000000}"/>
          </ac:spMkLst>
        </pc:spChg>
        <pc:spChg chg="del mod">
          <ac:chgData name="Sanskruti Shimple" userId="525644abe55b486d" providerId="LiveId" clId="{A39F32A6-E8E6-4E02-8121-134EF530B7A6}" dt="2021-06-27T19:53:01.879" v="2992" actId="21"/>
          <ac:spMkLst>
            <pc:docMk/>
            <pc:sldMk cId="0" sldId="257"/>
            <ac:spMk id="8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19:45:38.198" v="2919" actId="403"/>
          <ac:spMkLst>
            <pc:docMk/>
            <pc:sldMk cId="0" sldId="257"/>
            <ac:spMk id="9" creationId="{00000000-0000-0000-0000-000000000000}"/>
          </ac:spMkLst>
        </pc:spChg>
        <pc:graphicFrameChg chg="mod modGraphic">
          <ac:chgData name="Sanskruti Shimple" userId="525644abe55b486d" providerId="LiveId" clId="{A39F32A6-E8E6-4E02-8121-134EF530B7A6}" dt="2021-06-27T19:54:46.908" v="3000" actId="207"/>
          <ac:graphicFrameMkLst>
            <pc:docMk/>
            <pc:sldMk cId="0" sldId="257"/>
            <ac:graphicFrameMk id="4" creationId="{00000000-0000-0000-0000-000000000000}"/>
          </ac:graphicFrameMkLst>
        </pc:graphicFrameChg>
        <pc:cxnChg chg="mod">
          <ac:chgData name="Sanskruti Shimple" userId="525644abe55b486d" providerId="LiveId" clId="{A39F32A6-E8E6-4E02-8121-134EF530B7A6}" dt="2021-06-27T19:53:14.871" v="2994" actId="1076"/>
          <ac:cxnSpMkLst>
            <pc:docMk/>
            <pc:sldMk cId="0" sldId="257"/>
            <ac:cxnSpMk id="11" creationId="{00000000-0000-0000-0000-000000000000}"/>
          </ac:cxnSpMkLst>
        </pc:cxnChg>
      </pc:sldChg>
      <pc:sldChg chg="modSp mod">
        <pc:chgData name="Sanskruti Shimple" userId="525644abe55b486d" providerId="LiveId" clId="{A39F32A6-E8E6-4E02-8121-134EF530B7A6}" dt="2021-06-27T19:59:49.995" v="3038" actId="207"/>
        <pc:sldMkLst>
          <pc:docMk/>
          <pc:sldMk cId="0" sldId="258"/>
        </pc:sldMkLst>
        <pc:spChg chg="mod">
          <ac:chgData name="Sanskruti Shimple" userId="525644abe55b486d" providerId="LiveId" clId="{A39F32A6-E8E6-4E02-8121-134EF530B7A6}" dt="2021-06-27T19:59:49.995" v="3038" actId="207"/>
          <ac:spMkLst>
            <pc:docMk/>
            <pc:sldMk cId="0" sldId="258"/>
            <ac:spMk id="41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19:56:54.996" v="3009" actId="14861"/>
          <ac:spMkLst>
            <pc:docMk/>
            <pc:sldMk cId="0" sldId="258"/>
            <ac:spMk id="67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19:57:17.469" v="3013" actId="339"/>
          <ac:spMkLst>
            <pc:docMk/>
            <pc:sldMk cId="0" sldId="258"/>
            <ac:spMk id="68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19:57:39.263" v="3017" actId="339"/>
          <ac:spMkLst>
            <pc:docMk/>
            <pc:sldMk cId="0" sldId="258"/>
            <ac:spMk id="69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19:58:14.811" v="3022" actId="339"/>
          <ac:spMkLst>
            <pc:docMk/>
            <pc:sldMk cId="0" sldId="258"/>
            <ac:spMk id="71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19:58:35.527" v="3026" actId="339"/>
          <ac:spMkLst>
            <pc:docMk/>
            <pc:sldMk cId="0" sldId="258"/>
            <ac:spMk id="72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19:58:57.235" v="3030" actId="339"/>
          <ac:spMkLst>
            <pc:docMk/>
            <pc:sldMk cId="0" sldId="258"/>
            <ac:spMk id="73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19:59:11.029" v="3034" actId="339"/>
          <ac:spMkLst>
            <pc:docMk/>
            <pc:sldMk cId="0" sldId="258"/>
            <ac:spMk id="74" creationId="{00000000-0000-0000-0000-000000000000}"/>
          </ac:spMkLst>
        </pc:spChg>
        <pc:grpChg chg="mod">
          <ac:chgData name="Sanskruti Shimple" userId="525644abe55b486d" providerId="LiveId" clId="{A39F32A6-E8E6-4E02-8121-134EF530B7A6}" dt="2021-06-27T18:44:13.286" v="1544" actId="1076"/>
          <ac:grpSpMkLst>
            <pc:docMk/>
            <pc:sldMk cId="0" sldId="258"/>
            <ac:grpSpMk id="7" creationId="{00000000-0000-0000-0000-000000000000}"/>
          </ac:grpSpMkLst>
        </pc:grpChg>
        <pc:grpChg chg="mod">
          <ac:chgData name="Sanskruti Shimple" userId="525644abe55b486d" providerId="LiveId" clId="{A39F32A6-E8E6-4E02-8121-134EF530B7A6}" dt="2021-06-27T18:44:13.063" v="1543" actId="1076"/>
          <ac:grpSpMkLst>
            <pc:docMk/>
            <pc:sldMk cId="0" sldId="258"/>
            <ac:grpSpMk id="22" creationId="{00000000-0000-0000-0000-000000000000}"/>
          </ac:grpSpMkLst>
        </pc:grpChg>
        <pc:grpChg chg="mod">
          <ac:chgData name="Sanskruti Shimple" userId="525644abe55b486d" providerId="LiveId" clId="{A39F32A6-E8E6-4E02-8121-134EF530B7A6}" dt="2021-06-27T19:59:25.291" v="3037" actId="339"/>
          <ac:grpSpMkLst>
            <pc:docMk/>
            <pc:sldMk cId="0" sldId="258"/>
            <ac:grpSpMk id="42" creationId="{00000000-0000-0000-0000-000000000000}"/>
          </ac:grpSpMkLst>
        </pc:grpChg>
      </pc:sldChg>
      <pc:sldChg chg="delSp modSp mod">
        <pc:chgData name="Sanskruti Shimple" userId="525644abe55b486d" providerId="LiveId" clId="{A39F32A6-E8E6-4E02-8121-134EF530B7A6}" dt="2021-06-27T20:09:39.759" v="3152" actId="404"/>
        <pc:sldMkLst>
          <pc:docMk/>
          <pc:sldMk cId="0" sldId="260"/>
        </pc:sldMkLst>
        <pc:spChg chg="del">
          <ac:chgData name="Sanskruti Shimple" userId="525644abe55b486d" providerId="LiveId" clId="{A39F32A6-E8E6-4E02-8121-134EF530B7A6}" dt="2021-06-27T20:06:32.341" v="3083" actId="21"/>
          <ac:spMkLst>
            <pc:docMk/>
            <pc:sldMk cId="0" sldId="260"/>
            <ac:spMk id="19" creationId="{00000000-0000-0000-0000-000000000000}"/>
          </ac:spMkLst>
        </pc:spChg>
        <pc:spChg chg="del">
          <ac:chgData name="Sanskruti Shimple" userId="525644abe55b486d" providerId="LiveId" clId="{A39F32A6-E8E6-4E02-8121-134EF530B7A6}" dt="2021-06-27T20:06:36.453" v="3084" actId="21"/>
          <ac:spMkLst>
            <pc:docMk/>
            <pc:sldMk cId="0" sldId="260"/>
            <ac:spMk id="20" creationId="{00000000-0000-0000-0000-000000000000}"/>
          </ac:spMkLst>
        </pc:spChg>
        <pc:spChg chg="del">
          <ac:chgData name="Sanskruti Shimple" userId="525644abe55b486d" providerId="LiveId" clId="{A39F32A6-E8E6-4E02-8121-134EF530B7A6}" dt="2021-06-27T20:06:41.512" v="3085" actId="21"/>
          <ac:spMkLst>
            <pc:docMk/>
            <pc:sldMk cId="0" sldId="260"/>
            <ac:spMk id="22" creationId="{00000000-0000-0000-0000-000000000000}"/>
          </ac:spMkLst>
        </pc:spChg>
        <pc:spChg chg="del">
          <ac:chgData name="Sanskruti Shimple" userId="525644abe55b486d" providerId="LiveId" clId="{A39F32A6-E8E6-4E02-8121-134EF530B7A6}" dt="2021-06-27T20:06:45.113" v="3086" actId="21"/>
          <ac:spMkLst>
            <pc:docMk/>
            <pc:sldMk cId="0" sldId="260"/>
            <ac:spMk id="23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20:08:45.922" v="3146" actId="207"/>
          <ac:spMkLst>
            <pc:docMk/>
            <pc:sldMk cId="0" sldId="260"/>
            <ac:spMk id="25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20:09:01.043" v="3148" actId="207"/>
          <ac:spMkLst>
            <pc:docMk/>
            <pc:sldMk cId="0" sldId="260"/>
            <ac:spMk id="26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20:09:26.839" v="3149" actId="207"/>
          <ac:spMkLst>
            <pc:docMk/>
            <pc:sldMk cId="0" sldId="260"/>
            <ac:spMk id="28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20:08:07.065" v="3143" actId="20577"/>
          <ac:spMkLst>
            <pc:docMk/>
            <pc:sldMk cId="0" sldId="260"/>
            <ac:spMk id="29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20:09:39.759" v="3152" actId="404"/>
          <ac:spMkLst>
            <pc:docMk/>
            <pc:sldMk cId="0" sldId="260"/>
            <ac:spMk id="30" creationId="{00000000-0000-0000-0000-000000000000}"/>
          </ac:spMkLst>
        </pc:spChg>
      </pc:sldChg>
      <pc:sldChg chg="addSp delSp modSp mod">
        <pc:chgData name="Sanskruti Shimple" userId="525644abe55b486d" providerId="LiveId" clId="{A39F32A6-E8E6-4E02-8121-134EF530B7A6}" dt="2021-06-27T20:04:08.882" v="3064" actId="1076"/>
        <pc:sldMkLst>
          <pc:docMk/>
          <pc:sldMk cId="0" sldId="262"/>
        </pc:sldMkLst>
        <pc:spChg chg="mod">
          <ac:chgData name="Sanskruti Shimple" userId="525644abe55b486d" providerId="LiveId" clId="{A39F32A6-E8E6-4E02-8121-134EF530B7A6}" dt="2021-06-27T20:04:08.882" v="3064" actId="1076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Sanskruti Shimple" userId="525644abe55b486d" providerId="LiveId" clId="{A39F32A6-E8E6-4E02-8121-134EF530B7A6}" dt="2021-06-27T20:04:01.308" v="3063" actId="1076"/>
          <ac:spMkLst>
            <pc:docMk/>
            <pc:sldMk cId="0" sldId="262"/>
            <ac:spMk id="6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19:02:23.387" v="1600" actId="1076"/>
          <ac:spMkLst>
            <pc:docMk/>
            <pc:sldMk cId="0" sldId="262"/>
            <ac:spMk id="7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20:00:45.657" v="3040" actId="1076"/>
          <ac:spMkLst>
            <pc:docMk/>
            <pc:sldMk cId="0" sldId="262"/>
            <ac:spMk id="8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20:00:53.928" v="3041" actId="207"/>
          <ac:spMkLst>
            <pc:docMk/>
            <pc:sldMk cId="0" sldId="262"/>
            <ac:spMk id="10" creationId="{00000000-0000-0000-0000-000000000000}"/>
          </ac:spMkLst>
        </pc:spChg>
        <pc:grpChg chg="add del">
          <ac:chgData name="Sanskruti Shimple" userId="525644abe55b486d" providerId="LiveId" clId="{A39F32A6-E8E6-4E02-8121-134EF530B7A6}" dt="2021-06-27T09:31:47.955" v="1" actId="21"/>
          <ac:grpSpMkLst>
            <pc:docMk/>
            <pc:sldMk cId="0" sldId="262"/>
            <ac:grpSpMk id="12" creationId="{00000000-0000-0000-0000-000000000000}"/>
          </ac:grpSpMkLst>
        </pc:grpChg>
      </pc:sldChg>
      <pc:sldChg chg="modSp mod">
        <pc:chgData name="Sanskruti Shimple" userId="525644abe55b486d" providerId="LiveId" clId="{A39F32A6-E8E6-4E02-8121-134EF530B7A6}" dt="2021-06-27T20:05:36.066" v="3073" actId="113"/>
        <pc:sldMkLst>
          <pc:docMk/>
          <pc:sldMk cId="0" sldId="263"/>
        </pc:sldMkLst>
        <pc:spChg chg="mod">
          <ac:chgData name="Sanskruti Shimple" userId="525644abe55b486d" providerId="LiveId" clId="{A39F32A6-E8E6-4E02-8121-134EF530B7A6}" dt="2021-06-27T20:04:33.555" v="3065" actId="207"/>
          <ac:spMkLst>
            <pc:docMk/>
            <pc:sldMk cId="0" sldId="263"/>
            <ac:spMk id="2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20:05:36.066" v="3073" actId="113"/>
          <ac:spMkLst>
            <pc:docMk/>
            <pc:sldMk cId="0" sldId="263"/>
            <ac:spMk id="7" creationId="{00000000-0000-0000-0000-000000000000}"/>
          </ac:spMkLst>
        </pc:spChg>
        <pc:picChg chg="mod">
          <ac:chgData name="Sanskruti Shimple" userId="525644abe55b486d" providerId="LiveId" clId="{A39F32A6-E8E6-4E02-8121-134EF530B7A6}" dt="2021-06-27T20:05:00.421" v="3069" actId="339"/>
          <ac:picMkLst>
            <pc:docMk/>
            <pc:sldMk cId="0" sldId="263"/>
            <ac:picMk id="1026" creationId="{00000000-0000-0000-0000-000000000000}"/>
          </ac:picMkLst>
        </pc:picChg>
        <pc:picChg chg="mod">
          <ac:chgData name="Sanskruti Shimple" userId="525644abe55b486d" providerId="LiveId" clId="{A39F32A6-E8E6-4E02-8121-134EF530B7A6}" dt="2021-06-27T20:05:27.255" v="3072" actId="1076"/>
          <ac:picMkLst>
            <pc:docMk/>
            <pc:sldMk cId="0" sldId="263"/>
            <ac:picMk id="1029" creationId="{00000000-0000-0000-0000-000000000000}"/>
          </ac:picMkLst>
        </pc:picChg>
      </pc:sldChg>
      <pc:sldChg chg="modSp mod">
        <pc:chgData name="Sanskruti Shimple" userId="525644abe55b486d" providerId="LiveId" clId="{A39F32A6-E8E6-4E02-8121-134EF530B7A6}" dt="2021-06-27T20:10:12.783" v="3153" actId="12385"/>
        <pc:sldMkLst>
          <pc:docMk/>
          <pc:sldMk cId="0" sldId="264"/>
        </pc:sldMkLst>
        <pc:spChg chg="mod">
          <ac:chgData name="Sanskruti Shimple" userId="525644abe55b486d" providerId="LiveId" clId="{A39F32A6-E8E6-4E02-8121-134EF530B7A6}" dt="2021-06-27T19:27:24.844" v="2849" actId="1076"/>
          <ac:spMkLst>
            <pc:docMk/>
            <pc:sldMk cId="0" sldId="264"/>
            <ac:spMk id="3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19:28:59.009" v="2868" actId="14100"/>
          <ac:spMkLst>
            <pc:docMk/>
            <pc:sldMk cId="0" sldId="264"/>
            <ac:spMk id="4" creationId="{00000000-0000-0000-0000-000000000000}"/>
          </ac:spMkLst>
        </pc:spChg>
        <pc:graphicFrameChg chg="mod modGraphic">
          <ac:chgData name="Sanskruti Shimple" userId="525644abe55b486d" providerId="LiveId" clId="{A39F32A6-E8E6-4E02-8121-134EF530B7A6}" dt="2021-06-27T20:10:12.783" v="3153" actId="12385"/>
          <ac:graphicFrameMkLst>
            <pc:docMk/>
            <pc:sldMk cId="0" sldId="264"/>
            <ac:graphicFrameMk id="5" creationId="{00000000-0000-0000-0000-000000000000}"/>
          </ac:graphicFrameMkLst>
        </pc:graphicFrameChg>
      </pc:sldChg>
      <pc:sldChg chg="addSp delSp modSp del mod">
        <pc:chgData name="Sanskruti Shimple" userId="525644abe55b486d" providerId="LiveId" clId="{A39F32A6-E8E6-4E02-8121-134EF530B7A6}" dt="2021-06-27T20:06:27.172" v="3082" actId="2696"/>
        <pc:sldMkLst>
          <pc:docMk/>
          <pc:sldMk cId="0" sldId="267"/>
        </pc:sldMkLst>
        <pc:spChg chg="mod">
          <ac:chgData name="Sanskruti Shimple" userId="525644abe55b486d" providerId="LiveId" clId="{A39F32A6-E8E6-4E02-8121-134EF530B7A6}" dt="2021-06-27T20:06:05.454" v="3078" actId="1076"/>
          <ac:spMkLst>
            <pc:docMk/>
            <pc:sldMk cId="0" sldId="267"/>
            <ac:spMk id="2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20:06:12.582" v="3079" actId="14100"/>
          <ac:spMkLst>
            <pc:docMk/>
            <pc:sldMk cId="0" sldId="267"/>
            <ac:spMk id="3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20:06:17.291" v="3080" actId="14100"/>
          <ac:spMkLst>
            <pc:docMk/>
            <pc:sldMk cId="0" sldId="267"/>
            <ac:spMk id="4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20:06:21.196" v="3081" actId="14100"/>
          <ac:spMkLst>
            <pc:docMk/>
            <pc:sldMk cId="0" sldId="267"/>
            <ac:spMk id="5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11:10:41.171" v="1512" actId="403"/>
          <ac:spMkLst>
            <pc:docMk/>
            <pc:sldMk cId="0" sldId="267"/>
            <ac:spMk id="6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11:10:56.003" v="1515" actId="122"/>
          <ac:spMkLst>
            <pc:docMk/>
            <pc:sldMk cId="0" sldId="267"/>
            <ac:spMk id="7" creationId="{00000000-0000-0000-0000-000000000000}"/>
          </ac:spMkLst>
        </pc:spChg>
        <pc:spChg chg="mod">
          <ac:chgData name="Sanskruti Shimple" userId="525644abe55b486d" providerId="LiveId" clId="{A39F32A6-E8E6-4E02-8121-134EF530B7A6}" dt="2021-06-27T11:09:45.353" v="1503" actId="1076"/>
          <ac:spMkLst>
            <pc:docMk/>
            <pc:sldMk cId="0" sldId="267"/>
            <ac:spMk id="8" creationId="{00000000-0000-0000-0000-000000000000}"/>
          </ac:spMkLst>
        </pc:spChg>
        <pc:spChg chg="add del mod">
          <ac:chgData name="Sanskruti Shimple" userId="525644abe55b486d" providerId="LiveId" clId="{A39F32A6-E8E6-4E02-8121-134EF530B7A6}" dt="2021-06-27T11:07:52.853" v="1475" actId="21"/>
          <ac:spMkLst>
            <pc:docMk/>
            <pc:sldMk cId="0" sldId="267"/>
            <ac:spMk id="10" creationId="{987FE756-7251-48A7-B914-1AED9E9BC181}"/>
          </ac:spMkLst>
        </pc:spChg>
      </pc:sldChg>
      <pc:sldChg chg="modSp mod">
        <pc:chgData name="Sanskruti Shimple" userId="525644abe55b486d" providerId="LiveId" clId="{A39F32A6-E8E6-4E02-8121-134EF530B7A6}" dt="2021-06-27T20:13:26.349" v="3163" actId="339"/>
        <pc:sldMkLst>
          <pc:docMk/>
          <pc:sldMk cId="0" sldId="268"/>
        </pc:sldMkLst>
        <pc:spChg chg="mod">
          <ac:chgData name="Sanskruti Shimple" userId="525644abe55b486d" providerId="LiveId" clId="{A39F32A6-E8E6-4E02-8121-134EF530B7A6}" dt="2021-06-27T20:13:26.349" v="3163" actId="339"/>
          <ac:spMkLst>
            <pc:docMk/>
            <pc:sldMk cId="0" sldId="26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B5CD5-11D3-48BF-AFF9-5FFF3BE4BCE6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30920-CCF5-4AEF-ABC4-33B3275411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0920-CCF5-4AEF-ABC4-33B3275411C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E041B6F8-C51A-4B44-AD0A-CE7A97A6EB90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422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188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8450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52487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980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02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9098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5382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E041B6F8-C51A-4B44-AD0A-CE7A97A6EB90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670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244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E041B6F8-C51A-4B44-AD0A-CE7A97A6EB90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738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849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56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591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912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907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B6F8-C51A-4B44-AD0A-CE7A97A6EB90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512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1B6F8-C51A-4B44-AD0A-CE7A97A6EB90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7820A-E676-4F17-A3D9-18F77DD521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0304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32">
            <a:extLst>
              <a:ext uri="{FF2B5EF4-FFF2-40B4-BE49-F238E27FC236}">
                <a16:creationId xmlns:a16="http://schemas.microsoft.com/office/drawing/2014/main" xmlns="" id="{05916DBF-29BF-49BC-864D-B509C0E9F9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6" name="Picture 34">
            <a:extLst>
              <a:ext uri="{FF2B5EF4-FFF2-40B4-BE49-F238E27FC236}">
                <a16:creationId xmlns:a16="http://schemas.microsoft.com/office/drawing/2014/main" xmlns="" id="{F72F2D00-DB84-4A88-A1ED-DFFB351BF0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242851"/>
            <a:ext cx="6726063" cy="275942"/>
          </a:xfrm>
          <a:prstGeom prst="rect">
            <a:avLst/>
          </a:prstGeom>
        </p:spPr>
      </p:pic>
      <p:pic>
        <p:nvPicPr>
          <p:cNvPr id="117" name="Picture 36">
            <a:extLst>
              <a:ext uri="{FF2B5EF4-FFF2-40B4-BE49-F238E27FC236}">
                <a16:creationId xmlns:a16="http://schemas.microsoft.com/office/drawing/2014/main" xmlns="" id="{33AA8AC3-6A99-48DF-9135-CCDDD62E93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118" name="Rectangle 38">
            <a:extLst>
              <a:ext uri="{FF2B5EF4-FFF2-40B4-BE49-F238E27FC236}">
                <a16:creationId xmlns:a16="http://schemas.microsoft.com/office/drawing/2014/main" xmlns="" id="{C8F2C176-794E-4FDE-92D5-4B53D477EB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590078"/>
            <a:ext cx="672606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Rectangle 40">
            <a:extLst>
              <a:ext uri="{FF2B5EF4-FFF2-40B4-BE49-F238E27FC236}">
                <a16:creationId xmlns:a16="http://schemas.microsoft.com/office/drawing/2014/main" xmlns="" id="{6C6A2247-F373-4310-B4F4-EB66550D95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33786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0" name="Rectangle 42">
            <a:extLst>
              <a:ext uri="{FF2B5EF4-FFF2-40B4-BE49-F238E27FC236}">
                <a16:creationId xmlns:a16="http://schemas.microsoft.com/office/drawing/2014/main" xmlns="" id="{98EA0224-1908-40E4-81B3-38517244F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44">
            <a:extLst>
              <a:ext uri="{FF2B5EF4-FFF2-40B4-BE49-F238E27FC236}">
                <a16:creationId xmlns:a16="http://schemas.microsoft.com/office/drawing/2014/main" xmlns="" id="{138A72D9-D253-47F6-BF42-60BAD5DFF2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382" y="0"/>
            <a:ext cx="9144000" cy="6858000"/>
          </a:xfrm>
          <a:prstGeom prst="rect">
            <a:avLst/>
          </a:prstGeom>
        </p:spPr>
      </p:pic>
      <p:sp>
        <p:nvSpPr>
          <p:cNvPr id="122" name="Rectangle 46">
            <a:extLst>
              <a:ext uri="{FF2B5EF4-FFF2-40B4-BE49-F238E27FC236}">
                <a16:creationId xmlns:a16="http://schemas.microsoft.com/office/drawing/2014/main" xmlns="" id="{A7298056-CE3D-4C09-B307-9B50B8658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4612" y="0"/>
            <a:ext cx="3477006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48">
            <a:extLst>
              <a:ext uri="{FF2B5EF4-FFF2-40B4-BE49-F238E27FC236}">
                <a16:creationId xmlns:a16="http://schemas.microsoft.com/office/drawing/2014/main" xmlns="" id="{5B60CD1E-AC16-4E0E-8D06-EBC4D5A92B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242852"/>
            <a:ext cx="5825904" cy="225365"/>
          </a:xfrm>
          <a:prstGeom prst="rect">
            <a:avLst/>
          </a:prstGeom>
        </p:spPr>
      </p:pic>
      <p:sp>
        <p:nvSpPr>
          <p:cNvPr id="124" name="Rectangle 50">
            <a:extLst>
              <a:ext uri="{FF2B5EF4-FFF2-40B4-BE49-F238E27FC236}">
                <a16:creationId xmlns:a16="http://schemas.microsoft.com/office/drawing/2014/main" xmlns="" id="{747BAB37-96A7-484F-9D9A-866D60592F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590078"/>
            <a:ext cx="5901129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TextBox 27"/>
          <p:cNvSpPr txBox="1"/>
          <p:nvPr/>
        </p:nvSpPr>
        <p:spPr>
          <a:xfrm>
            <a:off x="510241" y="2733709"/>
            <a:ext cx="5064083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>
                <a:latin typeface="+mj-lt"/>
                <a:ea typeface="+mj-ea"/>
                <a:cs typeface="+mj-cs"/>
              </a:rPr>
              <a:t>CAPSTONE PROJECT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>
                <a:latin typeface="+mj-lt"/>
                <a:ea typeface="+mj-ea"/>
                <a:cs typeface="+mj-cs"/>
              </a:rPr>
              <a:t>MIDSEM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>
                <a:latin typeface="+mj-lt"/>
                <a:ea typeface="+mj-ea"/>
                <a:cs typeface="+mj-cs"/>
              </a:rPr>
              <a:t>PRESENTATION</a:t>
            </a:r>
            <a:endParaRPr lang="en-US" sz="2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xmlns="" id="{A007AEB3-5275-4F6F-9140-ED628ED3D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40318" y="2745760"/>
            <a:ext cx="2518858" cy="136648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8488C4">
                  <a:alpha val="41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609600"/>
            <a:ext cx="3505200" cy="400110"/>
          </a:xfrm>
          <a:prstGeom prst="rect">
            <a:avLst/>
          </a:prstGeom>
          <a:solidFill>
            <a:schemeClr val="tx1">
              <a:lumMod val="65000"/>
              <a:lumOff val="35000"/>
              <a:alpha val="2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PROGRESS MADE SO FAR 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1" y="1371600"/>
            <a:ext cx="2362200" cy="33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2480076" cy="340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886200"/>
            <a:ext cx="246552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WhatsApp Image 2021-03-18 at 11.57.40 PM.jpeg"/>
          <p:cNvPicPr>
            <a:picLocks noChangeAspect="1"/>
          </p:cNvPicPr>
          <p:nvPr/>
        </p:nvPicPr>
        <p:blipFill>
          <a:blip r:embed="rId5">
            <a:lum contrast="-32000"/>
          </a:blip>
          <a:stretch>
            <a:fillRect/>
          </a:stretch>
        </p:blipFill>
        <p:spPr>
          <a:xfrm>
            <a:off x="2286000" y="4267200"/>
            <a:ext cx="1905000" cy="24384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1113016">
            <a:off x="4387079" y="924300"/>
            <a:ext cx="4619422" cy="2275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401069">
            <a:off x="4267752" y="2682049"/>
            <a:ext cx="4606925" cy="224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20944865">
            <a:off x="4338063" y="4183295"/>
            <a:ext cx="4939550" cy="202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  <a:alpha val="3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4800" y="5638800"/>
            <a:ext cx="8610600" cy="646331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 view the source code of the website browse:  http://github.com/AryanShinde/Studify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14400"/>
            <a:ext cx="20574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04800"/>
            <a:ext cx="23145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2667000"/>
            <a:ext cx="4911725" cy="241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71600" y="5105400"/>
            <a:ext cx="4953000" cy="1524000"/>
            <a:chOff x="838200" y="838200"/>
            <a:chExt cx="6629400" cy="1524000"/>
          </a:xfrm>
        </p:grpSpPr>
        <p:grpSp>
          <p:nvGrpSpPr>
            <p:cNvPr id="31" name="Group 3"/>
            <p:cNvGrpSpPr/>
            <p:nvPr/>
          </p:nvGrpSpPr>
          <p:grpSpPr>
            <a:xfrm>
              <a:off x="838200" y="838200"/>
              <a:ext cx="381000" cy="1524000"/>
              <a:chOff x="838200" y="838200"/>
              <a:chExt cx="381000" cy="1524000"/>
            </a:xfrm>
          </p:grpSpPr>
          <p:sp>
            <p:nvSpPr>
              <p:cNvPr id="37" name="Rectangle 1"/>
              <p:cNvSpPr/>
              <p:nvPr/>
            </p:nvSpPr>
            <p:spPr>
              <a:xfrm>
                <a:off x="838200" y="838200"/>
                <a:ext cx="381000" cy="1524000"/>
              </a:xfrm>
              <a:prstGeom prst="rect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2"/>
              <p:cNvSpPr/>
              <p:nvPr/>
            </p:nvSpPr>
            <p:spPr>
              <a:xfrm>
                <a:off x="1143000" y="838200"/>
                <a:ext cx="76200" cy="1524000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246163" y="1261533"/>
              <a:ext cx="4724400" cy="762000"/>
            </a:xfrm>
            <a:prstGeom prst="rect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Creating UI for the </a:t>
              </a:r>
              <a:r>
                <a:rPr lang="en-US" sz="1600" dirty="0" err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WebApp</a:t>
              </a:r>
              <a:endPara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33" name="Group 7"/>
            <p:cNvGrpSpPr/>
            <p:nvPr/>
          </p:nvGrpSpPr>
          <p:grpSpPr>
            <a:xfrm>
              <a:off x="5835748" y="914400"/>
              <a:ext cx="1631852" cy="1109134"/>
              <a:chOff x="5835748" y="914400"/>
              <a:chExt cx="1631852" cy="1109134"/>
            </a:xfrm>
          </p:grpSpPr>
          <p:sp>
            <p:nvSpPr>
              <p:cNvPr id="35" name="Parallelogram 5"/>
              <p:cNvSpPr/>
              <p:nvPr/>
            </p:nvSpPr>
            <p:spPr>
              <a:xfrm>
                <a:off x="5835748" y="1684867"/>
                <a:ext cx="1631852" cy="338667"/>
              </a:xfrm>
              <a:prstGeom prst="parallelogram">
                <a:avLst>
                  <a:gd name="adj" fmla="val 172693"/>
                </a:avLst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629400" y="914400"/>
                <a:ext cx="838200" cy="762000"/>
              </a:xfrm>
              <a:prstGeom prst="rect">
                <a:avLst/>
              </a:prstGeom>
              <a:solidFill>
                <a:srgbClr val="CC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45%</a:t>
                </a:r>
              </a:p>
            </p:txBody>
          </p:sp>
        </p:grpSp>
        <p:sp>
          <p:nvSpPr>
            <p:cNvPr id="34" name="Parallelogram 33"/>
            <p:cNvSpPr/>
            <p:nvPr/>
          </p:nvSpPr>
          <p:spPr>
            <a:xfrm rot="5400000" flipH="1">
              <a:off x="5731933" y="1126066"/>
              <a:ext cx="1109133" cy="685800"/>
            </a:xfrm>
            <a:prstGeom prst="parallelogram">
              <a:avLst>
                <a:gd name="adj" fmla="val 5782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28600" y="533400"/>
            <a:ext cx="32766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PRESENT STATUS OF PROJECT :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114800" y="381000"/>
            <a:ext cx="4800600" cy="1371600"/>
            <a:chOff x="4114800" y="381000"/>
            <a:chExt cx="4800600" cy="1371600"/>
          </a:xfrm>
        </p:grpSpPr>
        <p:grpSp>
          <p:nvGrpSpPr>
            <p:cNvPr id="11" name="Group 10"/>
            <p:cNvGrpSpPr/>
            <p:nvPr/>
          </p:nvGrpSpPr>
          <p:grpSpPr>
            <a:xfrm>
              <a:off x="4114800" y="381000"/>
              <a:ext cx="4800600" cy="1371600"/>
              <a:chOff x="838200" y="838200"/>
              <a:chExt cx="6629402" cy="15240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38200" y="838200"/>
                <a:ext cx="381000" cy="1524000"/>
                <a:chOff x="838200" y="838200"/>
                <a:chExt cx="381000" cy="1524000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838200" y="838200"/>
                  <a:ext cx="381000" cy="1524000"/>
                </a:xfrm>
                <a:prstGeom prst="rect">
                  <a:avLst/>
                </a:prstGeom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" name="Oval 2"/>
                <p:cNvSpPr/>
                <p:nvPr/>
              </p:nvSpPr>
              <p:spPr>
                <a:xfrm>
                  <a:off x="1143000" y="838200"/>
                  <a:ext cx="76200" cy="1524000"/>
                </a:xfrm>
                <a:prstGeom prst="ellipse">
                  <a:avLst/>
                </a:prstGeom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1219200" y="1295400"/>
                <a:ext cx="4724400" cy="762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Understanding of the tools and technologies used in the </a:t>
                </a:r>
                <a:r>
                  <a:rPr lang="en-US" sz="1600" dirty="0" err="1">
                    <a:solidFill>
                      <a:schemeClr val="accent1">
                        <a:lumMod val="50000"/>
                      </a:schemeClr>
                    </a:solidFill>
                  </a:rPr>
                  <a:t>WebApp</a:t>
                </a:r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5871635" y="918411"/>
                <a:ext cx="1595967" cy="1138989"/>
                <a:chOff x="5871635" y="918411"/>
                <a:chExt cx="1595967" cy="1138989"/>
              </a:xfrm>
            </p:grpSpPr>
            <p:sp>
              <p:nvSpPr>
                <p:cNvPr id="6" name="Parallelogram 5"/>
                <p:cNvSpPr/>
                <p:nvPr/>
              </p:nvSpPr>
              <p:spPr>
                <a:xfrm>
                  <a:off x="5871635" y="1695450"/>
                  <a:ext cx="1595967" cy="361950"/>
                </a:xfrm>
                <a:prstGeom prst="parallelogram">
                  <a:avLst>
                    <a:gd name="adj" fmla="val 172693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6625773" y="918411"/>
                  <a:ext cx="838200" cy="76200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Parallelogram 9"/>
              <p:cNvSpPr/>
              <p:nvPr/>
            </p:nvSpPr>
            <p:spPr>
              <a:xfrm rot="5400000" flipH="1">
                <a:off x="5715000" y="1143000"/>
                <a:ext cx="1143000" cy="685800"/>
              </a:xfrm>
              <a:prstGeom prst="parallelogram">
                <a:avLst>
                  <a:gd name="adj" fmla="val 5782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8305800" y="609601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90%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200400" y="1981200"/>
            <a:ext cx="5029200" cy="1371600"/>
            <a:chOff x="3200400" y="1981200"/>
            <a:chExt cx="5029200" cy="137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3200400" y="1981200"/>
              <a:ext cx="5029200" cy="1371600"/>
              <a:chOff x="838200" y="838200"/>
              <a:chExt cx="6629400" cy="1524000"/>
            </a:xfrm>
          </p:grpSpPr>
          <p:grpSp>
            <p:nvGrpSpPr>
              <p:cNvPr id="13" name="Group 3"/>
              <p:cNvGrpSpPr/>
              <p:nvPr/>
            </p:nvGrpSpPr>
            <p:grpSpPr>
              <a:xfrm>
                <a:off x="838200" y="838200"/>
                <a:ext cx="381000" cy="1524000"/>
                <a:chOff x="838200" y="838200"/>
                <a:chExt cx="381000" cy="1524000"/>
              </a:xfrm>
            </p:grpSpPr>
            <p:sp>
              <p:nvSpPr>
                <p:cNvPr id="19" name="Rectangle 1"/>
                <p:cNvSpPr/>
                <p:nvPr/>
              </p:nvSpPr>
              <p:spPr>
                <a:xfrm>
                  <a:off x="838200" y="838200"/>
                  <a:ext cx="381000" cy="1524000"/>
                </a:xfrm>
                <a:prstGeom prst="rect">
                  <a:avLst/>
                </a:prstGeom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2"/>
                <p:cNvSpPr/>
                <p:nvPr/>
              </p:nvSpPr>
              <p:spPr>
                <a:xfrm>
                  <a:off x="1143000" y="838200"/>
                  <a:ext cx="76200" cy="1524000"/>
                </a:xfrm>
                <a:prstGeom prst="ellipse">
                  <a:avLst/>
                </a:prstGeom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1219200" y="1295400"/>
                <a:ext cx="4724401" cy="762000"/>
              </a:xfrm>
              <a:prstGeom prst="rect">
                <a:avLst/>
              </a:prstGeom>
              <a:solidFill>
                <a:srgbClr val="00D2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dirty="0">
                    <a:solidFill>
                      <a:schemeClr val="accent3">
                        <a:lumMod val="50000"/>
                      </a:schemeClr>
                    </a:solidFill>
                  </a:rPr>
                  <a:t>LITERATURE REVIEW</a:t>
                </a:r>
              </a:p>
              <a:p>
                <a:pPr algn="ctr"/>
                <a:r>
                  <a:rPr lang="en-US" sz="1500" dirty="0">
                    <a:solidFill>
                      <a:schemeClr val="accent3">
                        <a:lumMod val="50000"/>
                      </a:schemeClr>
                    </a:solidFill>
                  </a:rPr>
                  <a:t>Analysis of past research on the prototype </a:t>
                </a:r>
              </a:p>
            </p:txBody>
          </p:sp>
          <p:grpSp>
            <p:nvGrpSpPr>
              <p:cNvPr id="15" name="Group 7"/>
              <p:cNvGrpSpPr/>
              <p:nvPr/>
            </p:nvGrpSpPr>
            <p:grpSpPr>
              <a:xfrm>
                <a:off x="5839327" y="914400"/>
                <a:ext cx="1628273" cy="1143000"/>
                <a:chOff x="5839327" y="914400"/>
                <a:chExt cx="1628273" cy="1143000"/>
              </a:xfrm>
            </p:grpSpPr>
            <p:sp>
              <p:nvSpPr>
                <p:cNvPr id="17" name="Parallelogram 5"/>
                <p:cNvSpPr/>
                <p:nvPr/>
              </p:nvSpPr>
              <p:spPr>
                <a:xfrm>
                  <a:off x="5839327" y="1645024"/>
                  <a:ext cx="1628273" cy="412376"/>
                </a:xfrm>
                <a:prstGeom prst="parallelogram">
                  <a:avLst>
                    <a:gd name="adj" fmla="val 172693"/>
                  </a:avLst>
                </a:prstGeom>
                <a:solidFill>
                  <a:srgbClr val="3B95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6629400" y="914400"/>
                  <a:ext cx="838200" cy="762000"/>
                </a:xfrm>
                <a:prstGeom prst="rect">
                  <a:avLst/>
                </a:prstGeom>
                <a:solidFill>
                  <a:srgbClr val="00D2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" name="Parallelogram 15"/>
              <p:cNvSpPr/>
              <p:nvPr/>
            </p:nvSpPr>
            <p:spPr>
              <a:xfrm rot="5400000" flipH="1">
                <a:off x="5715000" y="1143000"/>
                <a:ext cx="1143000" cy="685800"/>
              </a:xfrm>
              <a:prstGeom prst="parallelogram">
                <a:avLst>
                  <a:gd name="adj" fmla="val 57820"/>
                </a:avLst>
              </a:prstGeom>
              <a:solidFill>
                <a:srgbClr val="36B1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7620000" y="2209800"/>
              <a:ext cx="609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75%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62200" y="3733800"/>
            <a:ext cx="4969642" cy="1371600"/>
            <a:chOff x="2362200" y="3733800"/>
            <a:chExt cx="4969642" cy="1371600"/>
          </a:xfrm>
        </p:grpSpPr>
        <p:grpSp>
          <p:nvGrpSpPr>
            <p:cNvPr id="21" name="Group 20"/>
            <p:cNvGrpSpPr/>
            <p:nvPr/>
          </p:nvGrpSpPr>
          <p:grpSpPr>
            <a:xfrm>
              <a:off x="2362200" y="3733800"/>
              <a:ext cx="4969642" cy="1371600"/>
              <a:chOff x="838200" y="838200"/>
              <a:chExt cx="6651675" cy="1524000"/>
            </a:xfrm>
          </p:grpSpPr>
          <p:grpSp>
            <p:nvGrpSpPr>
              <p:cNvPr id="22" name="Group 3"/>
              <p:cNvGrpSpPr/>
              <p:nvPr/>
            </p:nvGrpSpPr>
            <p:grpSpPr>
              <a:xfrm>
                <a:off x="838200" y="838200"/>
                <a:ext cx="381000" cy="1524000"/>
                <a:chOff x="838200" y="838200"/>
                <a:chExt cx="381000" cy="1524000"/>
              </a:xfrm>
            </p:grpSpPr>
            <p:sp>
              <p:nvSpPr>
                <p:cNvPr id="28" name="Rectangle 1"/>
                <p:cNvSpPr/>
                <p:nvPr/>
              </p:nvSpPr>
              <p:spPr>
                <a:xfrm>
                  <a:off x="838200" y="838200"/>
                  <a:ext cx="381000" cy="1524000"/>
                </a:xfrm>
                <a:prstGeom prst="rect">
                  <a:avLst/>
                </a:prstGeom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Oval 2"/>
                <p:cNvSpPr/>
                <p:nvPr/>
              </p:nvSpPr>
              <p:spPr>
                <a:xfrm>
                  <a:off x="1143000" y="838200"/>
                  <a:ext cx="76200" cy="1524000"/>
                </a:xfrm>
                <a:prstGeom prst="ellipse">
                  <a:avLst/>
                </a:prstGeom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1219200" y="1295400"/>
                <a:ext cx="4724400" cy="762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accent6">
                        <a:lumMod val="75000"/>
                      </a:schemeClr>
                    </a:solidFill>
                  </a:rPr>
                  <a:t>Implementing various functionalities for the </a:t>
                </a:r>
                <a:r>
                  <a:rPr lang="en-US" sz="1500" dirty="0" err="1">
                    <a:solidFill>
                      <a:schemeClr val="accent6">
                        <a:lumMod val="75000"/>
                      </a:schemeClr>
                    </a:solidFill>
                  </a:rPr>
                  <a:t>WebApp</a:t>
                </a:r>
                <a:endParaRPr lang="en-US" sz="15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24" name="Group 7"/>
              <p:cNvGrpSpPr/>
              <p:nvPr/>
            </p:nvGrpSpPr>
            <p:grpSpPr>
              <a:xfrm>
                <a:off x="5835748" y="922867"/>
                <a:ext cx="1654127" cy="1109132"/>
                <a:chOff x="5835748" y="922867"/>
                <a:chExt cx="1654127" cy="1109132"/>
              </a:xfrm>
            </p:grpSpPr>
            <p:sp>
              <p:nvSpPr>
                <p:cNvPr id="26" name="Parallelogram 5"/>
                <p:cNvSpPr/>
                <p:nvPr/>
              </p:nvSpPr>
              <p:spPr>
                <a:xfrm>
                  <a:off x="5835748" y="1684866"/>
                  <a:ext cx="1625991" cy="347133"/>
                </a:xfrm>
                <a:prstGeom prst="parallelogram">
                  <a:avLst>
                    <a:gd name="adj" fmla="val 172693"/>
                  </a:avLst>
                </a:prstGeom>
                <a:solidFill>
                  <a:srgbClr val="FF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6549683" y="922867"/>
                  <a:ext cx="940192" cy="762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" name="Parallelogram 24"/>
              <p:cNvSpPr/>
              <p:nvPr/>
            </p:nvSpPr>
            <p:spPr>
              <a:xfrm rot="5400000" flipH="1">
                <a:off x="5715000" y="1143000"/>
                <a:ext cx="1143000" cy="685800"/>
              </a:xfrm>
              <a:prstGeom prst="parallelogram">
                <a:avLst>
                  <a:gd name="adj" fmla="val 57820"/>
                </a:avLst>
              </a:prstGeom>
              <a:solidFill>
                <a:srgbClr val="E9E4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6705600" y="39624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75%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19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REFERENCES</a:t>
            </a:r>
            <a:r>
              <a:rPr lang="en-US" sz="2400" dirty="0"/>
              <a:t> :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4038600"/>
            <a:ext cx="4766068" cy="923330"/>
          </a:xfrm>
          <a:prstGeom prst="rect">
            <a:avLst/>
          </a:prstGeom>
          <a:solidFill>
            <a:srgbClr val="003300">
              <a:alpha val="55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perspective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itchFamily="82" charset="0"/>
              </a:rPr>
              <a:t>THANK YOU..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143000"/>
            <a:ext cx="6934200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457200" indent="-457200" algn="just">
              <a:buAutoNum type="arabicParenR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YouTube</a:t>
            </a:r>
          </a:p>
          <a:p>
            <a:pPr marL="457200" indent="-457200" algn="just">
              <a:buAutoNum type="arabicParenR"/>
            </a:pP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2)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Stackoverflow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1050" b="1" dirty="0" smtClean="0">
              <a:solidFill>
                <a:schemeClr val="accent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3) Research papers: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)   </a:t>
            </a:r>
          </a:p>
          <a:p>
            <a:pPr algn="just"/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College </a:t>
            </a:r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management system</a:t>
            </a:r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.</a:t>
            </a:r>
            <a:endParaRPr lang="en-US" sz="2000" b="1" u="sng" dirty="0" smtClean="0">
              <a:solidFill>
                <a:schemeClr val="accent1">
                  <a:lumMod val="50000"/>
                </a:schemeClr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ii)</a:t>
            </a:r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Student	management </a:t>
            </a:r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system.</a:t>
            </a:r>
            <a:endParaRPr lang="en-US" sz="2000" b="1" u="sng" dirty="0" smtClean="0">
              <a:solidFill>
                <a:schemeClr val="accent1">
                  <a:lumMod val="50000"/>
                </a:schemeClr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4026845"/>
              </p:ext>
            </p:extLst>
          </p:nvPr>
        </p:nvGraphicFramePr>
        <p:xfrm>
          <a:off x="609600" y="2247900"/>
          <a:ext cx="8153400" cy="30861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31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7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3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</a:rPr>
                        <a:t>  </a:t>
                      </a:r>
                      <a:r>
                        <a:rPr lang="en-US" sz="2400" b="1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</a:rPr>
                        <a:t>PROJECT BY: GROUP Q12</a:t>
                      </a:r>
                      <a:endParaRPr lang="en-US" sz="20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accent5">
                              <a:lumMod val="60000"/>
                              <a:lumOff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GR</a:t>
                      </a:r>
                      <a:r>
                        <a:rPr lang="en-US" sz="2000" b="1" cap="none" spc="0" baseline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20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 OF THE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12010442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SHIKALGAR MOHIDDIN</a:t>
                      </a:r>
                      <a:r>
                        <a:rPr lang="en-US" sz="2000" b="1" cap="none" spc="0" baseline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KAMALUDDIN</a:t>
                      </a:r>
                      <a:endParaRPr lang="en-US" sz="2000" b="1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12011236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SHIMPLE SANSKRUTI</a:t>
                      </a:r>
                      <a:r>
                        <a:rPr lang="en-US" sz="2000" b="1" cap="none" spc="0" baseline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SANJAY</a:t>
                      </a:r>
                      <a:endParaRPr lang="en-US" sz="2000" b="1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12010823</a:t>
                      </a:r>
                      <a:endParaRPr lang="en-US" sz="2000" b="1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SHIINDE ARYAN</a:t>
                      </a:r>
                      <a:r>
                        <a:rPr lang="en-US" sz="2000" b="1" cap="none" spc="0" baseline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GOPALAN</a:t>
                      </a:r>
                      <a:endParaRPr lang="en-US" sz="2000" b="1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12011223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SHINDE CHETAN SHANTARAM</a:t>
                      </a:r>
                      <a:endParaRPr lang="en-US" sz="2000" b="1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12010267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SHINDE</a:t>
                      </a:r>
                      <a:r>
                        <a:rPr lang="en-US" sz="2000" b="1" cap="none" spc="0" baseline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GAYATRI VISHVANATH</a:t>
                      </a:r>
                      <a:endParaRPr lang="en-US" sz="2000" b="1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9472" y="643116"/>
            <a:ext cx="7090528" cy="126188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Front"/>
            <a:lightRig rig="glow" dir="t">
              <a:rot lat="0" lon="0" rev="4800000"/>
            </a:lightRig>
          </a:scene3d>
          <a:sp3d prstMaterial="matte">
            <a:bevelT w="127000" h="6350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NAME OF THE PROJECT :</a:t>
            </a:r>
          </a:p>
          <a:p>
            <a:r>
              <a:rPr lang="en-US" sz="2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  <a:cs typeface="Times New Roman" pitchFamily="18" charset="0"/>
              </a:rPr>
              <a:t>STUDIFY: A STUDENTS’ MANAGEMENT PROGRAMME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762000" y="5791200"/>
            <a:ext cx="7848600" cy="8382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1534" y="5943599"/>
            <a:ext cx="7115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UNDER THE GUIDANCE OF : </a:t>
            </a:r>
            <a:r>
              <a:rPr lang="en-US" sz="2400" u="sng" dirty="0">
                <a:solidFill>
                  <a:schemeClr val="bg1"/>
                </a:solidFill>
              </a:rPr>
              <a:t> PROF. KALPESH V.JOSHI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" y="2667000"/>
            <a:ext cx="8229600" cy="1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" y="3200400"/>
            <a:ext cx="82296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24400" y="0"/>
            <a:ext cx="4419600" cy="68580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effectLst>
            <a:outerShdw blurRad="279400" dist="76200" dir="5400000" sx="6000" sy="6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6600" y="1066800"/>
            <a:ext cx="1676400" cy="762000"/>
            <a:chOff x="1219200" y="1905000"/>
            <a:chExt cx="4267200" cy="1219200"/>
          </a:xfr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grpSpPr>
        <p:grpSp>
          <p:nvGrpSpPr>
            <p:cNvPr id="5" name="Group 4"/>
            <p:cNvGrpSpPr/>
            <p:nvPr/>
          </p:nvGrpSpPr>
          <p:grpSpPr>
            <a:xfrm>
              <a:off x="1219200" y="2286000"/>
              <a:ext cx="4267200" cy="838200"/>
              <a:chOff x="1219200" y="2286000"/>
              <a:chExt cx="4267200" cy="838200"/>
            </a:xfrm>
            <a:grpFill/>
          </p:grpSpPr>
          <p:sp>
            <p:nvSpPr>
              <p:cNvPr id="3" name="Rectangle 2"/>
              <p:cNvSpPr/>
              <p:nvPr/>
            </p:nvSpPr>
            <p:spPr>
              <a:xfrm>
                <a:off x="1981200" y="2286000"/>
                <a:ext cx="3505200" cy="838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Isosceles Triangle 3"/>
              <p:cNvSpPr/>
              <p:nvPr/>
            </p:nvSpPr>
            <p:spPr>
              <a:xfrm rot="16200000">
                <a:off x="1181100" y="2324100"/>
                <a:ext cx="838200" cy="762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Isosceles Triangle 5"/>
            <p:cNvSpPr/>
            <p:nvPr/>
          </p:nvSpPr>
          <p:spPr>
            <a:xfrm>
              <a:off x="4953000" y="1905000"/>
              <a:ext cx="533400" cy="381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76600" y="1905000"/>
            <a:ext cx="1676400" cy="762000"/>
            <a:chOff x="1219200" y="1905000"/>
            <a:chExt cx="4267200" cy="1219200"/>
          </a:xfr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grpSpPr>
        <p:grpSp>
          <p:nvGrpSpPr>
            <p:cNvPr id="23" name="Group 4"/>
            <p:cNvGrpSpPr/>
            <p:nvPr/>
          </p:nvGrpSpPr>
          <p:grpSpPr>
            <a:xfrm>
              <a:off x="1219200" y="2286000"/>
              <a:ext cx="4267200" cy="838200"/>
              <a:chOff x="1219200" y="2286000"/>
              <a:chExt cx="4267200" cy="838200"/>
            </a:xfrm>
            <a:grpFill/>
          </p:grpSpPr>
          <p:sp>
            <p:nvSpPr>
              <p:cNvPr id="25" name="Rectangle 2"/>
              <p:cNvSpPr/>
              <p:nvPr/>
            </p:nvSpPr>
            <p:spPr>
              <a:xfrm>
                <a:off x="1981200" y="2286000"/>
                <a:ext cx="3505200" cy="838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rot="16200000">
                <a:off x="1181100" y="2324100"/>
                <a:ext cx="838200" cy="762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Isosceles Triangle 23"/>
            <p:cNvSpPr/>
            <p:nvPr/>
          </p:nvSpPr>
          <p:spPr>
            <a:xfrm>
              <a:off x="4953000" y="1905000"/>
              <a:ext cx="533400" cy="381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04800" y="2667000"/>
            <a:ext cx="25146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  <a:softEdge rad="12700"/>
          </a:effectLst>
          <a:scene3d>
            <a:camera prst="perspectiveAbove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  <a:sp3d extrusionH="57150">
              <a:bevelT w="38100" h="38100" prst="angle"/>
            </a:sp3d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276600" y="228600"/>
            <a:ext cx="1676400" cy="762000"/>
            <a:chOff x="1219200" y="1905000"/>
            <a:chExt cx="4267200" cy="1219200"/>
          </a:xfr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grpSpPr>
        <p:grpSp>
          <p:nvGrpSpPr>
            <p:cNvPr id="43" name="Group 4"/>
            <p:cNvGrpSpPr/>
            <p:nvPr/>
          </p:nvGrpSpPr>
          <p:grpSpPr>
            <a:xfrm>
              <a:off x="1219200" y="2286000"/>
              <a:ext cx="4267200" cy="838200"/>
              <a:chOff x="1219200" y="2286000"/>
              <a:chExt cx="4267200" cy="838200"/>
            </a:xfrm>
            <a:grpFill/>
          </p:grpSpPr>
          <p:sp>
            <p:nvSpPr>
              <p:cNvPr id="45" name="Rectangle 2"/>
              <p:cNvSpPr/>
              <p:nvPr/>
            </p:nvSpPr>
            <p:spPr>
              <a:xfrm>
                <a:off x="1981200" y="2286000"/>
                <a:ext cx="3505200" cy="838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extrusionH="57150">
                  <a:bevelT w="69850" h="69850" prst="divot"/>
                </a:sp3d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16200000">
                <a:off x="1181100" y="2324100"/>
                <a:ext cx="838200" cy="762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extrusionH="57150">
                  <a:bevelT w="69850" h="69850" prst="divot"/>
                </a:sp3d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Isosceles Triangle 43"/>
            <p:cNvSpPr/>
            <p:nvPr/>
          </p:nvSpPr>
          <p:spPr>
            <a:xfrm>
              <a:off x="4953000" y="1905000"/>
              <a:ext cx="533400" cy="381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69850" prst="divot"/>
              </a:sp3d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276600" y="2819400"/>
            <a:ext cx="1676400" cy="762000"/>
            <a:chOff x="1219200" y="1905000"/>
            <a:chExt cx="4267200" cy="1219200"/>
          </a:xfr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grpSpPr>
        <p:grpSp>
          <p:nvGrpSpPr>
            <p:cNvPr id="48" name="Group 4"/>
            <p:cNvGrpSpPr/>
            <p:nvPr/>
          </p:nvGrpSpPr>
          <p:grpSpPr>
            <a:xfrm>
              <a:off x="1219200" y="2286000"/>
              <a:ext cx="4267200" cy="838200"/>
              <a:chOff x="1219200" y="2286000"/>
              <a:chExt cx="4267200" cy="838200"/>
            </a:xfrm>
            <a:grpFill/>
          </p:grpSpPr>
          <p:sp>
            <p:nvSpPr>
              <p:cNvPr id="50" name="Rectangle 2"/>
              <p:cNvSpPr/>
              <p:nvPr/>
            </p:nvSpPr>
            <p:spPr>
              <a:xfrm>
                <a:off x="1981200" y="2286000"/>
                <a:ext cx="3505200" cy="838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rot="16200000">
                <a:off x="1181100" y="2324100"/>
                <a:ext cx="838200" cy="762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" name="Isosceles Triangle 48"/>
            <p:cNvSpPr/>
            <p:nvPr/>
          </p:nvSpPr>
          <p:spPr>
            <a:xfrm>
              <a:off x="4953000" y="1905000"/>
              <a:ext cx="533400" cy="381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276600" y="3733800"/>
            <a:ext cx="1676400" cy="762000"/>
            <a:chOff x="1219200" y="1905000"/>
            <a:chExt cx="4267200" cy="1219200"/>
          </a:xfr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grpSpPr>
        <p:grpSp>
          <p:nvGrpSpPr>
            <p:cNvPr id="53" name="Group 4"/>
            <p:cNvGrpSpPr/>
            <p:nvPr/>
          </p:nvGrpSpPr>
          <p:grpSpPr>
            <a:xfrm>
              <a:off x="1219200" y="2286000"/>
              <a:ext cx="4267200" cy="838200"/>
              <a:chOff x="1219200" y="2286000"/>
              <a:chExt cx="4267200" cy="838200"/>
            </a:xfrm>
            <a:grpFill/>
          </p:grpSpPr>
          <p:sp>
            <p:nvSpPr>
              <p:cNvPr id="55" name="Rectangle 2"/>
              <p:cNvSpPr/>
              <p:nvPr/>
            </p:nvSpPr>
            <p:spPr>
              <a:xfrm>
                <a:off x="1981200" y="2286000"/>
                <a:ext cx="3505200" cy="838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 rot="16200000">
                <a:off x="1181100" y="2324100"/>
                <a:ext cx="838200" cy="762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Isosceles Triangle 53"/>
            <p:cNvSpPr/>
            <p:nvPr/>
          </p:nvSpPr>
          <p:spPr>
            <a:xfrm>
              <a:off x="4953000" y="1905000"/>
              <a:ext cx="533400" cy="381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76600" y="4572000"/>
            <a:ext cx="1676400" cy="762000"/>
            <a:chOff x="1219200" y="1905000"/>
            <a:chExt cx="4267200" cy="1219200"/>
          </a:xfr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grpSpPr>
        <p:grpSp>
          <p:nvGrpSpPr>
            <p:cNvPr id="58" name="Group 4"/>
            <p:cNvGrpSpPr/>
            <p:nvPr/>
          </p:nvGrpSpPr>
          <p:grpSpPr>
            <a:xfrm>
              <a:off x="1219200" y="2286000"/>
              <a:ext cx="4267200" cy="838200"/>
              <a:chOff x="1219200" y="2286000"/>
              <a:chExt cx="4267200" cy="838200"/>
            </a:xfrm>
            <a:grpFill/>
          </p:grpSpPr>
          <p:sp>
            <p:nvSpPr>
              <p:cNvPr id="60" name="Rectangle 2"/>
              <p:cNvSpPr/>
              <p:nvPr/>
            </p:nvSpPr>
            <p:spPr>
              <a:xfrm>
                <a:off x="1981200" y="2286000"/>
                <a:ext cx="3505200" cy="838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 rot="16200000">
                <a:off x="1181100" y="2324100"/>
                <a:ext cx="838200" cy="762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4953000" y="1905000"/>
              <a:ext cx="533400" cy="381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276600" y="5486400"/>
            <a:ext cx="1676400" cy="762000"/>
            <a:chOff x="1219200" y="1905000"/>
            <a:chExt cx="4267200" cy="1219200"/>
          </a:xfr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grpSpPr>
        <p:grpSp>
          <p:nvGrpSpPr>
            <p:cNvPr id="63" name="Group 4"/>
            <p:cNvGrpSpPr/>
            <p:nvPr/>
          </p:nvGrpSpPr>
          <p:grpSpPr>
            <a:xfrm>
              <a:off x="1219200" y="2286000"/>
              <a:ext cx="4267200" cy="838200"/>
              <a:chOff x="1219200" y="2286000"/>
              <a:chExt cx="4267200" cy="838200"/>
            </a:xfrm>
            <a:grpFill/>
          </p:grpSpPr>
          <p:sp>
            <p:nvSpPr>
              <p:cNvPr id="65" name="Rectangle 2"/>
              <p:cNvSpPr/>
              <p:nvPr/>
            </p:nvSpPr>
            <p:spPr>
              <a:xfrm>
                <a:off x="1981200" y="2286000"/>
                <a:ext cx="3505200" cy="838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rot="16200000">
                <a:off x="1181100" y="2324100"/>
                <a:ext cx="838200" cy="762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4" name="Isosceles Triangle 63"/>
            <p:cNvSpPr/>
            <p:nvPr/>
          </p:nvSpPr>
          <p:spPr>
            <a:xfrm>
              <a:off x="4953000" y="1905000"/>
              <a:ext cx="533400" cy="381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5181600" y="533400"/>
            <a:ext cx="3429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12700"/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INTRODUCTION IN BRIEF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81600" y="1371600"/>
            <a:ext cx="22098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softEdge rad="12700"/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81600" y="2209800"/>
            <a:ext cx="30480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softEdge rad="12700"/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LITERATURE  REVIEW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05400" y="3124200"/>
            <a:ext cx="38862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softEdge rad="12700"/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TOOLS AND COMPONENTS USED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05400" y="4038600"/>
            <a:ext cx="38862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softEdge rad="12700"/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METHODOLOGY IMPLEMENTED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81600" y="4876800"/>
            <a:ext cx="350520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softEdge rad="12700"/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PROGRESS MADE SO FAR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05400" y="5791200"/>
            <a:ext cx="38862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softEdge rad="12700"/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PRESENT STATUS OF PROJECT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38492"/>
            <a:ext cx="4953000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12700"/>
          </a:effectLst>
          <a:scene3d>
            <a:camera prst="perspective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 TO STUDIFY:</a:t>
            </a:r>
          </a:p>
        </p:txBody>
      </p:sp>
      <p:sp>
        <p:nvSpPr>
          <p:cNvPr id="6" name="Rectangle 5"/>
          <p:cNvSpPr/>
          <p:nvPr/>
        </p:nvSpPr>
        <p:spPr>
          <a:xfrm>
            <a:off x="29066" y="576357"/>
            <a:ext cx="9144000" cy="60530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1072915"/>
            <a:ext cx="52578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Studify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is an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underwork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WebApp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made for students and by the students to help ourselves from managing our notes and the deadlines in this uncertain time. This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WebApp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will also be </a:t>
            </a:r>
            <a:r>
              <a:rPr lang="en-US" sz="1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useful 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offline mode as we mainly prefer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online notes and it becomes quite hectic to manage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9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en-US" sz="1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notes from various subjects, also the user can download the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uploaded, such that even if he/she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losts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any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it can be downloaded again.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0" y="4327131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are also trying to make a notification settings, which will mail the user 24hrs prior of the unchecked items in his/her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todolists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54864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WebApp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will be beneficial to every student because of its dynamic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of containing all the deadlines, works that need to be completed and all the notes in the same place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244650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810000"/>
            <a:ext cx="1828800" cy="145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762000"/>
            <a:ext cx="4038600" cy="353943"/>
          </a:xfrm>
          <a:prstGeom prst="rect">
            <a:avLst/>
          </a:prstGeom>
          <a:solidFill>
            <a:schemeClr val="bg1">
              <a:lumMod val="75000"/>
              <a:alpha val="4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UNSEEN 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PART OF WEBAPP: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……contd.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9600" y="1219200"/>
            <a:ext cx="4724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We are using Python language as our primary language, moreover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specially to handle the backend working and connecting with SQLite3 database, and html,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to handle the frontend part of it.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9600" y="3962400"/>
            <a:ext cx="47244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We have till date implemented- making number of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todolist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notes uploading, login. Logout, user registration and quite a bit of UI/UX part of the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WebApp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364106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82004"/>
            <a:ext cx="4114800" cy="266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52400" y="4419600"/>
            <a:ext cx="3962399" cy="923330"/>
          </a:xfrm>
          <a:prstGeom prst="rect">
            <a:avLst/>
          </a:prstGeom>
          <a:solidFill>
            <a:srgbClr val="2BF01C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itchFamily="18" charset="0"/>
              </a:rPr>
              <a:t>To let students Study without any stress of notes in such uncertain time.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0" y="3429000"/>
            <a:ext cx="4343400" cy="646331"/>
          </a:xfrm>
          <a:prstGeom prst="rect">
            <a:avLst/>
          </a:prstGeom>
          <a:solidFill>
            <a:schemeClr val="accent6">
              <a:alpha val="5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 help students in keeping all the materials in a single App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2861607"/>
            <a:ext cx="4419600" cy="369332"/>
          </a:xfrm>
          <a:prstGeom prst="rect">
            <a:avLst/>
          </a:prstGeom>
          <a:solidFill>
            <a:schemeClr val="accent5">
              <a:lumMod val="75000"/>
              <a:alpha val="6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 help everyone in management.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0" y="2032337"/>
            <a:ext cx="4419600" cy="646331"/>
          </a:xfrm>
          <a:prstGeom prst="rect">
            <a:avLst/>
          </a:prstGeom>
          <a:solidFill>
            <a:schemeClr val="accent2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00"/>
                </a:solidFill>
              </a:rPr>
              <a:t>To develop a technology which would make students life much easier.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14800" y="609600"/>
            <a:ext cx="457200" cy="5791200"/>
            <a:chOff x="4114800" y="609600"/>
            <a:chExt cx="457200" cy="5791200"/>
          </a:xfrm>
        </p:grpSpPr>
        <p:grpSp>
          <p:nvGrpSpPr>
            <p:cNvPr id="16" name="Group 15"/>
            <p:cNvGrpSpPr/>
            <p:nvPr/>
          </p:nvGrpSpPr>
          <p:grpSpPr>
            <a:xfrm>
              <a:off x="4114800" y="609600"/>
              <a:ext cx="457200" cy="5791200"/>
              <a:chOff x="4114800" y="609600"/>
              <a:chExt cx="457200" cy="57912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114800" y="609600"/>
                <a:ext cx="457200" cy="5791200"/>
                <a:chOff x="3505200" y="685800"/>
                <a:chExt cx="457200" cy="5791200"/>
              </a:xfrm>
            </p:grpSpPr>
            <p:sp>
              <p:nvSpPr>
                <p:cNvPr id="2" name="Flowchart: Alternate Process 1"/>
                <p:cNvSpPr/>
                <p:nvPr/>
              </p:nvSpPr>
              <p:spPr>
                <a:xfrm>
                  <a:off x="3505200" y="685800"/>
                  <a:ext cx="457200" cy="4953000"/>
                </a:xfrm>
                <a:prstGeom prst="flowChartAlternateProcess">
                  <a:avLst/>
                </a:prstGeom>
                <a:solidFill>
                  <a:srgbClr val="E9E4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" name="Isosceles Triangle 2"/>
                <p:cNvSpPr/>
                <p:nvPr/>
              </p:nvSpPr>
              <p:spPr>
                <a:xfrm rot="10800000">
                  <a:off x="3505200" y="5638800"/>
                  <a:ext cx="457200" cy="8382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Flowchart: Alternate Process 4"/>
              <p:cNvSpPr/>
              <p:nvPr/>
            </p:nvSpPr>
            <p:spPr>
              <a:xfrm>
                <a:off x="4267200" y="609600"/>
                <a:ext cx="152400" cy="4953000"/>
              </a:xfrm>
              <a:prstGeom prst="flowChartAlternateProcess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lowchart: Alternate Process 5"/>
              <p:cNvSpPr/>
              <p:nvPr/>
            </p:nvSpPr>
            <p:spPr>
              <a:xfrm>
                <a:off x="4114800" y="609600"/>
                <a:ext cx="457200" cy="533400"/>
              </a:xfrm>
              <a:prstGeom prst="flowChartAlternateProcess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14800" y="2362200"/>
                <a:ext cx="457200" cy="68580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114800" y="3352800"/>
                <a:ext cx="457200" cy="68580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114800" y="4419600"/>
                <a:ext cx="457200" cy="91440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114800" y="1447800"/>
              <a:ext cx="457200" cy="6096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114800" y="4495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2400" y="228600"/>
            <a:ext cx="3886200" cy="762000"/>
          </a:xfrm>
          <a:prstGeom prst="roundRect">
            <a:avLst>
              <a:gd name="adj" fmla="val 42537"/>
            </a:avLst>
          </a:prstGeom>
          <a:solidFill>
            <a:schemeClr val="accent6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>
                <a:solidFill>
                  <a:srgbClr val="FF00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OBJECTIVES OF THE PROJECT 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6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8367" y="0"/>
            <a:ext cx="3124200" cy="685800"/>
          </a:xfrm>
          <a:prstGeom prst="rect">
            <a:avLst/>
          </a:prstGeom>
          <a:solidFill>
            <a:schemeClr val="accent6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767" y="15447"/>
            <a:ext cx="4167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: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1649885"/>
              </p:ext>
            </p:extLst>
          </p:nvPr>
        </p:nvGraphicFramePr>
        <p:xfrm>
          <a:off x="114300" y="401268"/>
          <a:ext cx="8915399" cy="74676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4729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482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70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240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76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SR.NO.</a:t>
                      </a:r>
                      <a:endParaRPr lang="en-US" sz="1600" b="1" dirty="0"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397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AUTHORS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err="1"/>
                        <a:t>Imed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 err="1"/>
                        <a:t>Romdhani</a:t>
                      </a:r>
                      <a:r>
                        <a:rPr lang="en-US" sz="1500" baseline="0" dirty="0"/>
                        <a:t>, </a:t>
                      </a:r>
                    </a:p>
                    <a:p>
                      <a:pPr algn="ctr"/>
                      <a:r>
                        <a:rPr lang="en-US" sz="1500" baseline="0" dirty="0"/>
                        <a:t>Martin Tawse,</a:t>
                      </a:r>
                    </a:p>
                    <a:p>
                      <a:pPr algn="ctr"/>
                      <a:r>
                        <a:rPr lang="en-US" sz="1500" baseline="0" dirty="0"/>
                        <a:t>Safa Habibullah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Shrikant </a:t>
                      </a:r>
                      <a:r>
                        <a:rPr lang="en-US" sz="1500" dirty="0" err="1"/>
                        <a:t>Patnanik</a:t>
                      </a:r>
                      <a:r>
                        <a:rPr lang="en-US" sz="1500" dirty="0"/>
                        <a:t> &amp; Khushboo Kumar Singh,</a:t>
                      </a:r>
                    </a:p>
                    <a:p>
                      <a:pPr algn="ctr"/>
                      <a:r>
                        <a:rPr lang="en-US" sz="1500" dirty="0"/>
                        <a:t>Rashmi Ranjan, Niki Kumari.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Mrs. Selina </a:t>
                      </a:r>
                      <a:r>
                        <a:rPr lang="en-US" sz="1500" dirty="0" err="1"/>
                        <a:t>Khoirom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Laimujam</a:t>
                      </a:r>
                      <a:r>
                        <a:rPr lang="en-US" sz="1500" dirty="0"/>
                        <a:t>, Raj Singh, </a:t>
                      </a:r>
                      <a:r>
                        <a:rPr lang="en-US" sz="1500" dirty="0" err="1"/>
                        <a:t>Soujaijam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Nealson</a:t>
                      </a:r>
                      <a:r>
                        <a:rPr lang="en-US" sz="1500" dirty="0"/>
                        <a:t> Singh, </a:t>
                      </a:r>
                      <a:r>
                        <a:rPr lang="en-US" sz="1500" dirty="0" err="1"/>
                        <a:t>Lalshram</a:t>
                      </a:r>
                      <a:r>
                        <a:rPr lang="en-US" sz="1500" dirty="0"/>
                        <a:t> Rabi Singh, </a:t>
                      </a:r>
                      <a:r>
                        <a:rPr lang="en-US" sz="1500" dirty="0" err="1"/>
                        <a:t>Keisham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Linthoigambi</a:t>
                      </a:r>
                      <a:r>
                        <a:rPr lang="en-US" sz="1500" dirty="0"/>
                        <a:t>.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93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PAPER</a:t>
                      </a:r>
                    </a:p>
                    <a:p>
                      <a:pPr algn="ctr"/>
                      <a:r>
                        <a:rPr lang="en-US" sz="1600" dirty="0"/>
                        <a:t>TITLE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Student Project performance management system for effective final year and dissertation projects supervision.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College management system.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Student management system.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95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YEAR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2011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2016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2020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95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JOURNAL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LICE Conference</a:t>
                      </a:r>
                      <a:r>
                        <a:rPr lang="en-US" sz="1500" baseline="0" dirty="0"/>
                        <a:t> London.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IRJET 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IRJET 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397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The paper presents the at a new integrated and collaborative  online supervision system and dissertation projects. 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The project manages the college information, Notes, remainders and events going on.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The project includes computerizes the process, has facility to give unique ID to every student and stores details.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618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FINDINGS</a:t>
                      </a:r>
                      <a:endParaRPr lang="en-US" sz="16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The system needs to be fully implemented and then widely tested to confirm whether it helps to improve the quality of supervision and enhance student learning.</a:t>
                      </a:r>
                      <a:endParaRPr lang="en-US" sz="150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Assists the modifications in the system. Reducing manpower, accurate information are the basic facts to get covered.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The login credentials, the designs, the main core part of website is to be formed.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609600"/>
            <a:ext cx="434340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TOOLS AND COMPONENTS USED 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2438400" cy="1828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676400"/>
            <a:ext cx="1981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TOOLS :</a:t>
            </a:r>
            <a:endParaRPr lang="en-US" sz="8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800" dirty="0"/>
          </a:p>
          <a:p>
            <a:pPr marL="342900" indent="-342900">
              <a:buAutoNum type="arabicParenR"/>
            </a:pPr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VS Code</a:t>
            </a:r>
          </a:p>
          <a:p>
            <a:pPr marL="342900" indent="-342900">
              <a:buAutoNum type="arabicParenR"/>
            </a:pPr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GIT and GITHUB</a:t>
            </a:r>
          </a:p>
          <a:p>
            <a:pPr marL="342900" indent="-342900"/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3)   Python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2400" y="1219200"/>
            <a:ext cx="4419600" cy="2438400"/>
          </a:xfrm>
          <a:prstGeom prst="rect">
            <a:avLst/>
          </a:prstGeom>
          <a:noFill/>
          <a:ln>
            <a:solidFill>
              <a:schemeClr val="accent6">
                <a:lumMod val="7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1447800"/>
            <a:ext cx="487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COMPONENTS 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Django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HTML-5</a:t>
            </a:r>
          </a:p>
          <a:p>
            <a:pPr marL="342900" indent="-342900">
              <a:buAutoNum type="arabicParenR"/>
            </a:pP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CSS-3</a:t>
            </a:r>
          </a:p>
          <a:p>
            <a:pPr marL="342900" indent="-342900">
              <a:buAutoNum type="arabicParenR"/>
            </a:pPr>
            <a:r>
              <a:rPr lang="en-US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Javascript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SQLITE3</a:t>
            </a:r>
          </a:p>
        </p:txBody>
      </p:sp>
      <p:pic>
        <p:nvPicPr>
          <p:cNvPr id="7170" name="Picture 2" descr="Visual Studio Code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0"/>
            <a:ext cx="1600200" cy="1600200"/>
          </a:xfrm>
          <a:prstGeom prst="rect">
            <a:avLst/>
          </a:prstGeom>
          <a:noFill/>
        </p:spPr>
      </p:pic>
      <p:pic>
        <p:nvPicPr>
          <p:cNvPr id="7172" name="Picture 4" descr="Git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953000"/>
            <a:ext cx="1905000" cy="1905000"/>
          </a:xfrm>
          <a:prstGeom prst="rect">
            <a:avLst/>
          </a:prstGeom>
          <a:noFill/>
        </p:spPr>
      </p:pic>
      <p:pic>
        <p:nvPicPr>
          <p:cNvPr id="7180" name="Picture 12" descr="Python Logo transparent PNG - Stick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3810000"/>
            <a:ext cx="1682949" cy="1676401"/>
          </a:xfrm>
          <a:prstGeom prst="rect">
            <a:avLst/>
          </a:prstGeom>
          <a:noFill/>
        </p:spPr>
      </p:pic>
      <p:pic>
        <p:nvPicPr>
          <p:cNvPr id="7184" name="Picture 16" descr="Django Logo PNG Transparent – Brands Logo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4038600"/>
            <a:ext cx="990600" cy="1261659"/>
          </a:xfrm>
          <a:prstGeom prst="rect">
            <a:avLst/>
          </a:prstGeom>
          <a:noFill/>
        </p:spPr>
      </p:pic>
      <p:pic>
        <p:nvPicPr>
          <p:cNvPr id="7188" name="Picture 20" descr="Html Dialog Element Taking Full Advantage Of Javascript - Html Css Js  Transparent, HD Png Download - kind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1200" y="4038600"/>
            <a:ext cx="2453983" cy="1646452"/>
          </a:xfrm>
          <a:prstGeom prst="rect">
            <a:avLst/>
          </a:prstGeom>
          <a:noFill/>
        </p:spPr>
      </p:pic>
      <p:pic>
        <p:nvPicPr>
          <p:cNvPr id="7192" name="Picture 24" descr="SQLite - Wikipedi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19600" y="5257800"/>
            <a:ext cx="2971800" cy="14091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77093" y="1507474"/>
            <a:ext cx="8538307" cy="4739358"/>
            <a:chOff x="0" y="990600"/>
            <a:chExt cx="8763000" cy="4800600"/>
          </a:xfrm>
        </p:grpSpPr>
        <p:grpSp>
          <p:nvGrpSpPr>
            <p:cNvPr id="12" name="Group 11"/>
            <p:cNvGrpSpPr/>
            <p:nvPr/>
          </p:nvGrpSpPr>
          <p:grpSpPr>
            <a:xfrm>
              <a:off x="1752600" y="990600"/>
              <a:ext cx="7010400" cy="3886200"/>
              <a:chOff x="152400" y="1295400"/>
              <a:chExt cx="7010400" cy="3886200"/>
            </a:xfrm>
          </p:grpSpPr>
          <p:sp>
            <p:nvSpPr>
              <p:cNvPr id="4" name="Parallelogram 3"/>
              <p:cNvSpPr/>
              <p:nvPr/>
            </p:nvSpPr>
            <p:spPr>
              <a:xfrm rot="5400000">
                <a:off x="1028700" y="3924300"/>
                <a:ext cx="2057400" cy="457200"/>
              </a:xfrm>
              <a:prstGeom prst="parallelogram">
                <a:avLst>
                  <a:gd name="adj" fmla="val 229775"/>
                </a:avLst>
              </a:prstGeom>
              <a:solidFill>
                <a:srgbClr val="2BF0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Parallelogram 5"/>
              <p:cNvSpPr/>
              <p:nvPr/>
            </p:nvSpPr>
            <p:spPr>
              <a:xfrm flipH="1">
                <a:off x="1828800" y="3124200"/>
                <a:ext cx="2133600" cy="1143000"/>
              </a:xfrm>
              <a:prstGeom prst="parallelogram">
                <a:avLst>
                  <a:gd name="adj" fmla="val 42911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Parallelogram 6"/>
              <p:cNvSpPr/>
              <p:nvPr/>
            </p:nvSpPr>
            <p:spPr>
              <a:xfrm flipH="1">
                <a:off x="152400" y="4038600"/>
                <a:ext cx="2133600" cy="1143000"/>
              </a:xfrm>
              <a:prstGeom prst="parallelogram">
                <a:avLst>
                  <a:gd name="adj" fmla="val 40523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Parallelogram 7"/>
              <p:cNvSpPr/>
              <p:nvPr/>
            </p:nvSpPr>
            <p:spPr>
              <a:xfrm rot="5400000">
                <a:off x="2743200" y="3048000"/>
                <a:ext cx="1981200" cy="457200"/>
              </a:xfrm>
              <a:prstGeom prst="parallelogram">
                <a:avLst>
                  <a:gd name="adj" fmla="val 229775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Parallelogram 8"/>
              <p:cNvSpPr/>
              <p:nvPr/>
            </p:nvSpPr>
            <p:spPr>
              <a:xfrm flipH="1">
                <a:off x="3505200" y="2286000"/>
                <a:ext cx="2133600" cy="1066800"/>
              </a:xfrm>
              <a:prstGeom prst="parallelogram">
                <a:avLst>
                  <a:gd name="adj" fmla="val 42911"/>
                </a:avLst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Parallelogram 9"/>
              <p:cNvSpPr/>
              <p:nvPr/>
            </p:nvSpPr>
            <p:spPr>
              <a:xfrm rot="5400000">
                <a:off x="4381500" y="2095500"/>
                <a:ext cx="2057400" cy="457200"/>
              </a:xfrm>
              <a:prstGeom prst="parallelogram">
                <a:avLst>
                  <a:gd name="adj" fmla="val 229775"/>
                </a:avLst>
              </a:prstGeom>
              <a:solidFill>
                <a:srgbClr val="FF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Parallelogram 10"/>
              <p:cNvSpPr/>
              <p:nvPr/>
            </p:nvSpPr>
            <p:spPr>
              <a:xfrm flipH="1">
                <a:off x="5181600" y="1295400"/>
                <a:ext cx="1981200" cy="1066800"/>
              </a:xfrm>
              <a:prstGeom prst="parallelogram">
                <a:avLst>
                  <a:gd name="adj" fmla="val 42911"/>
                </a:avLst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Parallelogram 12"/>
            <p:cNvSpPr/>
            <p:nvPr/>
          </p:nvSpPr>
          <p:spPr>
            <a:xfrm rot="5400000">
              <a:off x="952500" y="4533900"/>
              <a:ext cx="2057400" cy="457200"/>
            </a:xfrm>
            <a:prstGeom prst="parallelogram">
              <a:avLst>
                <a:gd name="adj" fmla="val 22977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arallelogram 13"/>
            <p:cNvSpPr/>
            <p:nvPr/>
          </p:nvSpPr>
          <p:spPr>
            <a:xfrm flipH="1">
              <a:off x="0" y="4648200"/>
              <a:ext cx="2209800" cy="1143000"/>
            </a:xfrm>
            <a:prstGeom prst="parallelogram">
              <a:avLst>
                <a:gd name="adj" fmla="val 4052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495800" y="4876800"/>
            <a:ext cx="3935046" cy="892552"/>
          </a:xfrm>
          <a:prstGeom prst="rect">
            <a:avLst/>
          </a:prstGeom>
          <a:solidFill>
            <a:srgbClr val="FFFF00"/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METHODOLOGY</a:t>
            </a:r>
          </a:p>
          <a:p>
            <a:pPr algn="ctr"/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IMPLEMENTED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3962400"/>
            <a:ext cx="1676400" cy="10156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Understanding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Django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 its working with database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3200400"/>
            <a:ext cx="1484923" cy="78483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Review the past study on similar projects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3800" y="2362200"/>
            <a:ext cx="1484923" cy="553998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Creating UI/UX for the website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6957719" y="4396081"/>
            <a:ext cx="3762963" cy="1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96816" y="6246832"/>
            <a:ext cx="8018584" cy="1568"/>
          </a:xfrm>
          <a:prstGeom prst="line">
            <a:avLst/>
          </a:prstGeom>
          <a:ln w="635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34000" y="1295400"/>
            <a:ext cx="1559169" cy="738664"/>
          </a:xfrm>
          <a:prstGeom prst="rect">
            <a:avLst/>
          </a:prstGeom>
          <a:solidFill>
            <a:srgbClr val="FF990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Fixing bugs and issues with the website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10400" y="533400"/>
            <a:ext cx="1484923" cy="784830"/>
          </a:xfrm>
          <a:prstGeom prst="rect">
            <a:avLst/>
          </a:prstGeom>
          <a:solidFill>
            <a:srgbClr val="FF0066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Ready to present the prototype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2238</TotalTime>
  <Words>701</Words>
  <Application>Microsoft Office PowerPoint</Application>
  <PresentationFormat>On-screen Show (4:3)</PresentationFormat>
  <Paragraphs>121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Berlin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MOHIDDIN</dc:creator>
  <cp:lastModifiedBy>Windows User</cp:lastModifiedBy>
  <cp:revision>186</cp:revision>
  <dcterms:created xsi:type="dcterms:W3CDTF">2021-03-16T08:11:49Z</dcterms:created>
  <dcterms:modified xsi:type="dcterms:W3CDTF">2021-06-28T18:55:22Z</dcterms:modified>
</cp:coreProperties>
</file>