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sldIdLst>
    <p:sldId id="1448942769" r:id="rId5"/>
    <p:sldId id="1448942711" r:id="rId6"/>
    <p:sldId id="1448942798" r:id="rId7"/>
    <p:sldId id="1448942819" r:id="rId8"/>
    <p:sldId id="2147376009" r:id="rId9"/>
    <p:sldId id="2147376015" r:id="rId10"/>
    <p:sldId id="2147376010" r:id="rId11"/>
    <p:sldId id="2147376006" r:id="rId12"/>
    <p:sldId id="2147376001" r:id="rId13"/>
    <p:sldId id="2147376003" r:id="rId14"/>
    <p:sldId id="2147376012" r:id="rId15"/>
    <p:sldId id="2142532937" r:id="rId16"/>
    <p:sldId id="2147376011" r:id="rId17"/>
    <p:sldId id="2147376014" r:id="rId18"/>
    <p:sldId id="2142532967" r:id="rId19"/>
    <p:sldId id="2142532950" r:id="rId20"/>
    <p:sldId id="2142532947" r:id="rId21"/>
    <p:sldId id="2142532948" r:id="rId22"/>
    <p:sldId id="2147376013" r:id="rId23"/>
    <p:sldId id="2142532942" r:id="rId24"/>
    <p:sldId id="2142532943" r:id="rId25"/>
    <p:sldId id="2142532944" r:id="rId26"/>
    <p:sldId id="2147376008" r:id="rId27"/>
    <p:sldId id="2142532949" r:id="rId28"/>
    <p:sldId id="2142532952" r:id="rId29"/>
    <p:sldId id="21473760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priya" initials="K" lastIdx="1" clrIdx="0">
    <p:extLst>
      <p:ext uri="{19B8F6BF-5375-455C-9EA6-DF929625EA0E}">
        <p15:presenceInfo xmlns:p15="http://schemas.microsoft.com/office/powerpoint/2012/main" userId="S::Krishnapriya@ad.infosys.com::413a2495-cdfd-49aa-b621-a0773e8042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3E1BB"/>
    <a:srgbClr val="FFFFCC"/>
    <a:srgbClr val="A97142"/>
    <a:srgbClr val="FD0392"/>
    <a:srgbClr val="D4AF37"/>
    <a:srgbClr val="A8A9AD"/>
    <a:srgbClr val="A97412"/>
    <a:srgbClr val="FFFFFF"/>
    <a:srgbClr val="AAA9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22" autoAdjust="0"/>
  </p:normalViewPr>
  <p:slideViewPr>
    <p:cSldViewPr snapToGrid="0">
      <p:cViewPr varScale="1">
        <p:scale>
          <a:sx n="119" d="100"/>
          <a:sy n="119" d="100"/>
        </p:scale>
        <p:origin x="23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las Appaji Ahire" userId="S::vilas_ahire@ad.infosys.com::ea687ac0-bb3f-4955-a83a-e2281bb42932" providerId="AD" clId="Web-{B76A29C1-4915-4421-A2B2-BAE7109C95B9}"/>
    <pc:docChg chg="addSld delSld">
      <pc:chgData name="Vilas Appaji Ahire" userId="S::vilas_ahire@ad.infosys.com::ea687ac0-bb3f-4955-a83a-e2281bb42932" providerId="AD" clId="Web-{B76A29C1-4915-4421-A2B2-BAE7109C95B9}" dt="2022-03-29T15:58:02.894" v="25"/>
      <pc:docMkLst>
        <pc:docMk/>
      </pc:docMkLst>
      <pc:sldChg chg="add del">
        <pc:chgData name="Vilas Appaji Ahire" userId="S::vilas_ahire@ad.infosys.com::ea687ac0-bb3f-4955-a83a-e2281bb42932" providerId="AD" clId="Web-{B76A29C1-4915-4421-A2B2-BAE7109C95B9}" dt="2022-03-29T15:58:01.769" v="19"/>
        <pc:sldMkLst>
          <pc:docMk/>
          <pc:sldMk cId="1414146005" sldId="2142532942"/>
        </pc:sldMkLst>
      </pc:sldChg>
      <pc:sldChg chg="add del">
        <pc:chgData name="Vilas Appaji Ahire" userId="S::vilas_ahire@ad.infosys.com::ea687ac0-bb3f-4955-a83a-e2281bb42932" providerId="AD" clId="Web-{B76A29C1-4915-4421-A2B2-BAE7109C95B9}" dt="2022-03-29T15:58:02.082" v="20"/>
        <pc:sldMkLst>
          <pc:docMk/>
          <pc:sldMk cId="2753943079" sldId="2142532943"/>
        </pc:sldMkLst>
      </pc:sldChg>
      <pc:sldChg chg="add del">
        <pc:chgData name="Vilas Appaji Ahire" userId="S::vilas_ahire@ad.infosys.com::ea687ac0-bb3f-4955-a83a-e2281bb42932" providerId="AD" clId="Web-{B76A29C1-4915-4421-A2B2-BAE7109C95B9}" dt="2022-03-29T15:58:02.254" v="21"/>
        <pc:sldMkLst>
          <pc:docMk/>
          <pc:sldMk cId="1476167138" sldId="2142532944"/>
        </pc:sldMkLst>
      </pc:sldChg>
      <pc:sldChg chg="add del">
        <pc:chgData name="Vilas Appaji Ahire" userId="S::vilas_ahire@ad.infosys.com::ea687ac0-bb3f-4955-a83a-e2281bb42932" providerId="AD" clId="Web-{B76A29C1-4915-4421-A2B2-BAE7109C95B9}" dt="2022-03-29T15:58:01.316" v="16"/>
        <pc:sldMkLst>
          <pc:docMk/>
          <pc:sldMk cId="2087923722" sldId="2142532947"/>
        </pc:sldMkLst>
      </pc:sldChg>
      <pc:sldChg chg="add del">
        <pc:chgData name="Vilas Appaji Ahire" userId="S::vilas_ahire@ad.infosys.com::ea687ac0-bb3f-4955-a83a-e2281bb42932" providerId="AD" clId="Web-{B76A29C1-4915-4421-A2B2-BAE7109C95B9}" dt="2022-03-29T15:58:01.472" v="17"/>
        <pc:sldMkLst>
          <pc:docMk/>
          <pc:sldMk cId="1199367668" sldId="2142532948"/>
        </pc:sldMkLst>
      </pc:sldChg>
      <pc:sldChg chg="add del">
        <pc:chgData name="Vilas Appaji Ahire" userId="S::vilas_ahire@ad.infosys.com::ea687ac0-bb3f-4955-a83a-e2281bb42932" providerId="AD" clId="Web-{B76A29C1-4915-4421-A2B2-BAE7109C95B9}" dt="2022-03-29T15:58:02.597" v="23"/>
        <pc:sldMkLst>
          <pc:docMk/>
          <pc:sldMk cId="613153090" sldId="2142532949"/>
        </pc:sldMkLst>
      </pc:sldChg>
      <pc:sldChg chg="add del">
        <pc:chgData name="Vilas Appaji Ahire" userId="S::vilas_ahire@ad.infosys.com::ea687ac0-bb3f-4955-a83a-e2281bb42932" providerId="AD" clId="Web-{B76A29C1-4915-4421-A2B2-BAE7109C95B9}" dt="2022-03-29T15:58:00.957" v="15"/>
        <pc:sldMkLst>
          <pc:docMk/>
          <pc:sldMk cId="3270142242" sldId="2142532950"/>
        </pc:sldMkLst>
      </pc:sldChg>
      <pc:sldChg chg="add del">
        <pc:chgData name="Vilas Appaji Ahire" userId="S::vilas_ahire@ad.infosys.com::ea687ac0-bb3f-4955-a83a-e2281bb42932" providerId="AD" clId="Web-{B76A29C1-4915-4421-A2B2-BAE7109C95B9}" dt="2022-03-29T15:58:02.754" v="24"/>
        <pc:sldMkLst>
          <pc:docMk/>
          <pc:sldMk cId="1845750194" sldId="2142532952"/>
        </pc:sldMkLst>
      </pc:sldChg>
      <pc:sldChg chg="add del">
        <pc:chgData name="Vilas Appaji Ahire" userId="S::vilas_ahire@ad.infosys.com::ea687ac0-bb3f-4955-a83a-e2281bb42932" providerId="AD" clId="Web-{B76A29C1-4915-4421-A2B2-BAE7109C95B9}" dt="2022-03-29T15:58:00.863" v="14"/>
        <pc:sldMkLst>
          <pc:docMk/>
          <pc:sldMk cId="2866396150" sldId="2142532967"/>
        </pc:sldMkLst>
      </pc:sldChg>
      <pc:sldChg chg="add del">
        <pc:chgData name="Vilas Appaji Ahire" userId="S::vilas_ahire@ad.infosys.com::ea687ac0-bb3f-4955-a83a-e2281bb42932" providerId="AD" clId="Web-{B76A29C1-4915-4421-A2B2-BAE7109C95B9}" dt="2022-03-29T15:58:02.894" v="25"/>
        <pc:sldMkLst>
          <pc:docMk/>
          <pc:sldMk cId="991376721" sldId="2147376007"/>
        </pc:sldMkLst>
      </pc:sldChg>
      <pc:sldChg chg="add del">
        <pc:chgData name="Vilas Appaji Ahire" userId="S::vilas_ahire@ad.infosys.com::ea687ac0-bb3f-4955-a83a-e2281bb42932" providerId="AD" clId="Web-{B76A29C1-4915-4421-A2B2-BAE7109C95B9}" dt="2022-03-29T15:58:02.582" v="22"/>
        <pc:sldMkLst>
          <pc:docMk/>
          <pc:sldMk cId="3198881192" sldId="2147376008"/>
        </pc:sldMkLst>
      </pc:sldChg>
      <pc:sldChg chg="add del">
        <pc:chgData name="Vilas Appaji Ahire" userId="S::vilas_ahire@ad.infosys.com::ea687ac0-bb3f-4955-a83a-e2281bb42932" providerId="AD" clId="Web-{B76A29C1-4915-4421-A2B2-BAE7109C95B9}" dt="2022-03-29T15:58:01.738" v="18"/>
        <pc:sldMkLst>
          <pc:docMk/>
          <pc:sldMk cId="1312842019" sldId="2147376013"/>
        </pc:sldMkLst>
      </pc:sldChg>
      <pc:sldChg chg="add del">
        <pc:chgData name="Vilas Appaji Ahire" userId="S::vilas_ahire@ad.infosys.com::ea687ac0-bb3f-4955-a83a-e2281bb42932" providerId="AD" clId="Web-{B76A29C1-4915-4421-A2B2-BAE7109C95B9}" dt="2022-03-29T15:58:00.832" v="13"/>
        <pc:sldMkLst>
          <pc:docMk/>
          <pc:sldMk cId="1705602270" sldId="2147376014"/>
        </pc:sldMkLst>
      </pc:sldChg>
    </pc:docChg>
  </pc:docChgLst>
  <pc:docChgLst>
    <pc:chgData name="Anjaneya Reddy Venna" userId="b177e658-a5c7-4c50-9124-a45576761ea7" providerId="ADAL" clId="{FF9594F2-E613-46E0-A12E-6FBEC5C8454C}"/>
    <pc:docChg chg="undo custSel addSld delSld modSld sldOrd">
      <pc:chgData name="Anjaneya Reddy Venna" userId="b177e658-a5c7-4c50-9124-a45576761ea7" providerId="ADAL" clId="{FF9594F2-E613-46E0-A12E-6FBEC5C8454C}" dt="2022-03-29T10:43:12.029" v="1429" actId="113"/>
      <pc:docMkLst>
        <pc:docMk/>
      </pc:docMkLst>
      <pc:sldChg chg="modSp mod">
        <pc:chgData name="Anjaneya Reddy Venna" userId="b177e658-a5c7-4c50-9124-a45576761ea7" providerId="ADAL" clId="{FF9594F2-E613-46E0-A12E-6FBEC5C8454C}" dt="2022-03-29T10:36:08.800" v="1332" actId="14100"/>
        <pc:sldMkLst>
          <pc:docMk/>
          <pc:sldMk cId="1167207153" sldId="1448942711"/>
        </pc:sldMkLst>
        <pc:spChg chg="mod">
          <ac:chgData name="Anjaneya Reddy Venna" userId="b177e658-a5c7-4c50-9124-a45576761ea7" providerId="ADAL" clId="{FF9594F2-E613-46E0-A12E-6FBEC5C8454C}" dt="2022-03-29T10:36:08.800" v="1332" actId="14100"/>
          <ac:spMkLst>
            <pc:docMk/>
            <pc:sldMk cId="1167207153" sldId="1448942711"/>
            <ac:spMk id="2" creationId="{DA6A0EB0-B800-4195-8D3E-F69BA21670E3}"/>
          </ac:spMkLst>
        </pc:spChg>
        <pc:spChg chg="mod">
          <ac:chgData name="Anjaneya Reddy Venna" userId="b177e658-a5c7-4c50-9124-a45576761ea7" providerId="ADAL" clId="{FF9594F2-E613-46E0-A12E-6FBEC5C8454C}" dt="2022-03-29T09:55:03.068" v="757" actId="20577"/>
          <ac:spMkLst>
            <pc:docMk/>
            <pc:sldMk cId="1167207153" sldId="1448942711"/>
            <ac:spMk id="3" creationId="{E9EFD365-8DB4-4BB2-89F2-67785D9C691D}"/>
          </ac:spMkLst>
        </pc:spChg>
      </pc:sldChg>
      <pc:sldChg chg="modSp mod">
        <pc:chgData name="Anjaneya Reddy Venna" userId="b177e658-a5c7-4c50-9124-a45576761ea7" providerId="ADAL" clId="{FF9594F2-E613-46E0-A12E-6FBEC5C8454C}" dt="2022-03-29T10:36:26.882" v="1335" actId="255"/>
        <pc:sldMkLst>
          <pc:docMk/>
          <pc:sldMk cId="4009433095" sldId="1448942798"/>
        </pc:sldMkLst>
        <pc:spChg chg="mod">
          <ac:chgData name="Anjaneya Reddy Venna" userId="b177e658-a5c7-4c50-9124-a45576761ea7" providerId="ADAL" clId="{FF9594F2-E613-46E0-A12E-6FBEC5C8454C}" dt="2022-03-29T10:36:26.882" v="1335" actId="255"/>
          <ac:spMkLst>
            <pc:docMk/>
            <pc:sldMk cId="4009433095" sldId="1448942798"/>
            <ac:spMk id="3" creationId="{4D36099D-0487-2046-9FDE-150571E9DF5C}"/>
          </ac:spMkLst>
        </pc:spChg>
      </pc:sldChg>
      <pc:sldChg chg="modSp mod">
        <pc:chgData name="Anjaneya Reddy Venna" userId="b177e658-a5c7-4c50-9124-a45576761ea7" providerId="ADAL" clId="{FF9594F2-E613-46E0-A12E-6FBEC5C8454C}" dt="2022-03-29T10:36:49.169" v="1338" actId="14100"/>
        <pc:sldMkLst>
          <pc:docMk/>
          <pc:sldMk cId="2553550851" sldId="1448942819"/>
        </pc:sldMkLst>
        <pc:spChg chg="mod">
          <ac:chgData name="Anjaneya Reddy Venna" userId="b177e658-a5c7-4c50-9124-a45576761ea7" providerId="ADAL" clId="{FF9594F2-E613-46E0-A12E-6FBEC5C8454C}" dt="2022-03-29T10:36:49.169" v="1338" actId="14100"/>
          <ac:spMkLst>
            <pc:docMk/>
            <pc:sldMk cId="2553550851" sldId="1448942819"/>
            <ac:spMk id="3" creationId="{50AD642A-2E2B-4917-B9A9-DBA24BD8E071}"/>
          </ac:spMkLst>
        </pc:spChg>
      </pc:sldChg>
      <pc:sldChg chg="modSp mod">
        <pc:chgData name="Anjaneya Reddy Venna" userId="b177e658-a5c7-4c50-9124-a45576761ea7" providerId="ADAL" clId="{FF9594F2-E613-46E0-A12E-6FBEC5C8454C}" dt="2022-03-29T10:38:50.092" v="1355" actId="113"/>
        <pc:sldMkLst>
          <pc:docMk/>
          <pc:sldMk cId="3404158683" sldId="2142532937"/>
        </pc:sldMkLst>
        <pc:spChg chg="mod">
          <ac:chgData name="Anjaneya Reddy Venna" userId="b177e658-a5c7-4c50-9124-a45576761ea7" providerId="ADAL" clId="{FF9594F2-E613-46E0-A12E-6FBEC5C8454C}" dt="2022-03-29T10:38:50.092" v="1355" actId="113"/>
          <ac:spMkLst>
            <pc:docMk/>
            <pc:sldMk cId="3404158683" sldId="2142532937"/>
            <ac:spMk id="65" creationId="{CDD100FF-DEBB-4CBB-84F0-D6970B96F605}"/>
          </ac:spMkLst>
        </pc:spChg>
      </pc:sldChg>
      <pc:sldChg chg="del">
        <pc:chgData name="Anjaneya Reddy Venna" userId="b177e658-a5c7-4c50-9124-a45576761ea7" providerId="ADAL" clId="{FF9594F2-E613-46E0-A12E-6FBEC5C8454C}" dt="2022-03-29T07:52:27.673" v="161"/>
        <pc:sldMkLst>
          <pc:docMk/>
          <pc:sldMk cId="2373271290" sldId="2142532939"/>
        </pc:sldMkLst>
      </pc:sldChg>
      <pc:sldChg chg="modSp mod">
        <pc:chgData name="Anjaneya Reddy Venna" userId="b177e658-a5c7-4c50-9124-a45576761ea7" providerId="ADAL" clId="{FF9594F2-E613-46E0-A12E-6FBEC5C8454C}" dt="2022-03-29T10:41:03.376" v="1374" actId="14100"/>
        <pc:sldMkLst>
          <pc:docMk/>
          <pc:sldMk cId="1414146005" sldId="2142532942"/>
        </pc:sldMkLst>
        <pc:spChg chg="mod">
          <ac:chgData name="Anjaneya Reddy Venna" userId="b177e658-a5c7-4c50-9124-a45576761ea7" providerId="ADAL" clId="{FF9594F2-E613-46E0-A12E-6FBEC5C8454C}" dt="2022-03-29T10:41:03.376" v="1374" actId="14100"/>
          <ac:spMkLst>
            <pc:docMk/>
            <pc:sldMk cId="1414146005" sldId="2142532942"/>
            <ac:spMk id="2" creationId="{CE2F6D11-685E-45AB-BEB4-18E232916134}"/>
          </ac:spMkLst>
        </pc:spChg>
        <pc:spChg chg="mod">
          <ac:chgData name="Anjaneya Reddy Venna" userId="b177e658-a5c7-4c50-9124-a45576761ea7" providerId="ADAL" clId="{FF9594F2-E613-46E0-A12E-6FBEC5C8454C}" dt="2022-03-29T10:19:42.385" v="1171" actId="14100"/>
          <ac:spMkLst>
            <pc:docMk/>
            <pc:sldMk cId="1414146005" sldId="2142532942"/>
            <ac:spMk id="89" creationId="{98BD1BB9-36F4-490C-ADE5-6611605A5DCC}"/>
          </ac:spMkLst>
        </pc:spChg>
        <pc:spChg chg="mod">
          <ac:chgData name="Anjaneya Reddy Venna" userId="b177e658-a5c7-4c50-9124-a45576761ea7" providerId="ADAL" clId="{FF9594F2-E613-46E0-A12E-6FBEC5C8454C}" dt="2022-03-29T10:19:34.586" v="1169" actId="14100"/>
          <ac:spMkLst>
            <pc:docMk/>
            <pc:sldMk cId="1414146005" sldId="2142532942"/>
            <ac:spMk id="90" creationId="{07AC2B21-542B-4E70-A6D2-1BFAD916BCAB}"/>
          </ac:spMkLst>
        </pc:spChg>
      </pc:sldChg>
      <pc:sldChg chg="modSp mod">
        <pc:chgData name="Anjaneya Reddy Venna" userId="b177e658-a5c7-4c50-9124-a45576761ea7" providerId="ADAL" clId="{FF9594F2-E613-46E0-A12E-6FBEC5C8454C}" dt="2022-03-29T10:41:27.400" v="1379" actId="14100"/>
        <pc:sldMkLst>
          <pc:docMk/>
          <pc:sldMk cId="2753943079" sldId="2142532943"/>
        </pc:sldMkLst>
        <pc:spChg chg="mod">
          <ac:chgData name="Anjaneya Reddy Venna" userId="b177e658-a5c7-4c50-9124-a45576761ea7" providerId="ADAL" clId="{FF9594F2-E613-46E0-A12E-6FBEC5C8454C}" dt="2022-03-29T10:41:27.400" v="1379" actId="14100"/>
          <ac:spMkLst>
            <pc:docMk/>
            <pc:sldMk cId="2753943079" sldId="2142532943"/>
            <ac:spMk id="299" creationId="{14368159-9355-4E6D-8186-F70D49A08869}"/>
          </ac:spMkLst>
        </pc:spChg>
      </pc:sldChg>
      <pc:sldChg chg="addSp delSp modSp mod">
        <pc:chgData name="Anjaneya Reddy Venna" userId="b177e658-a5c7-4c50-9124-a45576761ea7" providerId="ADAL" clId="{FF9594F2-E613-46E0-A12E-6FBEC5C8454C}" dt="2022-03-29T10:41:36.826" v="1381" actId="255"/>
        <pc:sldMkLst>
          <pc:docMk/>
          <pc:sldMk cId="1476167138" sldId="2142532944"/>
        </pc:sldMkLst>
        <pc:spChg chg="add mod">
          <ac:chgData name="Anjaneya Reddy Venna" userId="b177e658-a5c7-4c50-9124-a45576761ea7" providerId="ADAL" clId="{FF9594F2-E613-46E0-A12E-6FBEC5C8454C}" dt="2022-03-29T10:28:55.254" v="1264" actId="164"/>
          <ac:spMkLst>
            <pc:docMk/>
            <pc:sldMk cId="1476167138" sldId="2142532944"/>
            <ac:spMk id="2" creationId="{0ED641F1-6DAA-4E82-A935-A73ADC2E7E89}"/>
          </ac:spMkLst>
        </pc:spChg>
        <pc:spChg chg="add del mod">
          <ac:chgData name="Anjaneya Reddy Venna" userId="b177e658-a5c7-4c50-9124-a45576761ea7" providerId="ADAL" clId="{FF9594F2-E613-46E0-A12E-6FBEC5C8454C}" dt="2022-03-29T10:27:21.803" v="1240" actId="21"/>
          <ac:spMkLst>
            <pc:docMk/>
            <pc:sldMk cId="1476167138" sldId="2142532944"/>
            <ac:spMk id="128" creationId="{8150255C-0914-4F03-9205-3BE6F39FA405}"/>
          </ac:spMkLst>
        </pc:spChg>
        <pc:spChg chg="add del mod">
          <ac:chgData name="Anjaneya Reddy Venna" userId="b177e658-a5c7-4c50-9124-a45576761ea7" providerId="ADAL" clId="{FF9594F2-E613-46E0-A12E-6FBEC5C8454C}" dt="2022-03-29T10:27:51.136" v="1251" actId="21"/>
          <ac:spMkLst>
            <pc:docMk/>
            <pc:sldMk cId="1476167138" sldId="2142532944"/>
            <ac:spMk id="129" creationId="{B40685DF-24A6-4CFA-A2D7-F93459C6BD6F}"/>
          </ac:spMkLst>
        </pc:spChg>
        <pc:spChg chg="add mod">
          <ac:chgData name="Anjaneya Reddy Venna" userId="b177e658-a5c7-4c50-9124-a45576761ea7" providerId="ADAL" clId="{FF9594F2-E613-46E0-A12E-6FBEC5C8454C}" dt="2022-03-29T10:28:55.254" v="1264" actId="164"/>
          <ac:spMkLst>
            <pc:docMk/>
            <pc:sldMk cId="1476167138" sldId="2142532944"/>
            <ac:spMk id="135" creationId="{4D8058F4-DA4E-4010-8A17-95A76F0B5030}"/>
          </ac:spMkLst>
        </pc:spChg>
        <pc:spChg chg="add mod">
          <ac:chgData name="Anjaneya Reddy Venna" userId="b177e658-a5c7-4c50-9124-a45576761ea7" providerId="ADAL" clId="{FF9594F2-E613-46E0-A12E-6FBEC5C8454C}" dt="2022-03-29T10:28:55.254" v="1264" actId="164"/>
          <ac:spMkLst>
            <pc:docMk/>
            <pc:sldMk cId="1476167138" sldId="2142532944"/>
            <ac:spMk id="137" creationId="{6C67CA5A-0728-4DD8-902C-00B22BA3C92D}"/>
          </ac:spMkLst>
        </pc:spChg>
        <pc:spChg chg="add mod">
          <ac:chgData name="Anjaneya Reddy Venna" userId="b177e658-a5c7-4c50-9124-a45576761ea7" providerId="ADAL" clId="{FF9594F2-E613-46E0-A12E-6FBEC5C8454C}" dt="2022-03-29T10:33:10.264" v="1311" actId="1076"/>
          <ac:spMkLst>
            <pc:docMk/>
            <pc:sldMk cId="1476167138" sldId="2142532944"/>
            <ac:spMk id="150" creationId="{AE518B90-A9FF-4FAA-AAC7-4D6E6D26AA3E}"/>
          </ac:spMkLst>
        </pc:spChg>
        <pc:spChg chg="mod ord">
          <ac:chgData name="Anjaneya Reddy Venna" userId="b177e658-a5c7-4c50-9124-a45576761ea7" providerId="ADAL" clId="{FF9594F2-E613-46E0-A12E-6FBEC5C8454C}" dt="2022-03-29T10:33:15.457" v="1312" actId="14100"/>
          <ac:spMkLst>
            <pc:docMk/>
            <pc:sldMk cId="1476167138" sldId="2142532944"/>
            <ac:spMk id="205" creationId="{25D2D012-1730-4271-AA31-E10E4588ED11}"/>
          </ac:spMkLst>
        </pc:spChg>
        <pc:spChg chg="mod">
          <ac:chgData name="Anjaneya Reddy Venna" userId="b177e658-a5c7-4c50-9124-a45576761ea7" providerId="ADAL" clId="{FF9594F2-E613-46E0-A12E-6FBEC5C8454C}" dt="2022-03-29T10:26:03.328" v="1223" actId="14100"/>
          <ac:spMkLst>
            <pc:docMk/>
            <pc:sldMk cId="1476167138" sldId="2142532944"/>
            <ac:spMk id="237" creationId="{1F7771FF-DC0E-4C6E-8B3D-072CECA3E1D2}"/>
          </ac:spMkLst>
        </pc:spChg>
        <pc:spChg chg="mod">
          <ac:chgData name="Anjaneya Reddy Venna" userId="b177e658-a5c7-4c50-9124-a45576761ea7" providerId="ADAL" clId="{FF9594F2-E613-46E0-A12E-6FBEC5C8454C}" dt="2022-03-29T10:30:49.359" v="1285" actId="1076"/>
          <ac:spMkLst>
            <pc:docMk/>
            <pc:sldMk cId="1476167138" sldId="2142532944"/>
            <ac:spMk id="239" creationId="{724CEFC3-CFAE-4977-B484-87650A215D6F}"/>
          </ac:spMkLst>
        </pc:spChg>
        <pc:spChg chg="mod">
          <ac:chgData name="Anjaneya Reddy Venna" userId="b177e658-a5c7-4c50-9124-a45576761ea7" providerId="ADAL" clId="{FF9594F2-E613-46E0-A12E-6FBEC5C8454C}" dt="2022-03-29T10:32:59.378" v="1308" actId="14100"/>
          <ac:spMkLst>
            <pc:docMk/>
            <pc:sldMk cId="1476167138" sldId="2142532944"/>
            <ac:spMk id="265" creationId="{2144D93D-6FC4-412D-A8E4-69C38C8337E0}"/>
          </ac:spMkLst>
        </pc:spChg>
        <pc:spChg chg="del mod">
          <ac:chgData name="Anjaneya Reddy Venna" userId="b177e658-a5c7-4c50-9124-a45576761ea7" providerId="ADAL" clId="{FF9594F2-E613-46E0-A12E-6FBEC5C8454C}" dt="2022-03-29T10:30:52.643" v="1287" actId="21"/>
          <ac:spMkLst>
            <pc:docMk/>
            <pc:sldMk cId="1476167138" sldId="2142532944"/>
            <ac:spMk id="272" creationId="{BFB534F9-FE65-4DB4-ADC4-AE444C305608}"/>
          </ac:spMkLst>
        </pc:spChg>
        <pc:spChg chg="mod">
          <ac:chgData name="Anjaneya Reddy Venna" userId="b177e658-a5c7-4c50-9124-a45576761ea7" providerId="ADAL" clId="{FF9594F2-E613-46E0-A12E-6FBEC5C8454C}" dt="2022-03-29T10:41:36.826" v="1381" actId="255"/>
          <ac:spMkLst>
            <pc:docMk/>
            <pc:sldMk cId="1476167138" sldId="2142532944"/>
            <ac:spMk id="301" creationId="{164FD3D9-AFF7-4D22-9098-315FC26AF9A5}"/>
          </ac:spMkLst>
        </pc:spChg>
        <pc:spChg chg="mod">
          <ac:chgData name="Anjaneya Reddy Venna" userId="b177e658-a5c7-4c50-9124-a45576761ea7" providerId="ADAL" clId="{FF9594F2-E613-46E0-A12E-6FBEC5C8454C}" dt="2022-03-29T10:25:56.320" v="1222" actId="14100"/>
          <ac:spMkLst>
            <pc:docMk/>
            <pc:sldMk cId="1476167138" sldId="2142532944"/>
            <ac:spMk id="578" creationId="{D7C95702-F61B-450C-89CE-5AD135FA165F}"/>
          </ac:spMkLst>
        </pc:spChg>
        <pc:spChg chg="mod">
          <ac:chgData name="Anjaneya Reddy Venna" userId="b177e658-a5c7-4c50-9124-a45576761ea7" providerId="ADAL" clId="{FF9594F2-E613-46E0-A12E-6FBEC5C8454C}" dt="2022-03-29T10:25:13.887" v="1213" actId="14100"/>
          <ac:spMkLst>
            <pc:docMk/>
            <pc:sldMk cId="1476167138" sldId="2142532944"/>
            <ac:spMk id="579" creationId="{F838AD3C-BE25-4868-86CC-7D85F2746C72}"/>
          </ac:spMkLst>
        </pc:spChg>
        <pc:spChg chg="mod">
          <ac:chgData name="Anjaneya Reddy Venna" userId="b177e658-a5c7-4c50-9124-a45576761ea7" providerId="ADAL" clId="{FF9594F2-E613-46E0-A12E-6FBEC5C8454C}" dt="2022-03-29T10:25:16.568" v="1214" actId="14100"/>
          <ac:spMkLst>
            <pc:docMk/>
            <pc:sldMk cId="1476167138" sldId="2142532944"/>
            <ac:spMk id="580" creationId="{81D23426-EC17-48F4-9EE5-13E3196818F6}"/>
          </ac:spMkLst>
        </pc:spChg>
        <pc:spChg chg="mod">
          <ac:chgData name="Anjaneya Reddy Venna" userId="b177e658-a5c7-4c50-9124-a45576761ea7" providerId="ADAL" clId="{FF9594F2-E613-46E0-A12E-6FBEC5C8454C}" dt="2022-03-29T10:25:11.479" v="1212" actId="14100"/>
          <ac:spMkLst>
            <pc:docMk/>
            <pc:sldMk cId="1476167138" sldId="2142532944"/>
            <ac:spMk id="581" creationId="{36C73F93-E307-479B-BF06-D9115DFADA87}"/>
          </ac:spMkLst>
        </pc:spChg>
        <pc:spChg chg="mod">
          <ac:chgData name="Anjaneya Reddy Venna" userId="b177e658-a5c7-4c50-9124-a45576761ea7" providerId="ADAL" clId="{FF9594F2-E613-46E0-A12E-6FBEC5C8454C}" dt="2022-03-29T10:25:32.201" v="1217" actId="14100"/>
          <ac:spMkLst>
            <pc:docMk/>
            <pc:sldMk cId="1476167138" sldId="2142532944"/>
            <ac:spMk id="582" creationId="{4376C3C8-216D-41C5-AD94-26A507F3AB50}"/>
          </ac:spMkLst>
        </pc:spChg>
        <pc:spChg chg="mod">
          <ac:chgData name="Anjaneya Reddy Venna" userId="b177e658-a5c7-4c50-9124-a45576761ea7" providerId="ADAL" clId="{FF9594F2-E613-46E0-A12E-6FBEC5C8454C}" dt="2022-03-29T10:25:46.680" v="1219" actId="14100"/>
          <ac:spMkLst>
            <pc:docMk/>
            <pc:sldMk cId="1476167138" sldId="2142532944"/>
            <ac:spMk id="583" creationId="{97D6F60E-A985-4E2E-8F6D-BFAC4C042615}"/>
          </ac:spMkLst>
        </pc:spChg>
        <pc:spChg chg="mod">
          <ac:chgData name="Anjaneya Reddy Venna" userId="b177e658-a5c7-4c50-9124-a45576761ea7" providerId="ADAL" clId="{FF9594F2-E613-46E0-A12E-6FBEC5C8454C}" dt="2022-03-29T10:25:51.423" v="1221" actId="14100"/>
          <ac:spMkLst>
            <pc:docMk/>
            <pc:sldMk cId="1476167138" sldId="2142532944"/>
            <ac:spMk id="584" creationId="{C63020C7-FA8D-4C2C-8863-C203DF6B7659}"/>
          </ac:spMkLst>
        </pc:spChg>
        <pc:grpChg chg="add mod">
          <ac:chgData name="Anjaneya Reddy Venna" userId="b177e658-a5c7-4c50-9124-a45576761ea7" providerId="ADAL" clId="{FF9594F2-E613-46E0-A12E-6FBEC5C8454C}" dt="2022-03-29T10:28:43.093" v="1263" actId="164"/>
          <ac:grpSpMkLst>
            <pc:docMk/>
            <pc:sldMk cId="1476167138" sldId="2142532944"/>
            <ac:grpSpMk id="3" creationId="{928C4325-C15E-44AA-9185-0C2CAE235D68}"/>
          </ac:grpSpMkLst>
        </pc:grpChg>
        <pc:grpChg chg="add mod">
          <ac:chgData name="Anjaneya Reddy Venna" userId="b177e658-a5c7-4c50-9124-a45576761ea7" providerId="ADAL" clId="{FF9594F2-E613-46E0-A12E-6FBEC5C8454C}" dt="2022-03-29T10:29:14.064" v="1267" actId="14100"/>
          <ac:grpSpMkLst>
            <pc:docMk/>
            <pc:sldMk cId="1476167138" sldId="2142532944"/>
            <ac:grpSpMk id="5" creationId="{8C072E06-0A93-42B2-B6CA-6D32ACCE477E}"/>
          </ac:grpSpMkLst>
        </pc:grpChg>
        <pc:picChg chg="add del mod">
          <ac:chgData name="Anjaneya Reddy Venna" userId="b177e658-a5c7-4c50-9124-a45576761ea7" providerId="ADAL" clId="{FF9594F2-E613-46E0-A12E-6FBEC5C8454C}" dt="2022-03-29T10:26:58.868" v="1232" actId="21"/>
          <ac:picMkLst>
            <pc:docMk/>
            <pc:sldMk cId="1476167138" sldId="2142532944"/>
            <ac:picMk id="126" creationId="{F0EB17B6-1D14-4E5F-AFAF-3610572CB161}"/>
          </ac:picMkLst>
        </pc:picChg>
        <pc:picChg chg="add del mod">
          <ac:chgData name="Anjaneya Reddy Venna" userId="b177e658-a5c7-4c50-9124-a45576761ea7" providerId="ADAL" clId="{FF9594F2-E613-46E0-A12E-6FBEC5C8454C}" dt="2022-03-29T10:27:30.479" v="1243" actId="21"/>
          <ac:picMkLst>
            <pc:docMk/>
            <pc:sldMk cId="1476167138" sldId="2142532944"/>
            <ac:picMk id="127" creationId="{2C316126-E334-416E-AB72-F2FF0F1FCAE7}"/>
          </ac:picMkLst>
        </pc:picChg>
        <pc:picChg chg="add mod">
          <ac:chgData name="Anjaneya Reddy Venna" userId="b177e658-a5c7-4c50-9124-a45576761ea7" providerId="ADAL" clId="{FF9594F2-E613-46E0-A12E-6FBEC5C8454C}" dt="2022-03-29T10:28:55.254" v="1264" actId="164"/>
          <ac:picMkLst>
            <pc:docMk/>
            <pc:sldMk cId="1476167138" sldId="2142532944"/>
            <ac:picMk id="134" creationId="{E92BE3E2-AE96-45DD-8AA4-20BC0BC00B6D}"/>
          </ac:picMkLst>
        </pc:picChg>
        <pc:picChg chg="add mod">
          <ac:chgData name="Anjaneya Reddy Venna" userId="b177e658-a5c7-4c50-9124-a45576761ea7" providerId="ADAL" clId="{FF9594F2-E613-46E0-A12E-6FBEC5C8454C}" dt="2022-03-29T10:28:55.254" v="1264" actId="164"/>
          <ac:picMkLst>
            <pc:docMk/>
            <pc:sldMk cId="1476167138" sldId="2142532944"/>
            <ac:picMk id="136" creationId="{0AA02D73-2490-42DB-BC21-6529866AC4A5}"/>
          </ac:picMkLst>
        </pc:picChg>
        <pc:picChg chg="add mod">
          <ac:chgData name="Anjaneya Reddy Venna" userId="b177e658-a5c7-4c50-9124-a45576761ea7" providerId="ADAL" clId="{FF9594F2-E613-46E0-A12E-6FBEC5C8454C}" dt="2022-03-29T10:33:06.056" v="1310" actId="1076"/>
          <ac:picMkLst>
            <pc:docMk/>
            <pc:sldMk cId="1476167138" sldId="2142532944"/>
            <ac:picMk id="151" creationId="{A2507CA9-6FCD-4369-9D39-E9EA0376D704}"/>
          </ac:picMkLst>
        </pc:picChg>
        <pc:picChg chg="del mod">
          <ac:chgData name="Anjaneya Reddy Venna" userId="b177e658-a5c7-4c50-9124-a45576761ea7" providerId="ADAL" clId="{FF9594F2-E613-46E0-A12E-6FBEC5C8454C}" dt="2022-03-29T10:30:59.467" v="1290" actId="21"/>
          <ac:picMkLst>
            <pc:docMk/>
            <pc:sldMk cId="1476167138" sldId="2142532944"/>
            <ac:picMk id="271" creationId="{59EE88BC-07CA-441A-8A0A-DBC7DED7E1FA}"/>
          </ac:picMkLst>
        </pc:picChg>
        <pc:cxnChg chg="add mod">
          <ac:chgData name="Anjaneya Reddy Venna" userId="b177e658-a5c7-4c50-9124-a45576761ea7" providerId="ADAL" clId="{FF9594F2-E613-46E0-A12E-6FBEC5C8454C}" dt="2022-03-29T10:33:15.457" v="1312" actId="14100"/>
          <ac:cxnSpMkLst>
            <pc:docMk/>
            <pc:sldMk cId="1476167138" sldId="2142532944"/>
            <ac:cxnSpMk id="24" creationId="{D964E9A9-E367-4DA0-93D7-079BCE30E007}"/>
          </ac:cxnSpMkLst>
        </pc:cxnChg>
        <pc:cxnChg chg="add mod">
          <ac:chgData name="Anjaneya Reddy Venna" userId="b177e658-a5c7-4c50-9124-a45576761ea7" providerId="ADAL" clId="{FF9594F2-E613-46E0-A12E-6FBEC5C8454C}" dt="2022-03-29T10:29:25.399" v="1269" actId="14100"/>
          <ac:cxnSpMkLst>
            <pc:docMk/>
            <pc:sldMk cId="1476167138" sldId="2142532944"/>
            <ac:cxnSpMk id="130" creationId="{C37FD3FE-45F6-4135-B5BA-7CC13A86B648}"/>
          </ac:cxnSpMkLst>
        </pc:cxnChg>
        <pc:cxnChg chg="add mod">
          <ac:chgData name="Anjaneya Reddy Venna" userId="b177e658-a5c7-4c50-9124-a45576761ea7" providerId="ADAL" clId="{FF9594F2-E613-46E0-A12E-6FBEC5C8454C}" dt="2022-03-29T10:29:52.112" v="1273" actId="14100"/>
          <ac:cxnSpMkLst>
            <pc:docMk/>
            <pc:sldMk cId="1476167138" sldId="2142532944"/>
            <ac:cxnSpMk id="131" creationId="{12B73C33-39A0-4EA2-9124-E1058A5F2B08}"/>
          </ac:cxnSpMkLst>
        </pc:cxnChg>
        <pc:cxnChg chg="add mod">
          <ac:chgData name="Anjaneya Reddy Venna" userId="b177e658-a5c7-4c50-9124-a45576761ea7" providerId="ADAL" clId="{FF9594F2-E613-46E0-A12E-6FBEC5C8454C}" dt="2022-03-29T10:29:40.056" v="1271" actId="14100"/>
          <ac:cxnSpMkLst>
            <pc:docMk/>
            <pc:sldMk cId="1476167138" sldId="2142532944"/>
            <ac:cxnSpMk id="132" creationId="{16D19750-5BF1-434C-92DE-85A701AE5F6E}"/>
          </ac:cxnSpMkLst>
        </pc:cxnChg>
        <pc:cxnChg chg="mod">
          <ac:chgData name="Anjaneya Reddy Venna" userId="b177e658-a5c7-4c50-9124-a45576761ea7" providerId="ADAL" clId="{FF9594F2-E613-46E0-A12E-6FBEC5C8454C}" dt="2022-03-29T10:32:59.378" v="1308" actId="14100"/>
          <ac:cxnSpMkLst>
            <pc:docMk/>
            <pc:sldMk cId="1476167138" sldId="2142532944"/>
            <ac:cxnSpMk id="275" creationId="{463B3A27-8638-42FF-9272-B914886B3B1C}"/>
          </ac:cxnSpMkLst>
        </pc:cxnChg>
        <pc:cxnChg chg="mod">
          <ac:chgData name="Anjaneya Reddy Venna" userId="b177e658-a5c7-4c50-9124-a45576761ea7" providerId="ADAL" clId="{FF9594F2-E613-46E0-A12E-6FBEC5C8454C}" dt="2022-03-29T10:32:59.378" v="1308" actId="14100"/>
          <ac:cxnSpMkLst>
            <pc:docMk/>
            <pc:sldMk cId="1476167138" sldId="2142532944"/>
            <ac:cxnSpMk id="276" creationId="{EAC26132-4A4A-4BEC-99DA-3E0C0F54D4B5}"/>
          </ac:cxnSpMkLst>
        </pc:cxnChg>
        <pc:cxnChg chg="mod">
          <ac:chgData name="Anjaneya Reddy Venna" userId="b177e658-a5c7-4c50-9124-a45576761ea7" providerId="ADAL" clId="{FF9594F2-E613-46E0-A12E-6FBEC5C8454C}" dt="2022-03-29T10:32:59.378" v="1308" actId="14100"/>
          <ac:cxnSpMkLst>
            <pc:docMk/>
            <pc:sldMk cId="1476167138" sldId="2142532944"/>
            <ac:cxnSpMk id="277" creationId="{B37B60B1-B098-4D0B-853D-96D7BF9FB011}"/>
          </ac:cxnSpMkLst>
        </pc:cxnChg>
        <pc:cxnChg chg="del mod">
          <ac:chgData name="Anjaneya Reddy Venna" userId="b177e658-a5c7-4c50-9124-a45576761ea7" providerId="ADAL" clId="{FF9594F2-E613-46E0-A12E-6FBEC5C8454C}" dt="2022-03-29T10:31:39.186" v="1299" actId="478"/>
          <ac:cxnSpMkLst>
            <pc:docMk/>
            <pc:sldMk cId="1476167138" sldId="2142532944"/>
            <ac:cxnSpMk id="290" creationId="{7783DE5B-E4EC-435F-909F-3F9DDB4AD9FF}"/>
          </ac:cxnSpMkLst>
        </pc:cxnChg>
        <pc:cxnChg chg="mod">
          <ac:chgData name="Anjaneya Reddy Venna" userId="b177e658-a5c7-4c50-9124-a45576761ea7" providerId="ADAL" clId="{FF9594F2-E613-46E0-A12E-6FBEC5C8454C}" dt="2022-03-29T10:32:59.378" v="1308" actId="14100"/>
          <ac:cxnSpMkLst>
            <pc:docMk/>
            <pc:sldMk cId="1476167138" sldId="2142532944"/>
            <ac:cxnSpMk id="585" creationId="{9DFE3FF8-CD47-40F5-AEED-A17F92EFC1E8}"/>
          </ac:cxnSpMkLst>
        </pc:cxnChg>
      </pc:sldChg>
      <pc:sldChg chg="modSp mod">
        <pc:chgData name="Anjaneya Reddy Venna" userId="b177e658-a5c7-4c50-9124-a45576761ea7" providerId="ADAL" clId="{FF9594F2-E613-46E0-A12E-6FBEC5C8454C}" dt="2022-03-29T10:40:12.667" v="1365" actId="113"/>
        <pc:sldMkLst>
          <pc:docMk/>
          <pc:sldMk cId="2087923722" sldId="2142532947"/>
        </pc:sldMkLst>
        <pc:spChg chg="mod">
          <ac:chgData name="Anjaneya Reddy Venna" userId="b177e658-a5c7-4c50-9124-a45576761ea7" providerId="ADAL" clId="{FF9594F2-E613-46E0-A12E-6FBEC5C8454C}" dt="2022-03-29T10:40:12.667" v="1365" actId="113"/>
          <ac:spMkLst>
            <pc:docMk/>
            <pc:sldMk cId="2087923722" sldId="2142532947"/>
            <ac:spMk id="299" creationId="{14368159-9355-4E6D-8186-F70D49A08869}"/>
          </ac:spMkLst>
        </pc:spChg>
      </pc:sldChg>
      <pc:sldChg chg="addSp delSp modSp mod">
        <pc:chgData name="Anjaneya Reddy Venna" userId="b177e658-a5c7-4c50-9124-a45576761ea7" providerId="ADAL" clId="{FF9594F2-E613-46E0-A12E-6FBEC5C8454C}" dt="2022-03-29T10:40:35.500" v="1369" actId="113"/>
        <pc:sldMkLst>
          <pc:docMk/>
          <pc:sldMk cId="1199367668" sldId="2142532948"/>
        </pc:sldMkLst>
        <pc:spChg chg="add mod ord">
          <ac:chgData name="Anjaneya Reddy Venna" userId="b177e658-a5c7-4c50-9124-a45576761ea7" providerId="ADAL" clId="{FF9594F2-E613-46E0-A12E-6FBEC5C8454C}" dt="2022-03-29T10:12:16.200" v="1089" actId="14100"/>
          <ac:spMkLst>
            <pc:docMk/>
            <pc:sldMk cId="1199367668" sldId="2142532948"/>
            <ac:spMk id="2" creationId="{E1392680-52DD-476E-8FEC-FA5F749F1D71}"/>
          </ac:spMkLst>
        </pc:spChg>
        <pc:spChg chg="mod">
          <ac:chgData name="Anjaneya Reddy Venna" userId="b177e658-a5c7-4c50-9124-a45576761ea7" providerId="ADAL" clId="{FF9594F2-E613-46E0-A12E-6FBEC5C8454C}" dt="2022-03-29T10:07:12.265" v="1040" actId="14100"/>
          <ac:spMkLst>
            <pc:docMk/>
            <pc:sldMk cId="1199367668" sldId="2142532948"/>
            <ac:spMk id="78" creationId="{E43A0E91-DA90-4D02-9210-3274D9DB5413}"/>
          </ac:spMkLst>
        </pc:spChg>
        <pc:spChg chg="mod">
          <ac:chgData name="Anjaneya Reddy Venna" userId="b177e658-a5c7-4c50-9124-a45576761ea7" providerId="ADAL" clId="{FF9594F2-E613-46E0-A12E-6FBEC5C8454C}" dt="2022-03-29T10:07:18.727" v="1041" actId="14100"/>
          <ac:spMkLst>
            <pc:docMk/>
            <pc:sldMk cId="1199367668" sldId="2142532948"/>
            <ac:spMk id="79" creationId="{0199ADEF-9EA6-4648-8296-1D68DB49856B}"/>
          </ac:spMkLst>
        </pc:spChg>
        <pc:spChg chg="add del mod">
          <ac:chgData name="Anjaneya Reddy Venna" userId="b177e658-a5c7-4c50-9124-a45576761ea7" providerId="ADAL" clId="{FF9594F2-E613-46E0-A12E-6FBEC5C8454C}" dt="2022-03-29T10:11:58.540" v="1085" actId="21"/>
          <ac:spMkLst>
            <pc:docMk/>
            <pc:sldMk cId="1199367668" sldId="2142532948"/>
            <ac:spMk id="90" creationId="{B8D2494C-3198-48EA-997A-39A8828578BD}"/>
          </ac:spMkLst>
        </pc:spChg>
        <pc:spChg chg="add del mod">
          <ac:chgData name="Anjaneya Reddy Venna" userId="b177e658-a5c7-4c50-9124-a45576761ea7" providerId="ADAL" clId="{FF9594F2-E613-46E0-A12E-6FBEC5C8454C}" dt="2022-03-29T10:11:44.931" v="1082" actId="21"/>
          <ac:spMkLst>
            <pc:docMk/>
            <pc:sldMk cId="1199367668" sldId="2142532948"/>
            <ac:spMk id="91" creationId="{0F396119-4963-441B-B047-F9F299C02BED}"/>
          </ac:spMkLst>
        </pc:spChg>
        <pc:spChg chg="mod">
          <ac:chgData name="Anjaneya Reddy Venna" userId="b177e658-a5c7-4c50-9124-a45576761ea7" providerId="ADAL" clId="{FF9594F2-E613-46E0-A12E-6FBEC5C8454C}" dt="2022-03-29T10:08:19.479" v="1048" actId="14100"/>
          <ac:spMkLst>
            <pc:docMk/>
            <pc:sldMk cId="1199367668" sldId="2142532948"/>
            <ac:spMk id="92" creationId="{FCBB8D8E-B507-4179-93DB-3E1112F5E868}"/>
          </ac:spMkLst>
        </pc:spChg>
        <pc:spChg chg="add mod">
          <ac:chgData name="Anjaneya Reddy Venna" userId="b177e658-a5c7-4c50-9124-a45576761ea7" providerId="ADAL" clId="{FF9594F2-E613-46E0-A12E-6FBEC5C8454C}" dt="2022-03-29T10:11:55.921" v="1084" actId="1076"/>
          <ac:spMkLst>
            <pc:docMk/>
            <pc:sldMk cId="1199367668" sldId="2142532948"/>
            <ac:spMk id="95" creationId="{E1BDC572-5EF9-44A9-8581-41E7FE038BFD}"/>
          </ac:spMkLst>
        </pc:spChg>
        <pc:spChg chg="add mod">
          <ac:chgData name="Anjaneya Reddy Venna" userId="b177e658-a5c7-4c50-9124-a45576761ea7" providerId="ADAL" clId="{FF9594F2-E613-46E0-A12E-6FBEC5C8454C}" dt="2022-03-29T10:12:06.729" v="1087" actId="1076"/>
          <ac:spMkLst>
            <pc:docMk/>
            <pc:sldMk cId="1199367668" sldId="2142532948"/>
            <ac:spMk id="96" creationId="{14397921-CED8-4AC6-B581-7E637ADD2E2B}"/>
          </ac:spMkLst>
        </pc:spChg>
        <pc:spChg chg="mod">
          <ac:chgData name="Anjaneya Reddy Venna" userId="b177e658-a5c7-4c50-9124-a45576761ea7" providerId="ADAL" clId="{FF9594F2-E613-46E0-A12E-6FBEC5C8454C}" dt="2022-03-29T10:40:27.345" v="1367" actId="14100"/>
          <ac:spMkLst>
            <pc:docMk/>
            <pc:sldMk cId="1199367668" sldId="2142532948"/>
            <ac:spMk id="182" creationId="{22A70099-AE74-442E-BBED-858A1F319ACD}"/>
          </ac:spMkLst>
        </pc:spChg>
        <pc:spChg chg="mod">
          <ac:chgData name="Anjaneya Reddy Venna" userId="b177e658-a5c7-4c50-9124-a45576761ea7" providerId="ADAL" clId="{FF9594F2-E613-46E0-A12E-6FBEC5C8454C}" dt="2022-03-29T10:08:05.976" v="1045" actId="14100"/>
          <ac:spMkLst>
            <pc:docMk/>
            <pc:sldMk cId="1199367668" sldId="2142532948"/>
            <ac:spMk id="233" creationId="{0AD06E6E-163E-4CD8-83E0-F2F98BFA1A52}"/>
          </ac:spMkLst>
        </pc:spChg>
        <pc:spChg chg="mod">
          <ac:chgData name="Anjaneya Reddy Venna" userId="b177e658-a5c7-4c50-9124-a45576761ea7" providerId="ADAL" clId="{FF9594F2-E613-46E0-A12E-6FBEC5C8454C}" dt="2022-03-29T10:08:08.520" v="1047" actId="14100"/>
          <ac:spMkLst>
            <pc:docMk/>
            <pc:sldMk cId="1199367668" sldId="2142532948"/>
            <ac:spMk id="234" creationId="{8D022C7A-6703-4D8D-8E4F-57C5F9AD81C6}"/>
          </ac:spMkLst>
        </pc:spChg>
        <pc:spChg chg="mod">
          <ac:chgData name="Anjaneya Reddy Venna" userId="b177e658-a5c7-4c50-9124-a45576761ea7" providerId="ADAL" clId="{FF9594F2-E613-46E0-A12E-6FBEC5C8454C}" dt="2022-03-29T09:59:56.023" v="883" actId="14100"/>
          <ac:spMkLst>
            <pc:docMk/>
            <pc:sldMk cId="1199367668" sldId="2142532948"/>
            <ac:spMk id="239" creationId="{724CEFC3-CFAE-4977-B484-87650A215D6F}"/>
          </ac:spMkLst>
        </pc:spChg>
        <pc:spChg chg="mod">
          <ac:chgData name="Anjaneya Reddy Venna" userId="b177e658-a5c7-4c50-9124-a45576761ea7" providerId="ADAL" clId="{FF9594F2-E613-46E0-A12E-6FBEC5C8454C}" dt="2022-03-29T10:13:21.655" v="1099" actId="1076"/>
          <ac:spMkLst>
            <pc:docMk/>
            <pc:sldMk cId="1199367668" sldId="2142532948"/>
            <ac:spMk id="248" creationId="{9A172510-5E25-4126-8B6C-D0149799CA01}"/>
          </ac:spMkLst>
        </pc:spChg>
        <pc:spChg chg="mod">
          <ac:chgData name="Anjaneya Reddy Venna" userId="b177e658-a5c7-4c50-9124-a45576761ea7" providerId="ADAL" clId="{FF9594F2-E613-46E0-A12E-6FBEC5C8454C}" dt="2022-03-29T10:15:08.319" v="1115" actId="1076"/>
          <ac:spMkLst>
            <pc:docMk/>
            <pc:sldMk cId="1199367668" sldId="2142532948"/>
            <ac:spMk id="249" creationId="{50B3F5D6-462D-41F6-8947-1A817A16DF85}"/>
          </ac:spMkLst>
        </pc:spChg>
        <pc:spChg chg="mod">
          <ac:chgData name="Anjaneya Reddy Venna" userId="b177e658-a5c7-4c50-9124-a45576761ea7" providerId="ADAL" clId="{FF9594F2-E613-46E0-A12E-6FBEC5C8454C}" dt="2022-03-29T10:16:30.824" v="1119" actId="1076"/>
          <ac:spMkLst>
            <pc:docMk/>
            <pc:sldMk cId="1199367668" sldId="2142532948"/>
            <ac:spMk id="250" creationId="{DBFEE4CE-D3D3-4EAC-B73C-383036DD0091}"/>
          </ac:spMkLst>
        </pc:spChg>
        <pc:spChg chg="mod">
          <ac:chgData name="Anjaneya Reddy Venna" userId="b177e658-a5c7-4c50-9124-a45576761ea7" providerId="ADAL" clId="{FF9594F2-E613-46E0-A12E-6FBEC5C8454C}" dt="2022-03-29T10:10:59.833" v="1071" actId="1076"/>
          <ac:spMkLst>
            <pc:docMk/>
            <pc:sldMk cId="1199367668" sldId="2142532948"/>
            <ac:spMk id="286" creationId="{50A17E48-3468-4FF0-877E-20B873F4AC44}"/>
          </ac:spMkLst>
        </pc:spChg>
        <pc:spChg chg="mod">
          <ac:chgData name="Anjaneya Reddy Venna" userId="b177e658-a5c7-4c50-9124-a45576761ea7" providerId="ADAL" clId="{FF9594F2-E613-46E0-A12E-6FBEC5C8454C}" dt="2022-03-29T10:40:35.500" v="1369" actId="113"/>
          <ac:spMkLst>
            <pc:docMk/>
            <pc:sldMk cId="1199367668" sldId="2142532948"/>
            <ac:spMk id="301" creationId="{164FD3D9-AFF7-4D22-9098-315FC26AF9A5}"/>
          </ac:spMkLst>
        </pc:spChg>
        <pc:spChg chg="mod">
          <ac:chgData name="Anjaneya Reddy Venna" userId="b177e658-a5c7-4c50-9124-a45576761ea7" providerId="ADAL" clId="{FF9594F2-E613-46E0-A12E-6FBEC5C8454C}" dt="2022-03-29T10:05:20.095" v="1004" actId="14100"/>
          <ac:spMkLst>
            <pc:docMk/>
            <pc:sldMk cId="1199367668" sldId="2142532948"/>
            <ac:spMk id="433" creationId="{5BCD279B-A21C-4D19-937E-558A3921190A}"/>
          </ac:spMkLst>
        </pc:spChg>
        <pc:spChg chg="mod">
          <ac:chgData name="Anjaneya Reddy Venna" userId="b177e658-a5c7-4c50-9124-a45576761ea7" providerId="ADAL" clId="{FF9594F2-E613-46E0-A12E-6FBEC5C8454C}" dt="2022-03-29T10:06:02.017" v="1010" actId="1076"/>
          <ac:spMkLst>
            <pc:docMk/>
            <pc:sldMk cId="1199367668" sldId="2142532948"/>
            <ac:spMk id="439" creationId="{1C028A62-3A6D-493E-961F-3183536652AE}"/>
          </ac:spMkLst>
        </pc:spChg>
        <pc:spChg chg="mod">
          <ac:chgData name="Anjaneya Reddy Venna" userId="b177e658-a5c7-4c50-9124-a45576761ea7" providerId="ADAL" clId="{FF9594F2-E613-46E0-A12E-6FBEC5C8454C}" dt="2022-03-29T10:04:52.754" v="1001" actId="255"/>
          <ac:spMkLst>
            <pc:docMk/>
            <pc:sldMk cId="1199367668" sldId="2142532948"/>
            <ac:spMk id="492" creationId="{8138DD2D-E41C-4064-8CF5-E5ED3EA98C4D}"/>
          </ac:spMkLst>
        </pc:spChg>
        <pc:spChg chg="mod">
          <ac:chgData name="Anjaneya Reddy Venna" userId="b177e658-a5c7-4c50-9124-a45576761ea7" providerId="ADAL" clId="{FF9594F2-E613-46E0-A12E-6FBEC5C8454C}" dt="2022-03-29T10:04:49.139" v="1000" actId="255"/>
          <ac:spMkLst>
            <pc:docMk/>
            <pc:sldMk cId="1199367668" sldId="2142532948"/>
            <ac:spMk id="499" creationId="{FA13264C-8B69-40CD-8425-2FDC2E1B3493}"/>
          </ac:spMkLst>
        </pc:spChg>
        <pc:grpChg chg="mod">
          <ac:chgData name="Anjaneya Reddy Venna" userId="b177e658-a5c7-4c50-9124-a45576761ea7" providerId="ADAL" clId="{FF9594F2-E613-46E0-A12E-6FBEC5C8454C}" dt="2022-03-29T10:02:22.836" v="968" actId="1076"/>
          <ac:grpSpMkLst>
            <pc:docMk/>
            <pc:sldMk cId="1199367668" sldId="2142532948"/>
            <ac:grpSpMk id="489" creationId="{C385D866-9FA2-491F-AA68-924D1DABFAA2}"/>
          </ac:grpSpMkLst>
        </pc:grpChg>
        <pc:grpChg chg="mod">
          <ac:chgData name="Anjaneya Reddy Venna" userId="b177e658-a5c7-4c50-9124-a45576761ea7" providerId="ADAL" clId="{FF9594F2-E613-46E0-A12E-6FBEC5C8454C}" dt="2022-03-29T10:10:40.024" v="1064" actId="1076"/>
          <ac:grpSpMkLst>
            <pc:docMk/>
            <pc:sldMk cId="1199367668" sldId="2142532948"/>
            <ac:grpSpMk id="496" creationId="{B4E06FC5-312A-4F22-9AC5-067451B96D0B}"/>
          </ac:grpSpMkLst>
        </pc:grpChg>
        <pc:picChg chg="mod">
          <ac:chgData name="Anjaneya Reddy Venna" userId="b177e658-a5c7-4c50-9124-a45576761ea7" providerId="ADAL" clId="{FF9594F2-E613-46E0-A12E-6FBEC5C8454C}" dt="2022-03-29T10:07:31.144" v="1042" actId="14100"/>
          <ac:picMkLst>
            <pc:docMk/>
            <pc:sldMk cId="1199367668" sldId="2142532948"/>
            <ac:picMk id="74" creationId="{9300742C-9AED-4276-B2B1-C5D405741CC7}"/>
          </ac:picMkLst>
        </pc:picChg>
        <pc:picChg chg="mod">
          <ac:chgData name="Anjaneya Reddy Venna" userId="b177e658-a5c7-4c50-9124-a45576761ea7" providerId="ADAL" clId="{FF9594F2-E613-46E0-A12E-6FBEC5C8454C}" dt="2022-03-29T10:06:49.031" v="1036" actId="1076"/>
          <ac:picMkLst>
            <pc:docMk/>
            <pc:sldMk cId="1199367668" sldId="2142532948"/>
            <ac:picMk id="80" creationId="{385294FF-C64E-4291-A674-94B0BAD8FDCA}"/>
          </ac:picMkLst>
        </pc:picChg>
        <pc:picChg chg="add del mod">
          <ac:chgData name="Anjaneya Reddy Venna" userId="b177e658-a5c7-4c50-9124-a45576761ea7" providerId="ADAL" clId="{FF9594F2-E613-46E0-A12E-6FBEC5C8454C}" dt="2022-03-29T10:11:03.478" v="1072" actId="21"/>
          <ac:picMkLst>
            <pc:docMk/>
            <pc:sldMk cId="1199367668" sldId="2142532948"/>
            <ac:picMk id="87" creationId="{E9E559D3-3330-45E2-9673-2BE74790878C}"/>
          </ac:picMkLst>
        </pc:picChg>
        <pc:picChg chg="add del mod">
          <ac:chgData name="Anjaneya Reddy Venna" userId="b177e658-a5c7-4c50-9124-a45576761ea7" providerId="ADAL" clId="{FF9594F2-E613-46E0-A12E-6FBEC5C8454C}" dt="2022-03-29T10:11:30.143" v="1078" actId="21"/>
          <ac:picMkLst>
            <pc:docMk/>
            <pc:sldMk cId="1199367668" sldId="2142532948"/>
            <ac:picMk id="89" creationId="{D3F96724-5866-49D0-BB0C-E07217606645}"/>
          </ac:picMkLst>
        </pc:picChg>
        <pc:picChg chg="add mod">
          <ac:chgData name="Anjaneya Reddy Venna" userId="b177e658-a5c7-4c50-9124-a45576761ea7" providerId="ADAL" clId="{FF9594F2-E613-46E0-A12E-6FBEC5C8454C}" dt="2022-03-29T10:11:20.408" v="1075" actId="14100"/>
          <ac:picMkLst>
            <pc:docMk/>
            <pc:sldMk cId="1199367668" sldId="2142532948"/>
            <ac:picMk id="93" creationId="{14E959F8-5691-4D10-94A4-529A98021C10}"/>
          </ac:picMkLst>
        </pc:picChg>
        <pc:picChg chg="add mod">
          <ac:chgData name="Anjaneya Reddy Venna" userId="b177e658-a5c7-4c50-9124-a45576761ea7" providerId="ADAL" clId="{FF9594F2-E613-46E0-A12E-6FBEC5C8454C}" dt="2022-03-29T10:11:38.552" v="1080" actId="1076"/>
          <ac:picMkLst>
            <pc:docMk/>
            <pc:sldMk cId="1199367668" sldId="2142532948"/>
            <ac:picMk id="94" creationId="{F469C519-2BC6-40EF-9AB2-6D0A03B58C83}"/>
          </ac:picMkLst>
        </pc:picChg>
        <pc:picChg chg="mod">
          <ac:chgData name="Anjaneya Reddy Venna" userId="b177e658-a5c7-4c50-9124-a45576761ea7" providerId="ADAL" clId="{FF9594F2-E613-46E0-A12E-6FBEC5C8454C}" dt="2022-03-29T10:15:00.606" v="1114" actId="14100"/>
          <ac:picMkLst>
            <pc:docMk/>
            <pc:sldMk cId="1199367668" sldId="2142532948"/>
            <ac:picMk id="243" creationId="{AD2A70ED-B5C2-4CC5-B30A-96114D956567}"/>
          </ac:picMkLst>
        </pc:picChg>
        <pc:picChg chg="mod">
          <ac:chgData name="Anjaneya Reddy Venna" userId="b177e658-a5c7-4c50-9124-a45576761ea7" providerId="ADAL" clId="{FF9594F2-E613-46E0-A12E-6FBEC5C8454C}" dt="2022-03-29T10:05:32.063" v="1006" actId="14100"/>
          <ac:picMkLst>
            <pc:docMk/>
            <pc:sldMk cId="1199367668" sldId="2142532948"/>
            <ac:picMk id="244" creationId="{2306548A-EAFD-416F-B621-FCE80A7E68DB}"/>
          </ac:picMkLst>
        </pc:picChg>
        <pc:picChg chg="mod">
          <ac:chgData name="Anjaneya Reddy Venna" userId="b177e658-a5c7-4c50-9124-a45576761ea7" providerId="ADAL" clId="{FF9594F2-E613-46E0-A12E-6FBEC5C8454C}" dt="2022-03-29T10:05:59.071" v="1009" actId="1076"/>
          <ac:picMkLst>
            <pc:docMk/>
            <pc:sldMk cId="1199367668" sldId="2142532948"/>
            <ac:picMk id="434" creationId="{64CB44AC-D014-4127-A38E-32E0EAFEC173}"/>
          </ac:picMkLst>
        </pc:picChg>
        <pc:picChg chg="mod">
          <ac:chgData name="Anjaneya Reddy Venna" userId="b177e658-a5c7-4c50-9124-a45576761ea7" providerId="ADAL" clId="{FF9594F2-E613-46E0-A12E-6FBEC5C8454C}" dt="2022-03-29T10:02:28.815" v="969" actId="1076"/>
          <ac:picMkLst>
            <pc:docMk/>
            <pc:sldMk cId="1199367668" sldId="2142532948"/>
            <ac:picMk id="491" creationId="{1F593293-5296-479B-AFDC-FA05FCEEF8C0}"/>
          </ac:picMkLst>
        </pc:picChg>
        <pc:cxnChg chg="add mod">
          <ac:chgData name="Anjaneya Reddy Venna" userId="b177e658-a5c7-4c50-9124-a45576761ea7" providerId="ADAL" clId="{FF9594F2-E613-46E0-A12E-6FBEC5C8454C}" dt="2022-03-29T10:13:49.258" v="1101" actId="693"/>
          <ac:cxnSpMkLst>
            <pc:docMk/>
            <pc:sldMk cId="1199367668" sldId="2142532948"/>
            <ac:cxnSpMk id="9" creationId="{ECB2E38E-3424-493A-A0D5-DC46A43D164F}"/>
          </ac:cxnSpMkLst>
        </pc:cxnChg>
        <pc:cxnChg chg="mod">
          <ac:chgData name="Anjaneya Reddy Venna" userId="b177e658-a5c7-4c50-9124-a45576761ea7" providerId="ADAL" clId="{FF9594F2-E613-46E0-A12E-6FBEC5C8454C}" dt="2022-03-29T10:10:55" v="1070" actId="1076"/>
          <ac:cxnSpMkLst>
            <pc:docMk/>
            <pc:sldMk cId="1199367668" sldId="2142532948"/>
            <ac:cxnSpMk id="82" creationId="{C6787459-1068-4B81-80FF-9124922CFD0E}"/>
          </ac:cxnSpMkLst>
        </pc:cxnChg>
        <pc:cxnChg chg="add mod">
          <ac:chgData name="Anjaneya Reddy Venna" userId="b177e658-a5c7-4c50-9124-a45576761ea7" providerId="ADAL" clId="{FF9594F2-E613-46E0-A12E-6FBEC5C8454C}" dt="2022-03-29T10:14:51.536" v="1112" actId="14100"/>
          <ac:cxnSpMkLst>
            <pc:docMk/>
            <pc:sldMk cId="1199367668" sldId="2142532948"/>
            <ac:cxnSpMk id="104" creationId="{126B9470-DB6E-4A2C-B237-3D2992575929}"/>
          </ac:cxnSpMkLst>
        </pc:cxnChg>
        <pc:cxnChg chg="add mod">
          <ac:chgData name="Anjaneya Reddy Venna" userId="b177e658-a5c7-4c50-9124-a45576761ea7" providerId="ADAL" clId="{FF9594F2-E613-46E0-A12E-6FBEC5C8454C}" dt="2022-03-29T10:16:18.968" v="1118" actId="14100"/>
          <ac:cxnSpMkLst>
            <pc:docMk/>
            <pc:sldMk cId="1199367668" sldId="2142532948"/>
            <ac:cxnSpMk id="114" creationId="{2DAD1CA5-89FC-49A2-9920-8EDD83C91474}"/>
          </ac:cxnSpMkLst>
        </pc:cxnChg>
        <pc:cxnChg chg="mod">
          <ac:chgData name="Anjaneya Reddy Venna" userId="b177e658-a5c7-4c50-9124-a45576761ea7" providerId="ADAL" clId="{FF9594F2-E613-46E0-A12E-6FBEC5C8454C}" dt="2022-03-29T10:10:50.044" v="1068" actId="14100"/>
          <ac:cxnSpMkLst>
            <pc:docMk/>
            <pc:sldMk cId="1199367668" sldId="2142532948"/>
            <ac:cxnSpMk id="279" creationId="{4E4B4E67-2EB0-44B9-BC4F-2D7AE2741880}"/>
          </ac:cxnSpMkLst>
        </pc:cxnChg>
        <pc:cxnChg chg="mod">
          <ac:chgData name="Anjaneya Reddy Venna" userId="b177e658-a5c7-4c50-9124-a45576761ea7" providerId="ADAL" clId="{FF9594F2-E613-46E0-A12E-6FBEC5C8454C}" dt="2022-03-29T10:10:52.679" v="1069" actId="1076"/>
          <ac:cxnSpMkLst>
            <pc:docMk/>
            <pc:sldMk cId="1199367668" sldId="2142532948"/>
            <ac:cxnSpMk id="280" creationId="{DE55C2F6-E357-40CC-B1D0-6337F50D75B1}"/>
          </ac:cxnSpMkLst>
        </pc:cxnChg>
      </pc:sldChg>
      <pc:sldChg chg="ord">
        <pc:chgData name="Anjaneya Reddy Venna" userId="b177e658-a5c7-4c50-9124-a45576761ea7" providerId="ADAL" clId="{FF9594F2-E613-46E0-A12E-6FBEC5C8454C}" dt="2022-03-29T09:45:14.773" v="485"/>
        <pc:sldMkLst>
          <pc:docMk/>
          <pc:sldMk cId="613153090" sldId="2142532949"/>
        </pc:sldMkLst>
      </pc:sldChg>
      <pc:sldChg chg="modSp mod ord">
        <pc:chgData name="Anjaneya Reddy Venna" userId="b177e658-a5c7-4c50-9124-a45576761ea7" providerId="ADAL" clId="{FF9594F2-E613-46E0-A12E-6FBEC5C8454C}" dt="2022-03-29T10:39:52.407" v="1361" actId="1076"/>
        <pc:sldMkLst>
          <pc:docMk/>
          <pc:sldMk cId="3270142242" sldId="2142532950"/>
        </pc:sldMkLst>
        <pc:spChg chg="mod">
          <ac:chgData name="Anjaneya Reddy Venna" userId="b177e658-a5c7-4c50-9124-a45576761ea7" providerId="ADAL" clId="{FF9594F2-E613-46E0-A12E-6FBEC5C8454C}" dt="2022-03-29T10:39:52.407" v="1361" actId="1076"/>
          <ac:spMkLst>
            <pc:docMk/>
            <pc:sldMk cId="3270142242" sldId="2142532950"/>
            <ac:spMk id="2" creationId="{CE2F6D11-685E-45AB-BEB4-18E232916134}"/>
          </ac:spMkLst>
        </pc:spChg>
        <pc:spChg chg="mod">
          <ac:chgData name="Anjaneya Reddy Venna" userId="b177e658-a5c7-4c50-9124-a45576761ea7" providerId="ADAL" clId="{FF9594F2-E613-46E0-A12E-6FBEC5C8454C}" dt="2022-03-29T10:21:06.067" v="1184" actId="20577"/>
          <ac:spMkLst>
            <pc:docMk/>
            <pc:sldMk cId="3270142242" sldId="2142532950"/>
            <ac:spMk id="89" creationId="{98BD1BB9-36F4-490C-ADE5-6611605A5DCC}"/>
          </ac:spMkLst>
        </pc:spChg>
        <pc:spChg chg="mod">
          <ac:chgData name="Anjaneya Reddy Venna" userId="b177e658-a5c7-4c50-9124-a45576761ea7" providerId="ADAL" clId="{FF9594F2-E613-46E0-A12E-6FBEC5C8454C}" dt="2022-03-29T10:21:10.390" v="1188" actId="20577"/>
          <ac:spMkLst>
            <pc:docMk/>
            <pc:sldMk cId="3270142242" sldId="2142532950"/>
            <ac:spMk id="90" creationId="{07AC2B21-542B-4E70-A6D2-1BFAD916BCAB}"/>
          </ac:spMkLst>
        </pc:spChg>
      </pc:sldChg>
      <pc:sldChg chg="ord">
        <pc:chgData name="Anjaneya Reddy Venna" userId="b177e658-a5c7-4c50-9124-a45576761ea7" providerId="ADAL" clId="{FF9594F2-E613-46E0-A12E-6FBEC5C8454C}" dt="2022-03-29T09:45:19.315" v="487"/>
        <pc:sldMkLst>
          <pc:docMk/>
          <pc:sldMk cId="1845750194" sldId="2142532952"/>
        </pc:sldMkLst>
      </pc:sldChg>
      <pc:sldChg chg="del">
        <pc:chgData name="Anjaneya Reddy Venna" userId="b177e658-a5c7-4c50-9124-a45576761ea7" providerId="ADAL" clId="{FF9594F2-E613-46E0-A12E-6FBEC5C8454C}" dt="2022-03-29T09:40:19.023" v="397" actId="47"/>
        <pc:sldMkLst>
          <pc:docMk/>
          <pc:sldMk cId="116726646" sldId="2142532957"/>
        </pc:sldMkLst>
      </pc:sldChg>
      <pc:sldChg chg="del">
        <pc:chgData name="Anjaneya Reddy Venna" userId="b177e658-a5c7-4c50-9124-a45576761ea7" providerId="ADAL" clId="{FF9594F2-E613-46E0-A12E-6FBEC5C8454C}" dt="2022-03-29T09:40:21.334" v="398" actId="47"/>
        <pc:sldMkLst>
          <pc:docMk/>
          <pc:sldMk cId="1105074573" sldId="2142532958"/>
        </pc:sldMkLst>
      </pc:sldChg>
      <pc:sldChg chg="addSp modSp mod">
        <pc:chgData name="Anjaneya Reddy Venna" userId="b177e658-a5c7-4c50-9124-a45576761ea7" providerId="ADAL" clId="{FF9594F2-E613-46E0-A12E-6FBEC5C8454C}" dt="2022-03-29T10:39:38.036" v="1359"/>
        <pc:sldMkLst>
          <pc:docMk/>
          <pc:sldMk cId="2866396150" sldId="2142532967"/>
        </pc:sldMkLst>
        <pc:spChg chg="add mod">
          <ac:chgData name="Anjaneya Reddy Venna" userId="b177e658-a5c7-4c50-9124-a45576761ea7" providerId="ADAL" clId="{FF9594F2-E613-46E0-A12E-6FBEC5C8454C}" dt="2022-03-29T10:39:38.036" v="1359"/>
          <ac:spMkLst>
            <pc:docMk/>
            <pc:sldMk cId="2866396150" sldId="2142532967"/>
            <ac:spMk id="25" creationId="{0F12EDF6-0AE5-4EA1-9AE7-BD5F5B561676}"/>
          </ac:spMkLst>
        </pc:spChg>
        <pc:spChg chg="mod">
          <ac:chgData name="Anjaneya Reddy Venna" userId="b177e658-a5c7-4c50-9124-a45576761ea7" providerId="ADAL" clId="{FF9594F2-E613-46E0-A12E-6FBEC5C8454C}" dt="2022-03-29T10:23:43.287" v="1206" actId="20577"/>
          <ac:spMkLst>
            <pc:docMk/>
            <pc:sldMk cId="2866396150" sldId="2142532967"/>
            <ac:spMk id="48" creationId="{4821F1C3-66B9-4E08-BF32-7B3ADFD928E8}"/>
          </ac:spMkLst>
        </pc:spChg>
      </pc:sldChg>
      <pc:sldChg chg="modSp mod">
        <pc:chgData name="Anjaneya Reddy Venna" userId="b177e658-a5c7-4c50-9124-a45576761ea7" providerId="ADAL" clId="{FF9594F2-E613-46E0-A12E-6FBEC5C8454C}" dt="2022-03-29T10:34:54.586" v="1317" actId="113"/>
        <pc:sldMkLst>
          <pc:docMk/>
          <pc:sldMk cId="2417643257" sldId="2147376001"/>
        </pc:sldMkLst>
        <pc:spChg chg="mod">
          <ac:chgData name="Anjaneya Reddy Venna" userId="b177e658-a5c7-4c50-9124-a45576761ea7" providerId="ADAL" clId="{FF9594F2-E613-46E0-A12E-6FBEC5C8454C}" dt="2022-03-29T10:34:54.586" v="1317" actId="113"/>
          <ac:spMkLst>
            <pc:docMk/>
            <pc:sldMk cId="2417643257" sldId="2147376001"/>
            <ac:spMk id="3" creationId="{32DFCDF0-A727-400C-8328-0ACECDE09759}"/>
          </ac:spMkLst>
        </pc:spChg>
      </pc:sldChg>
      <pc:sldChg chg="modSp mod">
        <pc:chgData name="Anjaneya Reddy Venna" userId="b177e658-a5c7-4c50-9124-a45576761ea7" providerId="ADAL" clId="{FF9594F2-E613-46E0-A12E-6FBEC5C8454C}" dt="2022-03-29T10:35:16.706" v="1322" actId="1076"/>
        <pc:sldMkLst>
          <pc:docMk/>
          <pc:sldMk cId="3149699186" sldId="2147376003"/>
        </pc:sldMkLst>
        <pc:spChg chg="mod">
          <ac:chgData name="Anjaneya Reddy Venna" userId="b177e658-a5c7-4c50-9124-a45576761ea7" providerId="ADAL" clId="{FF9594F2-E613-46E0-A12E-6FBEC5C8454C}" dt="2022-03-29T10:35:16.706" v="1322" actId="1076"/>
          <ac:spMkLst>
            <pc:docMk/>
            <pc:sldMk cId="3149699186" sldId="2147376003"/>
            <ac:spMk id="3" creationId="{32DFCDF0-A727-400C-8328-0ACECDE09759}"/>
          </ac:spMkLst>
        </pc:spChg>
      </pc:sldChg>
      <pc:sldChg chg="del">
        <pc:chgData name="Anjaneya Reddy Venna" userId="b177e658-a5c7-4c50-9124-a45576761ea7" providerId="ADAL" clId="{FF9594F2-E613-46E0-A12E-6FBEC5C8454C}" dt="2022-03-29T07:21:58.535" v="1" actId="47"/>
        <pc:sldMkLst>
          <pc:docMk/>
          <pc:sldMk cId="4029436631" sldId="2147376004"/>
        </pc:sldMkLst>
      </pc:sldChg>
      <pc:sldChg chg="del">
        <pc:chgData name="Anjaneya Reddy Venna" userId="b177e658-a5c7-4c50-9124-a45576761ea7" providerId="ADAL" clId="{FF9594F2-E613-46E0-A12E-6FBEC5C8454C}" dt="2022-03-29T07:21:30.669" v="0" actId="47"/>
        <pc:sldMkLst>
          <pc:docMk/>
          <pc:sldMk cId="624983512" sldId="2147376005"/>
        </pc:sldMkLst>
      </pc:sldChg>
      <pc:sldChg chg="modSp mod">
        <pc:chgData name="Anjaneya Reddy Venna" userId="b177e658-a5c7-4c50-9124-a45576761ea7" providerId="ADAL" clId="{FF9594F2-E613-46E0-A12E-6FBEC5C8454C}" dt="2022-03-29T10:38:18.334" v="1350" actId="255"/>
        <pc:sldMkLst>
          <pc:docMk/>
          <pc:sldMk cId="4122557569" sldId="2147376006"/>
        </pc:sldMkLst>
        <pc:spChg chg="mod">
          <ac:chgData name="Anjaneya Reddy Venna" userId="b177e658-a5c7-4c50-9124-a45576761ea7" providerId="ADAL" clId="{FF9594F2-E613-46E0-A12E-6FBEC5C8454C}" dt="2022-03-29T10:38:18.334" v="1350" actId="255"/>
          <ac:spMkLst>
            <pc:docMk/>
            <pc:sldMk cId="4122557569" sldId="2147376006"/>
            <ac:spMk id="3" creationId="{260A9932-C119-4F01-A414-FF529D52A7E2}"/>
          </ac:spMkLst>
        </pc:spChg>
      </pc:sldChg>
      <pc:sldChg chg="modSp mod">
        <pc:chgData name="Anjaneya Reddy Venna" userId="b177e658-a5c7-4c50-9124-a45576761ea7" providerId="ADAL" clId="{FF9594F2-E613-46E0-A12E-6FBEC5C8454C}" dt="2022-03-29T10:43:12.029" v="1429" actId="113"/>
        <pc:sldMkLst>
          <pc:docMk/>
          <pc:sldMk cId="3198881192" sldId="2147376008"/>
        </pc:sldMkLst>
        <pc:spChg chg="mod">
          <ac:chgData name="Anjaneya Reddy Venna" userId="b177e658-a5c7-4c50-9124-a45576761ea7" providerId="ADAL" clId="{FF9594F2-E613-46E0-A12E-6FBEC5C8454C}" dt="2022-03-29T10:41:46.685" v="1383" actId="255"/>
          <ac:spMkLst>
            <pc:docMk/>
            <pc:sldMk cId="3198881192" sldId="2147376008"/>
            <ac:spMk id="2" creationId="{DA6A0EB0-B800-4195-8D3E-F69BA21670E3}"/>
          </ac:spMkLst>
        </pc:spChg>
        <pc:spChg chg="mod">
          <ac:chgData name="Anjaneya Reddy Venna" userId="b177e658-a5c7-4c50-9124-a45576761ea7" providerId="ADAL" clId="{FF9594F2-E613-46E0-A12E-6FBEC5C8454C}" dt="2022-03-29T10:43:12.029" v="1429" actId="113"/>
          <ac:spMkLst>
            <pc:docMk/>
            <pc:sldMk cId="3198881192" sldId="2147376008"/>
            <ac:spMk id="5" creationId="{B34EB382-1FEC-44C8-B9AF-564ACAE41005}"/>
          </ac:spMkLst>
        </pc:spChg>
      </pc:sldChg>
      <pc:sldChg chg="modSp mod">
        <pc:chgData name="Anjaneya Reddy Venna" userId="b177e658-a5c7-4c50-9124-a45576761ea7" providerId="ADAL" clId="{FF9594F2-E613-46E0-A12E-6FBEC5C8454C}" dt="2022-03-29T10:37:31.662" v="1344" actId="255"/>
        <pc:sldMkLst>
          <pc:docMk/>
          <pc:sldMk cId="2633999988" sldId="2147376009"/>
        </pc:sldMkLst>
        <pc:spChg chg="mod">
          <ac:chgData name="Anjaneya Reddy Venna" userId="b177e658-a5c7-4c50-9124-a45576761ea7" providerId="ADAL" clId="{FF9594F2-E613-46E0-A12E-6FBEC5C8454C}" dt="2022-03-29T10:37:31.662" v="1344" actId="255"/>
          <ac:spMkLst>
            <pc:docMk/>
            <pc:sldMk cId="2633999988" sldId="2147376009"/>
            <ac:spMk id="2" creationId="{DA6A0EB0-B800-4195-8D3E-F69BA21670E3}"/>
          </ac:spMkLst>
        </pc:spChg>
      </pc:sldChg>
      <pc:sldChg chg="modSp mod">
        <pc:chgData name="Anjaneya Reddy Venna" userId="b177e658-a5c7-4c50-9124-a45576761ea7" providerId="ADAL" clId="{FF9594F2-E613-46E0-A12E-6FBEC5C8454C}" dt="2022-03-29T10:35:48.841" v="1328" actId="14100"/>
        <pc:sldMkLst>
          <pc:docMk/>
          <pc:sldMk cId="3049931029" sldId="2147376010"/>
        </pc:sldMkLst>
        <pc:spChg chg="mod">
          <ac:chgData name="Anjaneya Reddy Venna" userId="b177e658-a5c7-4c50-9124-a45576761ea7" providerId="ADAL" clId="{FF9594F2-E613-46E0-A12E-6FBEC5C8454C}" dt="2022-03-29T10:35:48.841" v="1328" actId="14100"/>
          <ac:spMkLst>
            <pc:docMk/>
            <pc:sldMk cId="3049931029" sldId="2147376010"/>
            <ac:spMk id="2" creationId="{DA6A0EB0-B800-4195-8D3E-F69BA21670E3}"/>
          </ac:spMkLst>
        </pc:spChg>
      </pc:sldChg>
      <pc:sldChg chg="addSp delSp modSp add del mod">
        <pc:chgData name="Anjaneya Reddy Venna" userId="b177e658-a5c7-4c50-9124-a45576761ea7" providerId="ADAL" clId="{FF9594F2-E613-46E0-A12E-6FBEC5C8454C}" dt="2022-03-29T10:39:12.401" v="1356" actId="14100"/>
        <pc:sldMkLst>
          <pc:docMk/>
          <pc:sldMk cId="291982230" sldId="2147376011"/>
        </pc:sldMkLst>
        <pc:spChg chg="mod">
          <ac:chgData name="Anjaneya Reddy Venna" userId="b177e658-a5c7-4c50-9124-a45576761ea7" providerId="ADAL" clId="{FF9594F2-E613-46E0-A12E-6FBEC5C8454C}" dt="2022-03-29T10:39:12.401" v="1356" actId="14100"/>
          <ac:spMkLst>
            <pc:docMk/>
            <pc:sldMk cId="291982230" sldId="2147376011"/>
            <ac:spMk id="3" creationId="{E35E4A2B-007C-429A-AFCD-AAC3DBE8F37D}"/>
          </ac:spMkLst>
        </pc:spChg>
        <pc:spChg chg="mod">
          <ac:chgData name="Anjaneya Reddy Venna" userId="b177e658-a5c7-4c50-9124-a45576761ea7" providerId="ADAL" clId="{FF9594F2-E613-46E0-A12E-6FBEC5C8454C}" dt="2022-03-29T08:12:41.296" v="278" actId="164"/>
          <ac:spMkLst>
            <pc:docMk/>
            <pc:sldMk cId="291982230" sldId="2147376011"/>
            <ac:spMk id="5" creationId="{E47C9EA9-DEF1-41D1-AE54-F954074CEDC7}"/>
          </ac:spMkLst>
        </pc:spChg>
        <pc:spChg chg="mod">
          <ac:chgData name="Anjaneya Reddy Venna" userId="b177e658-a5c7-4c50-9124-a45576761ea7" providerId="ADAL" clId="{FF9594F2-E613-46E0-A12E-6FBEC5C8454C}" dt="2022-03-29T08:12:41.296" v="278" actId="164"/>
          <ac:spMkLst>
            <pc:docMk/>
            <pc:sldMk cId="291982230" sldId="2147376011"/>
            <ac:spMk id="6" creationId="{4F4C6FBA-4A0A-4217-AEB5-8F9FC60FC976}"/>
          </ac:spMkLst>
        </pc:spChg>
        <pc:spChg chg="mod topLvl">
          <ac:chgData name="Anjaneya Reddy Venna" userId="b177e658-a5c7-4c50-9124-a45576761ea7" providerId="ADAL" clId="{FF9594F2-E613-46E0-A12E-6FBEC5C8454C}" dt="2022-03-29T08:12:41.296" v="278" actId="164"/>
          <ac:spMkLst>
            <pc:docMk/>
            <pc:sldMk cId="291982230" sldId="2147376011"/>
            <ac:spMk id="8" creationId="{BDE75C56-3051-4A91-AEB2-652CA2718064}"/>
          </ac:spMkLst>
        </pc:spChg>
        <pc:spChg chg="mod topLvl">
          <ac:chgData name="Anjaneya Reddy Venna" userId="b177e658-a5c7-4c50-9124-a45576761ea7" providerId="ADAL" clId="{FF9594F2-E613-46E0-A12E-6FBEC5C8454C}" dt="2022-03-29T08:12:41.296" v="278" actId="164"/>
          <ac:spMkLst>
            <pc:docMk/>
            <pc:sldMk cId="291982230" sldId="2147376011"/>
            <ac:spMk id="9" creationId="{1F225EEA-89ED-4A0A-A823-52E872EB598C}"/>
          </ac:spMkLst>
        </pc:spChg>
        <pc:spChg chg="mod topLvl">
          <ac:chgData name="Anjaneya Reddy Venna" userId="b177e658-a5c7-4c50-9124-a45576761ea7" providerId="ADAL" clId="{FF9594F2-E613-46E0-A12E-6FBEC5C8454C}" dt="2022-03-29T08:12:41.296" v="278" actId="164"/>
          <ac:spMkLst>
            <pc:docMk/>
            <pc:sldMk cId="291982230" sldId="2147376011"/>
            <ac:spMk id="10" creationId="{1BEAFB5A-4C73-42C1-AF89-747CB5A4C81F}"/>
          </ac:spMkLst>
        </pc:spChg>
        <pc:spChg chg="mod topLvl">
          <ac:chgData name="Anjaneya Reddy Venna" userId="b177e658-a5c7-4c50-9124-a45576761ea7" providerId="ADAL" clId="{FF9594F2-E613-46E0-A12E-6FBEC5C8454C}" dt="2022-03-29T08:12:41.296" v="278" actId="164"/>
          <ac:spMkLst>
            <pc:docMk/>
            <pc:sldMk cId="291982230" sldId="2147376011"/>
            <ac:spMk id="11" creationId="{DF50B146-5A8C-4625-AC37-58F807E74B3B}"/>
          </ac:spMkLst>
        </pc:spChg>
        <pc:spChg chg="mod topLvl">
          <ac:chgData name="Anjaneya Reddy Venna" userId="b177e658-a5c7-4c50-9124-a45576761ea7" providerId="ADAL" clId="{FF9594F2-E613-46E0-A12E-6FBEC5C8454C}" dt="2022-03-29T08:17:24.383" v="345" actId="14100"/>
          <ac:spMkLst>
            <pc:docMk/>
            <pc:sldMk cId="291982230" sldId="2147376011"/>
            <ac:spMk id="12" creationId="{E600B928-2817-41BC-9115-0450A9C8D76E}"/>
          </ac:spMkLst>
        </pc:spChg>
        <pc:spChg chg="mod topLvl">
          <ac:chgData name="Anjaneya Reddy Venna" userId="b177e658-a5c7-4c50-9124-a45576761ea7" providerId="ADAL" clId="{FF9594F2-E613-46E0-A12E-6FBEC5C8454C}" dt="2022-03-29T08:12:41.296" v="278" actId="164"/>
          <ac:spMkLst>
            <pc:docMk/>
            <pc:sldMk cId="291982230" sldId="2147376011"/>
            <ac:spMk id="13" creationId="{B1A2A97D-E1B7-461C-88C8-8C7DC28E5A6F}"/>
          </ac:spMkLst>
        </pc:spChg>
        <pc:spChg chg="mod topLvl">
          <ac:chgData name="Anjaneya Reddy Venna" userId="b177e658-a5c7-4c50-9124-a45576761ea7" providerId="ADAL" clId="{FF9594F2-E613-46E0-A12E-6FBEC5C8454C}" dt="2022-03-29T08:12:41.296" v="278" actId="164"/>
          <ac:spMkLst>
            <pc:docMk/>
            <pc:sldMk cId="291982230" sldId="2147376011"/>
            <ac:spMk id="14" creationId="{C711A997-BB70-4A7E-B3FD-C745D5BFB9DF}"/>
          </ac:spMkLst>
        </pc:spChg>
        <pc:spChg chg="mod topLvl">
          <ac:chgData name="Anjaneya Reddy Venna" userId="b177e658-a5c7-4c50-9124-a45576761ea7" providerId="ADAL" clId="{FF9594F2-E613-46E0-A12E-6FBEC5C8454C}" dt="2022-03-29T08:12:41.296" v="278" actId="164"/>
          <ac:spMkLst>
            <pc:docMk/>
            <pc:sldMk cId="291982230" sldId="2147376011"/>
            <ac:spMk id="15" creationId="{D4D2EF79-B51C-4674-BA31-2A91B4C408E3}"/>
          </ac:spMkLst>
        </pc:spChg>
        <pc:spChg chg="mod topLvl">
          <ac:chgData name="Anjaneya Reddy Venna" userId="b177e658-a5c7-4c50-9124-a45576761ea7" providerId="ADAL" clId="{FF9594F2-E613-46E0-A12E-6FBEC5C8454C}" dt="2022-03-29T08:12:41.296" v="278" actId="164"/>
          <ac:spMkLst>
            <pc:docMk/>
            <pc:sldMk cId="291982230" sldId="2147376011"/>
            <ac:spMk id="16" creationId="{DF69DBAA-3C6E-485B-917E-2D5339AA9E77}"/>
          </ac:spMkLst>
        </pc:spChg>
        <pc:spChg chg="mod topLvl">
          <ac:chgData name="Anjaneya Reddy Venna" userId="b177e658-a5c7-4c50-9124-a45576761ea7" providerId="ADAL" clId="{FF9594F2-E613-46E0-A12E-6FBEC5C8454C}" dt="2022-03-29T08:12:41.296" v="278" actId="164"/>
          <ac:spMkLst>
            <pc:docMk/>
            <pc:sldMk cId="291982230" sldId="2147376011"/>
            <ac:spMk id="17" creationId="{332979CF-45CD-4D0A-A7B4-5B362EC5EFDD}"/>
          </ac:spMkLst>
        </pc:spChg>
        <pc:spChg chg="mod topLvl">
          <ac:chgData name="Anjaneya Reddy Venna" userId="b177e658-a5c7-4c50-9124-a45576761ea7" providerId="ADAL" clId="{FF9594F2-E613-46E0-A12E-6FBEC5C8454C}" dt="2022-03-29T08:12:41.296" v="278" actId="164"/>
          <ac:spMkLst>
            <pc:docMk/>
            <pc:sldMk cId="291982230" sldId="2147376011"/>
            <ac:spMk id="18" creationId="{0C8BAD1C-4B90-4DB3-8FBE-A9D458107FEB}"/>
          </ac:spMkLst>
        </pc:spChg>
        <pc:spChg chg="mod topLvl">
          <ac:chgData name="Anjaneya Reddy Venna" userId="b177e658-a5c7-4c50-9124-a45576761ea7" providerId="ADAL" clId="{FF9594F2-E613-46E0-A12E-6FBEC5C8454C}" dt="2022-03-29T08:12:41.296" v="278" actId="164"/>
          <ac:spMkLst>
            <pc:docMk/>
            <pc:sldMk cId="291982230" sldId="2147376011"/>
            <ac:spMk id="19" creationId="{CDED9C4F-20C8-4570-8699-C2A204D81A90}"/>
          </ac:spMkLst>
        </pc:spChg>
        <pc:spChg chg="mod topLvl">
          <ac:chgData name="Anjaneya Reddy Venna" userId="b177e658-a5c7-4c50-9124-a45576761ea7" providerId="ADAL" clId="{FF9594F2-E613-46E0-A12E-6FBEC5C8454C}" dt="2022-03-29T08:12:41.296" v="278" actId="164"/>
          <ac:spMkLst>
            <pc:docMk/>
            <pc:sldMk cId="291982230" sldId="2147376011"/>
            <ac:spMk id="20" creationId="{6A738EB7-366C-45EB-8AA6-02BAB36E7B44}"/>
          </ac:spMkLst>
        </pc:spChg>
        <pc:spChg chg="mod topLvl">
          <ac:chgData name="Anjaneya Reddy Venna" userId="b177e658-a5c7-4c50-9124-a45576761ea7" providerId="ADAL" clId="{FF9594F2-E613-46E0-A12E-6FBEC5C8454C}" dt="2022-03-29T08:12:41.296" v="278" actId="164"/>
          <ac:spMkLst>
            <pc:docMk/>
            <pc:sldMk cId="291982230" sldId="2147376011"/>
            <ac:spMk id="21" creationId="{4C130B12-4486-4E40-A547-E32DAE510393}"/>
          </ac:spMkLst>
        </pc:spChg>
        <pc:spChg chg="mod topLvl">
          <ac:chgData name="Anjaneya Reddy Venna" userId="b177e658-a5c7-4c50-9124-a45576761ea7" providerId="ADAL" clId="{FF9594F2-E613-46E0-A12E-6FBEC5C8454C}" dt="2022-03-29T08:12:41.296" v="278" actId="164"/>
          <ac:spMkLst>
            <pc:docMk/>
            <pc:sldMk cId="291982230" sldId="2147376011"/>
            <ac:spMk id="22" creationId="{B239F2CA-9AFE-4A51-AA42-474948D38AE8}"/>
          </ac:spMkLst>
        </pc:spChg>
        <pc:spChg chg="mod topLvl">
          <ac:chgData name="Anjaneya Reddy Venna" userId="b177e658-a5c7-4c50-9124-a45576761ea7" providerId="ADAL" clId="{FF9594F2-E613-46E0-A12E-6FBEC5C8454C}" dt="2022-03-29T08:12:41.296" v="278" actId="164"/>
          <ac:spMkLst>
            <pc:docMk/>
            <pc:sldMk cId="291982230" sldId="2147376011"/>
            <ac:spMk id="23" creationId="{4BDDA429-CFC2-47B3-865A-ADD30C119B47}"/>
          </ac:spMkLst>
        </pc:spChg>
        <pc:spChg chg="mod topLvl">
          <ac:chgData name="Anjaneya Reddy Venna" userId="b177e658-a5c7-4c50-9124-a45576761ea7" providerId="ADAL" clId="{FF9594F2-E613-46E0-A12E-6FBEC5C8454C}" dt="2022-03-29T08:12:41.296" v="278" actId="164"/>
          <ac:spMkLst>
            <pc:docMk/>
            <pc:sldMk cId="291982230" sldId="2147376011"/>
            <ac:spMk id="24" creationId="{00560E7F-17EB-4E65-A121-162D8E6AF45D}"/>
          </ac:spMkLst>
        </pc:spChg>
        <pc:spChg chg="mod topLvl">
          <ac:chgData name="Anjaneya Reddy Venna" userId="b177e658-a5c7-4c50-9124-a45576761ea7" providerId="ADAL" clId="{FF9594F2-E613-46E0-A12E-6FBEC5C8454C}" dt="2022-03-29T08:12:41.296" v="278" actId="164"/>
          <ac:spMkLst>
            <pc:docMk/>
            <pc:sldMk cId="291982230" sldId="2147376011"/>
            <ac:spMk id="25" creationId="{C73FD855-1F88-4FE2-A6A2-7ACD3876F09D}"/>
          </ac:spMkLst>
        </pc:spChg>
        <pc:spChg chg="mod topLvl">
          <ac:chgData name="Anjaneya Reddy Venna" userId="b177e658-a5c7-4c50-9124-a45576761ea7" providerId="ADAL" clId="{FF9594F2-E613-46E0-A12E-6FBEC5C8454C}" dt="2022-03-29T08:17:36.440" v="347" actId="14100"/>
          <ac:spMkLst>
            <pc:docMk/>
            <pc:sldMk cId="291982230" sldId="2147376011"/>
            <ac:spMk id="26" creationId="{6991A670-AC25-4379-A0EA-D0E138C9A548}"/>
          </ac:spMkLst>
        </pc:spChg>
        <pc:spChg chg="mod topLvl">
          <ac:chgData name="Anjaneya Reddy Venna" userId="b177e658-a5c7-4c50-9124-a45576761ea7" providerId="ADAL" clId="{FF9594F2-E613-46E0-A12E-6FBEC5C8454C}" dt="2022-03-29T08:12:41.296" v="278" actId="164"/>
          <ac:spMkLst>
            <pc:docMk/>
            <pc:sldMk cId="291982230" sldId="2147376011"/>
            <ac:spMk id="27" creationId="{51FF8FAA-6AAA-43E8-8B3D-16CE4917F3B0}"/>
          </ac:spMkLst>
        </pc:spChg>
        <pc:spChg chg="mod topLvl">
          <ac:chgData name="Anjaneya Reddy Venna" userId="b177e658-a5c7-4c50-9124-a45576761ea7" providerId="ADAL" clId="{FF9594F2-E613-46E0-A12E-6FBEC5C8454C}" dt="2022-03-29T08:17:50.784" v="349" actId="14100"/>
          <ac:spMkLst>
            <pc:docMk/>
            <pc:sldMk cId="291982230" sldId="2147376011"/>
            <ac:spMk id="28" creationId="{024FC230-901A-419D-8B6E-903D80A850F7}"/>
          </ac:spMkLst>
        </pc:spChg>
        <pc:spChg chg="del mod">
          <ac:chgData name="Anjaneya Reddy Venna" userId="b177e658-a5c7-4c50-9124-a45576761ea7" providerId="ADAL" clId="{FF9594F2-E613-46E0-A12E-6FBEC5C8454C}" dt="2022-03-29T07:38:59.536" v="59" actId="478"/>
          <ac:spMkLst>
            <pc:docMk/>
            <pc:sldMk cId="291982230" sldId="2147376011"/>
            <ac:spMk id="29" creationId="{54FA7AEA-9CB6-424D-81B0-2C7170AD0107}"/>
          </ac:spMkLst>
        </pc:spChg>
        <pc:spChg chg="mod topLvl">
          <ac:chgData name="Anjaneya Reddy Venna" userId="b177e658-a5c7-4c50-9124-a45576761ea7" providerId="ADAL" clId="{FF9594F2-E613-46E0-A12E-6FBEC5C8454C}" dt="2022-03-29T08:12:41.296" v="278" actId="164"/>
          <ac:spMkLst>
            <pc:docMk/>
            <pc:sldMk cId="291982230" sldId="2147376011"/>
            <ac:spMk id="30" creationId="{C5204245-A858-4596-BEA1-70D8BAF3F363}"/>
          </ac:spMkLst>
        </pc:spChg>
        <pc:spChg chg="mod topLvl">
          <ac:chgData name="Anjaneya Reddy Venna" userId="b177e658-a5c7-4c50-9124-a45576761ea7" providerId="ADAL" clId="{FF9594F2-E613-46E0-A12E-6FBEC5C8454C}" dt="2022-03-29T08:12:41.296" v="278" actId="164"/>
          <ac:spMkLst>
            <pc:docMk/>
            <pc:sldMk cId="291982230" sldId="2147376011"/>
            <ac:spMk id="31" creationId="{E8D16C06-C11A-46BC-9803-02E2438B5763}"/>
          </ac:spMkLst>
        </pc:spChg>
        <pc:spChg chg="mod topLvl">
          <ac:chgData name="Anjaneya Reddy Venna" userId="b177e658-a5c7-4c50-9124-a45576761ea7" providerId="ADAL" clId="{FF9594F2-E613-46E0-A12E-6FBEC5C8454C}" dt="2022-03-29T08:12:41.296" v="278" actId="164"/>
          <ac:spMkLst>
            <pc:docMk/>
            <pc:sldMk cId="291982230" sldId="2147376011"/>
            <ac:spMk id="32" creationId="{7CA69A6B-5CB9-4E0F-BFC6-08AFBF264AE7}"/>
          </ac:spMkLst>
        </pc:spChg>
        <pc:spChg chg="mod topLvl">
          <ac:chgData name="Anjaneya Reddy Venna" userId="b177e658-a5c7-4c50-9124-a45576761ea7" providerId="ADAL" clId="{FF9594F2-E613-46E0-A12E-6FBEC5C8454C}" dt="2022-03-29T08:12:41.296" v="278" actId="164"/>
          <ac:spMkLst>
            <pc:docMk/>
            <pc:sldMk cId="291982230" sldId="2147376011"/>
            <ac:spMk id="33" creationId="{7026C740-3CB9-4939-972F-3561EAB2153B}"/>
          </ac:spMkLst>
        </pc:spChg>
        <pc:spChg chg="mod topLvl">
          <ac:chgData name="Anjaneya Reddy Venna" userId="b177e658-a5c7-4c50-9124-a45576761ea7" providerId="ADAL" clId="{FF9594F2-E613-46E0-A12E-6FBEC5C8454C}" dt="2022-03-29T08:12:41.296" v="278" actId="164"/>
          <ac:spMkLst>
            <pc:docMk/>
            <pc:sldMk cId="291982230" sldId="2147376011"/>
            <ac:spMk id="34" creationId="{72331EAE-8A87-4F38-B057-7E1889B7E04F}"/>
          </ac:spMkLst>
        </pc:spChg>
        <pc:spChg chg="mod topLvl">
          <ac:chgData name="Anjaneya Reddy Venna" userId="b177e658-a5c7-4c50-9124-a45576761ea7" providerId="ADAL" clId="{FF9594F2-E613-46E0-A12E-6FBEC5C8454C}" dt="2022-03-29T08:12:41.296" v="278" actId="164"/>
          <ac:spMkLst>
            <pc:docMk/>
            <pc:sldMk cId="291982230" sldId="2147376011"/>
            <ac:spMk id="35" creationId="{C856D6C5-9B1A-46B9-8916-EB8BBDE0C9F1}"/>
          </ac:spMkLst>
        </pc:spChg>
        <pc:spChg chg="mod topLvl">
          <ac:chgData name="Anjaneya Reddy Venna" userId="b177e658-a5c7-4c50-9124-a45576761ea7" providerId="ADAL" clId="{FF9594F2-E613-46E0-A12E-6FBEC5C8454C}" dt="2022-03-29T08:12:41.296" v="278" actId="164"/>
          <ac:spMkLst>
            <pc:docMk/>
            <pc:sldMk cId="291982230" sldId="2147376011"/>
            <ac:spMk id="36" creationId="{42DA63D9-B283-4972-85FE-13770F3A3730}"/>
          </ac:spMkLst>
        </pc:spChg>
        <pc:spChg chg="mod topLvl">
          <ac:chgData name="Anjaneya Reddy Venna" userId="b177e658-a5c7-4c50-9124-a45576761ea7" providerId="ADAL" clId="{FF9594F2-E613-46E0-A12E-6FBEC5C8454C}" dt="2022-03-29T08:13:36.989" v="280" actId="108"/>
          <ac:spMkLst>
            <pc:docMk/>
            <pc:sldMk cId="291982230" sldId="2147376011"/>
            <ac:spMk id="37" creationId="{481DDBC8-39C8-404C-87F4-7326F346FFEB}"/>
          </ac:spMkLst>
        </pc:spChg>
        <pc:spChg chg="mod topLvl">
          <ac:chgData name="Anjaneya Reddy Venna" userId="b177e658-a5c7-4c50-9124-a45576761ea7" providerId="ADAL" clId="{FF9594F2-E613-46E0-A12E-6FBEC5C8454C}" dt="2022-03-29T08:16:08.272" v="339" actId="14100"/>
          <ac:spMkLst>
            <pc:docMk/>
            <pc:sldMk cId="291982230" sldId="2147376011"/>
            <ac:spMk id="38" creationId="{A046D460-85D1-4D5C-9961-5E475202FBF8}"/>
          </ac:spMkLst>
        </pc:spChg>
        <pc:spChg chg="mod topLvl">
          <ac:chgData name="Anjaneya Reddy Venna" userId="b177e658-a5c7-4c50-9124-a45576761ea7" providerId="ADAL" clId="{FF9594F2-E613-46E0-A12E-6FBEC5C8454C}" dt="2022-03-29T08:12:41.296" v="278" actId="164"/>
          <ac:spMkLst>
            <pc:docMk/>
            <pc:sldMk cId="291982230" sldId="2147376011"/>
            <ac:spMk id="39" creationId="{E386C929-5B5F-483E-AD6E-FF499232A733}"/>
          </ac:spMkLst>
        </pc:spChg>
        <pc:spChg chg="mod topLvl">
          <ac:chgData name="Anjaneya Reddy Venna" userId="b177e658-a5c7-4c50-9124-a45576761ea7" providerId="ADAL" clId="{FF9594F2-E613-46E0-A12E-6FBEC5C8454C}" dt="2022-03-29T08:15:59.617" v="336" actId="14100"/>
          <ac:spMkLst>
            <pc:docMk/>
            <pc:sldMk cId="291982230" sldId="2147376011"/>
            <ac:spMk id="40" creationId="{E8DB2217-E63C-46FA-9D7E-89D01E2E641B}"/>
          </ac:spMkLst>
        </pc:spChg>
        <pc:spChg chg="mod topLvl">
          <ac:chgData name="Anjaneya Reddy Venna" userId="b177e658-a5c7-4c50-9124-a45576761ea7" providerId="ADAL" clId="{FF9594F2-E613-46E0-A12E-6FBEC5C8454C}" dt="2022-03-29T08:12:41.296" v="278" actId="164"/>
          <ac:spMkLst>
            <pc:docMk/>
            <pc:sldMk cId="291982230" sldId="2147376011"/>
            <ac:spMk id="41" creationId="{3B59BEE2-A4CD-4648-AC2B-60147EEBC08C}"/>
          </ac:spMkLst>
        </pc:spChg>
        <pc:spChg chg="mod topLvl">
          <ac:chgData name="Anjaneya Reddy Venna" userId="b177e658-a5c7-4c50-9124-a45576761ea7" providerId="ADAL" clId="{FF9594F2-E613-46E0-A12E-6FBEC5C8454C}" dt="2022-03-29T08:16:01.528" v="337" actId="14100"/>
          <ac:spMkLst>
            <pc:docMk/>
            <pc:sldMk cId="291982230" sldId="2147376011"/>
            <ac:spMk id="42" creationId="{D4C24CD8-1FF0-461A-89A1-3BEF37B2AE55}"/>
          </ac:spMkLst>
        </pc:spChg>
        <pc:spChg chg="mod topLvl">
          <ac:chgData name="Anjaneya Reddy Venna" userId="b177e658-a5c7-4c50-9124-a45576761ea7" providerId="ADAL" clId="{FF9594F2-E613-46E0-A12E-6FBEC5C8454C}" dt="2022-03-29T08:12:41.296" v="278" actId="164"/>
          <ac:spMkLst>
            <pc:docMk/>
            <pc:sldMk cId="291982230" sldId="2147376011"/>
            <ac:spMk id="43" creationId="{4C256BE2-1716-4152-8E2E-247CF9E50B28}"/>
          </ac:spMkLst>
        </pc:spChg>
        <pc:spChg chg="mod topLvl">
          <ac:chgData name="Anjaneya Reddy Venna" userId="b177e658-a5c7-4c50-9124-a45576761ea7" providerId="ADAL" clId="{FF9594F2-E613-46E0-A12E-6FBEC5C8454C}" dt="2022-03-29T08:12:41.296" v="278" actId="164"/>
          <ac:spMkLst>
            <pc:docMk/>
            <pc:sldMk cId="291982230" sldId="2147376011"/>
            <ac:spMk id="44" creationId="{DF6B8AE5-F0D7-4AB9-B066-FCD75019D87F}"/>
          </ac:spMkLst>
        </pc:spChg>
        <pc:spChg chg="mod topLvl">
          <ac:chgData name="Anjaneya Reddy Venna" userId="b177e658-a5c7-4c50-9124-a45576761ea7" providerId="ADAL" clId="{FF9594F2-E613-46E0-A12E-6FBEC5C8454C}" dt="2022-03-29T08:12:41.296" v="278" actId="164"/>
          <ac:spMkLst>
            <pc:docMk/>
            <pc:sldMk cId="291982230" sldId="2147376011"/>
            <ac:spMk id="45" creationId="{928CD3A0-39D4-47FC-A4E5-AD8B41167F08}"/>
          </ac:spMkLst>
        </pc:spChg>
        <pc:spChg chg="mod topLvl">
          <ac:chgData name="Anjaneya Reddy Venna" userId="b177e658-a5c7-4c50-9124-a45576761ea7" providerId="ADAL" clId="{FF9594F2-E613-46E0-A12E-6FBEC5C8454C}" dt="2022-03-29T08:12:41.296" v="278" actId="164"/>
          <ac:spMkLst>
            <pc:docMk/>
            <pc:sldMk cId="291982230" sldId="2147376011"/>
            <ac:spMk id="46" creationId="{B318BE26-4AFD-4A11-BD32-D968B9037CAF}"/>
          </ac:spMkLst>
        </pc:spChg>
        <pc:spChg chg="mod topLvl">
          <ac:chgData name="Anjaneya Reddy Venna" userId="b177e658-a5c7-4c50-9124-a45576761ea7" providerId="ADAL" clId="{FF9594F2-E613-46E0-A12E-6FBEC5C8454C}" dt="2022-03-29T08:12:41.296" v="278" actId="164"/>
          <ac:spMkLst>
            <pc:docMk/>
            <pc:sldMk cId="291982230" sldId="2147376011"/>
            <ac:spMk id="47" creationId="{5E3B384C-256A-4113-8259-CD52003D7FF4}"/>
          </ac:spMkLst>
        </pc:spChg>
        <pc:spChg chg="mod topLvl">
          <ac:chgData name="Anjaneya Reddy Venna" userId="b177e658-a5c7-4c50-9124-a45576761ea7" providerId="ADAL" clId="{FF9594F2-E613-46E0-A12E-6FBEC5C8454C}" dt="2022-03-29T08:12:41.296" v="278" actId="164"/>
          <ac:spMkLst>
            <pc:docMk/>
            <pc:sldMk cId="291982230" sldId="2147376011"/>
            <ac:spMk id="48" creationId="{5BBA797F-0A11-4A0A-AB96-A0E6499FE487}"/>
          </ac:spMkLst>
        </pc:spChg>
        <pc:spChg chg="mod topLvl">
          <ac:chgData name="Anjaneya Reddy Venna" userId="b177e658-a5c7-4c50-9124-a45576761ea7" providerId="ADAL" clId="{FF9594F2-E613-46E0-A12E-6FBEC5C8454C}" dt="2022-03-29T08:12:41.296" v="278" actId="164"/>
          <ac:spMkLst>
            <pc:docMk/>
            <pc:sldMk cId="291982230" sldId="2147376011"/>
            <ac:spMk id="49" creationId="{ECA776C7-20BB-46DD-B633-6F83B301BFF7}"/>
          </ac:spMkLst>
        </pc:spChg>
        <pc:spChg chg="mod topLvl">
          <ac:chgData name="Anjaneya Reddy Venna" userId="b177e658-a5c7-4c50-9124-a45576761ea7" providerId="ADAL" clId="{FF9594F2-E613-46E0-A12E-6FBEC5C8454C}" dt="2022-03-29T08:12:41.296" v="278" actId="164"/>
          <ac:spMkLst>
            <pc:docMk/>
            <pc:sldMk cId="291982230" sldId="2147376011"/>
            <ac:spMk id="50" creationId="{A18B36CB-6967-4DF4-B1C2-B6C5B55BD46F}"/>
          </ac:spMkLst>
        </pc:spChg>
        <pc:spChg chg="mod topLvl">
          <ac:chgData name="Anjaneya Reddy Venna" userId="b177e658-a5c7-4c50-9124-a45576761ea7" providerId="ADAL" clId="{FF9594F2-E613-46E0-A12E-6FBEC5C8454C}" dt="2022-03-29T08:12:41.296" v="278" actId="164"/>
          <ac:spMkLst>
            <pc:docMk/>
            <pc:sldMk cId="291982230" sldId="2147376011"/>
            <ac:spMk id="51" creationId="{96778BBA-E0A0-4BA3-8CF4-833C17F42988}"/>
          </ac:spMkLst>
        </pc:spChg>
        <pc:spChg chg="mod topLvl">
          <ac:chgData name="Anjaneya Reddy Venna" userId="b177e658-a5c7-4c50-9124-a45576761ea7" providerId="ADAL" clId="{FF9594F2-E613-46E0-A12E-6FBEC5C8454C}" dt="2022-03-29T08:12:41.296" v="278" actId="164"/>
          <ac:spMkLst>
            <pc:docMk/>
            <pc:sldMk cId="291982230" sldId="2147376011"/>
            <ac:spMk id="52" creationId="{01C06242-4BF3-4FA8-B695-B6F931806D8D}"/>
          </ac:spMkLst>
        </pc:spChg>
        <pc:spChg chg="mod topLvl">
          <ac:chgData name="Anjaneya Reddy Venna" userId="b177e658-a5c7-4c50-9124-a45576761ea7" providerId="ADAL" clId="{FF9594F2-E613-46E0-A12E-6FBEC5C8454C}" dt="2022-03-29T08:12:41.296" v="278" actId="164"/>
          <ac:spMkLst>
            <pc:docMk/>
            <pc:sldMk cId="291982230" sldId="2147376011"/>
            <ac:spMk id="53" creationId="{D37543EC-C28E-43CD-B148-86B13BCD3D59}"/>
          </ac:spMkLst>
        </pc:spChg>
        <pc:spChg chg="mod topLvl">
          <ac:chgData name="Anjaneya Reddy Venna" userId="b177e658-a5c7-4c50-9124-a45576761ea7" providerId="ADAL" clId="{FF9594F2-E613-46E0-A12E-6FBEC5C8454C}" dt="2022-03-29T08:12:41.296" v="278" actId="164"/>
          <ac:spMkLst>
            <pc:docMk/>
            <pc:sldMk cId="291982230" sldId="2147376011"/>
            <ac:spMk id="54" creationId="{8673B7C0-0DA7-4DD6-81ED-171AB5B8909D}"/>
          </ac:spMkLst>
        </pc:spChg>
        <pc:spChg chg="mod topLvl">
          <ac:chgData name="Anjaneya Reddy Venna" userId="b177e658-a5c7-4c50-9124-a45576761ea7" providerId="ADAL" clId="{FF9594F2-E613-46E0-A12E-6FBEC5C8454C}" dt="2022-03-29T08:12:41.296" v="278" actId="164"/>
          <ac:spMkLst>
            <pc:docMk/>
            <pc:sldMk cId="291982230" sldId="2147376011"/>
            <ac:spMk id="55" creationId="{002A02BA-867D-425C-8C60-0A140EA299DA}"/>
          </ac:spMkLst>
        </pc:spChg>
        <pc:spChg chg="mod topLvl">
          <ac:chgData name="Anjaneya Reddy Venna" userId="b177e658-a5c7-4c50-9124-a45576761ea7" providerId="ADAL" clId="{FF9594F2-E613-46E0-A12E-6FBEC5C8454C}" dt="2022-03-29T08:12:41.296" v="278" actId="164"/>
          <ac:spMkLst>
            <pc:docMk/>
            <pc:sldMk cId="291982230" sldId="2147376011"/>
            <ac:spMk id="56" creationId="{AF2ECE3E-E8EF-4275-AB2B-64E00721236B}"/>
          </ac:spMkLst>
        </pc:spChg>
        <pc:spChg chg="mod topLvl">
          <ac:chgData name="Anjaneya Reddy Venna" userId="b177e658-a5c7-4c50-9124-a45576761ea7" providerId="ADAL" clId="{FF9594F2-E613-46E0-A12E-6FBEC5C8454C}" dt="2022-03-29T08:12:41.296" v="278" actId="164"/>
          <ac:spMkLst>
            <pc:docMk/>
            <pc:sldMk cId="291982230" sldId="2147376011"/>
            <ac:spMk id="57" creationId="{258A5C1F-02AB-4A13-B2D1-4C558F706B16}"/>
          </ac:spMkLst>
        </pc:spChg>
        <pc:spChg chg="mod topLvl">
          <ac:chgData name="Anjaneya Reddy Venna" userId="b177e658-a5c7-4c50-9124-a45576761ea7" providerId="ADAL" clId="{FF9594F2-E613-46E0-A12E-6FBEC5C8454C}" dt="2022-03-29T08:12:41.296" v="278" actId="164"/>
          <ac:spMkLst>
            <pc:docMk/>
            <pc:sldMk cId="291982230" sldId="2147376011"/>
            <ac:spMk id="58" creationId="{8EC3EACF-4303-4DE5-8478-5CC350FEA952}"/>
          </ac:spMkLst>
        </pc:spChg>
        <pc:spChg chg="mod topLvl">
          <ac:chgData name="Anjaneya Reddy Venna" userId="b177e658-a5c7-4c50-9124-a45576761ea7" providerId="ADAL" clId="{FF9594F2-E613-46E0-A12E-6FBEC5C8454C}" dt="2022-03-29T08:17:01.016" v="343" actId="14100"/>
          <ac:spMkLst>
            <pc:docMk/>
            <pc:sldMk cId="291982230" sldId="2147376011"/>
            <ac:spMk id="59" creationId="{15E9B757-8103-4697-B213-DED7A85A012E}"/>
          </ac:spMkLst>
        </pc:spChg>
        <pc:spChg chg="mod topLvl">
          <ac:chgData name="Anjaneya Reddy Venna" userId="b177e658-a5c7-4c50-9124-a45576761ea7" providerId="ADAL" clId="{FF9594F2-E613-46E0-A12E-6FBEC5C8454C}" dt="2022-03-29T08:12:41.296" v="278" actId="164"/>
          <ac:spMkLst>
            <pc:docMk/>
            <pc:sldMk cId="291982230" sldId="2147376011"/>
            <ac:spMk id="60" creationId="{8468AB2E-0342-4926-9CDA-BE88F8D77208}"/>
          </ac:spMkLst>
        </pc:spChg>
        <pc:spChg chg="mod topLvl">
          <ac:chgData name="Anjaneya Reddy Venna" userId="b177e658-a5c7-4c50-9124-a45576761ea7" providerId="ADAL" clId="{FF9594F2-E613-46E0-A12E-6FBEC5C8454C}" dt="2022-03-29T08:12:41.296" v="278" actId="164"/>
          <ac:spMkLst>
            <pc:docMk/>
            <pc:sldMk cId="291982230" sldId="2147376011"/>
            <ac:spMk id="61" creationId="{60C0E160-9B52-4D41-B257-70334C54543B}"/>
          </ac:spMkLst>
        </pc:spChg>
        <pc:spChg chg="mod">
          <ac:chgData name="Anjaneya Reddy Venna" userId="b177e658-a5c7-4c50-9124-a45576761ea7" providerId="ADAL" clId="{FF9594F2-E613-46E0-A12E-6FBEC5C8454C}" dt="2022-03-29T08:12:41.296" v="278" actId="164"/>
          <ac:spMkLst>
            <pc:docMk/>
            <pc:sldMk cId="291982230" sldId="2147376011"/>
            <ac:spMk id="62" creationId="{39A57FF3-B3E7-4BC7-A19F-D763B51CDCE5}"/>
          </ac:spMkLst>
        </pc:spChg>
        <pc:spChg chg="mod">
          <ac:chgData name="Anjaneya Reddy Venna" userId="b177e658-a5c7-4c50-9124-a45576761ea7" providerId="ADAL" clId="{FF9594F2-E613-46E0-A12E-6FBEC5C8454C}" dt="2022-03-29T08:12:41.296" v="278" actId="164"/>
          <ac:spMkLst>
            <pc:docMk/>
            <pc:sldMk cId="291982230" sldId="2147376011"/>
            <ac:spMk id="63" creationId="{C84446AB-17A1-47CC-89AA-B24B645BD049}"/>
          </ac:spMkLst>
        </pc:spChg>
        <pc:spChg chg="mod">
          <ac:chgData name="Anjaneya Reddy Venna" userId="b177e658-a5c7-4c50-9124-a45576761ea7" providerId="ADAL" clId="{FF9594F2-E613-46E0-A12E-6FBEC5C8454C}" dt="2022-03-29T08:12:41.296" v="278" actId="164"/>
          <ac:spMkLst>
            <pc:docMk/>
            <pc:sldMk cId="291982230" sldId="2147376011"/>
            <ac:spMk id="64" creationId="{CC011BD8-A6CE-4982-842A-DD668187AE92}"/>
          </ac:spMkLst>
        </pc:spChg>
        <pc:spChg chg="mod">
          <ac:chgData name="Anjaneya Reddy Venna" userId="b177e658-a5c7-4c50-9124-a45576761ea7" providerId="ADAL" clId="{FF9594F2-E613-46E0-A12E-6FBEC5C8454C}" dt="2022-03-29T08:12:41.296" v="278" actId="164"/>
          <ac:spMkLst>
            <pc:docMk/>
            <pc:sldMk cId="291982230" sldId="2147376011"/>
            <ac:spMk id="65" creationId="{9DDD327B-5B5A-4DDE-A1E7-54FB27BA5A88}"/>
          </ac:spMkLst>
        </pc:spChg>
        <pc:spChg chg="mod">
          <ac:chgData name="Anjaneya Reddy Venna" userId="b177e658-a5c7-4c50-9124-a45576761ea7" providerId="ADAL" clId="{FF9594F2-E613-46E0-A12E-6FBEC5C8454C}" dt="2022-03-29T08:12:41.296" v="278" actId="164"/>
          <ac:spMkLst>
            <pc:docMk/>
            <pc:sldMk cId="291982230" sldId="2147376011"/>
            <ac:spMk id="66" creationId="{4C041B09-A058-477A-BE6D-1F89FFA73AD8}"/>
          </ac:spMkLst>
        </pc:spChg>
        <pc:spChg chg="mod">
          <ac:chgData name="Anjaneya Reddy Venna" userId="b177e658-a5c7-4c50-9124-a45576761ea7" providerId="ADAL" clId="{FF9594F2-E613-46E0-A12E-6FBEC5C8454C}" dt="2022-03-29T08:12:41.296" v="278" actId="164"/>
          <ac:spMkLst>
            <pc:docMk/>
            <pc:sldMk cId="291982230" sldId="2147376011"/>
            <ac:spMk id="67" creationId="{2F3B5931-F8AB-464F-92BC-6E0C5303863B}"/>
          </ac:spMkLst>
        </pc:spChg>
        <pc:spChg chg="mod">
          <ac:chgData name="Anjaneya Reddy Venna" userId="b177e658-a5c7-4c50-9124-a45576761ea7" providerId="ADAL" clId="{FF9594F2-E613-46E0-A12E-6FBEC5C8454C}" dt="2022-03-29T08:12:41.296" v="278" actId="164"/>
          <ac:spMkLst>
            <pc:docMk/>
            <pc:sldMk cId="291982230" sldId="2147376011"/>
            <ac:spMk id="68" creationId="{518E2E34-196E-4CD5-B996-B2DAB6E95D40}"/>
          </ac:spMkLst>
        </pc:spChg>
        <pc:spChg chg="mod">
          <ac:chgData name="Anjaneya Reddy Venna" userId="b177e658-a5c7-4c50-9124-a45576761ea7" providerId="ADAL" clId="{FF9594F2-E613-46E0-A12E-6FBEC5C8454C}" dt="2022-03-29T08:12:41.296" v="278" actId="164"/>
          <ac:spMkLst>
            <pc:docMk/>
            <pc:sldMk cId="291982230" sldId="2147376011"/>
            <ac:spMk id="69" creationId="{4CD77190-D9AF-4689-B703-E61409A07B9D}"/>
          </ac:spMkLst>
        </pc:spChg>
        <pc:spChg chg="mod">
          <ac:chgData name="Anjaneya Reddy Venna" userId="b177e658-a5c7-4c50-9124-a45576761ea7" providerId="ADAL" clId="{FF9594F2-E613-46E0-A12E-6FBEC5C8454C}" dt="2022-03-29T08:12:41.296" v="278" actId="164"/>
          <ac:spMkLst>
            <pc:docMk/>
            <pc:sldMk cId="291982230" sldId="2147376011"/>
            <ac:spMk id="70" creationId="{16E7BDCB-359E-4318-BA5B-50860D433847}"/>
          </ac:spMkLst>
        </pc:spChg>
        <pc:spChg chg="mod">
          <ac:chgData name="Anjaneya Reddy Venna" userId="b177e658-a5c7-4c50-9124-a45576761ea7" providerId="ADAL" clId="{FF9594F2-E613-46E0-A12E-6FBEC5C8454C}" dt="2022-03-29T08:16:30.424" v="341" actId="14100"/>
          <ac:spMkLst>
            <pc:docMk/>
            <pc:sldMk cId="291982230" sldId="2147376011"/>
            <ac:spMk id="71" creationId="{EBF6D41D-F245-414A-852B-3DD9504458A3}"/>
          </ac:spMkLst>
        </pc:spChg>
        <pc:spChg chg="mod">
          <ac:chgData name="Anjaneya Reddy Venna" userId="b177e658-a5c7-4c50-9124-a45576761ea7" providerId="ADAL" clId="{FF9594F2-E613-46E0-A12E-6FBEC5C8454C}" dt="2022-03-29T08:12:41.296" v="278" actId="164"/>
          <ac:spMkLst>
            <pc:docMk/>
            <pc:sldMk cId="291982230" sldId="2147376011"/>
            <ac:spMk id="72" creationId="{54468AF3-C78E-415B-87EE-9A62536FD7FF}"/>
          </ac:spMkLst>
        </pc:spChg>
        <pc:spChg chg="mod">
          <ac:chgData name="Anjaneya Reddy Venna" userId="b177e658-a5c7-4c50-9124-a45576761ea7" providerId="ADAL" clId="{FF9594F2-E613-46E0-A12E-6FBEC5C8454C}" dt="2022-03-29T08:12:41.296" v="278" actId="164"/>
          <ac:spMkLst>
            <pc:docMk/>
            <pc:sldMk cId="291982230" sldId="2147376011"/>
            <ac:spMk id="73" creationId="{32220B4D-4CF7-4C25-8BCB-D9B96D7BB81B}"/>
          </ac:spMkLst>
        </pc:spChg>
        <pc:spChg chg="mod">
          <ac:chgData name="Anjaneya Reddy Venna" userId="b177e658-a5c7-4c50-9124-a45576761ea7" providerId="ADAL" clId="{FF9594F2-E613-46E0-A12E-6FBEC5C8454C}" dt="2022-03-29T08:12:41.296" v="278" actId="164"/>
          <ac:spMkLst>
            <pc:docMk/>
            <pc:sldMk cId="291982230" sldId="2147376011"/>
            <ac:spMk id="74" creationId="{702E51D6-00B3-4D6F-AF4E-9F8BE9B0D825}"/>
          </ac:spMkLst>
        </pc:spChg>
        <pc:spChg chg="mod">
          <ac:chgData name="Anjaneya Reddy Venna" userId="b177e658-a5c7-4c50-9124-a45576761ea7" providerId="ADAL" clId="{FF9594F2-E613-46E0-A12E-6FBEC5C8454C}" dt="2022-03-29T08:12:41.296" v="278" actId="164"/>
          <ac:spMkLst>
            <pc:docMk/>
            <pc:sldMk cId="291982230" sldId="2147376011"/>
            <ac:spMk id="75" creationId="{823FF1A8-B13E-4C08-9486-F770B01B6097}"/>
          </ac:spMkLst>
        </pc:spChg>
        <pc:spChg chg="mod">
          <ac:chgData name="Anjaneya Reddy Venna" userId="b177e658-a5c7-4c50-9124-a45576761ea7" providerId="ADAL" clId="{FF9594F2-E613-46E0-A12E-6FBEC5C8454C}" dt="2022-03-29T08:12:41.296" v="278" actId="164"/>
          <ac:spMkLst>
            <pc:docMk/>
            <pc:sldMk cId="291982230" sldId="2147376011"/>
            <ac:spMk id="76" creationId="{AD33BFAF-8B2F-4867-988E-554098A45931}"/>
          </ac:spMkLst>
        </pc:spChg>
        <pc:spChg chg="mod">
          <ac:chgData name="Anjaneya Reddy Venna" userId="b177e658-a5c7-4c50-9124-a45576761ea7" providerId="ADAL" clId="{FF9594F2-E613-46E0-A12E-6FBEC5C8454C}" dt="2022-03-29T08:18:33.263" v="356" actId="14100"/>
          <ac:spMkLst>
            <pc:docMk/>
            <pc:sldMk cId="291982230" sldId="2147376011"/>
            <ac:spMk id="77" creationId="{270F3E19-8311-4A1D-AF31-528A5215F625}"/>
          </ac:spMkLst>
        </pc:spChg>
        <pc:spChg chg="mod">
          <ac:chgData name="Anjaneya Reddy Venna" userId="b177e658-a5c7-4c50-9124-a45576761ea7" providerId="ADAL" clId="{FF9594F2-E613-46E0-A12E-6FBEC5C8454C}" dt="2022-03-29T08:12:41.296" v="278" actId="164"/>
          <ac:spMkLst>
            <pc:docMk/>
            <pc:sldMk cId="291982230" sldId="2147376011"/>
            <ac:spMk id="78" creationId="{D9C53043-C794-4B0F-B8B6-E7315291DAF9}"/>
          </ac:spMkLst>
        </pc:spChg>
        <pc:spChg chg="mod">
          <ac:chgData name="Anjaneya Reddy Venna" userId="b177e658-a5c7-4c50-9124-a45576761ea7" providerId="ADAL" clId="{FF9594F2-E613-46E0-A12E-6FBEC5C8454C}" dt="2022-03-29T08:12:41.296" v="278" actId="164"/>
          <ac:spMkLst>
            <pc:docMk/>
            <pc:sldMk cId="291982230" sldId="2147376011"/>
            <ac:spMk id="79" creationId="{8E069352-3422-449E-A986-C36A49D63069}"/>
          </ac:spMkLst>
        </pc:spChg>
        <pc:spChg chg="del">
          <ac:chgData name="Anjaneya Reddy Venna" userId="b177e658-a5c7-4c50-9124-a45576761ea7" providerId="ADAL" clId="{FF9594F2-E613-46E0-A12E-6FBEC5C8454C}" dt="2022-03-29T07:39:04.629" v="60" actId="478"/>
          <ac:spMkLst>
            <pc:docMk/>
            <pc:sldMk cId="291982230" sldId="2147376011"/>
            <ac:spMk id="80" creationId="{538E3E7D-1269-4FEC-8068-0927CC95A6FD}"/>
          </ac:spMkLst>
        </pc:spChg>
        <pc:spChg chg="mod">
          <ac:chgData name="Anjaneya Reddy Venna" userId="b177e658-a5c7-4c50-9124-a45576761ea7" providerId="ADAL" clId="{FF9594F2-E613-46E0-A12E-6FBEC5C8454C}" dt="2022-03-29T08:16:06.134" v="338" actId="14100"/>
          <ac:spMkLst>
            <pc:docMk/>
            <pc:sldMk cId="291982230" sldId="2147376011"/>
            <ac:spMk id="81" creationId="{A7EB5CE4-CBAC-488E-B923-58A039F06285}"/>
          </ac:spMkLst>
        </pc:spChg>
        <pc:spChg chg="mod">
          <ac:chgData name="Anjaneya Reddy Venna" userId="b177e658-a5c7-4c50-9124-a45576761ea7" providerId="ADAL" clId="{FF9594F2-E613-46E0-A12E-6FBEC5C8454C}" dt="2022-03-29T08:12:41.296" v="278" actId="164"/>
          <ac:spMkLst>
            <pc:docMk/>
            <pc:sldMk cId="291982230" sldId="2147376011"/>
            <ac:spMk id="82" creationId="{5CB4E386-8C1C-4605-8266-516544C4DABD}"/>
          </ac:spMkLst>
        </pc:spChg>
        <pc:spChg chg="mod">
          <ac:chgData name="Anjaneya Reddy Venna" userId="b177e658-a5c7-4c50-9124-a45576761ea7" providerId="ADAL" clId="{FF9594F2-E613-46E0-A12E-6FBEC5C8454C}" dt="2022-03-29T08:12:41.296" v="278" actId="164"/>
          <ac:spMkLst>
            <pc:docMk/>
            <pc:sldMk cId="291982230" sldId="2147376011"/>
            <ac:spMk id="83" creationId="{5C19B5BA-A5D8-4732-BF9B-85864A379B7A}"/>
          </ac:spMkLst>
        </pc:spChg>
        <pc:spChg chg="mod">
          <ac:chgData name="Anjaneya Reddy Venna" userId="b177e658-a5c7-4c50-9124-a45576761ea7" providerId="ADAL" clId="{FF9594F2-E613-46E0-A12E-6FBEC5C8454C}" dt="2022-03-29T08:12:41.296" v="278" actId="164"/>
          <ac:spMkLst>
            <pc:docMk/>
            <pc:sldMk cId="291982230" sldId="2147376011"/>
            <ac:spMk id="84" creationId="{B8E30F0A-AADB-4CCF-B227-B3D8EF527278}"/>
          </ac:spMkLst>
        </pc:spChg>
        <pc:spChg chg="mod">
          <ac:chgData name="Anjaneya Reddy Venna" userId="b177e658-a5c7-4c50-9124-a45576761ea7" providerId="ADAL" clId="{FF9594F2-E613-46E0-A12E-6FBEC5C8454C}" dt="2022-03-29T08:18:16.952" v="352" actId="14100"/>
          <ac:spMkLst>
            <pc:docMk/>
            <pc:sldMk cId="291982230" sldId="2147376011"/>
            <ac:spMk id="85" creationId="{AFEC9C19-E943-4676-8A2D-55E3661F030E}"/>
          </ac:spMkLst>
        </pc:spChg>
        <pc:spChg chg="mod">
          <ac:chgData name="Anjaneya Reddy Venna" userId="b177e658-a5c7-4c50-9124-a45576761ea7" providerId="ADAL" clId="{FF9594F2-E613-46E0-A12E-6FBEC5C8454C}" dt="2022-03-29T08:12:41.296" v="278" actId="164"/>
          <ac:spMkLst>
            <pc:docMk/>
            <pc:sldMk cId="291982230" sldId="2147376011"/>
            <ac:spMk id="86" creationId="{20681532-8849-480C-A322-EB36363C1DB7}"/>
          </ac:spMkLst>
        </pc:spChg>
        <pc:spChg chg="mod">
          <ac:chgData name="Anjaneya Reddy Venna" userId="b177e658-a5c7-4c50-9124-a45576761ea7" providerId="ADAL" clId="{FF9594F2-E613-46E0-A12E-6FBEC5C8454C}" dt="2022-03-29T08:12:41.296" v="278" actId="164"/>
          <ac:spMkLst>
            <pc:docMk/>
            <pc:sldMk cId="291982230" sldId="2147376011"/>
            <ac:spMk id="87" creationId="{AA9AD865-059C-4F4F-9864-4232BED2127D}"/>
          </ac:spMkLst>
        </pc:spChg>
        <pc:spChg chg="mod">
          <ac:chgData name="Anjaneya Reddy Venna" userId="b177e658-a5c7-4c50-9124-a45576761ea7" providerId="ADAL" clId="{FF9594F2-E613-46E0-A12E-6FBEC5C8454C}" dt="2022-03-29T08:12:41.296" v="278" actId="164"/>
          <ac:spMkLst>
            <pc:docMk/>
            <pc:sldMk cId="291982230" sldId="2147376011"/>
            <ac:spMk id="88" creationId="{694A1679-19FF-417D-8FFB-7945820404EC}"/>
          </ac:spMkLst>
        </pc:spChg>
        <pc:spChg chg="mod">
          <ac:chgData name="Anjaneya Reddy Venna" userId="b177e658-a5c7-4c50-9124-a45576761ea7" providerId="ADAL" clId="{FF9594F2-E613-46E0-A12E-6FBEC5C8454C}" dt="2022-03-29T08:12:41.296" v="278" actId="164"/>
          <ac:spMkLst>
            <pc:docMk/>
            <pc:sldMk cId="291982230" sldId="2147376011"/>
            <ac:spMk id="89" creationId="{EEEDD39A-EBD5-4DB9-BE56-A1B676AF37AE}"/>
          </ac:spMkLst>
        </pc:spChg>
        <pc:spChg chg="mod">
          <ac:chgData name="Anjaneya Reddy Venna" userId="b177e658-a5c7-4c50-9124-a45576761ea7" providerId="ADAL" clId="{FF9594F2-E613-46E0-A12E-6FBEC5C8454C}" dt="2022-03-29T08:12:41.296" v="278" actId="164"/>
          <ac:spMkLst>
            <pc:docMk/>
            <pc:sldMk cId="291982230" sldId="2147376011"/>
            <ac:spMk id="90" creationId="{F57B9145-332B-4A2D-811D-03A3789066DB}"/>
          </ac:spMkLst>
        </pc:spChg>
        <pc:spChg chg="mod">
          <ac:chgData name="Anjaneya Reddy Venna" userId="b177e658-a5c7-4c50-9124-a45576761ea7" providerId="ADAL" clId="{FF9594F2-E613-46E0-A12E-6FBEC5C8454C}" dt="2022-03-29T08:12:41.296" v="278" actId="164"/>
          <ac:spMkLst>
            <pc:docMk/>
            <pc:sldMk cId="291982230" sldId="2147376011"/>
            <ac:spMk id="91" creationId="{CBFBE07C-1F2A-4602-A5AE-3329E36F1B91}"/>
          </ac:spMkLst>
        </pc:spChg>
        <pc:spChg chg="add mod">
          <ac:chgData name="Anjaneya Reddy Venna" userId="b177e658-a5c7-4c50-9124-a45576761ea7" providerId="ADAL" clId="{FF9594F2-E613-46E0-A12E-6FBEC5C8454C}" dt="2022-03-29T08:12:41.296" v="278" actId="164"/>
          <ac:spMkLst>
            <pc:docMk/>
            <pc:sldMk cId="291982230" sldId="2147376011"/>
            <ac:spMk id="92" creationId="{E2A4BE14-4562-4DD7-93C3-6DC1E86E269A}"/>
          </ac:spMkLst>
        </pc:spChg>
        <pc:spChg chg="add mod">
          <ac:chgData name="Anjaneya Reddy Venna" userId="b177e658-a5c7-4c50-9124-a45576761ea7" providerId="ADAL" clId="{FF9594F2-E613-46E0-A12E-6FBEC5C8454C}" dt="2022-03-29T08:12:41.296" v="278" actId="164"/>
          <ac:spMkLst>
            <pc:docMk/>
            <pc:sldMk cId="291982230" sldId="2147376011"/>
            <ac:spMk id="93" creationId="{BE460331-C7D8-43CE-9635-BEF650F411FC}"/>
          </ac:spMkLst>
        </pc:spChg>
        <pc:spChg chg="add mod">
          <ac:chgData name="Anjaneya Reddy Venna" userId="b177e658-a5c7-4c50-9124-a45576761ea7" providerId="ADAL" clId="{FF9594F2-E613-46E0-A12E-6FBEC5C8454C}" dt="2022-03-29T09:37:08.264" v="396" actId="5793"/>
          <ac:spMkLst>
            <pc:docMk/>
            <pc:sldMk cId="291982230" sldId="2147376011"/>
            <ac:spMk id="95" creationId="{5E530771-437A-4BE9-96E5-7738C26F0E7E}"/>
          </ac:spMkLst>
        </pc:spChg>
        <pc:spChg chg="add mod">
          <ac:chgData name="Anjaneya Reddy Venna" userId="b177e658-a5c7-4c50-9124-a45576761ea7" providerId="ADAL" clId="{FF9594F2-E613-46E0-A12E-6FBEC5C8454C}" dt="2022-03-29T08:15:09.432" v="310" actId="1076"/>
          <ac:spMkLst>
            <pc:docMk/>
            <pc:sldMk cId="291982230" sldId="2147376011"/>
            <ac:spMk id="96" creationId="{12D1F8EC-E7F4-4431-BE9F-E8352C38296F}"/>
          </ac:spMkLst>
        </pc:spChg>
        <pc:grpChg chg="del mod">
          <ac:chgData name="Anjaneya Reddy Venna" userId="b177e658-a5c7-4c50-9124-a45576761ea7" providerId="ADAL" clId="{FF9594F2-E613-46E0-A12E-6FBEC5C8454C}" dt="2022-03-29T07:58:47.124" v="183" actId="165"/>
          <ac:grpSpMkLst>
            <pc:docMk/>
            <pc:sldMk cId="291982230" sldId="2147376011"/>
            <ac:grpSpMk id="7" creationId="{132419D7-B50A-4E79-8488-A1E03D79F370}"/>
          </ac:grpSpMkLst>
        </pc:grpChg>
        <pc:grpChg chg="add mod">
          <ac:chgData name="Anjaneya Reddy Venna" userId="b177e658-a5c7-4c50-9124-a45576761ea7" providerId="ADAL" clId="{FF9594F2-E613-46E0-A12E-6FBEC5C8454C}" dt="2022-03-29T08:12:41.296" v="278" actId="164"/>
          <ac:grpSpMkLst>
            <pc:docMk/>
            <pc:sldMk cId="291982230" sldId="2147376011"/>
            <ac:grpSpMk id="94" creationId="{9C235A4A-2470-4A97-8C45-2B3980E59F2F}"/>
          </ac:grpSpMkLst>
        </pc:grpChg>
      </pc:sldChg>
      <pc:sldChg chg="addSp delSp modSp mod ord">
        <pc:chgData name="Anjaneya Reddy Venna" userId="b177e658-a5c7-4c50-9124-a45576761ea7" providerId="ADAL" clId="{FF9594F2-E613-46E0-A12E-6FBEC5C8454C}" dt="2022-03-29T10:42:54.400" v="1427" actId="1076"/>
        <pc:sldMkLst>
          <pc:docMk/>
          <pc:sldMk cId="3895889073" sldId="2147376012"/>
        </pc:sldMkLst>
        <pc:spChg chg="mod">
          <ac:chgData name="Anjaneya Reddy Venna" userId="b177e658-a5c7-4c50-9124-a45576761ea7" providerId="ADAL" clId="{FF9594F2-E613-46E0-A12E-6FBEC5C8454C}" dt="2022-03-29T10:39:21.380" v="1358" actId="113"/>
          <ac:spMkLst>
            <pc:docMk/>
            <pc:sldMk cId="3895889073" sldId="2147376012"/>
            <ac:spMk id="2" creationId="{DA6A0EB0-B800-4195-8D3E-F69BA21670E3}"/>
          </ac:spMkLst>
        </pc:spChg>
        <pc:spChg chg="add mod">
          <ac:chgData name="Anjaneya Reddy Venna" userId="b177e658-a5c7-4c50-9124-a45576761ea7" providerId="ADAL" clId="{FF9594F2-E613-46E0-A12E-6FBEC5C8454C}" dt="2022-03-29T10:42:54.400" v="1427" actId="1076"/>
          <ac:spMkLst>
            <pc:docMk/>
            <pc:sldMk cId="3895889073" sldId="2147376012"/>
            <ac:spMk id="4" creationId="{1F6135BE-4A14-4C69-903E-4A13C3039385}"/>
          </ac:spMkLst>
        </pc:spChg>
        <pc:spChg chg="del mod">
          <ac:chgData name="Anjaneya Reddy Venna" userId="b177e658-a5c7-4c50-9124-a45576761ea7" providerId="ADAL" clId="{FF9594F2-E613-46E0-A12E-6FBEC5C8454C}" dt="2022-03-29T10:42:47.838" v="1425" actId="478"/>
          <ac:spMkLst>
            <pc:docMk/>
            <pc:sldMk cId="3895889073" sldId="2147376012"/>
            <ac:spMk id="5" creationId="{B34EB382-1FEC-44C8-B9AF-564ACAE41005}"/>
          </ac:spMkLst>
        </pc:spChg>
        <pc:spChg chg="add del mod">
          <ac:chgData name="Anjaneya Reddy Venna" userId="b177e658-a5c7-4c50-9124-a45576761ea7" providerId="ADAL" clId="{FF9594F2-E613-46E0-A12E-6FBEC5C8454C}" dt="2022-03-29T10:42:51.967" v="1426" actId="478"/>
          <ac:spMkLst>
            <pc:docMk/>
            <pc:sldMk cId="3895889073" sldId="2147376012"/>
            <ac:spMk id="6" creationId="{6050A932-DCAA-41D7-8EB9-9EF5AF432829}"/>
          </ac:spMkLst>
        </pc:spChg>
      </pc:sldChg>
      <pc:sldChg chg="addSp modSp mod">
        <pc:chgData name="Anjaneya Reddy Venna" userId="b177e658-a5c7-4c50-9124-a45576761ea7" providerId="ADAL" clId="{FF9594F2-E613-46E0-A12E-6FBEC5C8454C}" dt="2022-03-29T10:43:04.059" v="1428"/>
        <pc:sldMkLst>
          <pc:docMk/>
          <pc:sldMk cId="1312842019" sldId="2147376013"/>
        </pc:sldMkLst>
        <pc:spChg chg="mod">
          <ac:chgData name="Anjaneya Reddy Venna" userId="b177e658-a5c7-4c50-9124-a45576761ea7" providerId="ADAL" clId="{FF9594F2-E613-46E0-A12E-6FBEC5C8454C}" dt="2022-03-29T10:40:44.021" v="1371" actId="113"/>
          <ac:spMkLst>
            <pc:docMk/>
            <pc:sldMk cId="1312842019" sldId="2147376013"/>
            <ac:spMk id="2" creationId="{DA6A0EB0-B800-4195-8D3E-F69BA21670E3}"/>
          </ac:spMkLst>
        </pc:spChg>
        <pc:spChg chg="add mod">
          <ac:chgData name="Anjaneya Reddy Venna" userId="b177e658-a5c7-4c50-9124-a45576761ea7" providerId="ADAL" clId="{FF9594F2-E613-46E0-A12E-6FBEC5C8454C}" dt="2022-03-29T10:43:04.059" v="1428"/>
          <ac:spMkLst>
            <pc:docMk/>
            <pc:sldMk cId="1312842019" sldId="2147376013"/>
            <ac:spMk id="4" creationId="{63457600-A8F5-4E88-B0EB-E865964D99E9}"/>
          </ac:spMkLst>
        </pc:spChg>
        <pc:spChg chg="mod">
          <ac:chgData name="Anjaneya Reddy Venna" userId="b177e658-a5c7-4c50-9124-a45576761ea7" providerId="ADAL" clId="{FF9594F2-E613-46E0-A12E-6FBEC5C8454C}" dt="2022-03-29T09:41:28.152" v="481" actId="20577"/>
          <ac:spMkLst>
            <pc:docMk/>
            <pc:sldMk cId="1312842019" sldId="2147376013"/>
            <ac:spMk id="5" creationId="{B34EB382-1FEC-44C8-B9AF-564ACAE41005}"/>
          </ac:spMkLst>
        </pc:spChg>
      </pc:sldChg>
    </pc:docChg>
  </pc:docChgLst>
  <pc:docChgLst>
    <pc:chgData name="Lekshmi V R" userId="a7815279-b870-494c-bccd-286386f4594d" providerId="ADAL" clId="{E9DF1E9A-F029-4DF1-A053-BE6EACE73B09}"/>
    <pc:docChg chg="undo redo custSel modSld">
      <pc:chgData name="Lekshmi V R" userId="a7815279-b870-494c-bccd-286386f4594d" providerId="ADAL" clId="{E9DF1E9A-F029-4DF1-A053-BE6EACE73B09}" dt="2022-07-04T17:09:57.658" v="17" actId="20577"/>
      <pc:docMkLst>
        <pc:docMk/>
      </pc:docMkLst>
      <pc:sldChg chg="modSp">
        <pc:chgData name="Lekshmi V R" userId="a7815279-b870-494c-bccd-286386f4594d" providerId="ADAL" clId="{E9DF1E9A-F029-4DF1-A053-BE6EACE73B09}" dt="2022-07-04T17:09:57.658" v="17" actId="20577"/>
        <pc:sldMkLst>
          <pc:docMk/>
          <pc:sldMk cId="3404158683" sldId="2142532937"/>
        </pc:sldMkLst>
        <pc:graphicFrameChg chg="mod">
          <ac:chgData name="Lekshmi V R" userId="a7815279-b870-494c-bccd-286386f4594d" providerId="ADAL" clId="{E9DF1E9A-F029-4DF1-A053-BE6EACE73B09}" dt="2022-07-04T17:09:57.658" v="17" actId="20577"/>
          <ac:graphicFrameMkLst>
            <pc:docMk/>
            <pc:sldMk cId="3404158683" sldId="2142532937"/>
            <ac:graphicFrameMk id="15" creationId="{50FC7976-852F-4854-9C5C-05DCEFD4E2DB}"/>
          </ac:graphicFrameMkLst>
        </pc:graphicFrameChg>
      </pc:sldChg>
      <pc:sldChg chg="modSp mod">
        <pc:chgData name="Lekshmi V R" userId="a7815279-b870-494c-bccd-286386f4594d" providerId="ADAL" clId="{E9DF1E9A-F029-4DF1-A053-BE6EACE73B09}" dt="2022-07-04T11:35:16.885" v="16" actId="14100"/>
        <pc:sldMkLst>
          <pc:docMk/>
          <pc:sldMk cId="1414146005" sldId="2142532942"/>
        </pc:sldMkLst>
        <pc:spChg chg="mod">
          <ac:chgData name="Lekshmi V R" userId="a7815279-b870-494c-bccd-286386f4594d" providerId="ADAL" clId="{E9DF1E9A-F029-4DF1-A053-BE6EACE73B09}" dt="2022-07-04T11:35:16.885" v="16" actId="14100"/>
          <ac:spMkLst>
            <pc:docMk/>
            <pc:sldMk cId="1414146005" sldId="2142532942"/>
            <ac:spMk id="67" creationId="{46A5DA0C-254E-49A2-AE78-529C8A6B9E4A}"/>
          </ac:spMkLst>
        </pc:spChg>
      </pc:sldChg>
      <pc:sldChg chg="modSp mod">
        <pc:chgData name="Lekshmi V R" userId="a7815279-b870-494c-bccd-286386f4594d" providerId="ADAL" clId="{E9DF1E9A-F029-4DF1-A053-BE6EACE73B09}" dt="2022-07-04T11:21:20.538" v="15" actId="14100"/>
        <pc:sldMkLst>
          <pc:docMk/>
          <pc:sldMk cId="3270142242" sldId="2142532950"/>
        </pc:sldMkLst>
        <pc:spChg chg="mod">
          <ac:chgData name="Lekshmi V R" userId="a7815279-b870-494c-bccd-286386f4594d" providerId="ADAL" clId="{E9DF1E9A-F029-4DF1-A053-BE6EACE73B09}" dt="2022-07-04T11:10:12.147" v="2" actId="14100"/>
          <ac:spMkLst>
            <pc:docMk/>
            <pc:sldMk cId="3270142242" sldId="2142532950"/>
            <ac:spMk id="67" creationId="{46A5DA0C-254E-49A2-AE78-529C8A6B9E4A}"/>
          </ac:spMkLst>
        </pc:spChg>
        <pc:spChg chg="mod">
          <ac:chgData name="Lekshmi V R" userId="a7815279-b870-494c-bccd-286386f4594d" providerId="ADAL" clId="{E9DF1E9A-F029-4DF1-A053-BE6EACE73B09}" dt="2022-07-04T11:21:20.538" v="15" actId="14100"/>
          <ac:spMkLst>
            <pc:docMk/>
            <pc:sldMk cId="3270142242" sldId="2142532950"/>
            <ac:spMk id="71" creationId="{A7C5A10F-379F-4315-8816-88A1D1A2FA2B}"/>
          </ac:spMkLst>
        </pc:spChg>
      </pc:sldChg>
      <pc:sldChg chg="modSp mod">
        <pc:chgData name="Lekshmi V R" userId="a7815279-b870-494c-bccd-286386f4594d" providerId="ADAL" clId="{E9DF1E9A-F029-4DF1-A053-BE6EACE73B09}" dt="2022-07-04T10:29:52.610" v="1" actId="1076"/>
        <pc:sldMkLst>
          <pc:docMk/>
          <pc:sldMk cId="291982230" sldId="2147376011"/>
        </pc:sldMkLst>
        <pc:spChg chg="mod">
          <ac:chgData name="Lekshmi V R" userId="a7815279-b870-494c-bccd-286386f4594d" providerId="ADAL" clId="{E9DF1E9A-F029-4DF1-A053-BE6EACE73B09}" dt="2022-07-04T10:29:52.610" v="1" actId="1076"/>
          <ac:spMkLst>
            <pc:docMk/>
            <pc:sldMk cId="291982230" sldId="2147376011"/>
            <ac:spMk id="15" creationId="{D4D2EF79-B51C-4674-BA31-2A91B4C408E3}"/>
          </ac:spMkLst>
        </pc:spChg>
      </pc:sldChg>
    </pc:docChg>
  </pc:docChgLst>
  <pc:docChgLst>
    <pc:chgData name="SOHAM BHALERAO" userId="2ddc3b9dfe9c052a" providerId="LiveId" clId="{39093D42-F9ED-48CE-8EAA-F1612A8A9852}"/>
    <pc:docChg chg="undo custSel addSld modSld">
      <pc:chgData name="SOHAM BHALERAO" userId="2ddc3b9dfe9c052a" providerId="LiveId" clId="{39093D42-F9ED-48CE-8EAA-F1612A8A9852}" dt="2022-12-05T01:47:36.429" v="41" actId="207"/>
      <pc:docMkLst>
        <pc:docMk/>
      </pc:docMkLst>
      <pc:sldChg chg="modSp mod">
        <pc:chgData name="SOHAM BHALERAO" userId="2ddc3b9dfe9c052a" providerId="LiveId" clId="{39093D42-F9ED-48CE-8EAA-F1612A8A9852}" dt="2022-12-05T01:44:07.546" v="1" actId="14100"/>
        <pc:sldMkLst>
          <pc:docMk/>
          <pc:sldMk cId="2633999988" sldId="2147376009"/>
        </pc:sldMkLst>
        <pc:spChg chg="mod">
          <ac:chgData name="SOHAM BHALERAO" userId="2ddc3b9dfe9c052a" providerId="LiveId" clId="{39093D42-F9ED-48CE-8EAA-F1612A8A9852}" dt="2022-12-05T01:44:07.546" v="1" actId="14100"/>
          <ac:spMkLst>
            <pc:docMk/>
            <pc:sldMk cId="2633999988" sldId="2147376009"/>
            <ac:spMk id="77" creationId="{41CA16F8-9DF6-403C-BC35-4439EA064A83}"/>
          </ac:spMkLst>
        </pc:spChg>
      </pc:sldChg>
      <pc:sldChg chg="addSp delSp modSp add mod">
        <pc:chgData name="SOHAM BHALERAO" userId="2ddc3b9dfe9c052a" providerId="LiveId" clId="{39093D42-F9ED-48CE-8EAA-F1612A8A9852}" dt="2022-12-05T01:47:36.429" v="41" actId="207"/>
        <pc:sldMkLst>
          <pc:docMk/>
          <pc:sldMk cId="2166265230" sldId="2147376015"/>
        </pc:sldMkLst>
        <pc:spChg chg="add del mod">
          <ac:chgData name="SOHAM BHALERAO" userId="2ddc3b9dfe9c052a" providerId="LiveId" clId="{39093D42-F9ED-48CE-8EAA-F1612A8A9852}" dt="2022-12-05T01:45:58.881" v="35" actId="478"/>
          <ac:spMkLst>
            <pc:docMk/>
            <pc:sldMk cId="2166265230" sldId="2147376015"/>
            <ac:spMk id="4" creationId="{B0DECD66-E89E-F4C9-C754-345FFA9A0839}"/>
          </ac:spMkLst>
        </pc:spChg>
        <pc:spChg chg="add del mod">
          <ac:chgData name="SOHAM BHALERAO" userId="2ddc3b9dfe9c052a" providerId="LiveId" clId="{39093D42-F9ED-48CE-8EAA-F1612A8A9852}" dt="2022-12-05T01:45:35.609" v="33" actId="20577"/>
          <ac:spMkLst>
            <pc:docMk/>
            <pc:sldMk cId="2166265230" sldId="2147376015"/>
            <ac:spMk id="71" creationId="{37CA4D5C-2A15-491F-8E81-8659A77E5380}"/>
          </ac:spMkLst>
        </pc:spChg>
        <pc:spChg chg="mod">
          <ac:chgData name="SOHAM BHALERAO" userId="2ddc3b9dfe9c052a" providerId="LiveId" clId="{39093D42-F9ED-48CE-8EAA-F1612A8A9852}" dt="2022-12-05T01:46:55.734" v="37" actId="14100"/>
          <ac:spMkLst>
            <pc:docMk/>
            <pc:sldMk cId="2166265230" sldId="2147376015"/>
            <ac:spMk id="75" creationId="{C1762BD5-73AB-486A-86B2-0ED398A3A21B}"/>
          </ac:spMkLst>
        </pc:spChg>
        <pc:spChg chg="mod">
          <ac:chgData name="SOHAM BHALERAO" userId="2ddc3b9dfe9c052a" providerId="LiveId" clId="{39093D42-F9ED-48CE-8EAA-F1612A8A9852}" dt="2022-12-05T01:46:49.423" v="36" actId="14100"/>
          <ac:spMkLst>
            <pc:docMk/>
            <pc:sldMk cId="2166265230" sldId="2147376015"/>
            <ac:spMk id="77" creationId="{41CA16F8-9DF6-403C-BC35-4439EA064A83}"/>
          </ac:spMkLst>
        </pc:spChg>
        <pc:spChg chg="mod">
          <ac:chgData name="SOHAM BHALERAO" userId="2ddc3b9dfe9c052a" providerId="LiveId" clId="{39093D42-F9ED-48CE-8EAA-F1612A8A9852}" dt="2022-12-05T01:47:36.429" v="41" actId="207"/>
          <ac:spMkLst>
            <pc:docMk/>
            <pc:sldMk cId="2166265230" sldId="2147376015"/>
            <ac:spMk id="497" creationId="{056FDF53-DF33-4E6B-A320-1BCF021528E1}"/>
          </ac:spMkLst>
        </pc:spChg>
        <pc:spChg chg="del">
          <ac:chgData name="SOHAM BHALERAO" userId="2ddc3b9dfe9c052a" providerId="LiveId" clId="{39093D42-F9ED-48CE-8EAA-F1612A8A9852}" dt="2022-12-05T01:45:56.643" v="34" actId="478"/>
          <ac:spMkLst>
            <pc:docMk/>
            <pc:sldMk cId="2166265230" sldId="2147376015"/>
            <ac:spMk id="511" creationId="{10E21495-ACC7-4307-8C22-6DE85DA2D236}"/>
          </ac:spMkLst>
        </pc:spChg>
        <pc:picChg chg="del">
          <ac:chgData name="SOHAM BHALERAO" userId="2ddc3b9dfe9c052a" providerId="LiveId" clId="{39093D42-F9ED-48CE-8EAA-F1612A8A9852}" dt="2022-12-05T01:45:09.907" v="3" actId="478"/>
          <ac:picMkLst>
            <pc:docMk/>
            <pc:sldMk cId="2166265230" sldId="2147376015"/>
            <ac:picMk id="444" creationId="{66BB09E7-0F57-4BB2-9F6D-62D5C13C65A0}"/>
          </ac:picMkLst>
        </pc:picChg>
      </pc:sldChg>
    </pc:docChg>
  </pc:docChgLst>
  <pc:docChgLst>
    <pc:chgData name="Srinivasu Naidu" userId="69ad7420-f244-45ee-a5e1-e8f27c1191b4" providerId="ADAL" clId="{B4F7EF3D-81C3-44F1-BAED-DB3B8CF329F5}"/>
    <pc:docChg chg="undo custSel modSld">
      <pc:chgData name="Srinivasu Naidu" userId="69ad7420-f244-45ee-a5e1-e8f27c1191b4" providerId="ADAL" clId="{B4F7EF3D-81C3-44F1-BAED-DB3B8CF329F5}" dt="2022-04-05T16:16:16.152" v="202" actId="20577"/>
      <pc:docMkLst>
        <pc:docMk/>
      </pc:docMkLst>
      <pc:sldChg chg="addSp delSp modSp mod">
        <pc:chgData name="Srinivasu Naidu" userId="69ad7420-f244-45ee-a5e1-e8f27c1191b4" providerId="ADAL" clId="{B4F7EF3D-81C3-44F1-BAED-DB3B8CF329F5}" dt="2022-04-05T16:16:16.152" v="202" actId="20577"/>
        <pc:sldMkLst>
          <pc:docMk/>
          <pc:sldMk cId="291982230" sldId="2147376011"/>
        </pc:sldMkLst>
        <pc:spChg chg="mod topLvl">
          <ac:chgData name="Srinivasu Naidu" userId="69ad7420-f244-45ee-a5e1-e8f27c1191b4" providerId="ADAL" clId="{B4F7EF3D-81C3-44F1-BAED-DB3B8CF329F5}" dt="2022-04-05T16:14:42.431" v="185" actId="165"/>
          <ac:spMkLst>
            <pc:docMk/>
            <pc:sldMk cId="291982230" sldId="2147376011"/>
            <ac:spMk id="3" creationId="{E35E4A2B-007C-429A-AFCD-AAC3DBE8F37D}"/>
          </ac:spMkLst>
        </pc:spChg>
        <pc:spChg chg="del mod">
          <ac:chgData name="Srinivasu Naidu" userId="69ad7420-f244-45ee-a5e1-e8f27c1191b4" providerId="ADAL" clId="{B4F7EF3D-81C3-44F1-BAED-DB3B8CF329F5}" dt="2022-04-05T16:11:24.282" v="91" actId="478"/>
          <ac:spMkLst>
            <pc:docMk/>
            <pc:sldMk cId="291982230" sldId="2147376011"/>
            <ac:spMk id="5" creationId="{E47C9EA9-DEF1-41D1-AE54-F954074CEDC7}"/>
          </ac:spMkLst>
        </pc:spChg>
        <pc:spChg chg="mod topLvl">
          <ac:chgData name="Srinivasu Naidu" userId="69ad7420-f244-45ee-a5e1-e8f27c1191b4" providerId="ADAL" clId="{B4F7EF3D-81C3-44F1-BAED-DB3B8CF329F5}" dt="2022-04-05T16:14:42.431" v="185" actId="165"/>
          <ac:spMkLst>
            <pc:docMk/>
            <pc:sldMk cId="291982230" sldId="2147376011"/>
            <ac:spMk id="6" creationId="{4F4C6FBA-4A0A-4217-AEB5-8F9FC60FC976}"/>
          </ac:spMkLst>
        </pc:spChg>
        <pc:spChg chg="mod topLvl">
          <ac:chgData name="Srinivasu Naidu" userId="69ad7420-f244-45ee-a5e1-e8f27c1191b4" providerId="ADAL" clId="{B4F7EF3D-81C3-44F1-BAED-DB3B8CF329F5}" dt="2022-04-05T16:15:26.314" v="189" actId="255"/>
          <ac:spMkLst>
            <pc:docMk/>
            <pc:sldMk cId="291982230" sldId="2147376011"/>
            <ac:spMk id="8" creationId="{BDE75C56-3051-4A91-AEB2-652CA2718064}"/>
          </ac:spMkLst>
        </pc:spChg>
        <pc:spChg chg="mod topLvl">
          <ac:chgData name="Srinivasu Naidu" userId="69ad7420-f244-45ee-a5e1-e8f27c1191b4" providerId="ADAL" clId="{B4F7EF3D-81C3-44F1-BAED-DB3B8CF329F5}" dt="2022-04-05T16:14:42.431" v="185" actId="165"/>
          <ac:spMkLst>
            <pc:docMk/>
            <pc:sldMk cId="291982230" sldId="2147376011"/>
            <ac:spMk id="9" creationId="{1F225EEA-89ED-4A0A-A823-52E872EB598C}"/>
          </ac:spMkLst>
        </pc:spChg>
        <pc:spChg chg="mod topLvl">
          <ac:chgData name="Srinivasu Naidu" userId="69ad7420-f244-45ee-a5e1-e8f27c1191b4" providerId="ADAL" clId="{B4F7EF3D-81C3-44F1-BAED-DB3B8CF329F5}" dt="2022-04-05T16:15:45.976" v="190" actId="255"/>
          <ac:spMkLst>
            <pc:docMk/>
            <pc:sldMk cId="291982230" sldId="2147376011"/>
            <ac:spMk id="10" creationId="{1BEAFB5A-4C73-42C1-AF89-747CB5A4C81F}"/>
          </ac:spMkLst>
        </pc:spChg>
        <pc:spChg chg="mod topLvl">
          <ac:chgData name="Srinivasu Naidu" userId="69ad7420-f244-45ee-a5e1-e8f27c1191b4" providerId="ADAL" clId="{B4F7EF3D-81C3-44F1-BAED-DB3B8CF329F5}" dt="2022-04-05T16:15:45.976" v="190" actId="255"/>
          <ac:spMkLst>
            <pc:docMk/>
            <pc:sldMk cId="291982230" sldId="2147376011"/>
            <ac:spMk id="11" creationId="{DF50B146-5A8C-4625-AC37-58F807E74B3B}"/>
          </ac:spMkLst>
        </pc:spChg>
        <pc:spChg chg="mod topLvl">
          <ac:chgData name="Srinivasu Naidu" userId="69ad7420-f244-45ee-a5e1-e8f27c1191b4" providerId="ADAL" clId="{B4F7EF3D-81C3-44F1-BAED-DB3B8CF329F5}" dt="2022-04-05T16:15:45.976" v="190" actId="255"/>
          <ac:spMkLst>
            <pc:docMk/>
            <pc:sldMk cId="291982230" sldId="2147376011"/>
            <ac:spMk id="12" creationId="{E600B928-2817-41BC-9115-0450A9C8D76E}"/>
          </ac:spMkLst>
        </pc:spChg>
        <pc:spChg chg="mod topLvl">
          <ac:chgData name="Srinivasu Naidu" userId="69ad7420-f244-45ee-a5e1-e8f27c1191b4" providerId="ADAL" clId="{B4F7EF3D-81C3-44F1-BAED-DB3B8CF329F5}" dt="2022-04-05T16:15:45.976" v="190" actId="255"/>
          <ac:spMkLst>
            <pc:docMk/>
            <pc:sldMk cId="291982230" sldId="2147376011"/>
            <ac:spMk id="13" creationId="{B1A2A97D-E1B7-461C-88C8-8C7DC28E5A6F}"/>
          </ac:spMkLst>
        </pc:spChg>
        <pc:spChg chg="mod topLvl">
          <ac:chgData name="Srinivasu Naidu" userId="69ad7420-f244-45ee-a5e1-e8f27c1191b4" providerId="ADAL" clId="{B4F7EF3D-81C3-44F1-BAED-DB3B8CF329F5}" dt="2022-04-05T16:15:45.976" v="190" actId="255"/>
          <ac:spMkLst>
            <pc:docMk/>
            <pc:sldMk cId="291982230" sldId="2147376011"/>
            <ac:spMk id="14" creationId="{C711A997-BB70-4A7E-B3FD-C745D5BFB9DF}"/>
          </ac:spMkLst>
        </pc:spChg>
        <pc:spChg chg="mod topLvl">
          <ac:chgData name="Srinivasu Naidu" userId="69ad7420-f244-45ee-a5e1-e8f27c1191b4" providerId="ADAL" clId="{B4F7EF3D-81C3-44F1-BAED-DB3B8CF329F5}" dt="2022-04-05T16:15:45.976" v="190" actId="255"/>
          <ac:spMkLst>
            <pc:docMk/>
            <pc:sldMk cId="291982230" sldId="2147376011"/>
            <ac:spMk id="15" creationId="{D4D2EF79-B51C-4674-BA31-2A91B4C408E3}"/>
          </ac:spMkLst>
        </pc:spChg>
        <pc:spChg chg="mod topLvl">
          <ac:chgData name="Srinivasu Naidu" userId="69ad7420-f244-45ee-a5e1-e8f27c1191b4" providerId="ADAL" clId="{B4F7EF3D-81C3-44F1-BAED-DB3B8CF329F5}" dt="2022-04-05T16:15:26.314" v="189" actId="255"/>
          <ac:spMkLst>
            <pc:docMk/>
            <pc:sldMk cId="291982230" sldId="2147376011"/>
            <ac:spMk id="16" creationId="{DF69DBAA-3C6E-485B-917E-2D5339AA9E77}"/>
          </ac:spMkLst>
        </pc:spChg>
        <pc:spChg chg="mod topLvl">
          <ac:chgData name="Srinivasu Naidu" userId="69ad7420-f244-45ee-a5e1-e8f27c1191b4" providerId="ADAL" clId="{B4F7EF3D-81C3-44F1-BAED-DB3B8CF329F5}" dt="2022-04-05T16:14:42.431" v="185" actId="165"/>
          <ac:spMkLst>
            <pc:docMk/>
            <pc:sldMk cId="291982230" sldId="2147376011"/>
            <ac:spMk id="17" creationId="{332979CF-45CD-4D0A-A7B4-5B362EC5EFDD}"/>
          </ac:spMkLst>
        </pc:spChg>
        <pc:spChg chg="mod topLvl">
          <ac:chgData name="Srinivasu Naidu" userId="69ad7420-f244-45ee-a5e1-e8f27c1191b4" providerId="ADAL" clId="{B4F7EF3D-81C3-44F1-BAED-DB3B8CF329F5}" dt="2022-04-05T16:15:45.976" v="190" actId="255"/>
          <ac:spMkLst>
            <pc:docMk/>
            <pc:sldMk cId="291982230" sldId="2147376011"/>
            <ac:spMk id="18" creationId="{0C8BAD1C-4B90-4DB3-8FBE-A9D458107FEB}"/>
          </ac:spMkLst>
        </pc:spChg>
        <pc:spChg chg="mod topLvl">
          <ac:chgData name="Srinivasu Naidu" userId="69ad7420-f244-45ee-a5e1-e8f27c1191b4" providerId="ADAL" clId="{B4F7EF3D-81C3-44F1-BAED-DB3B8CF329F5}" dt="2022-04-05T16:15:45.976" v="190" actId="255"/>
          <ac:spMkLst>
            <pc:docMk/>
            <pc:sldMk cId="291982230" sldId="2147376011"/>
            <ac:spMk id="19" creationId="{CDED9C4F-20C8-4570-8699-C2A204D81A90}"/>
          </ac:spMkLst>
        </pc:spChg>
        <pc:spChg chg="mod topLvl">
          <ac:chgData name="Srinivasu Naidu" userId="69ad7420-f244-45ee-a5e1-e8f27c1191b4" providerId="ADAL" clId="{B4F7EF3D-81C3-44F1-BAED-DB3B8CF329F5}" dt="2022-04-05T16:15:45.976" v="190" actId="255"/>
          <ac:spMkLst>
            <pc:docMk/>
            <pc:sldMk cId="291982230" sldId="2147376011"/>
            <ac:spMk id="20" creationId="{6A738EB7-366C-45EB-8AA6-02BAB36E7B44}"/>
          </ac:spMkLst>
        </pc:spChg>
        <pc:spChg chg="mod topLvl">
          <ac:chgData name="Srinivasu Naidu" userId="69ad7420-f244-45ee-a5e1-e8f27c1191b4" providerId="ADAL" clId="{B4F7EF3D-81C3-44F1-BAED-DB3B8CF329F5}" dt="2022-04-05T16:15:45.976" v="190" actId="255"/>
          <ac:spMkLst>
            <pc:docMk/>
            <pc:sldMk cId="291982230" sldId="2147376011"/>
            <ac:spMk id="21" creationId="{4C130B12-4486-4E40-A547-E32DAE510393}"/>
          </ac:spMkLst>
        </pc:spChg>
        <pc:spChg chg="mod topLvl">
          <ac:chgData name="Srinivasu Naidu" userId="69ad7420-f244-45ee-a5e1-e8f27c1191b4" providerId="ADAL" clId="{B4F7EF3D-81C3-44F1-BAED-DB3B8CF329F5}" dt="2022-04-05T16:15:26.314" v="189" actId="255"/>
          <ac:spMkLst>
            <pc:docMk/>
            <pc:sldMk cId="291982230" sldId="2147376011"/>
            <ac:spMk id="22" creationId="{B239F2CA-9AFE-4A51-AA42-474948D38AE8}"/>
          </ac:spMkLst>
        </pc:spChg>
        <pc:spChg chg="mod topLvl">
          <ac:chgData name="Srinivasu Naidu" userId="69ad7420-f244-45ee-a5e1-e8f27c1191b4" providerId="ADAL" clId="{B4F7EF3D-81C3-44F1-BAED-DB3B8CF329F5}" dt="2022-04-05T16:14:42.431" v="185" actId="165"/>
          <ac:spMkLst>
            <pc:docMk/>
            <pc:sldMk cId="291982230" sldId="2147376011"/>
            <ac:spMk id="23" creationId="{4BDDA429-CFC2-47B3-865A-ADD30C119B47}"/>
          </ac:spMkLst>
        </pc:spChg>
        <pc:spChg chg="mod topLvl">
          <ac:chgData name="Srinivasu Naidu" userId="69ad7420-f244-45ee-a5e1-e8f27c1191b4" providerId="ADAL" clId="{B4F7EF3D-81C3-44F1-BAED-DB3B8CF329F5}" dt="2022-04-05T16:15:45.976" v="190" actId="255"/>
          <ac:spMkLst>
            <pc:docMk/>
            <pc:sldMk cId="291982230" sldId="2147376011"/>
            <ac:spMk id="24" creationId="{00560E7F-17EB-4E65-A121-162D8E6AF45D}"/>
          </ac:spMkLst>
        </pc:spChg>
        <pc:spChg chg="mod topLvl">
          <ac:chgData name="Srinivasu Naidu" userId="69ad7420-f244-45ee-a5e1-e8f27c1191b4" providerId="ADAL" clId="{B4F7EF3D-81C3-44F1-BAED-DB3B8CF329F5}" dt="2022-04-05T16:15:45.976" v="190" actId="255"/>
          <ac:spMkLst>
            <pc:docMk/>
            <pc:sldMk cId="291982230" sldId="2147376011"/>
            <ac:spMk id="25" creationId="{C73FD855-1F88-4FE2-A6A2-7ACD3876F09D}"/>
          </ac:spMkLst>
        </pc:spChg>
        <pc:spChg chg="mod topLvl">
          <ac:chgData name="Srinivasu Naidu" userId="69ad7420-f244-45ee-a5e1-e8f27c1191b4" providerId="ADAL" clId="{B4F7EF3D-81C3-44F1-BAED-DB3B8CF329F5}" dt="2022-04-05T16:15:45.976" v="190" actId="255"/>
          <ac:spMkLst>
            <pc:docMk/>
            <pc:sldMk cId="291982230" sldId="2147376011"/>
            <ac:spMk id="26" creationId="{6991A670-AC25-4379-A0EA-D0E138C9A548}"/>
          </ac:spMkLst>
        </pc:spChg>
        <pc:spChg chg="del mod">
          <ac:chgData name="Srinivasu Naidu" userId="69ad7420-f244-45ee-a5e1-e8f27c1191b4" providerId="ADAL" clId="{B4F7EF3D-81C3-44F1-BAED-DB3B8CF329F5}" dt="2022-04-05T16:06:15.066" v="11" actId="478"/>
          <ac:spMkLst>
            <pc:docMk/>
            <pc:sldMk cId="291982230" sldId="2147376011"/>
            <ac:spMk id="27" creationId="{51FF8FAA-6AAA-43E8-8B3D-16CE4917F3B0}"/>
          </ac:spMkLst>
        </pc:spChg>
        <pc:spChg chg="del mod">
          <ac:chgData name="Srinivasu Naidu" userId="69ad7420-f244-45ee-a5e1-e8f27c1191b4" providerId="ADAL" clId="{B4F7EF3D-81C3-44F1-BAED-DB3B8CF329F5}" dt="2022-04-05T16:06:06.989" v="9" actId="478"/>
          <ac:spMkLst>
            <pc:docMk/>
            <pc:sldMk cId="291982230" sldId="2147376011"/>
            <ac:spMk id="28" creationId="{024FC230-901A-419D-8B6E-903D80A850F7}"/>
          </ac:spMkLst>
        </pc:spChg>
        <pc:spChg chg="mod topLvl">
          <ac:chgData name="Srinivasu Naidu" userId="69ad7420-f244-45ee-a5e1-e8f27c1191b4" providerId="ADAL" clId="{B4F7EF3D-81C3-44F1-BAED-DB3B8CF329F5}" dt="2022-04-05T16:15:26.314" v="189" actId="255"/>
          <ac:spMkLst>
            <pc:docMk/>
            <pc:sldMk cId="291982230" sldId="2147376011"/>
            <ac:spMk id="30" creationId="{C5204245-A858-4596-BEA1-70D8BAF3F363}"/>
          </ac:spMkLst>
        </pc:spChg>
        <pc:spChg chg="mod topLvl">
          <ac:chgData name="Srinivasu Naidu" userId="69ad7420-f244-45ee-a5e1-e8f27c1191b4" providerId="ADAL" clId="{B4F7EF3D-81C3-44F1-BAED-DB3B8CF329F5}" dt="2022-04-05T16:14:42.431" v="185" actId="165"/>
          <ac:spMkLst>
            <pc:docMk/>
            <pc:sldMk cId="291982230" sldId="2147376011"/>
            <ac:spMk id="31" creationId="{E8D16C06-C11A-46BC-9803-02E2438B5763}"/>
          </ac:spMkLst>
        </pc:spChg>
        <pc:spChg chg="mod topLvl">
          <ac:chgData name="Srinivasu Naidu" userId="69ad7420-f244-45ee-a5e1-e8f27c1191b4" providerId="ADAL" clId="{B4F7EF3D-81C3-44F1-BAED-DB3B8CF329F5}" dt="2022-04-05T16:15:45.976" v="190" actId="255"/>
          <ac:spMkLst>
            <pc:docMk/>
            <pc:sldMk cId="291982230" sldId="2147376011"/>
            <ac:spMk id="32" creationId="{7CA69A6B-5CB9-4E0F-BFC6-08AFBF264AE7}"/>
          </ac:spMkLst>
        </pc:spChg>
        <pc:spChg chg="mod topLvl">
          <ac:chgData name="Srinivasu Naidu" userId="69ad7420-f244-45ee-a5e1-e8f27c1191b4" providerId="ADAL" clId="{B4F7EF3D-81C3-44F1-BAED-DB3B8CF329F5}" dt="2022-04-05T16:15:45.976" v="190" actId="255"/>
          <ac:spMkLst>
            <pc:docMk/>
            <pc:sldMk cId="291982230" sldId="2147376011"/>
            <ac:spMk id="33" creationId="{7026C740-3CB9-4939-972F-3561EAB2153B}"/>
          </ac:spMkLst>
        </pc:spChg>
        <pc:spChg chg="mod topLvl">
          <ac:chgData name="Srinivasu Naidu" userId="69ad7420-f244-45ee-a5e1-e8f27c1191b4" providerId="ADAL" clId="{B4F7EF3D-81C3-44F1-BAED-DB3B8CF329F5}" dt="2022-04-05T16:15:45.976" v="190" actId="255"/>
          <ac:spMkLst>
            <pc:docMk/>
            <pc:sldMk cId="291982230" sldId="2147376011"/>
            <ac:spMk id="34" creationId="{72331EAE-8A87-4F38-B057-7E1889B7E04F}"/>
          </ac:spMkLst>
        </pc:spChg>
        <pc:spChg chg="mod topLvl">
          <ac:chgData name="Srinivasu Naidu" userId="69ad7420-f244-45ee-a5e1-e8f27c1191b4" providerId="ADAL" clId="{B4F7EF3D-81C3-44F1-BAED-DB3B8CF329F5}" dt="2022-04-05T16:15:45.976" v="190" actId="255"/>
          <ac:spMkLst>
            <pc:docMk/>
            <pc:sldMk cId="291982230" sldId="2147376011"/>
            <ac:spMk id="35" creationId="{C856D6C5-9B1A-46B9-8916-EB8BBDE0C9F1}"/>
          </ac:spMkLst>
        </pc:spChg>
        <pc:spChg chg="mod topLvl">
          <ac:chgData name="Srinivasu Naidu" userId="69ad7420-f244-45ee-a5e1-e8f27c1191b4" providerId="ADAL" clId="{B4F7EF3D-81C3-44F1-BAED-DB3B8CF329F5}" dt="2022-04-05T16:15:45.976" v="190" actId="255"/>
          <ac:spMkLst>
            <pc:docMk/>
            <pc:sldMk cId="291982230" sldId="2147376011"/>
            <ac:spMk id="36" creationId="{42DA63D9-B283-4972-85FE-13770F3A3730}"/>
          </ac:spMkLst>
        </pc:spChg>
        <pc:spChg chg="del mod">
          <ac:chgData name="Srinivasu Naidu" userId="69ad7420-f244-45ee-a5e1-e8f27c1191b4" providerId="ADAL" clId="{B4F7EF3D-81C3-44F1-BAED-DB3B8CF329F5}" dt="2022-04-05T16:07:46.784" v="35" actId="478"/>
          <ac:spMkLst>
            <pc:docMk/>
            <pc:sldMk cId="291982230" sldId="2147376011"/>
            <ac:spMk id="37" creationId="{481DDBC8-39C8-404C-87F4-7326F346FFEB}"/>
          </ac:spMkLst>
        </pc:spChg>
        <pc:spChg chg="mod topLvl">
          <ac:chgData name="Srinivasu Naidu" userId="69ad7420-f244-45ee-a5e1-e8f27c1191b4" providerId="ADAL" clId="{B4F7EF3D-81C3-44F1-BAED-DB3B8CF329F5}" dt="2022-04-05T16:15:26.314" v="189" actId="255"/>
          <ac:spMkLst>
            <pc:docMk/>
            <pc:sldMk cId="291982230" sldId="2147376011"/>
            <ac:spMk id="38" creationId="{A046D460-85D1-4D5C-9961-5E475202FBF8}"/>
          </ac:spMkLst>
        </pc:spChg>
        <pc:spChg chg="mod topLvl">
          <ac:chgData name="Srinivasu Naidu" userId="69ad7420-f244-45ee-a5e1-e8f27c1191b4" providerId="ADAL" clId="{B4F7EF3D-81C3-44F1-BAED-DB3B8CF329F5}" dt="2022-04-05T16:15:45.976" v="190" actId="255"/>
          <ac:spMkLst>
            <pc:docMk/>
            <pc:sldMk cId="291982230" sldId="2147376011"/>
            <ac:spMk id="39" creationId="{E386C929-5B5F-483E-AD6E-FF499232A733}"/>
          </ac:spMkLst>
        </pc:spChg>
        <pc:spChg chg="mod topLvl">
          <ac:chgData name="Srinivasu Naidu" userId="69ad7420-f244-45ee-a5e1-e8f27c1191b4" providerId="ADAL" clId="{B4F7EF3D-81C3-44F1-BAED-DB3B8CF329F5}" dt="2022-04-05T16:15:45.976" v="190" actId="255"/>
          <ac:spMkLst>
            <pc:docMk/>
            <pc:sldMk cId="291982230" sldId="2147376011"/>
            <ac:spMk id="40" creationId="{E8DB2217-E63C-46FA-9D7E-89D01E2E641B}"/>
          </ac:spMkLst>
        </pc:spChg>
        <pc:spChg chg="mod topLvl">
          <ac:chgData name="Srinivasu Naidu" userId="69ad7420-f244-45ee-a5e1-e8f27c1191b4" providerId="ADAL" clId="{B4F7EF3D-81C3-44F1-BAED-DB3B8CF329F5}" dt="2022-04-05T16:15:45.976" v="190" actId="255"/>
          <ac:spMkLst>
            <pc:docMk/>
            <pc:sldMk cId="291982230" sldId="2147376011"/>
            <ac:spMk id="41" creationId="{3B59BEE2-A4CD-4648-AC2B-60147EEBC08C}"/>
          </ac:spMkLst>
        </pc:spChg>
        <pc:spChg chg="mod topLvl">
          <ac:chgData name="Srinivasu Naidu" userId="69ad7420-f244-45ee-a5e1-e8f27c1191b4" providerId="ADAL" clId="{B4F7EF3D-81C3-44F1-BAED-DB3B8CF329F5}" dt="2022-04-05T16:15:45.976" v="190" actId="255"/>
          <ac:spMkLst>
            <pc:docMk/>
            <pc:sldMk cId="291982230" sldId="2147376011"/>
            <ac:spMk id="42" creationId="{D4C24CD8-1FF0-461A-89A1-3BEF37B2AE55}"/>
          </ac:spMkLst>
        </pc:spChg>
        <pc:spChg chg="mod topLvl">
          <ac:chgData name="Srinivasu Naidu" userId="69ad7420-f244-45ee-a5e1-e8f27c1191b4" providerId="ADAL" clId="{B4F7EF3D-81C3-44F1-BAED-DB3B8CF329F5}" dt="2022-04-05T16:15:26.314" v="189" actId="255"/>
          <ac:spMkLst>
            <pc:docMk/>
            <pc:sldMk cId="291982230" sldId="2147376011"/>
            <ac:spMk id="43" creationId="{4C256BE2-1716-4152-8E2E-247CF9E50B28}"/>
          </ac:spMkLst>
        </pc:spChg>
        <pc:spChg chg="mod topLvl">
          <ac:chgData name="Srinivasu Naidu" userId="69ad7420-f244-45ee-a5e1-e8f27c1191b4" providerId="ADAL" clId="{B4F7EF3D-81C3-44F1-BAED-DB3B8CF329F5}" dt="2022-04-05T16:15:45.976" v="190" actId="255"/>
          <ac:spMkLst>
            <pc:docMk/>
            <pc:sldMk cId="291982230" sldId="2147376011"/>
            <ac:spMk id="44" creationId="{DF6B8AE5-F0D7-4AB9-B066-FCD75019D87F}"/>
          </ac:spMkLst>
        </pc:spChg>
        <pc:spChg chg="mod topLvl">
          <ac:chgData name="Srinivasu Naidu" userId="69ad7420-f244-45ee-a5e1-e8f27c1191b4" providerId="ADAL" clId="{B4F7EF3D-81C3-44F1-BAED-DB3B8CF329F5}" dt="2022-04-05T16:15:45.976" v="190" actId="255"/>
          <ac:spMkLst>
            <pc:docMk/>
            <pc:sldMk cId="291982230" sldId="2147376011"/>
            <ac:spMk id="45" creationId="{928CD3A0-39D4-47FC-A4E5-AD8B41167F08}"/>
          </ac:spMkLst>
        </pc:spChg>
        <pc:spChg chg="mod topLvl">
          <ac:chgData name="Srinivasu Naidu" userId="69ad7420-f244-45ee-a5e1-e8f27c1191b4" providerId="ADAL" clId="{B4F7EF3D-81C3-44F1-BAED-DB3B8CF329F5}" dt="2022-04-05T16:15:45.976" v="190" actId="255"/>
          <ac:spMkLst>
            <pc:docMk/>
            <pc:sldMk cId="291982230" sldId="2147376011"/>
            <ac:spMk id="46" creationId="{B318BE26-4AFD-4A11-BD32-D968B9037CAF}"/>
          </ac:spMkLst>
        </pc:spChg>
        <pc:spChg chg="mod topLvl">
          <ac:chgData name="Srinivasu Naidu" userId="69ad7420-f244-45ee-a5e1-e8f27c1191b4" providerId="ADAL" clId="{B4F7EF3D-81C3-44F1-BAED-DB3B8CF329F5}" dt="2022-04-05T16:15:45.976" v="190" actId="255"/>
          <ac:spMkLst>
            <pc:docMk/>
            <pc:sldMk cId="291982230" sldId="2147376011"/>
            <ac:spMk id="47" creationId="{5E3B384C-256A-4113-8259-CD52003D7FF4}"/>
          </ac:spMkLst>
        </pc:spChg>
        <pc:spChg chg="mod topLvl">
          <ac:chgData name="Srinivasu Naidu" userId="69ad7420-f244-45ee-a5e1-e8f27c1191b4" providerId="ADAL" clId="{B4F7EF3D-81C3-44F1-BAED-DB3B8CF329F5}" dt="2022-04-05T16:15:26.314" v="189" actId="255"/>
          <ac:spMkLst>
            <pc:docMk/>
            <pc:sldMk cId="291982230" sldId="2147376011"/>
            <ac:spMk id="48" creationId="{5BBA797F-0A11-4A0A-AB96-A0E6499FE487}"/>
          </ac:spMkLst>
        </pc:spChg>
        <pc:spChg chg="mod topLvl">
          <ac:chgData name="Srinivasu Naidu" userId="69ad7420-f244-45ee-a5e1-e8f27c1191b4" providerId="ADAL" clId="{B4F7EF3D-81C3-44F1-BAED-DB3B8CF329F5}" dt="2022-04-05T16:14:42.431" v="185" actId="165"/>
          <ac:spMkLst>
            <pc:docMk/>
            <pc:sldMk cId="291982230" sldId="2147376011"/>
            <ac:spMk id="49" creationId="{ECA776C7-20BB-46DD-B633-6F83B301BFF7}"/>
          </ac:spMkLst>
        </pc:spChg>
        <pc:spChg chg="mod topLvl">
          <ac:chgData name="Srinivasu Naidu" userId="69ad7420-f244-45ee-a5e1-e8f27c1191b4" providerId="ADAL" clId="{B4F7EF3D-81C3-44F1-BAED-DB3B8CF329F5}" dt="2022-04-05T16:15:45.976" v="190" actId="255"/>
          <ac:spMkLst>
            <pc:docMk/>
            <pc:sldMk cId="291982230" sldId="2147376011"/>
            <ac:spMk id="50" creationId="{A18B36CB-6967-4DF4-B1C2-B6C5B55BD46F}"/>
          </ac:spMkLst>
        </pc:spChg>
        <pc:spChg chg="mod topLvl">
          <ac:chgData name="Srinivasu Naidu" userId="69ad7420-f244-45ee-a5e1-e8f27c1191b4" providerId="ADAL" clId="{B4F7EF3D-81C3-44F1-BAED-DB3B8CF329F5}" dt="2022-04-05T16:15:45.976" v="190" actId="255"/>
          <ac:spMkLst>
            <pc:docMk/>
            <pc:sldMk cId="291982230" sldId="2147376011"/>
            <ac:spMk id="51" creationId="{96778BBA-E0A0-4BA3-8CF4-833C17F42988}"/>
          </ac:spMkLst>
        </pc:spChg>
        <pc:spChg chg="mod topLvl">
          <ac:chgData name="Srinivasu Naidu" userId="69ad7420-f244-45ee-a5e1-e8f27c1191b4" providerId="ADAL" clId="{B4F7EF3D-81C3-44F1-BAED-DB3B8CF329F5}" dt="2022-04-05T16:15:45.976" v="190" actId="255"/>
          <ac:spMkLst>
            <pc:docMk/>
            <pc:sldMk cId="291982230" sldId="2147376011"/>
            <ac:spMk id="52" creationId="{01C06242-4BF3-4FA8-B695-B6F931806D8D}"/>
          </ac:spMkLst>
        </pc:spChg>
        <pc:spChg chg="mod topLvl">
          <ac:chgData name="Srinivasu Naidu" userId="69ad7420-f244-45ee-a5e1-e8f27c1191b4" providerId="ADAL" clId="{B4F7EF3D-81C3-44F1-BAED-DB3B8CF329F5}" dt="2022-04-05T16:15:45.976" v="190" actId="255"/>
          <ac:spMkLst>
            <pc:docMk/>
            <pc:sldMk cId="291982230" sldId="2147376011"/>
            <ac:spMk id="53" creationId="{D37543EC-C28E-43CD-B148-86B13BCD3D59}"/>
          </ac:spMkLst>
        </pc:spChg>
        <pc:spChg chg="mod topLvl">
          <ac:chgData name="Srinivasu Naidu" userId="69ad7420-f244-45ee-a5e1-e8f27c1191b4" providerId="ADAL" clId="{B4F7EF3D-81C3-44F1-BAED-DB3B8CF329F5}" dt="2022-04-05T16:15:45.976" v="190" actId="255"/>
          <ac:spMkLst>
            <pc:docMk/>
            <pc:sldMk cId="291982230" sldId="2147376011"/>
            <ac:spMk id="54" creationId="{8673B7C0-0DA7-4DD6-81ED-171AB5B8909D}"/>
          </ac:spMkLst>
        </pc:spChg>
        <pc:spChg chg="mod topLvl">
          <ac:chgData name="Srinivasu Naidu" userId="69ad7420-f244-45ee-a5e1-e8f27c1191b4" providerId="ADAL" clId="{B4F7EF3D-81C3-44F1-BAED-DB3B8CF329F5}" dt="2022-04-05T16:15:26.314" v="189" actId="255"/>
          <ac:spMkLst>
            <pc:docMk/>
            <pc:sldMk cId="291982230" sldId="2147376011"/>
            <ac:spMk id="55" creationId="{002A02BA-867D-425C-8C60-0A140EA299DA}"/>
          </ac:spMkLst>
        </pc:spChg>
        <pc:spChg chg="mod topLvl">
          <ac:chgData name="Srinivasu Naidu" userId="69ad7420-f244-45ee-a5e1-e8f27c1191b4" providerId="ADAL" clId="{B4F7EF3D-81C3-44F1-BAED-DB3B8CF329F5}" dt="2022-04-05T16:14:42.431" v="185" actId="165"/>
          <ac:spMkLst>
            <pc:docMk/>
            <pc:sldMk cId="291982230" sldId="2147376011"/>
            <ac:spMk id="56" creationId="{AF2ECE3E-E8EF-4275-AB2B-64E00721236B}"/>
          </ac:spMkLst>
        </pc:spChg>
        <pc:spChg chg="mod topLvl">
          <ac:chgData name="Srinivasu Naidu" userId="69ad7420-f244-45ee-a5e1-e8f27c1191b4" providerId="ADAL" clId="{B4F7EF3D-81C3-44F1-BAED-DB3B8CF329F5}" dt="2022-04-05T16:15:45.976" v="190" actId="255"/>
          <ac:spMkLst>
            <pc:docMk/>
            <pc:sldMk cId="291982230" sldId="2147376011"/>
            <ac:spMk id="57" creationId="{258A5C1F-02AB-4A13-B2D1-4C558F706B16}"/>
          </ac:spMkLst>
        </pc:spChg>
        <pc:spChg chg="mod topLvl">
          <ac:chgData name="Srinivasu Naidu" userId="69ad7420-f244-45ee-a5e1-e8f27c1191b4" providerId="ADAL" clId="{B4F7EF3D-81C3-44F1-BAED-DB3B8CF329F5}" dt="2022-04-05T16:15:45.976" v="190" actId="255"/>
          <ac:spMkLst>
            <pc:docMk/>
            <pc:sldMk cId="291982230" sldId="2147376011"/>
            <ac:spMk id="58" creationId="{8EC3EACF-4303-4DE5-8478-5CC350FEA952}"/>
          </ac:spMkLst>
        </pc:spChg>
        <pc:spChg chg="mod topLvl">
          <ac:chgData name="Srinivasu Naidu" userId="69ad7420-f244-45ee-a5e1-e8f27c1191b4" providerId="ADAL" clId="{B4F7EF3D-81C3-44F1-BAED-DB3B8CF329F5}" dt="2022-04-05T16:15:45.976" v="190" actId="255"/>
          <ac:spMkLst>
            <pc:docMk/>
            <pc:sldMk cId="291982230" sldId="2147376011"/>
            <ac:spMk id="59" creationId="{15E9B757-8103-4697-B213-DED7A85A012E}"/>
          </ac:spMkLst>
        </pc:spChg>
        <pc:spChg chg="mod topLvl">
          <ac:chgData name="Srinivasu Naidu" userId="69ad7420-f244-45ee-a5e1-e8f27c1191b4" providerId="ADAL" clId="{B4F7EF3D-81C3-44F1-BAED-DB3B8CF329F5}" dt="2022-04-05T16:15:45.976" v="190" actId="255"/>
          <ac:spMkLst>
            <pc:docMk/>
            <pc:sldMk cId="291982230" sldId="2147376011"/>
            <ac:spMk id="60" creationId="{8468AB2E-0342-4926-9CDA-BE88F8D77208}"/>
          </ac:spMkLst>
        </pc:spChg>
        <pc:spChg chg="mod topLvl">
          <ac:chgData name="Srinivasu Naidu" userId="69ad7420-f244-45ee-a5e1-e8f27c1191b4" providerId="ADAL" clId="{B4F7EF3D-81C3-44F1-BAED-DB3B8CF329F5}" dt="2022-04-05T16:15:45.976" v="190" actId="255"/>
          <ac:spMkLst>
            <pc:docMk/>
            <pc:sldMk cId="291982230" sldId="2147376011"/>
            <ac:spMk id="61" creationId="{60C0E160-9B52-4D41-B257-70334C54543B}"/>
          </ac:spMkLst>
        </pc:spChg>
        <pc:spChg chg="mod topLvl">
          <ac:chgData name="Srinivasu Naidu" userId="69ad7420-f244-45ee-a5e1-e8f27c1191b4" providerId="ADAL" clId="{B4F7EF3D-81C3-44F1-BAED-DB3B8CF329F5}" dt="2022-04-05T16:15:45.976" v="190" actId="255"/>
          <ac:spMkLst>
            <pc:docMk/>
            <pc:sldMk cId="291982230" sldId="2147376011"/>
            <ac:spMk id="62" creationId="{39A57FF3-B3E7-4BC7-A19F-D763B51CDCE5}"/>
          </ac:spMkLst>
        </pc:spChg>
        <pc:spChg chg="mod topLvl">
          <ac:chgData name="Srinivasu Naidu" userId="69ad7420-f244-45ee-a5e1-e8f27c1191b4" providerId="ADAL" clId="{B4F7EF3D-81C3-44F1-BAED-DB3B8CF329F5}" dt="2022-04-05T16:15:45.976" v="190" actId="255"/>
          <ac:spMkLst>
            <pc:docMk/>
            <pc:sldMk cId="291982230" sldId="2147376011"/>
            <ac:spMk id="63" creationId="{C84446AB-17A1-47CC-89AA-B24B645BD049}"/>
          </ac:spMkLst>
        </pc:spChg>
        <pc:spChg chg="mod topLvl">
          <ac:chgData name="Srinivasu Naidu" userId="69ad7420-f244-45ee-a5e1-e8f27c1191b4" providerId="ADAL" clId="{B4F7EF3D-81C3-44F1-BAED-DB3B8CF329F5}" dt="2022-04-05T16:14:42.431" v="185" actId="165"/>
          <ac:spMkLst>
            <pc:docMk/>
            <pc:sldMk cId="291982230" sldId="2147376011"/>
            <ac:spMk id="64" creationId="{CC011BD8-A6CE-4982-842A-DD668187AE92}"/>
          </ac:spMkLst>
        </pc:spChg>
        <pc:spChg chg="del">
          <ac:chgData name="Srinivasu Naidu" userId="69ad7420-f244-45ee-a5e1-e8f27c1191b4" providerId="ADAL" clId="{B4F7EF3D-81C3-44F1-BAED-DB3B8CF329F5}" dt="2022-04-05T16:06:50.537" v="32" actId="478"/>
          <ac:spMkLst>
            <pc:docMk/>
            <pc:sldMk cId="291982230" sldId="2147376011"/>
            <ac:spMk id="65" creationId="{9DDD327B-5B5A-4DDE-A1E7-54FB27BA5A88}"/>
          </ac:spMkLst>
        </pc:spChg>
        <pc:spChg chg="del mod">
          <ac:chgData name="Srinivasu Naidu" userId="69ad7420-f244-45ee-a5e1-e8f27c1191b4" providerId="ADAL" clId="{B4F7EF3D-81C3-44F1-BAED-DB3B8CF329F5}" dt="2022-04-05T16:06:44.966" v="31" actId="478"/>
          <ac:spMkLst>
            <pc:docMk/>
            <pc:sldMk cId="291982230" sldId="2147376011"/>
            <ac:spMk id="66" creationId="{4C041B09-A058-477A-BE6D-1F89FFA73AD8}"/>
          </ac:spMkLst>
        </pc:spChg>
        <pc:spChg chg="del mod">
          <ac:chgData name="Srinivasu Naidu" userId="69ad7420-f244-45ee-a5e1-e8f27c1191b4" providerId="ADAL" clId="{B4F7EF3D-81C3-44F1-BAED-DB3B8CF329F5}" dt="2022-04-05T16:11:28.923" v="92" actId="478"/>
          <ac:spMkLst>
            <pc:docMk/>
            <pc:sldMk cId="291982230" sldId="2147376011"/>
            <ac:spMk id="67" creationId="{2F3B5931-F8AB-464F-92BC-6E0C5303863B}"/>
          </ac:spMkLst>
        </pc:spChg>
        <pc:spChg chg="mod topLvl">
          <ac:chgData name="Srinivasu Naidu" userId="69ad7420-f244-45ee-a5e1-e8f27c1191b4" providerId="ADAL" clId="{B4F7EF3D-81C3-44F1-BAED-DB3B8CF329F5}" dt="2022-04-05T16:15:05.790" v="187" actId="207"/>
          <ac:spMkLst>
            <pc:docMk/>
            <pc:sldMk cId="291982230" sldId="2147376011"/>
            <ac:spMk id="68" creationId="{518E2E34-196E-4CD5-B996-B2DAB6E95D40}"/>
          </ac:spMkLst>
        </pc:spChg>
        <pc:spChg chg="del mod">
          <ac:chgData name="Srinivasu Naidu" userId="69ad7420-f244-45ee-a5e1-e8f27c1191b4" providerId="ADAL" clId="{B4F7EF3D-81C3-44F1-BAED-DB3B8CF329F5}" dt="2022-04-05T16:11:24.282" v="91" actId="478"/>
          <ac:spMkLst>
            <pc:docMk/>
            <pc:sldMk cId="291982230" sldId="2147376011"/>
            <ac:spMk id="69" creationId="{4CD77190-D9AF-4689-B703-E61409A07B9D}"/>
          </ac:spMkLst>
        </pc:spChg>
        <pc:spChg chg="del mod">
          <ac:chgData name="Srinivasu Naidu" userId="69ad7420-f244-45ee-a5e1-e8f27c1191b4" providerId="ADAL" clId="{B4F7EF3D-81C3-44F1-BAED-DB3B8CF329F5}" dt="2022-04-05T16:11:24.282" v="91" actId="478"/>
          <ac:spMkLst>
            <pc:docMk/>
            <pc:sldMk cId="291982230" sldId="2147376011"/>
            <ac:spMk id="70" creationId="{16E7BDCB-359E-4318-BA5B-50860D433847}"/>
          </ac:spMkLst>
        </pc:spChg>
        <pc:spChg chg="mod topLvl">
          <ac:chgData name="Srinivasu Naidu" userId="69ad7420-f244-45ee-a5e1-e8f27c1191b4" providerId="ADAL" clId="{B4F7EF3D-81C3-44F1-BAED-DB3B8CF329F5}" dt="2022-04-05T16:15:45.976" v="190" actId="255"/>
          <ac:spMkLst>
            <pc:docMk/>
            <pc:sldMk cId="291982230" sldId="2147376011"/>
            <ac:spMk id="71" creationId="{EBF6D41D-F245-414A-852B-3DD9504458A3}"/>
          </ac:spMkLst>
        </pc:spChg>
        <pc:spChg chg="mod topLvl">
          <ac:chgData name="Srinivasu Naidu" userId="69ad7420-f244-45ee-a5e1-e8f27c1191b4" providerId="ADAL" clId="{B4F7EF3D-81C3-44F1-BAED-DB3B8CF329F5}" dt="2022-04-05T16:14:42.431" v="185" actId="165"/>
          <ac:spMkLst>
            <pc:docMk/>
            <pc:sldMk cId="291982230" sldId="2147376011"/>
            <ac:spMk id="72" creationId="{54468AF3-C78E-415B-87EE-9A62536FD7FF}"/>
          </ac:spMkLst>
        </pc:spChg>
        <pc:spChg chg="mod topLvl">
          <ac:chgData name="Srinivasu Naidu" userId="69ad7420-f244-45ee-a5e1-e8f27c1191b4" providerId="ADAL" clId="{B4F7EF3D-81C3-44F1-BAED-DB3B8CF329F5}" dt="2022-04-05T16:15:45.976" v="190" actId="255"/>
          <ac:spMkLst>
            <pc:docMk/>
            <pc:sldMk cId="291982230" sldId="2147376011"/>
            <ac:spMk id="73" creationId="{32220B4D-4CF7-4C25-8BCB-D9B96D7BB81B}"/>
          </ac:spMkLst>
        </pc:spChg>
        <pc:spChg chg="mod topLvl">
          <ac:chgData name="Srinivasu Naidu" userId="69ad7420-f244-45ee-a5e1-e8f27c1191b4" providerId="ADAL" clId="{B4F7EF3D-81C3-44F1-BAED-DB3B8CF329F5}" dt="2022-04-05T16:15:45.976" v="190" actId="255"/>
          <ac:spMkLst>
            <pc:docMk/>
            <pc:sldMk cId="291982230" sldId="2147376011"/>
            <ac:spMk id="74" creationId="{702E51D6-00B3-4D6F-AF4E-9F8BE9B0D825}"/>
          </ac:spMkLst>
        </pc:spChg>
        <pc:spChg chg="mod topLvl">
          <ac:chgData name="Srinivasu Naidu" userId="69ad7420-f244-45ee-a5e1-e8f27c1191b4" providerId="ADAL" clId="{B4F7EF3D-81C3-44F1-BAED-DB3B8CF329F5}" dt="2022-04-05T16:14:42.431" v="185" actId="165"/>
          <ac:spMkLst>
            <pc:docMk/>
            <pc:sldMk cId="291982230" sldId="2147376011"/>
            <ac:spMk id="75" creationId="{823FF1A8-B13E-4C08-9486-F770B01B6097}"/>
          </ac:spMkLst>
        </pc:spChg>
        <pc:spChg chg="mod topLvl">
          <ac:chgData name="Srinivasu Naidu" userId="69ad7420-f244-45ee-a5e1-e8f27c1191b4" providerId="ADAL" clId="{B4F7EF3D-81C3-44F1-BAED-DB3B8CF329F5}" dt="2022-04-05T16:15:45.976" v="190" actId="255"/>
          <ac:spMkLst>
            <pc:docMk/>
            <pc:sldMk cId="291982230" sldId="2147376011"/>
            <ac:spMk id="76" creationId="{AD33BFAF-8B2F-4867-988E-554098A45931}"/>
          </ac:spMkLst>
        </pc:spChg>
        <pc:spChg chg="mod topLvl">
          <ac:chgData name="Srinivasu Naidu" userId="69ad7420-f244-45ee-a5e1-e8f27c1191b4" providerId="ADAL" clId="{B4F7EF3D-81C3-44F1-BAED-DB3B8CF329F5}" dt="2022-04-05T16:15:45.976" v="190" actId="255"/>
          <ac:spMkLst>
            <pc:docMk/>
            <pc:sldMk cId="291982230" sldId="2147376011"/>
            <ac:spMk id="77" creationId="{270F3E19-8311-4A1D-AF31-528A5215F625}"/>
          </ac:spMkLst>
        </pc:spChg>
        <pc:spChg chg="mod topLvl">
          <ac:chgData name="Srinivasu Naidu" userId="69ad7420-f244-45ee-a5e1-e8f27c1191b4" providerId="ADAL" clId="{B4F7EF3D-81C3-44F1-BAED-DB3B8CF329F5}" dt="2022-04-05T16:15:45.976" v="190" actId="255"/>
          <ac:spMkLst>
            <pc:docMk/>
            <pc:sldMk cId="291982230" sldId="2147376011"/>
            <ac:spMk id="78" creationId="{D9C53043-C794-4B0F-B8B6-E7315291DAF9}"/>
          </ac:spMkLst>
        </pc:spChg>
        <pc:spChg chg="mod topLvl">
          <ac:chgData name="Srinivasu Naidu" userId="69ad7420-f244-45ee-a5e1-e8f27c1191b4" providerId="ADAL" clId="{B4F7EF3D-81C3-44F1-BAED-DB3B8CF329F5}" dt="2022-04-05T16:15:45.976" v="190" actId="255"/>
          <ac:spMkLst>
            <pc:docMk/>
            <pc:sldMk cId="291982230" sldId="2147376011"/>
            <ac:spMk id="79" creationId="{8E069352-3422-449E-A986-C36A49D63069}"/>
          </ac:spMkLst>
        </pc:spChg>
        <pc:spChg chg="mod topLvl">
          <ac:chgData name="Srinivasu Naidu" userId="69ad7420-f244-45ee-a5e1-e8f27c1191b4" providerId="ADAL" clId="{B4F7EF3D-81C3-44F1-BAED-DB3B8CF329F5}" dt="2022-04-05T16:15:45.976" v="190" actId="255"/>
          <ac:spMkLst>
            <pc:docMk/>
            <pc:sldMk cId="291982230" sldId="2147376011"/>
            <ac:spMk id="81" creationId="{A7EB5CE4-CBAC-488E-B923-58A039F06285}"/>
          </ac:spMkLst>
        </pc:spChg>
        <pc:spChg chg="mod topLvl">
          <ac:chgData name="Srinivasu Naidu" userId="69ad7420-f244-45ee-a5e1-e8f27c1191b4" providerId="ADAL" clId="{B4F7EF3D-81C3-44F1-BAED-DB3B8CF329F5}" dt="2022-04-05T16:15:45.976" v="190" actId="255"/>
          <ac:spMkLst>
            <pc:docMk/>
            <pc:sldMk cId="291982230" sldId="2147376011"/>
            <ac:spMk id="82" creationId="{5CB4E386-8C1C-4605-8266-516544C4DABD}"/>
          </ac:spMkLst>
        </pc:spChg>
        <pc:spChg chg="mod topLvl">
          <ac:chgData name="Srinivasu Naidu" userId="69ad7420-f244-45ee-a5e1-e8f27c1191b4" providerId="ADAL" clId="{B4F7EF3D-81C3-44F1-BAED-DB3B8CF329F5}" dt="2022-04-05T16:15:45.976" v="190" actId="255"/>
          <ac:spMkLst>
            <pc:docMk/>
            <pc:sldMk cId="291982230" sldId="2147376011"/>
            <ac:spMk id="83" creationId="{5C19B5BA-A5D8-4732-BF9B-85864A379B7A}"/>
          </ac:spMkLst>
        </pc:spChg>
        <pc:spChg chg="del mod">
          <ac:chgData name="Srinivasu Naidu" userId="69ad7420-f244-45ee-a5e1-e8f27c1191b4" providerId="ADAL" clId="{B4F7EF3D-81C3-44F1-BAED-DB3B8CF329F5}" dt="2022-04-05T16:07:52.336" v="36" actId="478"/>
          <ac:spMkLst>
            <pc:docMk/>
            <pc:sldMk cId="291982230" sldId="2147376011"/>
            <ac:spMk id="84" creationId="{B8E30F0A-AADB-4CCF-B227-B3D8EF527278}"/>
          </ac:spMkLst>
        </pc:spChg>
        <pc:spChg chg="mod topLvl">
          <ac:chgData name="Srinivasu Naidu" userId="69ad7420-f244-45ee-a5e1-e8f27c1191b4" providerId="ADAL" clId="{B4F7EF3D-81C3-44F1-BAED-DB3B8CF329F5}" dt="2022-04-05T16:15:45.976" v="190" actId="255"/>
          <ac:spMkLst>
            <pc:docMk/>
            <pc:sldMk cId="291982230" sldId="2147376011"/>
            <ac:spMk id="85" creationId="{AFEC9C19-E943-4676-8A2D-55E3661F030E}"/>
          </ac:spMkLst>
        </pc:spChg>
        <pc:spChg chg="mod topLvl">
          <ac:chgData name="Srinivasu Naidu" userId="69ad7420-f244-45ee-a5e1-e8f27c1191b4" providerId="ADAL" clId="{B4F7EF3D-81C3-44F1-BAED-DB3B8CF329F5}" dt="2022-04-05T16:15:45.976" v="190" actId="255"/>
          <ac:spMkLst>
            <pc:docMk/>
            <pc:sldMk cId="291982230" sldId="2147376011"/>
            <ac:spMk id="86" creationId="{20681532-8849-480C-A322-EB36363C1DB7}"/>
          </ac:spMkLst>
        </pc:spChg>
        <pc:spChg chg="mod topLvl">
          <ac:chgData name="Srinivasu Naidu" userId="69ad7420-f244-45ee-a5e1-e8f27c1191b4" providerId="ADAL" clId="{B4F7EF3D-81C3-44F1-BAED-DB3B8CF329F5}" dt="2022-04-05T16:15:45.976" v="190" actId="255"/>
          <ac:spMkLst>
            <pc:docMk/>
            <pc:sldMk cId="291982230" sldId="2147376011"/>
            <ac:spMk id="87" creationId="{AA9AD865-059C-4F4F-9864-4232BED2127D}"/>
          </ac:spMkLst>
        </pc:spChg>
        <pc:spChg chg="del mod">
          <ac:chgData name="Srinivasu Naidu" userId="69ad7420-f244-45ee-a5e1-e8f27c1191b4" providerId="ADAL" clId="{B4F7EF3D-81C3-44F1-BAED-DB3B8CF329F5}" dt="2022-04-05T16:11:43.361" v="94" actId="478"/>
          <ac:spMkLst>
            <pc:docMk/>
            <pc:sldMk cId="291982230" sldId="2147376011"/>
            <ac:spMk id="88" creationId="{694A1679-19FF-417D-8FFB-7945820404EC}"/>
          </ac:spMkLst>
        </pc:spChg>
        <pc:spChg chg="del mod">
          <ac:chgData name="Srinivasu Naidu" userId="69ad7420-f244-45ee-a5e1-e8f27c1191b4" providerId="ADAL" clId="{B4F7EF3D-81C3-44F1-BAED-DB3B8CF329F5}" dt="2022-04-05T16:11:47.184" v="95" actId="478"/>
          <ac:spMkLst>
            <pc:docMk/>
            <pc:sldMk cId="291982230" sldId="2147376011"/>
            <ac:spMk id="89" creationId="{EEEDD39A-EBD5-4DB9-BE56-A1B676AF37AE}"/>
          </ac:spMkLst>
        </pc:spChg>
        <pc:spChg chg="mod topLvl">
          <ac:chgData name="Srinivasu Naidu" userId="69ad7420-f244-45ee-a5e1-e8f27c1191b4" providerId="ADAL" clId="{B4F7EF3D-81C3-44F1-BAED-DB3B8CF329F5}" dt="2022-04-05T16:15:45.976" v="190" actId="255"/>
          <ac:spMkLst>
            <pc:docMk/>
            <pc:sldMk cId="291982230" sldId="2147376011"/>
            <ac:spMk id="90" creationId="{F57B9145-332B-4A2D-811D-03A3789066DB}"/>
          </ac:spMkLst>
        </pc:spChg>
        <pc:spChg chg="mod topLvl">
          <ac:chgData name="Srinivasu Naidu" userId="69ad7420-f244-45ee-a5e1-e8f27c1191b4" providerId="ADAL" clId="{B4F7EF3D-81C3-44F1-BAED-DB3B8CF329F5}" dt="2022-04-05T16:14:42.431" v="185" actId="165"/>
          <ac:spMkLst>
            <pc:docMk/>
            <pc:sldMk cId="291982230" sldId="2147376011"/>
            <ac:spMk id="91" creationId="{CBFBE07C-1F2A-4602-A5AE-3329E36F1B91}"/>
          </ac:spMkLst>
        </pc:spChg>
        <pc:spChg chg="mod topLvl">
          <ac:chgData name="Srinivasu Naidu" userId="69ad7420-f244-45ee-a5e1-e8f27c1191b4" providerId="ADAL" clId="{B4F7EF3D-81C3-44F1-BAED-DB3B8CF329F5}" dt="2022-04-05T16:15:45.976" v="190" actId="255"/>
          <ac:spMkLst>
            <pc:docMk/>
            <pc:sldMk cId="291982230" sldId="2147376011"/>
            <ac:spMk id="92" creationId="{E2A4BE14-4562-4DD7-93C3-6DC1E86E269A}"/>
          </ac:spMkLst>
        </pc:spChg>
        <pc:spChg chg="mod topLvl">
          <ac:chgData name="Srinivasu Naidu" userId="69ad7420-f244-45ee-a5e1-e8f27c1191b4" providerId="ADAL" clId="{B4F7EF3D-81C3-44F1-BAED-DB3B8CF329F5}" dt="2022-04-05T16:14:42.431" v="185" actId="165"/>
          <ac:spMkLst>
            <pc:docMk/>
            <pc:sldMk cId="291982230" sldId="2147376011"/>
            <ac:spMk id="93" creationId="{BE460331-C7D8-43CE-9635-BEF650F411FC}"/>
          </ac:spMkLst>
        </pc:spChg>
        <pc:spChg chg="mod">
          <ac:chgData name="Srinivasu Naidu" userId="69ad7420-f244-45ee-a5e1-e8f27c1191b4" providerId="ADAL" clId="{B4F7EF3D-81C3-44F1-BAED-DB3B8CF329F5}" dt="2022-04-05T16:15:45.976" v="190" actId="255"/>
          <ac:spMkLst>
            <pc:docMk/>
            <pc:sldMk cId="291982230" sldId="2147376011"/>
            <ac:spMk id="95" creationId="{5E530771-437A-4BE9-96E5-7738C26F0E7E}"/>
          </ac:spMkLst>
        </pc:spChg>
        <pc:spChg chg="mod">
          <ac:chgData name="Srinivasu Naidu" userId="69ad7420-f244-45ee-a5e1-e8f27c1191b4" providerId="ADAL" clId="{B4F7EF3D-81C3-44F1-BAED-DB3B8CF329F5}" dt="2022-04-05T16:15:45.976" v="190" actId="255"/>
          <ac:spMkLst>
            <pc:docMk/>
            <pc:sldMk cId="291982230" sldId="2147376011"/>
            <ac:spMk id="96" creationId="{12D1F8EC-E7F4-4431-BE9F-E8352C38296F}"/>
          </ac:spMkLst>
        </pc:spChg>
        <pc:spChg chg="add mod">
          <ac:chgData name="Srinivasu Naidu" userId="69ad7420-f244-45ee-a5e1-e8f27c1191b4" providerId="ADAL" clId="{B4F7EF3D-81C3-44F1-BAED-DB3B8CF329F5}" dt="2022-04-05T16:15:45.976" v="190" actId="255"/>
          <ac:spMkLst>
            <pc:docMk/>
            <pc:sldMk cId="291982230" sldId="2147376011"/>
            <ac:spMk id="97" creationId="{8B66A56A-D5BE-4E0A-88A7-54699EF0571B}"/>
          </ac:spMkLst>
        </pc:spChg>
        <pc:spChg chg="add mod">
          <ac:chgData name="Srinivasu Naidu" userId="69ad7420-f244-45ee-a5e1-e8f27c1191b4" providerId="ADAL" clId="{B4F7EF3D-81C3-44F1-BAED-DB3B8CF329F5}" dt="2022-04-05T16:16:16.152" v="202" actId="20577"/>
          <ac:spMkLst>
            <pc:docMk/>
            <pc:sldMk cId="291982230" sldId="2147376011"/>
            <ac:spMk id="98" creationId="{630700D7-621F-4529-AB3A-88DFEB81CB2C}"/>
          </ac:spMkLst>
        </pc:spChg>
        <pc:grpChg chg="del">
          <ac:chgData name="Srinivasu Naidu" userId="69ad7420-f244-45ee-a5e1-e8f27c1191b4" providerId="ADAL" clId="{B4F7EF3D-81C3-44F1-BAED-DB3B8CF329F5}" dt="2022-04-05T16:14:42.431" v="185" actId="165"/>
          <ac:grpSpMkLst>
            <pc:docMk/>
            <pc:sldMk cId="291982230" sldId="2147376011"/>
            <ac:grpSpMk id="94" creationId="{9C235A4A-2470-4A97-8C45-2B3980E59F2F}"/>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D0442-2324-41BB-B972-7C4A1659C6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3A55460-67DC-4C7B-A47F-2B85212DC72F}">
      <dgm:prSet phldrT="[Text]" custT="1"/>
      <dgm:spPr/>
      <dgm:t>
        <a:bodyPr/>
        <a:lstStyle/>
        <a:p>
          <a:r>
            <a:rPr lang="en-US" sz="1000" b="1" u="none" dirty="0">
              <a:cs typeface="Arial" panose="020B0604020202020204" pitchFamily="34" charset="0"/>
            </a:rPr>
            <a:t>Key Differentiators</a:t>
          </a:r>
          <a:endParaRPr lang="en-US" sz="1000" u="none" dirty="0"/>
        </a:p>
      </dgm:t>
    </dgm:pt>
    <dgm:pt modelId="{6B41DBAB-4024-463E-B057-ED38C7469873}" type="parTrans" cxnId="{28BC6046-0512-4BD4-8628-EEA0A422EEFA}">
      <dgm:prSet/>
      <dgm:spPr/>
      <dgm:t>
        <a:bodyPr/>
        <a:lstStyle/>
        <a:p>
          <a:endParaRPr lang="en-US" sz="1200"/>
        </a:p>
      </dgm:t>
    </dgm:pt>
    <dgm:pt modelId="{A3502F94-40F2-430E-B859-8075EBF94ADD}" type="sibTrans" cxnId="{28BC6046-0512-4BD4-8628-EEA0A422EEFA}">
      <dgm:prSet/>
      <dgm:spPr/>
      <dgm:t>
        <a:bodyPr/>
        <a:lstStyle/>
        <a:p>
          <a:endParaRPr lang="en-US" sz="1200"/>
        </a:p>
      </dgm:t>
    </dgm:pt>
    <dgm:pt modelId="{0EB8A113-AF9F-49CA-8209-7DA68638DC43}">
      <dgm:prSet phldrT="[Text]" custT="1"/>
      <dgm:spPr/>
      <dgm:t>
        <a:bodyPr/>
        <a:lstStyle/>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Intended Use:</a:t>
          </a:r>
          <a:endParaRPr lang="en-US" sz="800" b="0" kern="1200">
            <a:latin typeface="+mn-lt"/>
            <a:cs typeface="Arial" panose="020B0604020202020204" pitchFamily="34" charset="0"/>
          </a:endParaRPr>
        </a:p>
      </dgm:t>
    </dgm:pt>
    <dgm:pt modelId="{CDBF26D6-9C93-4AE4-B9F4-F7EDC49BE1F5}" type="parTrans" cxnId="{0F86653B-35E8-4A2B-87BB-F4BD2F9CCF82}">
      <dgm:prSet/>
      <dgm:spPr/>
      <dgm:t>
        <a:bodyPr/>
        <a:lstStyle/>
        <a:p>
          <a:endParaRPr lang="en-US" sz="1200"/>
        </a:p>
      </dgm:t>
    </dgm:pt>
    <dgm:pt modelId="{16AF6DD5-E0EB-4FDB-8DA9-430600A91CFB}" type="sibTrans" cxnId="{0F86653B-35E8-4A2B-87BB-F4BD2F9CCF82}">
      <dgm:prSet/>
      <dgm:spPr/>
      <dgm:t>
        <a:bodyPr/>
        <a:lstStyle/>
        <a:p>
          <a:endParaRPr lang="en-US" sz="1200"/>
        </a:p>
      </dgm:t>
    </dgm:pt>
    <dgm:pt modelId="{4355F56E-632C-4639-BA18-0C4F1BD996B1}">
      <dgm:prSet phldrT="[Text]" custT="1"/>
      <dgm:spPr/>
      <dgm:t>
        <a:bodyPr/>
        <a:lstStyle/>
        <a:p>
          <a:r>
            <a:rPr lang="en-US" sz="1000" b="1"/>
            <a:t>About Framework?</a:t>
          </a:r>
        </a:p>
      </dgm:t>
    </dgm:pt>
    <dgm:pt modelId="{B1AE65C5-CC1B-4E84-A311-9EA60E694B04}" type="parTrans" cxnId="{3F9A6A83-B896-493D-AF92-1433808E25B7}">
      <dgm:prSet/>
      <dgm:spPr/>
      <dgm:t>
        <a:bodyPr/>
        <a:lstStyle/>
        <a:p>
          <a:endParaRPr lang="en-US"/>
        </a:p>
      </dgm:t>
    </dgm:pt>
    <dgm:pt modelId="{0F6639DC-60EC-4900-B118-DD9E0B98B416}" type="sibTrans" cxnId="{3F9A6A83-B896-493D-AF92-1433808E25B7}">
      <dgm:prSet/>
      <dgm:spPr/>
      <dgm:t>
        <a:bodyPr/>
        <a:lstStyle/>
        <a:p>
          <a:endParaRPr lang="en-US"/>
        </a:p>
      </dgm:t>
    </dgm:pt>
    <dgm:pt modelId="{0A3712F7-B074-4D5C-B8A1-6D05B87E6998}">
      <dgm:prSet phldrT="[Text]" custT="1"/>
      <dgm:spPr/>
      <dgm:t>
        <a:bodyPr/>
        <a:lstStyle/>
        <a:p>
          <a:r>
            <a:rPr lang="en-US" sz="900" dirty="0">
              <a:latin typeface="+mn-lt"/>
              <a:cs typeface="Arial" pitchFamily="34" charset="0"/>
            </a:rPr>
            <a:t> </a:t>
          </a:r>
          <a:r>
            <a:rPr lang="en-US" sz="800" dirty="0">
              <a:latin typeface="+mn-lt"/>
              <a:cs typeface="Arial" pitchFamily="34" charset="0"/>
            </a:rPr>
            <a:t>Abstracts underlying GCP Serverless Services</a:t>
          </a:r>
          <a:endParaRPr lang="en-US" sz="800" dirty="0">
            <a:latin typeface="+mn-lt"/>
          </a:endParaRPr>
        </a:p>
      </dgm:t>
    </dgm:pt>
    <dgm:pt modelId="{8626831F-8205-47A6-939E-548E6FAB535F}" type="parTrans" cxnId="{97EF74FF-AAAC-42CD-96D5-D88A8CA13CE2}">
      <dgm:prSet/>
      <dgm:spPr/>
      <dgm:t>
        <a:bodyPr/>
        <a:lstStyle/>
        <a:p>
          <a:endParaRPr lang="en-US"/>
        </a:p>
      </dgm:t>
    </dgm:pt>
    <dgm:pt modelId="{3127EE30-4813-4286-A845-0F04378238F1}" type="sibTrans" cxnId="{97EF74FF-AAAC-42CD-96D5-D88A8CA13CE2}">
      <dgm:prSet/>
      <dgm:spPr/>
      <dgm:t>
        <a:bodyPr/>
        <a:lstStyle/>
        <a:p>
          <a:endParaRPr lang="en-US"/>
        </a:p>
      </dgm:t>
    </dgm:pt>
    <dgm:pt modelId="{F28E2F9E-83D3-4C5E-BE26-195F6E7AB91B}">
      <dgm:prSet phldrT="[Text]" custT="1"/>
      <dgm:spPr/>
      <dgm:t>
        <a:bodyPr/>
        <a:lstStyle/>
        <a:p>
          <a:r>
            <a:rPr lang="en-US" sz="800" dirty="0">
              <a:latin typeface="+mn-lt"/>
              <a:cs typeface="Arial" pitchFamily="34" charset="0"/>
            </a:rPr>
            <a:t>Framework is tested and optimized to load high volumes of data from given flat file types.</a:t>
          </a:r>
          <a:endParaRPr lang="en-US" sz="800" dirty="0">
            <a:latin typeface="+mn-lt"/>
          </a:endParaRPr>
        </a:p>
      </dgm:t>
    </dgm:pt>
    <dgm:pt modelId="{83139840-A076-4C4A-BD9D-77AF79591B3D}" type="parTrans" cxnId="{A87CE92A-1362-4E69-AFCD-6DA099DFBA50}">
      <dgm:prSet/>
      <dgm:spPr/>
      <dgm:t>
        <a:bodyPr/>
        <a:lstStyle/>
        <a:p>
          <a:endParaRPr lang="en-US"/>
        </a:p>
      </dgm:t>
    </dgm:pt>
    <dgm:pt modelId="{ACD52948-1A7A-4DD3-89B2-A1EF817B5EEE}" type="sibTrans" cxnId="{A87CE92A-1362-4E69-AFCD-6DA099DFBA50}">
      <dgm:prSet/>
      <dgm:spPr/>
      <dgm:t>
        <a:bodyPr/>
        <a:lstStyle/>
        <a:p>
          <a:endParaRPr lang="en-US"/>
        </a:p>
      </dgm:t>
    </dgm:pt>
    <dgm:pt modelId="{84F31AD4-7489-40B1-BC40-56900C0C7E90}">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Accelerate design &amp; development of data pipelines</a:t>
          </a:r>
        </a:p>
      </dgm:t>
    </dgm:pt>
    <dgm:pt modelId="{6483AE5E-6222-4FBA-BAD2-73A711A4399C}" type="parTrans" cxnId="{645E5F10-1ED4-4A96-8BD0-9957857119DC}">
      <dgm:prSet/>
      <dgm:spPr/>
      <dgm:t>
        <a:bodyPr/>
        <a:lstStyle/>
        <a:p>
          <a:endParaRPr lang="en-US"/>
        </a:p>
      </dgm:t>
    </dgm:pt>
    <dgm:pt modelId="{7156EC5B-2C7F-4E55-953C-2059A0DC366D}" type="sibTrans" cxnId="{645E5F10-1ED4-4A96-8BD0-9957857119DC}">
      <dgm:prSet/>
      <dgm:spPr/>
      <dgm:t>
        <a:bodyPr/>
        <a:lstStyle/>
        <a:p>
          <a:endParaRPr lang="en-US"/>
        </a:p>
      </dgm:t>
    </dgm:pt>
    <dgm:pt modelId="{A7BB880B-1772-4ACF-8A0D-E51FF3F88D68}">
      <dgm:prSet custT="1"/>
      <dgm:spPr/>
      <dgm:t>
        <a:bodyPr/>
        <a:lstStyle/>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Loosely Coupled:</a:t>
          </a:r>
          <a:endParaRPr lang="en-US" sz="800" kern="1200">
            <a:latin typeface="+mn-lt"/>
            <a:cs typeface="Arial" panose="020B0604020202020204" pitchFamily="34" charset="0"/>
          </a:endParaRPr>
        </a:p>
      </dgm:t>
    </dgm:pt>
    <dgm:pt modelId="{EB3F9087-9B6F-42A1-A82F-DCCC0CD92082}" type="parTrans" cxnId="{CE052821-B3EF-4133-A205-9F45AB543059}">
      <dgm:prSet/>
      <dgm:spPr/>
      <dgm:t>
        <a:bodyPr/>
        <a:lstStyle/>
        <a:p>
          <a:endParaRPr lang="en-US"/>
        </a:p>
      </dgm:t>
    </dgm:pt>
    <dgm:pt modelId="{000D75C6-AFBE-4A4D-B1C9-E9E9F13242F9}" type="sibTrans" cxnId="{CE052821-B3EF-4133-A205-9F45AB543059}">
      <dgm:prSet/>
      <dgm:spPr/>
      <dgm:t>
        <a:bodyPr/>
        <a:lstStyle/>
        <a:p>
          <a:endParaRPr lang="en-US"/>
        </a:p>
      </dgm:t>
    </dgm:pt>
    <dgm:pt modelId="{AC419972-8893-49C7-8FC0-F1ADBAF358E7}">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Fully componentized</a:t>
          </a:r>
        </a:p>
      </dgm:t>
    </dgm:pt>
    <dgm:pt modelId="{B2623342-EA8B-4841-BA70-8377E94F2BC7}" type="parTrans" cxnId="{3F103232-62D4-4B07-AA42-3736C6ADB962}">
      <dgm:prSet/>
      <dgm:spPr/>
      <dgm:t>
        <a:bodyPr/>
        <a:lstStyle/>
        <a:p>
          <a:endParaRPr lang="en-US"/>
        </a:p>
      </dgm:t>
    </dgm:pt>
    <dgm:pt modelId="{1082CC04-AA6F-4B09-B830-CD4E8D67FA46}" type="sibTrans" cxnId="{3F103232-62D4-4B07-AA42-3736C6ADB962}">
      <dgm:prSet/>
      <dgm:spPr/>
      <dgm:t>
        <a:bodyPr/>
        <a:lstStyle/>
        <a:p>
          <a:endParaRPr lang="en-US"/>
        </a:p>
      </dgm:t>
    </dgm:pt>
    <dgm:pt modelId="{EE673EF1-7D27-4402-A563-721C5B16E53C}">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Built on Open Source DBT for transformations</a:t>
          </a:r>
        </a:p>
      </dgm:t>
    </dgm:pt>
    <dgm:pt modelId="{E1486EC7-2ADF-4214-A25A-6223218399A0}" type="parTrans" cxnId="{2C6F4E35-16F2-48F4-8DC1-2F8A759B0C6F}">
      <dgm:prSet/>
      <dgm:spPr/>
      <dgm:t>
        <a:bodyPr/>
        <a:lstStyle/>
        <a:p>
          <a:endParaRPr lang="en-US"/>
        </a:p>
      </dgm:t>
    </dgm:pt>
    <dgm:pt modelId="{749D22E3-7B42-461B-9A62-BEBD62D08E8B}" type="sibTrans" cxnId="{2C6F4E35-16F2-48F4-8DC1-2F8A759B0C6F}">
      <dgm:prSet/>
      <dgm:spPr/>
      <dgm:t>
        <a:bodyPr/>
        <a:lstStyle/>
        <a:p>
          <a:endParaRPr lang="en-US"/>
        </a:p>
      </dgm:t>
    </dgm:pt>
    <dgm:pt modelId="{227D9BCC-BB94-4E21-9756-BFF88E440AF0}">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Self Service Excel/JSON template to Setup and Operationalize data pipelines</a:t>
          </a:r>
        </a:p>
      </dgm:t>
    </dgm:pt>
    <dgm:pt modelId="{B57775BB-05DA-4E7A-BB51-4F67A868F163}" type="parTrans" cxnId="{DF9CB9F7-18F4-45F8-AE62-7855F321E077}">
      <dgm:prSet/>
      <dgm:spPr/>
      <dgm:t>
        <a:bodyPr/>
        <a:lstStyle/>
        <a:p>
          <a:endParaRPr lang="en-US"/>
        </a:p>
      </dgm:t>
    </dgm:pt>
    <dgm:pt modelId="{E7E3CCA8-675C-4EA1-9F46-EC4DFE15E50D}" type="sibTrans" cxnId="{DF9CB9F7-18F4-45F8-AE62-7855F321E077}">
      <dgm:prSet/>
      <dgm:spPr/>
      <dgm:t>
        <a:bodyPr/>
        <a:lstStyle/>
        <a:p>
          <a:endParaRPr lang="en-US"/>
        </a:p>
      </dgm:t>
    </dgm:pt>
    <dgm:pt modelId="{3E52BE70-50C8-4C63-BA06-8FDB9BA3A429}">
      <dgm:prSet custT="1"/>
      <dgm:spPr/>
      <dgm:t>
        <a:bodyPr/>
        <a:lstStyle/>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Handles:</a:t>
          </a:r>
          <a:endParaRPr lang="en-US" sz="800" kern="1200">
            <a:latin typeface="+mn-lt"/>
            <a:cs typeface="Arial" panose="020B0604020202020204" pitchFamily="34" charset="0"/>
          </a:endParaRPr>
        </a:p>
      </dgm:t>
    </dgm:pt>
    <dgm:pt modelId="{CCC865DC-7BFA-428F-AD63-25EE681A91E1}" type="parTrans" cxnId="{356BFAC3-15BA-4D54-B6BD-28C8BE8B20EE}">
      <dgm:prSet/>
      <dgm:spPr/>
      <dgm:t>
        <a:bodyPr/>
        <a:lstStyle/>
        <a:p>
          <a:endParaRPr lang="en-US"/>
        </a:p>
      </dgm:t>
    </dgm:pt>
    <dgm:pt modelId="{5ED098CD-784E-4F33-8A1E-B71899C7A1A1}" type="sibTrans" cxnId="{356BFAC3-15BA-4D54-B6BD-28C8BE8B20EE}">
      <dgm:prSet/>
      <dgm:spPr/>
      <dgm:t>
        <a:bodyPr/>
        <a:lstStyle/>
        <a:p>
          <a:endParaRPr lang="en-US"/>
        </a:p>
      </dgm:t>
    </dgm:pt>
    <dgm:pt modelId="{46E7F6FD-B083-4B50-A7B3-106143DEA231}">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Schema validations</a:t>
          </a:r>
        </a:p>
      </dgm:t>
    </dgm:pt>
    <dgm:pt modelId="{031AC3B1-A25B-4F16-9BD0-4BE63C4B55B5}" type="parTrans" cxnId="{11AADEF9-4733-4926-96A7-4B43A895AA61}">
      <dgm:prSet/>
      <dgm:spPr/>
      <dgm:t>
        <a:bodyPr/>
        <a:lstStyle/>
        <a:p>
          <a:endParaRPr lang="en-US"/>
        </a:p>
      </dgm:t>
    </dgm:pt>
    <dgm:pt modelId="{0F6D2370-FF01-4B2C-886C-347D35C34369}" type="sibTrans" cxnId="{11AADEF9-4733-4926-96A7-4B43A895AA61}">
      <dgm:prSet/>
      <dgm:spPr/>
      <dgm:t>
        <a:bodyPr/>
        <a:lstStyle/>
        <a:p>
          <a:endParaRPr lang="en-US"/>
        </a:p>
      </dgm:t>
    </dgm:pt>
    <dgm:pt modelId="{F9C0448F-C2A6-4898-BF79-BDB8BBCE53AD}">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Incremental loads to Silver layer with DBT models .</a:t>
          </a:r>
        </a:p>
      </dgm:t>
    </dgm:pt>
    <dgm:pt modelId="{55C06CA7-3C55-4159-A1F5-A24C612224FD}" type="parTrans" cxnId="{2083E7A2-46C6-457E-9D0D-AE60ADB7403F}">
      <dgm:prSet/>
      <dgm:spPr/>
      <dgm:t>
        <a:bodyPr/>
        <a:lstStyle/>
        <a:p>
          <a:endParaRPr lang="en-US"/>
        </a:p>
      </dgm:t>
    </dgm:pt>
    <dgm:pt modelId="{DB943AA5-01C5-4BBD-B0B5-398FC97F58E6}" type="sibTrans" cxnId="{2083E7A2-46C6-457E-9D0D-AE60ADB7403F}">
      <dgm:prSet/>
      <dgm:spPr/>
      <dgm:t>
        <a:bodyPr/>
        <a:lstStyle/>
        <a:p>
          <a:endParaRPr lang="en-US"/>
        </a:p>
      </dgm:t>
    </dgm:pt>
    <dgm:pt modelId="{D1D217CD-58DD-4F4C-BD5F-DDB66EF54BFB}">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Technical data quality checks on BigQuery Bronze Layer</a:t>
          </a:r>
        </a:p>
      </dgm:t>
    </dgm:pt>
    <dgm:pt modelId="{0E1C2D32-7FD5-4998-87F4-69819DB3A8DA}" type="parTrans" cxnId="{707E72E2-17CC-43ED-B4EC-1D43CC94E037}">
      <dgm:prSet/>
      <dgm:spPr/>
      <dgm:t>
        <a:bodyPr/>
        <a:lstStyle/>
        <a:p>
          <a:endParaRPr lang="en-US"/>
        </a:p>
      </dgm:t>
    </dgm:pt>
    <dgm:pt modelId="{D8232C1E-B746-4180-9CAE-BBECF904B385}" type="sibTrans" cxnId="{707E72E2-17CC-43ED-B4EC-1D43CC94E037}">
      <dgm:prSet/>
      <dgm:spPr/>
      <dgm:t>
        <a:bodyPr/>
        <a:lstStyle/>
        <a:p>
          <a:endParaRPr lang="en-US"/>
        </a:p>
      </dgm:t>
    </dgm:pt>
    <dgm:pt modelId="{091C96DE-6C7D-4E40-927D-FD97373A86DE}">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Gold layer DBT model having transform logic written by developers</a:t>
          </a:r>
        </a:p>
      </dgm:t>
    </dgm:pt>
    <dgm:pt modelId="{A770695D-560B-428A-AEE9-3F83AD09E8B8}" type="parTrans" cxnId="{E82374E1-4ECB-47DA-A1D1-6B2766A9F527}">
      <dgm:prSet/>
      <dgm:spPr/>
      <dgm:t>
        <a:bodyPr/>
        <a:lstStyle/>
        <a:p>
          <a:endParaRPr lang="en-US"/>
        </a:p>
      </dgm:t>
    </dgm:pt>
    <dgm:pt modelId="{29E74A87-C4AA-4462-871B-456BC42DAB5A}" type="sibTrans" cxnId="{E82374E1-4ECB-47DA-A1D1-6B2766A9F527}">
      <dgm:prSet/>
      <dgm:spPr/>
      <dgm:t>
        <a:bodyPr/>
        <a:lstStyle/>
        <a:p>
          <a:endParaRPr lang="en-US"/>
        </a:p>
      </dgm:t>
    </dgm:pt>
    <dgm:pt modelId="{3B4FB75C-A0FB-4CF2-9592-4E2377E4F10C}">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Workflow generator for Cloud Composer</a:t>
          </a:r>
        </a:p>
      </dgm:t>
    </dgm:pt>
    <dgm:pt modelId="{3D1B5A27-2E3A-4EAA-AF46-0E4DE504E011}" type="parTrans" cxnId="{86B3DA09-216E-4FAA-A3FE-553DDBDA8C10}">
      <dgm:prSet/>
      <dgm:spPr/>
      <dgm:t>
        <a:bodyPr/>
        <a:lstStyle/>
        <a:p>
          <a:endParaRPr lang="en-US"/>
        </a:p>
      </dgm:t>
    </dgm:pt>
    <dgm:pt modelId="{CEA6A571-7E87-4D76-B92D-2BC126A110E5}" type="sibTrans" cxnId="{86B3DA09-216E-4FAA-A3FE-553DDBDA8C10}">
      <dgm:prSet/>
      <dgm:spPr/>
      <dgm:t>
        <a:bodyPr/>
        <a:lstStyle/>
        <a:p>
          <a:endParaRPr lang="en-US"/>
        </a:p>
      </dgm:t>
    </dgm:pt>
    <dgm:pt modelId="{D65339CD-3D77-4CF9-B05A-C74651555254}">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Real Time Streaming</a:t>
          </a:r>
        </a:p>
      </dgm:t>
    </dgm:pt>
    <dgm:pt modelId="{5C6A69A8-4FDD-4E32-8ED2-6E2778E6BE32}" type="parTrans" cxnId="{53CD1C06-838B-4FD8-AD99-33B5930C9477}">
      <dgm:prSet/>
      <dgm:spPr/>
      <dgm:t>
        <a:bodyPr/>
        <a:lstStyle/>
        <a:p>
          <a:endParaRPr lang="en-US"/>
        </a:p>
      </dgm:t>
    </dgm:pt>
    <dgm:pt modelId="{273F9186-7E19-49BD-9147-876C7E1B10D7}" type="sibTrans" cxnId="{53CD1C06-838B-4FD8-AD99-33B5930C9477}">
      <dgm:prSet/>
      <dgm:spPr/>
      <dgm:t>
        <a:bodyPr/>
        <a:lstStyle/>
        <a:p>
          <a:endParaRPr lang="en-US"/>
        </a:p>
      </dgm:t>
    </dgm:pt>
    <dgm:pt modelId="{FAE076FD-EB14-483E-A232-C7A03A27B50B}">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Cloud Storage Landing to Raw to BigQuery Bronze load</a:t>
          </a:r>
        </a:p>
      </dgm:t>
    </dgm:pt>
    <dgm:pt modelId="{FA59BD40-4531-4F8B-A52F-B0FBFC550300}" type="parTrans" cxnId="{3A0B9B4B-13E8-45A5-86D2-540F1FB34EA1}">
      <dgm:prSet/>
      <dgm:spPr/>
      <dgm:t>
        <a:bodyPr/>
        <a:lstStyle/>
        <a:p>
          <a:endParaRPr lang="en-US"/>
        </a:p>
      </dgm:t>
    </dgm:pt>
    <dgm:pt modelId="{FDE640B0-04A9-47CB-A65B-1CFAF9494CC7}" type="sibTrans" cxnId="{3A0B9B4B-13E8-45A5-86D2-540F1FB34EA1}">
      <dgm:prSet/>
      <dgm:spPr/>
      <dgm:t>
        <a:bodyPr/>
        <a:lstStyle/>
        <a:p>
          <a:endParaRPr lang="en-US"/>
        </a:p>
      </dgm:t>
    </dgm:pt>
    <dgm:pt modelId="{38433E5C-7574-4EB7-BA12-B11F45B11E7E}">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Extract incremental data directly from Source Systems to flat files and transfer to GCS Landing Layer</a:t>
          </a:r>
        </a:p>
      </dgm:t>
    </dgm:pt>
    <dgm:pt modelId="{09466E39-8CD5-47EC-9D70-912FE8A6010F}" type="parTrans" cxnId="{CCBBDE3F-D469-40E6-AD96-70C36142DD17}">
      <dgm:prSet/>
      <dgm:spPr/>
      <dgm:t>
        <a:bodyPr/>
        <a:lstStyle/>
        <a:p>
          <a:endParaRPr lang="en-US"/>
        </a:p>
      </dgm:t>
    </dgm:pt>
    <dgm:pt modelId="{980B521A-2310-4CA5-9620-EE4EA403B133}" type="sibTrans" cxnId="{CCBBDE3F-D469-40E6-AD96-70C36142DD17}">
      <dgm:prSet/>
      <dgm:spPr/>
      <dgm:t>
        <a:bodyPr/>
        <a:lstStyle/>
        <a:p>
          <a:endParaRPr lang="en-US"/>
        </a:p>
      </dgm:t>
    </dgm:pt>
    <dgm:pt modelId="{729C4392-8332-4178-BBC4-33CEA371F6BC}">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Bronze to BigQuery Silver layer loads</a:t>
          </a:r>
        </a:p>
      </dgm:t>
    </dgm:pt>
    <dgm:pt modelId="{4A0EE73E-B93B-4F9D-AF69-CABD7878C380}" type="parTrans" cxnId="{7A13CD47-04B7-4BBE-87DF-71AFFA298A18}">
      <dgm:prSet/>
      <dgm:spPr/>
      <dgm:t>
        <a:bodyPr/>
        <a:lstStyle/>
        <a:p>
          <a:endParaRPr lang="en-US"/>
        </a:p>
      </dgm:t>
    </dgm:pt>
    <dgm:pt modelId="{4D7C8907-B3FD-49C4-9C8C-ED06B08C5F78}" type="sibTrans" cxnId="{7A13CD47-04B7-4BBE-87DF-71AFFA298A18}">
      <dgm:prSet/>
      <dgm:spPr/>
      <dgm:t>
        <a:bodyPr/>
        <a:lstStyle/>
        <a:p>
          <a:endParaRPr lang="en-US"/>
        </a:p>
      </dgm:t>
    </dgm:pt>
    <dgm:pt modelId="{4570696D-ABE6-45E3-AAD3-29BF8B0C0E37}">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Silver to BigQuery Gold layer loads</a:t>
          </a:r>
        </a:p>
      </dgm:t>
    </dgm:pt>
    <dgm:pt modelId="{772CA096-8EBD-4EB0-989F-FAEB5152EDE6}" type="parTrans" cxnId="{D6126D6F-D6C7-4459-8189-BEE0B6FA0100}">
      <dgm:prSet/>
      <dgm:spPr/>
      <dgm:t>
        <a:bodyPr/>
        <a:lstStyle/>
        <a:p>
          <a:endParaRPr lang="en-US"/>
        </a:p>
      </dgm:t>
    </dgm:pt>
    <dgm:pt modelId="{162E13B1-70D8-4475-8B31-9BD5F7F2D245}" type="sibTrans" cxnId="{D6126D6F-D6C7-4459-8189-BEE0B6FA0100}">
      <dgm:prSet/>
      <dgm:spPr/>
      <dgm:t>
        <a:bodyPr/>
        <a:lstStyle/>
        <a:p>
          <a:endParaRPr lang="en-US"/>
        </a:p>
      </dgm:t>
    </dgm:pt>
    <dgm:pt modelId="{5A436109-5C8B-4134-945F-EF7E82F7EE64}">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Bronze. Silver &amp; Gold layer tables creation</a:t>
          </a:r>
        </a:p>
      </dgm:t>
    </dgm:pt>
    <dgm:pt modelId="{57369681-8C6B-4DF7-9CF6-0B99798ADF06}" type="parTrans" cxnId="{C0B2AA87-6823-4936-A2E0-23F4A37F8560}">
      <dgm:prSet/>
      <dgm:spPr/>
      <dgm:t>
        <a:bodyPr/>
        <a:lstStyle/>
        <a:p>
          <a:endParaRPr lang="en-US"/>
        </a:p>
      </dgm:t>
    </dgm:pt>
    <dgm:pt modelId="{C163522A-A4DA-4463-899E-8EDDD0090B59}" type="sibTrans" cxnId="{C0B2AA87-6823-4936-A2E0-23F4A37F8560}">
      <dgm:prSet/>
      <dgm:spPr/>
      <dgm:t>
        <a:bodyPr/>
        <a:lstStyle/>
        <a:p>
          <a:endParaRPr lang="en-US"/>
        </a:p>
      </dgm:t>
    </dgm:pt>
    <dgm:pt modelId="{38347274-B2AC-47F7-962A-14BCDB83429A}">
      <dgm:prSet custT="1"/>
      <dgm:spPr/>
      <dgm:t>
        <a:bodyPr/>
        <a:lstStyle/>
        <a:p>
          <a:pPr marL="57150" lvl="1" indent="-57150" algn="l" defTabSz="400050">
            <a:lnSpc>
              <a:spcPct val="90000"/>
            </a:lnSpc>
            <a:spcBef>
              <a:spcPct val="0"/>
            </a:spcBef>
            <a:spcAft>
              <a:spcPct val="15000"/>
            </a:spcAft>
            <a:buFont typeface="Arial" panose="020B0604020202020204" pitchFamily="34" charset="0"/>
            <a:buChar char="•"/>
          </a:pPr>
          <a:r>
            <a:rPr lang="en-US" sz="800" b="1" kern="1200">
              <a:solidFill>
                <a:srgbClr val="6D6E71">
                  <a:hueOff val="0"/>
                  <a:satOff val="0"/>
                  <a:lumOff val="0"/>
                  <a:alphaOff val="0"/>
                </a:srgbClr>
              </a:solidFill>
              <a:latin typeface="Calibri"/>
              <a:ea typeface="+mn-ea"/>
              <a:cs typeface="Arial" panose="020B0604020202020204" pitchFamily="34" charset="0"/>
            </a:rPr>
            <a:t> Future Plan :</a:t>
          </a:r>
        </a:p>
      </dgm:t>
    </dgm:pt>
    <dgm:pt modelId="{4EF83E9C-9D0A-499D-82C9-E1A79C80CBAC}" type="parTrans" cxnId="{DF6E39B1-65E8-44DA-ADFA-808D3D8A2640}">
      <dgm:prSet/>
      <dgm:spPr/>
      <dgm:t>
        <a:bodyPr/>
        <a:lstStyle/>
        <a:p>
          <a:endParaRPr lang="en-US"/>
        </a:p>
      </dgm:t>
    </dgm:pt>
    <dgm:pt modelId="{BA74F42C-CDD5-41DD-975B-E10CC7895789}" type="sibTrans" cxnId="{DF6E39B1-65E8-44DA-ADFA-808D3D8A2640}">
      <dgm:prSet/>
      <dgm:spPr/>
      <dgm:t>
        <a:bodyPr/>
        <a:lstStyle/>
        <a:p>
          <a:endParaRPr lang="en-US"/>
        </a:p>
      </dgm:t>
    </dgm:pt>
    <dgm:pt modelId="{DEE4EAFD-50AF-4E59-A616-A4B306F2EF65}">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CI/CD</a:t>
          </a:r>
        </a:p>
      </dgm:t>
    </dgm:pt>
    <dgm:pt modelId="{32840322-81E9-482E-8E6D-99EAEBB76BB9}" type="parTrans" cxnId="{258A258A-18D6-4ACD-B36B-B04D5DE17117}">
      <dgm:prSet/>
      <dgm:spPr/>
      <dgm:t>
        <a:bodyPr/>
        <a:lstStyle/>
        <a:p>
          <a:endParaRPr lang="en-US"/>
        </a:p>
      </dgm:t>
    </dgm:pt>
    <dgm:pt modelId="{CE2EDFDB-3F5D-4569-A691-F817069C1ACE}" type="sibTrans" cxnId="{258A258A-18D6-4ACD-B36B-B04D5DE17117}">
      <dgm:prSet/>
      <dgm:spPr/>
      <dgm:t>
        <a:bodyPr/>
        <a:lstStyle/>
        <a:p>
          <a:endParaRPr lang="en-US"/>
        </a:p>
      </dgm:t>
    </dgm:pt>
    <dgm:pt modelId="{145B23A9-2AC0-419D-883D-A9ADC0644043}">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Alert Notifications, Audit &amp; Logging</a:t>
          </a:r>
        </a:p>
      </dgm:t>
    </dgm:pt>
    <dgm:pt modelId="{967BAC9A-0769-4DC5-87DF-0ACC266AA8AC}" type="parTrans" cxnId="{DFF6812F-390B-451A-9815-70DA397305A5}">
      <dgm:prSet/>
      <dgm:spPr/>
      <dgm:t>
        <a:bodyPr/>
        <a:lstStyle/>
        <a:p>
          <a:endParaRPr lang="en-US"/>
        </a:p>
      </dgm:t>
    </dgm:pt>
    <dgm:pt modelId="{C3448A06-034D-4351-8398-CB28991BDB86}" type="sibTrans" cxnId="{DFF6812F-390B-451A-9815-70DA397305A5}">
      <dgm:prSet/>
      <dgm:spPr/>
      <dgm:t>
        <a:bodyPr/>
        <a:lstStyle/>
        <a:p>
          <a:endParaRPr lang="en-US"/>
        </a:p>
      </dgm:t>
    </dgm:pt>
    <dgm:pt modelId="{54CE733C-C3E4-45EE-814E-BA4D1384881F}">
      <dgm:prSet custT="1"/>
      <dgm:spPr/>
      <dgm:t>
        <a:bodyPr/>
        <a:lstStyle/>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Self Service UI</a:t>
          </a:r>
        </a:p>
      </dgm:t>
    </dgm:pt>
    <dgm:pt modelId="{AA5D3E4D-6399-4AE0-B99E-118AC042F566}" type="sibTrans" cxnId="{711571EC-0092-44CF-B946-86F67A0AF2B4}">
      <dgm:prSet/>
      <dgm:spPr/>
      <dgm:t>
        <a:bodyPr/>
        <a:lstStyle/>
        <a:p>
          <a:endParaRPr lang="en-US"/>
        </a:p>
      </dgm:t>
    </dgm:pt>
    <dgm:pt modelId="{77EFE52B-72A9-421B-B5F2-E14A8C8AE4ED}" type="parTrans" cxnId="{711571EC-0092-44CF-B946-86F67A0AF2B4}">
      <dgm:prSet/>
      <dgm:spPr/>
      <dgm:t>
        <a:bodyPr/>
        <a:lstStyle/>
        <a:p>
          <a:endParaRPr lang="en-US"/>
        </a:p>
      </dgm:t>
    </dgm:pt>
    <dgm:pt modelId="{4E4510E5-CAF7-48F9-90BB-4A2852219684}">
      <dgm:prSet phldrT="[Text]" custT="1"/>
      <dgm:spPr/>
      <dgm:t>
        <a:bodyPr/>
        <a:lstStyle/>
        <a:p>
          <a:r>
            <a:rPr lang="en-US" sz="800">
              <a:latin typeface="+mn-lt"/>
              <a:cs typeface="Arial" pitchFamily="34" charset="0"/>
            </a:rPr>
            <a:t>Data </a:t>
          </a:r>
          <a:r>
            <a:rPr lang="en-US" sz="800" dirty="0">
              <a:latin typeface="+mn-lt"/>
              <a:cs typeface="Arial" pitchFamily="34" charset="0"/>
            </a:rPr>
            <a:t>Engineering Productivity Improvement through Extreme Automation with event driven pipelines. </a:t>
          </a:r>
          <a:endParaRPr lang="en-US" sz="800" dirty="0">
            <a:latin typeface="+mn-lt"/>
          </a:endParaRPr>
        </a:p>
      </dgm:t>
    </dgm:pt>
    <dgm:pt modelId="{A25512C7-FA6A-41C3-A446-16EA11FA011C}" type="parTrans" cxnId="{9B089ED8-64F0-4039-B106-49FE6FAB4FD5}">
      <dgm:prSet/>
      <dgm:spPr/>
    </dgm:pt>
    <dgm:pt modelId="{10011284-D563-4762-B9AA-F6272C0754F2}" type="sibTrans" cxnId="{9B089ED8-64F0-4039-B106-49FE6FAB4FD5}">
      <dgm:prSet/>
      <dgm:spPr/>
    </dgm:pt>
    <dgm:pt modelId="{C613BEA3-A98D-4343-B008-6878FAFA8E41}" type="pres">
      <dgm:prSet presAssocID="{77DD0442-2324-41BB-B972-7C4A1659C645}" presName="linear" presStyleCnt="0">
        <dgm:presLayoutVars>
          <dgm:dir/>
          <dgm:animLvl val="lvl"/>
          <dgm:resizeHandles val="exact"/>
        </dgm:presLayoutVars>
      </dgm:prSet>
      <dgm:spPr/>
    </dgm:pt>
    <dgm:pt modelId="{319CFA62-8497-4352-960A-67D3772F3B9A}" type="pres">
      <dgm:prSet presAssocID="{4355F56E-632C-4639-BA18-0C4F1BD996B1}" presName="parentLin" presStyleCnt="0"/>
      <dgm:spPr/>
    </dgm:pt>
    <dgm:pt modelId="{DC0C5B7D-4692-458C-8A0B-C975105D7394}" type="pres">
      <dgm:prSet presAssocID="{4355F56E-632C-4639-BA18-0C4F1BD996B1}" presName="parentLeftMargin" presStyleLbl="node1" presStyleIdx="0" presStyleCnt="2"/>
      <dgm:spPr/>
    </dgm:pt>
    <dgm:pt modelId="{7F85F2D2-D47A-4D3F-AB20-6BC27F471ACF}" type="pres">
      <dgm:prSet presAssocID="{4355F56E-632C-4639-BA18-0C4F1BD996B1}" presName="parentText" presStyleLbl="node1" presStyleIdx="0" presStyleCnt="2" custLinFactNeighborX="27995" custLinFactNeighborY="-60300">
        <dgm:presLayoutVars>
          <dgm:chMax val="0"/>
          <dgm:bulletEnabled val="1"/>
        </dgm:presLayoutVars>
      </dgm:prSet>
      <dgm:spPr/>
    </dgm:pt>
    <dgm:pt modelId="{F5C4A113-74E2-42DF-9F8E-A980285C4A4C}" type="pres">
      <dgm:prSet presAssocID="{4355F56E-632C-4639-BA18-0C4F1BD996B1}" presName="negativeSpace" presStyleCnt="0"/>
      <dgm:spPr/>
    </dgm:pt>
    <dgm:pt modelId="{FFA5B45F-ABDF-43A4-826A-01A372DAC47E}" type="pres">
      <dgm:prSet presAssocID="{4355F56E-632C-4639-BA18-0C4F1BD996B1}" presName="childText" presStyleLbl="conFgAcc1" presStyleIdx="0" presStyleCnt="2" custScaleY="137994" custLinFactY="-9938" custLinFactNeighborY="-100000">
        <dgm:presLayoutVars>
          <dgm:bulletEnabled val="1"/>
        </dgm:presLayoutVars>
      </dgm:prSet>
      <dgm:spPr/>
    </dgm:pt>
    <dgm:pt modelId="{84C3061A-EF2E-4E5A-B76F-5BE2969A9F38}" type="pres">
      <dgm:prSet presAssocID="{0F6639DC-60EC-4900-B118-DD9E0B98B416}" presName="spaceBetweenRectangles" presStyleCnt="0"/>
      <dgm:spPr/>
    </dgm:pt>
    <dgm:pt modelId="{E875A1D0-A54F-43F1-A10E-3AFE8B0992B9}" type="pres">
      <dgm:prSet presAssocID="{53A55460-67DC-4C7B-A47F-2B85212DC72F}" presName="parentLin" presStyleCnt="0"/>
      <dgm:spPr/>
    </dgm:pt>
    <dgm:pt modelId="{6083D80D-6A69-4320-B126-626959671B38}" type="pres">
      <dgm:prSet presAssocID="{53A55460-67DC-4C7B-A47F-2B85212DC72F}" presName="parentLeftMargin" presStyleLbl="node1" presStyleIdx="0" presStyleCnt="2"/>
      <dgm:spPr/>
    </dgm:pt>
    <dgm:pt modelId="{68AF455A-0BEF-4579-BACE-1A3C4C788F9F}" type="pres">
      <dgm:prSet presAssocID="{53A55460-67DC-4C7B-A47F-2B85212DC72F}" presName="parentText" presStyleLbl="node1" presStyleIdx="1" presStyleCnt="2" custLinFactNeighborX="11620" custLinFactNeighborY="-2785">
        <dgm:presLayoutVars>
          <dgm:chMax val="0"/>
          <dgm:bulletEnabled val="1"/>
        </dgm:presLayoutVars>
      </dgm:prSet>
      <dgm:spPr/>
    </dgm:pt>
    <dgm:pt modelId="{7EE029BC-57C4-434B-B288-6962DA5080BB}" type="pres">
      <dgm:prSet presAssocID="{53A55460-67DC-4C7B-A47F-2B85212DC72F}" presName="negativeSpace" presStyleCnt="0"/>
      <dgm:spPr/>
    </dgm:pt>
    <dgm:pt modelId="{F2FE7807-59FB-4210-9A67-391CDCF7F877}" type="pres">
      <dgm:prSet presAssocID="{53A55460-67DC-4C7B-A47F-2B85212DC72F}" presName="childText" presStyleLbl="conFgAcc1" presStyleIdx="1" presStyleCnt="2" custScaleY="128819" custLinFactNeighborX="-284" custLinFactNeighborY="-27005">
        <dgm:presLayoutVars>
          <dgm:bulletEnabled val="1"/>
        </dgm:presLayoutVars>
      </dgm:prSet>
      <dgm:spPr/>
    </dgm:pt>
  </dgm:ptLst>
  <dgm:cxnLst>
    <dgm:cxn modelId="{C0EE5E00-5001-4F6D-8716-1223DC5FA826}" type="presOf" srcId="{38347274-B2AC-47F7-962A-14BCDB83429A}" destId="{F2FE7807-59FB-4210-9A67-391CDCF7F877}" srcOrd="0" destOrd="18" presId="urn:microsoft.com/office/officeart/2005/8/layout/list1"/>
    <dgm:cxn modelId="{53CD1C06-838B-4FD8-AD99-33B5930C9477}" srcId="{53A55460-67DC-4C7B-A47F-2B85212DC72F}" destId="{D65339CD-3D77-4CF9-B05A-C74651555254}" srcOrd="4" destOrd="0" parTransId="{5C6A69A8-4FDD-4E32-8ED2-6E2778E6BE32}" sibTransId="{273F9186-7E19-49BD-9147-876C7E1B10D7}"/>
    <dgm:cxn modelId="{86B3DA09-216E-4FAA-A3FE-553DDBDA8C10}" srcId="{3E52BE70-50C8-4C63-BA06-8FDB9BA3A429}" destId="{3B4FB75C-A0FB-4CF2-9592-4E2377E4F10C}" srcOrd="8" destOrd="0" parTransId="{3D1B5A27-2E3A-4EAA-AF46-0E4DE504E011}" sibTransId="{CEA6A571-7E87-4D76-B92D-2BC126A110E5}"/>
    <dgm:cxn modelId="{645E5F10-1ED4-4A96-8BD0-9957857119DC}" srcId="{0EB8A113-AF9F-49CA-8209-7DA68638DC43}" destId="{84F31AD4-7489-40B1-BC40-56900C0C7E90}" srcOrd="0" destOrd="0" parTransId="{6483AE5E-6222-4FBA-BAD2-73A711A4399C}" sibTransId="{7156EC5B-2C7F-4E55-953C-2059A0DC366D}"/>
    <dgm:cxn modelId="{CE052821-B3EF-4133-A205-9F45AB543059}" srcId="{53A55460-67DC-4C7B-A47F-2B85212DC72F}" destId="{A7BB880B-1772-4ACF-8A0D-E51FF3F88D68}" srcOrd="1" destOrd="0" parTransId="{EB3F9087-9B6F-42A1-A82F-DCCC0CD92082}" sibTransId="{000D75C6-AFBE-4A4D-B1C9-E9E9F13242F9}"/>
    <dgm:cxn modelId="{A87CE92A-1362-4E69-AFCD-6DA099DFBA50}" srcId="{4355F56E-632C-4639-BA18-0C4F1BD996B1}" destId="{F28E2F9E-83D3-4C5E-BE26-195F6E7AB91B}" srcOrd="2" destOrd="0" parTransId="{83139840-A076-4C4A-BD9D-77AF79591B3D}" sibTransId="{ACD52948-1A7A-4DD3-89B2-A1EF817B5EEE}"/>
    <dgm:cxn modelId="{EE49202E-145E-4B72-B7C0-D0B3FD55059E}" type="presOf" srcId="{53A55460-67DC-4C7B-A47F-2B85212DC72F}" destId="{68AF455A-0BEF-4579-BACE-1A3C4C788F9F}" srcOrd="1" destOrd="0" presId="urn:microsoft.com/office/officeart/2005/8/layout/list1"/>
    <dgm:cxn modelId="{DFF6812F-390B-451A-9815-70DA397305A5}" srcId="{3E52BE70-50C8-4C63-BA06-8FDB9BA3A429}" destId="{145B23A9-2AC0-419D-883D-A9ADC0644043}" srcOrd="10" destOrd="0" parTransId="{967BAC9A-0769-4DC5-87DF-0ACC266AA8AC}" sibTransId="{C3448A06-034D-4351-8398-CB28991BDB86}"/>
    <dgm:cxn modelId="{3F103232-62D4-4B07-AA42-3736C6ADB962}" srcId="{A7BB880B-1772-4ACF-8A0D-E51FF3F88D68}" destId="{AC419972-8893-49C7-8FC0-F1ADBAF358E7}" srcOrd="0" destOrd="0" parTransId="{B2623342-EA8B-4841-BA70-8377E94F2BC7}" sibTransId="{1082CC04-AA6F-4B09-B830-CD4E8D67FA46}"/>
    <dgm:cxn modelId="{2C6F4E35-16F2-48F4-8DC1-2F8A759B0C6F}" srcId="{A7BB880B-1772-4ACF-8A0D-E51FF3F88D68}" destId="{EE673EF1-7D27-4402-A563-721C5B16E53C}" srcOrd="1" destOrd="0" parTransId="{E1486EC7-2ADF-4214-A25A-6223218399A0}" sibTransId="{749D22E3-7B42-461B-9A62-BEBD62D08E8B}"/>
    <dgm:cxn modelId="{91991B38-A536-481C-B5F2-F0D05B07C21D}" type="presOf" srcId="{F9C0448F-C2A6-4898-BF79-BDB8BBCE53AD}" destId="{F2FE7807-59FB-4210-9A67-391CDCF7F877}" srcOrd="0" destOrd="13" presId="urn:microsoft.com/office/officeart/2005/8/layout/list1"/>
    <dgm:cxn modelId="{0F86653B-35E8-4A2B-87BB-F4BD2F9CCF82}" srcId="{53A55460-67DC-4C7B-A47F-2B85212DC72F}" destId="{0EB8A113-AF9F-49CA-8209-7DA68638DC43}" srcOrd="0" destOrd="0" parTransId="{CDBF26D6-9C93-4AE4-B9F4-F7EDC49BE1F5}" sibTransId="{16AF6DD5-E0EB-4FDB-8DA9-430600A91CFB}"/>
    <dgm:cxn modelId="{06146E3E-A199-4973-A9C8-C926285B73EC}" type="presOf" srcId="{4E4510E5-CAF7-48F9-90BB-4A2852219684}" destId="{FFA5B45F-ABDF-43A4-826A-01A372DAC47E}" srcOrd="0" destOrd="1" presId="urn:microsoft.com/office/officeart/2005/8/layout/list1"/>
    <dgm:cxn modelId="{CCBBDE3F-D469-40E6-AD96-70C36142DD17}" srcId="{53A55460-67DC-4C7B-A47F-2B85212DC72F}" destId="{38433E5C-7574-4EB7-BA12-B11F45B11E7E}" srcOrd="6" destOrd="0" parTransId="{09466E39-8CD5-47EC-9D70-912FE8A6010F}" sibTransId="{980B521A-2310-4CA5-9620-EE4EA403B133}"/>
    <dgm:cxn modelId="{45A63B5C-838E-4949-9AC4-0016C6786588}" type="presOf" srcId="{729C4392-8332-4178-BBC4-33CEA371F6BC}" destId="{F2FE7807-59FB-4210-9A67-391CDCF7F877}" srcOrd="0" destOrd="11" presId="urn:microsoft.com/office/officeart/2005/8/layout/list1"/>
    <dgm:cxn modelId="{B5E3885F-017D-4995-93A1-8147B5A42ACC}" type="presOf" srcId="{4570696D-ABE6-45E3-AAD3-29BF8B0C0E37}" destId="{F2FE7807-59FB-4210-9A67-391CDCF7F877}" srcOrd="0" destOrd="12" presId="urn:microsoft.com/office/officeart/2005/8/layout/list1"/>
    <dgm:cxn modelId="{09FE5661-3042-4349-921C-0043F4FA25A0}" type="presOf" srcId="{A7BB880B-1772-4ACF-8A0D-E51FF3F88D68}" destId="{F2FE7807-59FB-4210-9A67-391CDCF7F877}" srcOrd="0" destOrd="2" presId="urn:microsoft.com/office/officeart/2005/8/layout/list1"/>
    <dgm:cxn modelId="{3D277F61-EA8F-4C5F-B7D2-3131A194E488}" type="presOf" srcId="{77DD0442-2324-41BB-B972-7C4A1659C645}" destId="{C613BEA3-A98D-4343-B008-6878FAFA8E41}" srcOrd="0" destOrd="0" presId="urn:microsoft.com/office/officeart/2005/8/layout/list1"/>
    <dgm:cxn modelId="{13E8BD45-174A-4E15-A10F-37285E34DD0F}" type="presOf" srcId="{D1D217CD-58DD-4F4C-BD5F-DDB66EF54BFB}" destId="{F2FE7807-59FB-4210-9A67-391CDCF7F877}" srcOrd="0" destOrd="8" presId="urn:microsoft.com/office/officeart/2005/8/layout/list1"/>
    <dgm:cxn modelId="{28BC6046-0512-4BD4-8628-EEA0A422EEFA}" srcId="{77DD0442-2324-41BB-B972-7C4A1659C645}" destId="{53A55460-67DC-4C7B-A47F-2B85212DC72F}" srcOrd="1" destOrd="0" parTransId="{6B41DBAB-4024-463E-B057-ED38C7469873}" sibTransId="{A3502F94-40F2-430E-B859-8075EBF94ADD}"/>
    <dgm:cxn modelId="{7A13CD47-04B7-4BBE-87DF-71AFFA298A18}" srcId="{3E52BE70-50C8-4C63-BA06-8FDB9BA3A429}" destId="{729C4392-8332-4178-BBC4-33CEA371F6BC}" srcOrd="4" destOrd="0" parTransId="{4A0EE73E-B93B-4F9D-AF69-CABD7878C380}" sibTransId="{4D7C8907-B3FD-49C4-9C8C-ED06B08C5F78}"/>
    <dgm:cxn modelId="{65D8AA68-230D-481C-A271-CE97C7EE8582}" type="presOf" srcId="{0EB8A113-AF9F-49CA-8209-7DA68638DC43}" destId="{F2FE7807-59FB-4210-9A67-391CDCF7F877}" srcOrd="0" destOrd="0" presId="urn:microsoft.com/office/officeart/2005/8/layout/list1"/>
    <dgm:cxn modelId="{068B816B-8DC0-409D-B08D-842AC759A980}" type="presOf" srcId="{46E7F6FD-B083-4B50-A7B3-106143DEA231}" destId="{F2FE7807-59FB-4210-9A67-391CDCF7F877}" srcOrd="0" destOrd="7" presId="urn:microsoft.com/office/officeart/2005/8/layout/list1"/>
    <dgm:cxn modelId="{3A0B9B4B-13E8-45A5-86D2-540F1FB34EA1}" srcId="{3E52BE70-50C8-4C63-BA06-8FDB9BA3A429}" destId="{FAE076FD-EB14-483E-A232-C7A03A27B50B}" srcOrd="3" destOrd="0" parTransId="{FA59BD40-4531-4F8B-A52F-B0FBFC550300}" sibTransId="{FDE640B0-04A9-47CB-A65B-1CFAF9494CC7}"/>
    <dgm:cxn modelId="{24FEE66D-8AB0-4385-8891-02AD6CB786D9}" type="presOf" srcId="{FAE076FD-EB14-483E-A232-C7A03A27B50B}" destId="{F2FE7807-59FB-4210-9A67-391CDCF7F877}" srcOrd="0" destOrd="10" presId="urn:microsoft.com/office/officeart/2005/8/layout/list1"/>
    <dgm:cxn modelId="{D6126D6F-D6C7-4459-8189-BEE0B6FA0100}" srcId="{3E52BE70-50C8-4C63-BA06-8FDB9BA3A429}" destId="{4570696D-ABE6-45E3-AAD3-29BF8B0C0E37}" srcOrd="5" destOrd="0" parTransId="{772CA096-8EBD-4EB0-989F-FAEB5152EDE6}" sibTransId="{162E13B1-70D8-4475-8B31-9BD5F7F2D245}"/>
    <dgm:cxn modelId="{E6131055-91DF-49C0-BFBC-EB3F32700371}" type="presOf" srcId="{5A436109-5C8B-4134-945F-EF7E82F7EE64}" destId="{F2FE7807-59FB-4210-9A67-391CDCF7F877}" srcOrd="0" destOrd="9" presId="urn:microsoft.com/office/officeart/2005/8/layout/list1"/>
    <dgm:cxn modelId="{9A70AA76-ABB4-4EF7-AD79-9DA880F84790}" type="presOf" srcId="{38433E5C-7574-4EB7-BA12-B11F45B11E7E}" destId="{F2FE7807-59FB-4210-9A67-391CDCF7F877}" srcOrd="0" destOrd="21" presId="urn:microsoft.com/office/officeart/2005/8/layout/list1"/>
    <dgm:cxn modelId="{22B43A77-3113-4694-AB07-32337479ECDB}" type="presOf" srcId="{227D9BCC-BB94-4E21-9756-BFF88E440AF0}" destId="{F2FE7807-59FB-4210-9A67-391CDCF7F877}" srcOrd="0" destOrd="5" presId="urn:microsoft.com/office/officeart/2005/8/layout/list1"/>
    <dgm:cxn modelId="{812F417A-A678-46AF-89C5-96EECAA425DE}" type="presOf" srcId="{EE673EF1-7D27-4402-A563-721C5B16E53C}" destId="{F2FE7807-59FB-4210-9A67-391CDCF7F877}" srcOrd="0" destOrd="4" presId="urn:microsoft.com/office/officeart/2005/8/layout/list1"/>
    <dgm:cxn modelId="{1053997B-B89D-4BB0-80CB-AF7255019C4D}" type="presOf" srcId="{F28E2F9E-83D3-4C5E-BE26-195F6E7AB91B}" destId="{FFA5B45F-ABDF-43A4-826A-01A372DAC47E}" srcOrd="0" destOrd="2" presId="urn:microsoft.com/office/officeart/2005/8/layout/list1"/>
    <dgm:cxn modelId="{3F9A6A83-B896-493D-AF92-1433808E25B7}" srcId="{77DD0442-2324-41BB-B972-7C4A1659C645}" destId="{4355F56E-632C-4639-BA18-0C4F1BD996B1}" srcOrd="0" destOrd="0" parTransId="{B1AE65C5-CC1B-4E84-A311-9EA60E694B04}" sibTransId="{0F6639DC-60EC-4900-B118-DD9E0B98B416}"/>
    <dgm:cxn modelId="{C0B2AA87-6823-4936-A2E0-23F4A37F8560}" srcId="{3E52BE70-50C8-4C63-BA06-8FDB9BA3A429}" destId="{5A436109-5C8B-4134-945F-EF7E82F7EE64}" srcOrd="2" destOrd="0" parTransId="{57369681-8C6B-4DF7-9CF6-0B99798ADF06}" sibTransId="{C163522A-A4DA-4463-899E-8EDDD0090B59}"/>
    <dgm:cxn modelId="{258A258A-18D6-4ACD-B36B-B04D5DE17117}" srcId="{3E52BE70-50C8-4C63-BA06-8FDB9BA3A429}" destId="{DEE4EAFD-50AF-4E59-A616-A4B306F2EF65}" srcOrd="9" destOrd="0" parTransId="{32840322-81E9-482E-8E6D-99EAEBB76BB9}" sibTransId="{CE2EDFDB-3F5D-4569-A691-F817069C1ACE}"/>
    <dgm:cxn modelId="{A1D6C78B-8F33-4852-BA21-CEAE76EC2EF4}" type="presOf" srcId="{0A3712F7-B074-4D5C-B8A1-6D05B87E6998}" destId="{FFA5B45F-ABDF-43A4-826A-01A372DAC47E}" srcOrd="0" destOrd="0" presId="urn:microsoft.com/office/officeart/2005/8/layout/list1"/>
    <dgm:cxn modelId="{99DE1F96-5260-4082-96FD-D7547AAD2BDD}" type="presOf" srcId="{091C96DE-6C7D-4E40-927D-FD97373A86DE}" destId="{F2FE7807-59FB-4210-9A67-391CDCF7F877}" srcOrd="0" destOrd="14" presId="urn:microsoft.com/office/officeart/2005/8/layout/list1"/>
    <dgm:cxn modelId="{513286A0-CE7F-45BB-99F6-7D403E6F7585}" type="presOf" srcId="{145B23A9-2AC0-419D-883D-A9ADC0644043}" destId="{F2FE7807-59FB-4210-9A67-391CDCF7F877}" srcOrd="0" destOrd="17" presId="urn:microsoft.com/office/officeart/2005/8/layout/list1"/>
    <dgm:cxn modelId="{2083E7A2-46C6-457E-9D0D-AE60ADB7403F}" srcId="{3E52BE70-50C8-4C63-BA06-8FDB9BA3A429}" destId="{F9C0448F-C2A6-4898-BF79-BDB8BBCE53AD}" srcOrd="6" destOrd="0" parTransId="{55C06CA7-3C55-4159-A1F5-A24C612224FD}" sibTransId="{DB943AA5-01C5-4BBD-B0B5-398FC97F58E6}"/>
    <dgm:cxn modelId="{D8BAD1A5-0588-4DF4-B7B0-A48539744AD5}" type="presOf" srcId="{4355F56E-632C-4639-BA18-0C4F1BD996B1}" destId="{DC0C5B7D-4692-458C-8A0B-C975105D7394}" srcOrd="0" destOrd="0" presId="urn:microsoft.com/office/officeart/2005/8/layout/list1"/>
    <dgm:cxn modelId="{605964AA-DDEE-41AF-A867-2B68D6B511B0}" type="presOf" srcId="{3E52BE70-50C8-4C63-BA06-8FDB9BA3A429}" destId="{F2FE7807-59FB-4210-9A67-391CDCF7F877}" srcOrd="0" destOrd="6" presId="urn:microsoft.com/office/officeart/2005/8/layout/list1"/>
    <dgm:cxn modelId="{DF6E39B1-65E8-44DA-ADFA-808D3D8A2640}" srcId="{53A55460-67DC-4C7B-A47F-2B85212DC72F}" destId="{38347274-B2AC-47F7-962A-14BCDB83429A}" srcOrd="3" destOrd="0" parTransId="{4EF83E9C-9D0A-499D-82C9-E1A79C80CBAC}" sibTransId="{BA74F42C-CDD5-41DD-975B-E10CC7895789}"/>
    <dgm:cxn modelId="{32EEB1B1-920A-460D-AF73-5D7439377413}" type="presOf" srcId="{84F31AD4-7489-40B1-BC40-56900C0C7E90}" destId="{F2FE7807-59FB-4210-9A67-391CDCF7F877}" srcOrd="0" destOrd="1" presId="urn:microsoft.com/office/officeart/2005/8/layout/list1"/>
    <dgm:cxn modelId="{4915A2C0-FB3B-4B93-8CB2-49A126298401}" type="presOf" srcId="{AC419972-8893-49C7-8FC0-F1ADBAF358E7}" destId="{F2FE7807-59FB-4210-9A67-391CDCF7F877}" srcOrd="0" destOrd="3" presId="urn:microsoft.com/office/officeart/2005/8/layout/list1"/>
    <dgm:cxn modelId="{356BFAC3-15BA-4D54-B6BD-28C8BE8B20EE}" srcId="{53A55460-67DC-4C7B-A47F-2B85212DC72F}" destId="{3E52BE70-50C8-4C63-BA06-8FDB9BA3A429}" srcOrd="2" destOrd="0" parTransId="{CCC865DC-7BFA-428F-AD63-25EE681A91E1}" sibTransId="{5ED098CD-784E-4F33-8A1E-B71899C7A1A1}"/>
    <dgm:cxn modelId="{196BBECB-2B94-41CF-835B-E73A370CA13B}" type="presOf" srcId="{3B4FB75C-A0FB-4CF2-9592-4E2377E4F10C}" destId="{F2FE7807-59FB-4210-9A67-391CDCF7F877}" srcOrd="0" destOrd="15" presId="urn:microsoft.com/office/officeart/2005/8/layout/list1"/>
    <dgm:cxn modelId="{9B089ED8-64F0-4039-B106-49FE6FAB4FD5}" srcId="{4355F56E-632C-4639-BA18-0C4F1BD996B1}" destId="{4E4510E5-CAF7-48F9-90BB-4A2852219684}" srcOrd="1" destOrd="0" parTransId="{A25512C7-FA6A-41C3-A446-16EA11FA011C}" sibTransId="{10011284-D563-4762-B9AA-F6272C0754F2}"/>
    <dgm:cxn modelId="{689886DB-75BE-4B08-85CF-261FD8708E3D}" type="presOf" srcId="{DEE4EAFD-50AF-4E59-A616-A4B306F2EF65}" destId="{F2FE7807-59FB-4210-9A67-391CDCF7F877}" srcOrd="0" destOrd="16" presId="urn:microsoft.com/office/officeart/2005/8/layout/list1"/>
    <dgm:cxn modelId="{14E286DB-11C7-4358-9962-8CA0A4ED0CC2}" type="presOf" srcId="{53A55460-67DC-4C7B-A47F-2B85212DC72F}" destId="{6083D80D-6A69-4320-B126-626959671B38}" srcOrd="0" destOrd="0" presId="urn:microsoft.com/office/officeart/2005/8/layout/list1"/>
    <dgm:cxn modelId="{AAF7F2DD-9E12-4E99-8EE5-48C3015C53B3}" type="presOf" srcId="{54CE733C-C3E4-45EE-814E-BA4D1384881F}" destId="{F2FE7807-59FB-4210-9A67-391CDCF7F877}" srcOrd="0" destOrd="20" presId="urn:microsoft.com/office/officeart/2005/8/layout/list1"/>
    <dgm:cxn modelId="{E82374E1-4ECB-47DA-A1D1-6B2766A9F527}" srcId="{3E52BE70-50C8-4C63-BA06-8FDB9BA3A429}" destId="{091C96DE-6C7D-4E40-927D-FD97373A86DE}" srcOrd="7" destOrd="0" parTransId="{A770695D-560B-428A-AEE9-3F83AD09E8B8}" sibTransId="{29E74A87-C4AA-4462-871B-456BC42DAB5A}"/>
    <dgm:cxn modelId="{707E72E2-17CC-43ED-B4EC-1D43CC94E037}" srcId="{3E52BE70-50C8-4C63-BA06-8FDB9BA3A429}" destId="{D1D217CD-58DD-4F4C-BD5F-DDB66EF54BFB}" srcOrd="1" destOrd="0" parTransId="{0E1C2D32-7FD5-4998-87F4-69819DB3A8DA}" sibTransId="{D8232C1E-B746-4180-9CAE-BBECF904B385}"/>
    <dgm:cxn modelId="{77498FE5-D4B9-4C1F-9754-7F5B5D7EBE37}" type="presOf" srcId="{4355F56E-632C-4639-BA18-0C4F1BD996B1}" destId="{7F85F2D2-D47A-4D3F-AB20-6BC27F471ACF}" srcOrd="1" destOrd="0" presId="urn:microsoft.com/office/officeart/2005/8/layout/list1"/>
    <dgm:cxn modelId="{B5F739EB-F848-453D-84A7-A8E9656942FA}" type="presOf" srcId="{D65339CD-3D77-4CF9-B05A-C74651555254}" destId="{F2FE7807-59FB-4210-9A67-391CDCF7F877}" srcOrd="0" destOrd="19" presId="urn:microsoft.com/office/officeart/2005/8/layout/list1"/>
    <dgm:cxn modelId="{711571EC-0092-44CF-B946-86F67A0AF2B4}" srcId="{53A55460-67DC-4C7B-A47F-2B85212DC72F}" destId="{54CE733C-C3E4-45EE-814E-BA4D1384881F}" srcOrd="5" destOrd="0" parTransId="{77EFE52B-72A9-421B-B5F2-E14A8C8AE4ED}" sibTransId="{AA5D3E4D-6399-4AE0-B99E-118AC042F566}"/>
    <dgm:cxn modelId="{DF9CB9F7-18F4-45F8-AE62-7855F321E077}" srcId="{A7BB880B-1772-4ACF-8A0D-E51FF3F88D68}" destId="{227D9BCC-BB94-4E21-9756-BFF88E440AF0}" srcOrd="2" destOrd="0" parTransId="{B57775BB-05DA-4E7A-BB51-4F67A868F163}" sibTransId="{E7E3CCA8-675C-4EA1-9F46-EC4DFE15E50D}"/>
    <dgm:cxn modelId="{11AADEF9-4733-4926-96A7-4B43A895AA61}" srcId="{3E52BE70-50C8-4C63-BA06-8FDB9BA3A429}" destId="{46E7F6FD-B083-4B50-A7B3-106143DEA231}" srcOrd="0" destOrd="0" parTransId="{031AC3B1-A25B-4F16-9BD0-4BE63C4B55B5}" sibTransId="{0F6D2370-FF01-4B2C-886C-347D35C34369}"/>
    <dgm:cxn modelId="{97EF74FF-AAAC-42CD-96D5-D88A8CA13CE2}" srcId="{4355F56E-632C-4639-BA18-0C4F1BD996B1}" destId="{0A3712F7-B074-4D5C-B8A1-6D05B87E6998}" srcOrd="0" destOrd="0" parTransId="{8626831F-8205-47A6-939E-548E6FAB535F}" sibTransId="{3127EE30-4813-4286-A845-0F04378238F1}"/>
    <dgm:cxn modelId="{566334E5-2B72-40C4-A7D9-C2F192236B3D}" type="presParOf" srcId="{C613BEA3-A98D-4343-B008-6878FAFA8E41}" destId="{319CFA62-8497-4352-960A-67D3772F3B9A}" srcOrd="0" destOrd="0" presId="urn:microsoft.com/office/officeart/2005/8/layout/list1"/>
    <dgm:cxn modelId="{ADF047FC-481B-4130-B584-005DB2E7B275}" type="presParOf" srcId="{319CFA62-8497-4352-960A-67D3772F3B9A}" destId="{DC0C5B7D-4692-458C-8A0B-C975105D7394}" srcOrd="0" destOrd="0" presId="urn:microsoft.com/office/officeart/2005/8/layout/list1"/>
    <dgm:cxn modelId="{4FED4EA5-AE32-4F98-8D2A-ACC54B0742A5}" type="presParOf" srcId="{319CFA62-8497-4352-960A-67D3772F3B9A}" destId="{7F85F2D2-D47A-4D3F-AB20-6BC27F471ACF}" srcOrd="1" destOrd="0" presId="urn:microsoft.com/office/officeart/2005/8/layout/list1"/>
    <dgm:cxn modelId="{C4FA50DB-3EE3-4EF9-AA9A-8A6B57E317DB}" type="presParOf" srcId="{C613BEA3-A98D-4343-B008-6878FAFA8E41}" destId="{F5C4A113-74E2-42DF-9F8E-A980285C4A4C}" srcOrd="1" destOrd="0" presId="urn:microsoft.com/office/officeart/2005/8/layout/list1"/>
    <dgm:cxn modelId="{E791E500-1716-49B5-B7EF-DADC28BA885D}" type="presParOf" srcId="{C613BEA3-A98D-4343-B008-6878FAFA8E41}" destId="{FFA5B45F-ABDF-43A4-826A-01A372DAC47E}" srcOrd="2" destOrd="0" presId="urn:microsoft.com/office/officeart/2005/8/layout/list1"/>
    <dgm:cxn modelId="{C967718E-6DE3-4C27-8536-B6590A33F6F8}" type="presParOf" srcId="{C613BEA3-A98D-4343-B008-6878FAFA8E41}" destId="{84C3061A-EF2E-4E5A-B76F-5BE2969A9F38}" srcOrd="3" destOrd="0" presId="urn:microsoft.com/office/officeart/2005/8/layout/list1"/>
    <dgm:cxn modelId="{ED96AE5C-102E-437A-B727-A474597A1BA2}" type="presParOf" srcId="{C613BEA3-A98D-4343-B008-6878FAFA8E41}" destId="{E875A1D0-A54F-43F1-A10E-3AFE8B0992B9}" srcOrd="4" destOrd="0" presId="urn:microsoft.com/office/officeart/2005/8/layout/list1"/>
    <dgm:cxn modelId="{29329E76-3626-4342-8B27-B877FFB4049E}" type="presParOf" srcId="{E875A1D0-A54F-43F1-A10E-3AFE8B0992B9}" destId="{6083D80D-6A69-4320-B126-626959671B38}" srcOrd="0" destOrd="0" presId="urn:microsoft.com/office/officeart/2005/8/layout/list1"/>
    <dgm:cxn modelId="{8E380E00-28BF-48B7-8F2C-5A2F0D7B2502}" type="presParOf" srcId="{E875A1D0-A54F-43F1-A10E-3AFE8B0992B9}" destId="{68AF455A-0BEF-4579-BACE-1A3C4C788F9F}" srcOrd="1" destOrd="0" presId="urn:microsoft.com/office/officeart/2005/8/layout/list1"/>
    <dgm:cxn modelId="{D68B0336-A5D2-4E68-B491-D3B9CA11B12A}" type="presParOf" srcId="{C613BEA3-A98D-4343-B008-6878FAFA8E41}" destId="{7EE029BC-57C4-434B-B288-6962DA5080BB}" srcOrd="5" destOrd="0" presId="urn:microsoft.com/office/officeart/2005/8/layout/list1"/>
    <dgm:cxn modelId="{BEFB22BA-67ED-4322-8B1D-8DC01E7AAAF6}" type="presParOf" srcId="{C613BEA3-A98D-4343-B008-6878FAFA8E41}" destId="{F2FE7807-59FB-4210-9A67-391CDCF7F87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5B45F-ABDF-43A4-826A-01A372DAC47E}">
      <dsp:nvSpPr>
        <dsp:cNvPr id="0" name=""/>
        <dsp:cNvSpPr/>
      </dsp:nvSpPr>
      <dsp:spPr>
        <a:xfrm>
          <a:off x="0" y="20359"/>
          <a:ext cx="4019880" cy="1193199"/>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1987" tIns="187452" rIns="311987"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latin typeface="+mn-lt"/>
              <a:cs typeface="Arial" pitchFamily="34" charset="0"/>
            </a:rPr>
            <a:t> </a:t>
          </a:r>
          <a:r>
            <a:rPr lang="en-US" sz="800" kern="1200" dirty="0">
              <a:latin typeface="+mn-lt"/>
              <a:cs typeface="Arial" pitchFamily="34" charset="0"/>
            </a:rPr>
            <a:t>Abstracts underlying GCP Serverless Services</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a:latin typeface="+mn-lt"/>
              <a:cs typeface="Arial" pitchFamily="34" charset="0"/>
            </a:rPr>
            <a:t>Data </a:t>
          </a:r>
          <a:r>
            <a:rPr lang="en-US" sz="800" kern="1200" dirty="0">
              <a:latin typeface="+mn-lt"/>
              <a:cs typeface="Arial" pitchFamily="34" charset="0"/>
            </a:rPr>
            <a:t>Engineering Productivity Improvement through Extreme Automation with event driven pipelines. </a:t>
          </a:r>
          <a:endParaRPr lang="en-US" sz="800" kern="1200" dirty="0">
            <a:latin typeface="+mn-lt"/>
          </a:endParaRPr>
        </a:p>
        <a:p>
          <a:pPr marL="57150" lvl="1" indent="-57150" algn="l" defTabSz="355600">
            <a:lnSpc>
              <a:spcPct val="90000"/>
            </a:lnSpc>
            <a:spcBef>
              <a:spcPct val="0"/>
            </a:spcBef>
            <a:spcAft>
              <a:spcPct val="15000"/>
            </a:spcAft>
            <a:buChar char="•"/>
          </a:pPr>
          <a:r>
            <a:rPr lang="en-US" sz="800" kern="1200" dirty="0">
              <a:latin typeface="+mn-lt"/>
              <a:cs typeface="Arial" pitchFamily="34" charset="0"/>
            </a:rPr>
            <a:t>Framework is tested and optimized to load high volumes of data from given flat file types.</a:t>
          </a:r>
          <a:endParaRPr lang="en-US" sz="800" kern="1200" dirty="0">
            <a:latin typeface="+mn-lt"/>
          </a:endParaRPr>
        </a:p>
      </dsp:txBody>
      <dsp:txXfrm>
        <a:off x="0" y="20359"/>
        <a:ext cx="4019880" cy="1193199"/>
      </dsp:txXfrm>
    </dsp:sp>
    <dsp:sp modelId="{7F85F2D2-D47A-4D3F-AB20-6BC27F471ACF}">
      <dsp:nvSpPr>
        <dsp:cNvPr id="0" name=""/>
        <dsp:cNvSpPr/>
      </dsp:nvSpPr>
      <dsp:spPr>
        <a:xfrm>
          <a:off x="257262" y="0"/>
          <a:ext cx="2813916" cy="2656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359" tIns="0" rIns="106359" bIns="0" numCol="1" spcCol="1270" anchor="ctr" anchorCtr="0">
          <a:noAutofit/>
        </a:bodyPr>
        <a:lstStyle/>
        <a:p>
          <a:pPr marL="0" lvl="0" indent="0" algn="l" defTabSz="444500">
            <a:lnSpc>
              <a:spcPct val="90000"/>
            </a:lnSpc>
            <a:spcBef>
              <a:spcPct val="0"/>
            </a:spcBef>
            <a:spcAft>
              <a:spcPct val="35000"/>
            </a:spcAft>
            <a:buNone/>
          </a:pPr>
          <a:r>
            <a:rPr lang="en-US" sz="1000" b="1" kern="1200"/>
            <a:t>About Framework?</a:t>
          </a:r>
        </a:p>
      </dsp:txBody>
      <dsp:txXfrm>
        <a:off x="270231" y="12969"/>
        <a:ext cx="2787978" cy="239742"/>
      </dsp:txXfrm>
    </dsp:sp>
    <dsp:sp modelId="{F2FE7807-59FB-4210-9A67-391CDCF7F877}">
      <dsp:nvSpPr>
        <dsp:cNvPr id="0" name=""/>
        <dsp:cNvSpPr/>
      </dsp:nvSpPr>
      <dsp:spPr>
        <a:xfrm>
          <a:off x="0" y="1493657"/>
          <a:ext cx="4019880" cy="4163301"/>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1987" tIns="187452" rIns="311987" bIns="56896" numCol="1" spcCol="1270" anchor="t" anchorCtr="0">
          <a:noAutofit/>
        </a:bodyPr>
        <a:lstStyle/>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Intended Use:</a:t>
          </a:r>
          <a:endParaRPr lang="en-US" sz="800" b="0" kern="1200">
            <a:latin typeface="+mn-lt"/>
            <a:cs typeface="Arial" panose="020B0604020202020204" pitchFamily="34" charset="0"/>
          </a:endParaRP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Accelerate design &amp; development of data pipelines</a:t>
          </a:r>
        </a:p>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Loosely Coupled:</a:t>
          </a:r>
          <a:endParaRPr lang="en-US" sz="800" kern="1200">
            <a:latin typeface="+mn-lt"/>
            <a:cs typeface="Arial" panose="020B0604020202020204" pitchFamily="34" charset="0"/>
          </a:endParaRP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Fully componentized</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Built on Open Source DBT for transformations</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Self Service Excel/JSON template to Setup and Operationalize data pipelines</a:t>
          </a:r>
        </a:p>
        <a:p>
          <a:pPr marL="57150" lvl="1" indent="0" algn="l" defTabSz="400050">
            <a:lnSpc>
              <a:spcPct val="90000"/>
            </a:lnSpc>
            <a:spcBef>
              <a:spcPct val="0"/>
            </a:spcBef>
            <a:spcAft>
              <a:spcPct val="15000"/>
            </a:spcAft>
            <a:buFont typeface="Arial" panose="020B0604020202020204" pitchFamily="34" charset="0"/>
            <a:buChar char="•"/>
          </a:pPr>
          <a:r>
            <a:rPr lang="en-US" sz="800" b="1" kern="1200">
              <a:latin typeface="+mn-lt"/>
              <a:cs typeface="Arial" panose="020B0604020202020204" pitchFamily="34" charset="0"/>
            </a:rPr>
            <a:t> Handles:</a:t>
          </a:r>
          <a:endParaRPr lang="en-US" sz="800" kern="1200">
            <a:latin typeface="+mn-lt"/>
            <a:cs typeface="Arial" panose="020B0604020202020204" pitchFamily="34" charset="0"/>
          </a:endParaRP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Schema validations</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Technical data quality checks on BigQuery Bronze Layer</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Bronze. Silver &amp; Gold layer tables creation</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Cloud Storage Landing to Raw to BigQuery Bronze load</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Bronze to BigQuery Silver layer loads</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BigQuery Silver to BigQuery Gold layer loads</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Incremental loads to Silver layer with DBT models .</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Gold layer DBT model having transform logic written by developers</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Workflow generator for Cloud Composer</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CI/CD</a:t>
          </a:r>
        </a:p>
        <a:p>
          <a:pPr marL="114300" lvl="2" indent="0" algn="l" defTabSz="400050">
            <a:lnSpc>
              <a:spcPct val="90000"/>
            </a:lnSpc>
            <a:spcBef>
              <a:spcPct val="0"/>
            </a:spcBef>
            <a:spcAft>
              <a:spcPct val="15000"/>
            </a:spcAft>
            <a:buFont typeface="Arial" panose="020B0604020202020204" pitchFamily="34" charset="0"/>
            <a:buChar char="•"/>
          </a:pPr>
          <a:r>
            <a:rPr lang="en-US" sz="800" kern="1200">
              <a:latin typeface="+mn-lt"/>
              <a:cs typeface="Arial" panose="020B0604020202020204" pitchFamily="34" charset="0"/>
            </a:rPr>
            <a:t>  Alert Notifications, Audit &amp; Logging</a:t>
          </a:r>
        </a:p>
        <a:p>
          <a:pPr marL="57150" lvl="1" indent="-57150" algn="l" defTabSz="400050">
            <a:lnSpc>
              <a:spcPct val="90000"/>
            </a:lnSpc>
            <a:spcBef>
              <a:spcPct val="0"/>
            </a:spcBef>
            <a:spcAft>
              <a:spcPct val="15000"/>
            </a:spcAft>
            <a:buFont typeface="Arial" panose="020B0604020202020204" pitchFamily="34" charset="0"/>
            <a:buChar char="•"/>
          </a:pPr>
          <a:r>
            <a:rPr lang="en-US" sz="800" b="1" kern="1200">
              <a:solidFill>
                <a:srgbClr val="6D6E71">
                  <a:hueOff val="0"/>
                  <a:satOff val="0"/>
                  <a:lumOff val="0"/>
                  <a:alphaOff val="0"/>
                </a:srgbClr>
              </a:solidFill>
              <a:latin typeface="Calibri"/>
              <a:ea typeface="+mn-ea"/>
              <a:cs typeface="Arial" panose="020B0604020202020204" pitchFamily="34" charset="0"/>
            </a:rPr>
            <a:t> Future Plan :</a:t>
          </a:r>
        </a:p>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Real Time Streaming</a:t>
          </a:r>
        </a:p>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Self Service UI</a:t>
          </a:r>
        </a:p>
        <a:p>
          <a:pPr marL="114300" lvl="2" indent="0" algn="l" defTabSz="400050">
            <a:lnSpc>
              <a:spcPct val="90000"/>
            </a:lnSpc>
            <a:spcBef>
              <a:spcPct val="0"/>
            </a:spcBef>
            <a:spcAft>
              <a:spcPct val="15000"/>
            </a:spcAft>
            <a:buFont typeface="Arial" panose="020B0604020202020204" pitchFamily="34" charset="0"/>
            <a:buChar char="•"/>
          </a:pPr>
          <a:r>
            <a:rPr lang="en-US" sz="800" kern="1200">
              <a:solidFill>
                <a:srgbClr val="6D6E71">
                  <a:hueOff val="0"/>
                  <a:satOff val="0"/>
                  <a:lumOff val="0"/>
                  <a:alphaOff val="0"/>
                </a:srgbClr>
              </a:solidFill>
              <a:latin typeface="Calibri"/>
              <a:ea typeface="+mn-ea"/>
              <a:cs typeface="Arial" panose="020B0604020202020204" pitchFamily="34" charset="0"/>
            </a:rPr>
            <a:t> Extract incremental data directly from Source Systems to flat files and transfer to GCS Landing Layer</a:t>
          </a:r>
        </a:p>
      </dsp:txBody>
      <dsp:txXfrm>
        <a:off x="0" y="1493657"/>
        <a:ext cx="4019880" cy="4163301"/>
      </dsp:txXfrm>
    </dsp:sp>
    <dsp:sp modelId="{68AF455A-0BEF-4579-BACE-1A3C4C788F9F}">
      <dsp:nvSpPr>
        <dsp:cNvPr id="0" name=""/>
        <dsp:cNvSpPr/>
      </dsp:nvSpPr>
      <dsp:spPr>
        <a:xfrm>
          <a:off x="224349" y="1389291"/>
          <a:ext cx="2813916" cy="2656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359" tIns="0" rIns="106359" bIns="0" numCol="1" spcCol="1270" anchor="ctr" anchorCtr="0">
          <a:noAutofit/>
        </a:bodyPr>
        <a:lstStyle/>
        <a:p>
          <a:pPr marL="0" lvl="0" indent="0" algn="l" defTabSz="444500">
            <a:lnSpc>
              <a:spcPct val="90000"/>
            </a:lnSpc>
            <a:spcBef>
              <a:spcPct val="0"/>
            </a:spcBef>
            <a:spcAft>
              <a:spcPct val="35000"/>
            </a:spcAft>
            <a:buNone/>
          </a:pPr>
          <a:r>
            <a:rPr lang="en-US" sz="1000" b="1" u="none" kern="1200" dirty="0">
              <a:cs typeface="Arial" panose="020B0604020202020204" pitchFamily="34" charset="0"/>
            </a:rPr>
            <a:t>Key Differentiators</a:t>
          </a:r>
          <a:endParaRPr lang="en-US" sz="1000" u="none" kern="1200" dirty="0"/>
        </a:p>
      </dsp:txBody>
      <dsp:txXfrm>
        <a:off x="237318" y="1402260"/>
        <a:ext cx="2787978"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B6B7B-AA85-4F4F-B164-6628FAC76235}"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DD19F-9429-4132-97B3-63AC5421FE4E}" type="slidenum">
              <a:rPr lang="en-US" smtClean="0"/>
              <a:t>‹#›</a:t>
            </a:fld>
            <a:endParaRPr lang="en-US"/>
          </a:p>
        </p:txBody>
      </p:sp>
    </p:spTree>
    <p:extLst>
      <p:ext uri="{BB962C8B-B14F-4D97-AF65-F5344CB8AC3E}">
        <p14:creationId xmlns:p14="http://schemas.microsoft.com/office/powerpoint/2010/main" val="92672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2</a:t>
            </a:fld>
            <a:endParaRPr lang="en-US"/>
          </a:p>
        </p:txBody>
      </p:sp>
    </p:spTree>
    <p:extLst>
      <p:ext uri="{BB962C8B-B14F-4D97-AF65-F5344CB8AC3E}">
        <p14:creationId xmlns:p14="http://schemas.microsoft.com/office/powerpoint/2010/main" val="1761768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144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81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651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19</a:t>
            </a:fld>
            <a:endParaRPr lang="en-US"/>
          </a:p>
        </p:txBody>
      </p:sp>
    </p:spTree>
    <p:extLst>
      <p:ext uri="{BB962C8B-B14F-4D97-AF65-F5344CB8AC3E}">
        <p14:creationId xmlns:p14="http://schemas.microsoft.com/office/powerpoint/2010/main" val="134832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35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7204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068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23</a:t>
            </a:fld>
            <a:endParaRPr lang="en-US"/>
          </a:p>
        </p:txBody>
      </p:sp>
    </p:spTree>
    <p:extLst>
      <p:ext uri="{BB962C8B-B14F-4D97-AF65-F5344CB8AC3E}">
        <p14:creationId xmlns:p14="http://schemas.microsoft.com/office/powerpoint/2010/main" val="1823280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5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22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5</a:t>
            </a:fld>
            <a:endParaRPr lang="en-US"/>
          </a:p>
        </p:txBody>
      </p:sp>
    </p:spTree>
    <p:extLst>
      <p:ext uri="{BB962C8B-B14F-4D97-AF65-F5344CB8AC3E}">
        <p14:creationId xmlns:p14="http://schemas.microsoft.com/office/powerpoint/2010/main" val="2773052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26</a:t>
            </a:fld>
            <a:endParaRPr lang="en-US"/>
          </a:p>
        </p:txBody>
      </p:sp>
    </p:spTree>
    <p:extLst>
      <p:ext uri="{BB962C8B-B14F-4D97-AF65-F5344CB8AC3E}">
        <p14:creationId xmlns:p14="http://schemas.microsoft.com/office/powerpoint/2010/main" val="360485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6</a:t>
            </a:fld>
            <a:endParaRPr lang="en-US"/>
          </a:p>
        </p:txBody>
      </p:sp>
    </p:spTree>
    <p:extLst>
      <p:ext uri="{BB962C8B-B14F-4D97-AF65-F5344CB8AC3E}">
        <p14:creationId xmlns:p14="http://schemas.microsoft.com/office/powerpoint/2010/main" val="74528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BDD19F-9429-4132-97B3-63AC5421FE4E}" type="slidenum">
              <a:rPr lang="en-US" smtClean="0"/>
              <a:t>7</a:t>
            </a:fld>
            <a:endParaRPr lang="en-US"/>
          </a:p>
        </p:txBody>
      </p:sp>
    </p:spTree>
    <p:extLst>
      <p:ext uri="{BB962C8B-B14F-4D97-AF65-F5344CB8AC3E}">
        <p14:creationId xmlns:p14="http://schemas.microsoft.com/office/powerpoint/2010/main" val="86231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11</a:t>
            </a:fld>
            <a:endParaRPr lang="en-US"/>
          </a:p>
        </p:txBody>
      </p:sp>
    </p:spTree>
    <p:extLst>
      <p:ext uri="{BB962C8B-B14F-4D97-AF65-F5344CB8AC3E}">
        <p14:creationId xmlns:p14="http://schemas.microsoft.com/office/powerpoint/2010/main" val="73643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61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DD19F-9429-4132-97B3-63AC5421FE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96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BDD19F-9429-4132-97B3-63AC5421FE4E}" type="slidenum">
              <a:rPr lang="en-US" smtClean="0"/>
              <a:t>14</a:t>
            </a:fld>
            <a:endParaRPr lang="en-US"/>
          </a:p>
        </p:txBody>
      </p:sp>
    </p:spTree>
    <p:extLst>
      <p:ext uri="{BB962C8B-B14F-4D97-AF65-F5344CB8AC3E}">
        <p14:creationId xmlns:p14="http://schemas.microsoft.com/office/powerpoint/2010/main" val="174178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3115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lang="en-US" sz="3200" b="0" i="0" u="none" strike="noStrike" cap="none" spc="0" baseline="0" dirty="0" smtClean="0">
                <a:ln>
                  <a:noFill/>
                </a:ln>
                <a:solidFill>
                  <a:srgbClr val="007CC3"/>
                </a:solidFill>
                <a:uFillTx/>
                <a:latin typeface="Arial"/>
                <a:ea typeface="Arial"/>
                <a:cs typeface="Arial"/>
                <a:sym typeface="Arial"/>
              </a:defRPr>
            </a:lvl1pPr>
          </a:lstStyle>
          <a:p>
            <a:r>
              <a:rPr lang="en-US"/>
              <a:t>Title text</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9" name="Picture 8"/>
          <p:cNvPicPr>
            <a:picLocks noChangeAspect="1"/>
          </p:cNvPicPr>
          <p:nvPr userDrawn="1"/>
        </p:nvPicPr>
        <p:blipFill>
          <a:blip r:embed="rId2"/>
          <a:stretch>
            <a:fillRect/>
          </a:stretch>
        </p:blipFill>
        <p:spPr>
          <a:xfrm>
            <a:off x="11301617" y="6316482"/>
            <a:ext cx="624383" cy="319352"/>
          </a:xfrm>
          <a:prstGeom prst="rect">
            <a:avLst/>
          </a:prstGeom>
        </p:spPr>
      </p:pic>
    </p:spTree>
    <p:extLst>
      <p:ext uri="{BB962C8B-B14F-4D97-AF65-F5344CB8AC3E}">
        <p14:creationId xmlns:p14="http://schemas.microsoft.com/office/powerpoint/2010/main" val="29613812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5057-A013-46DD-8228-E8216AD80388}"/>
              </a:ext>
            </a:extLst>
          </p:cNvPr>
          <p:cNvSpPr>
            <a:spLocks noGrp="1"/>
          </p:cNvSpPr>
          <p:nvPr>
            <p:ph type="ctrTitle"/>
          </p:nvPr>
        </p:nvSpPr>
        <p:spPr>
          <a:xfrm>
            <a:off x="422988" y="91720"/>
            <a:ext cx="9144000" cy="738771"/>
          </a:xfrm>
          <a:prstGeom prst="rect">
            <a:avLst/>
          </a:prstGeom>
        </p:spPr>
        <p:txBody>
          <a:bodyPr anchor="b">
            <a:normAutofit/>
          </a:bodyPr>
          <a:lstStyle>
            <a:lvl1pPr algn="l">
              <a:defRPr sz="3600">
                <a:latin typeface="Arial" panose="020B0604020202020204" pitchFamily="34" charset="0"/>
                <a:cs typeface="Arial" panose="020B0604020202020204" pitchFamily="34"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0BCB2A3C-FC0B-4939-B070-642FD2538298}"/>
              </a:ext>
            </a:extLst>
          </p:cNvPr>
          <p:cNvSpPr>
            <a:spLocks noGrp="1"/>
          </p:cNvSpPr>
          <p:nvPr>
            <p:ph type="sldNum" sz="quarter" idx="12"/>
          </p:nvPr>
        </p:nvSpPr>
        <p:spPr>
          <a:xfrm>
            <a:off x="4724400" y="6388338"/>
            <a:ext cx="2743200" cy="365125"/>
          </a:xfrm>
          <a:prstGeom prst="rect">
            <a:avLst/>
          </a:prstGeom>
        </p:spPr>
        <p:txBody>
          <a:bodyPr/>
          <a:lstStyle>
            <a:lvl1pPr algn="ctr">
              <a:defRPr/>
            </a:lvl1pPr>
          </a:lstStyle>
          <a:p>
            <a:fld id="{1AB70C68-385B-4727-BA46-B3D1CC3693D5}" type="slidenum">
              <a:rPr lang="en-US" smtClean="0"/>
              <a:pPr/>
              <a:t>‹#›</a:t>
            </a:fld>
            <a:endParaRPr lang="en-US"/>
          </a:p>
        </p:txBody>
      </p:sp>
      <p:sp>
        <p:nvSpPr>
          <p:cNvPr id="9" name="Text Placeholder 8">
            <a:extLst>
              <a:ext uri="{FF2B5EF4-FFF2-40B4-BE49-F238E27FC236}">
                <a16:creationId xmlns:a16="http://schemas.microsoft.com/office/drawing/2014/main" id="{760ED671-77B3-4ECC-A05C-151A7961AB66}"/>
              </a:ext>
            </a:extLst>
          </p:cNvPr>
          <p:cNvSpPr>
            <a:spLocks noGrp="1"/>
          </p:cNvSpPr>
          <p:nvPr>
            <p:ph type="body" sz="quarter" idx="13"/>
          </p:nvPr>
        </p:nvSpPr>
        <p:spPr>
          <a:xfrm>
            <a:off x="1638300" y="1276350"/>
            <a:ext cx="7239000" cy="3505200"/>
          </a:xfrm>
          <a:prstGeom prst="rect">
            <a:avLst/>
          </a:prstGeom>
        </p:spPr>
        <p:txBody>
          <a:bodyPr/>
          <a:lstStyle>
            <a:lvl1pPr marL="0" indent="0">
              <a:buNone/>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51182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ver_pag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0561A-6744-4983-866B-C48C3B3E8AD9}"/>
              </a:ext>
            </a:extLst>
          </p:cNvPr>
          <p:cNvSpPr/>
          <p:nvPr userDrawn="1"/>
        </p:nvSpPr>
        <p:spPr>
          <a:xfrm>
            <a:off x="8531352" y="0"/>
            <a:ext cx="3657600" cy="6859715"/>
          </a:xfrm>
          <a:prstGeom prst="rect">
            <a:avLst/>
          </a:prstGeom>
          <a:gradFill flip="none" rotWithShape="1">
            <a:gsLst>
              <a:gs pos="0">
                <a:schemeClr val="bg1">
                  <a:lumMod val="85000"/>
                  <a:alpha val="90000"/>
                </a:schemeClr>
              </a:gs>
              <a:gs pos="75000">
                <a:srgbClr val="FF3399">
                  <a:alpha val="90000"/>
                </a:srgbClr>
              </a:gs>
              <a:gs pos="50000">
                <a:srgbClr val="FF3399">
                  <a:alpha val="70000"/>
                </a:srgbClr>
              </a:gs>
              <a:gs pos="25000">
                <a:srgbClr val="FF3399">
                  <a:alpha val="50000"/>
                </a:srgbClr>
              </a:gs>
              <a:gs pos="100000">
                <a:srgbClr val="FF3399"/>
              </a:gs>
            </a:gsLst>
            <a:path path="circle">
              <a:fillToRect l="100000" b="100000"/>
            </a:path>
            <a:tileRect t="-100000" r="-100000"/>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Title 9">
            <a:extLst>
              <a:ext uri="{FF2B5EF4-FFF2-40B4-BE49-F238E27FC236}">
                <a16:creationId xmlns:a16="http://schemas.microsoft.com/office/drawing/2014/main" id="{0DFA3EDA-7B92-4B2E-8430-E7E3F738C287}"/>
              </a:ext>
            </a:extLst>
          </p:cNvPr>
          <p:cNvSpPr>
            <a:spLocks noGrp="1"/>
          </p:cNvSpPr>
          <p:nvPr>
            <p:ph type="title"/>
          </p:nvPr>
        </p:nvSpPr>
        <p:spPr>
          <a:xfrm>
            <a:off x="418289" y="2356043"/>
            <a:ext cx="8229600" cy="1325563"/>
          </a:xfrm>
          <a:prstGeom prst="rect">
            <a:avLst/>
          </a:prstGeom>
        </p:spPr>
        <p:txBody>
          <a:bodyPr anchor="b"/>
          <a:lstStyle>
            <a:lvl1pPr algn="l">
              <a:defRPr sz="4000" spc="300">
                <a:solidFill>
                  <a:schemeClr val="tx1">
                    <a:lumMod val="75000"/>
                    <a:lumOff val="25000"/>
                  </a:schemeClr>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12" name="Content Placeholder 11">
            <a:extLst>
              <a:ext uri="{FF2B5EF4-FFF2-40B4-BE49-F238E27FC236}">
                <a16:creationId xmlns:a16="http://schemas.microsoft.com/office/drawing/2014/main" id="{9D9A690E-D476-419A-A58B-F06B6B478D7A}"/>
              </a:ext>
            </a:extLst>
          </p:cNvPr>
          <p:cNvSpPr>
            <a:spLocks noGrp="1"/>
          </p:cNvSpPr>
          <p:nvPr>
            <p:ph sz="quarter" idx="10"/>
          </p:nvPr>
        </p:nvSpPr>
        <p:spPr>
          <a:xfrm>
            <a:off x="420467" y="3688728"/>
            <a:ext cx="8229600" cy="849312"/>
          </a:xfrm>
          <a:prstGeom prst="rect">
            <a:avLst/>
          </a:prstGeom>
        </p:spPr>
        <p:txBody>
          <a:bodyPr/>
          <a:lstStyle>
            <a:lvl1pPr marL="0" indent="0" algn="l">
              <a:buNone/>
              <a:defRPr sz="2400" spc="300">
                <a:solidFill>
                  <a:srgbClr val="FF3399"/>
                </a:solidFill>
                <a:latin typeface="Segoe UI Semibold" panose="020B0702040204020203" pitchFamily="34" charset="0"/>
                <a:cs typeface="Segoe UI Semibold" panose="020B0702040204020203" pitchFamily="34" charset="0"/>
              </a:defRPr>
            </a:lvl1pPr>
          </a:lstStyle>
          <a:p>
            <a:pPr lvl="0"/>
            <a:r>
              <a:rPr lang="en-US"/>
              <a:t>Click to edit Master text styles</a:t>
            </a:r>
          </a:p>
        </p:txBody>
      </p:sp>
      <p:grpSp>
        <p:nvGrpSpPr>
          <p:cNvPr id="6" name="Group 5">
            <a:extLst>
              <a:ext uri="{FF2B5EF4-FFF2-40B4-BE49-F238E27FC236}">
                <a16:creationId xmlns:a16="http://schemas.microsoft.com/office/drawing/2014/main" id="{5CEE45F7-A999-4CD7-819A-729F5368F734}"/>
              </a:ext>
            </a:extLst>
          </p:cNvPr>
          <p:cNvGrpSpPr/>
          <p:nvPr userDrawn="1"/>
        </p:nvGrpSpPr>
        <p:grpSpPr>
          <a:xfrm>
            <a:off x="155398" y="6490962"/>
            <a:ext cx="1296212" cy="263999"/>
            <a:chOff x="418288" y="348778"/>
            <a:chExt cx="3166022" cy="527998"/>
          </a:xfrm>
        </p:grpSpPr>
        <p:pic>
          <p:nvPicPr>
            <p:cNvPr id="9" name="Graphic 8">
              <a:extLst>
                <a:ext uri="{FF2B5EF4-FFF2-40B4-BE49-F238E27FC236}">
                  <a16:creationId xmlns:a16="http://schemas.microsoft.com/office/drawing/2014/main" id="{A2A622B5-79C7-42BA-9FC3-1C55FE2AE8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7753"/>
            <a:stretch/>
          </p:blipFill>
          <p:spPr>
            <a:xfrm>
              <a:off x="418288" y="348778"/>
              <a:ext cx="1809345" cy="527998"/>
            </a:xfrm>
            <a:prstGeom prst="rect">
              <a:avLst/>
            </a:prstGeom>
          </p:spPr>
        </p:pic>
        <p:pic>
          <p:nvPicPr>
            <p:cNvPr id="13" name="Graphic 12">
              <a:extLst>
                <a:ext uri="{FF2B5EF4-FFF2-40B4-BE49-F238E27FC236}">
                  <a16:creationId xmlns:a16="http://schemas.microsoft.com/office/drawing/2014/main" id="{25BCD35B-F4C4-4049-98C7-2DF192CC12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8427"/>
            <a:stretch/>
          </p:blipFill>
          <p:spPr>
            <a:xfrm>
              <a:off x="2462326" y="454151"/>
              <a:ext cx="1121984" cy="411480"/>
            </a:xfrm>
            <a:prstGeom prst="rect">
              <a:avLst/>
            </a:prstGeom>
          </p:spPr>
        </p:pic>
        <p:cxnSp>
          <p:nvCxnSpPr>
            <p:cNvPr id="3" name="Straight Connector 2">
              <a:extLst>
                <a:ext uri="{FF2B5EF4-FFF2-40B4-BE49-F238E27FC236}">
                  <a16:creationId xmlns:a16="http://schemas.microsoft.com/office/drawing/2014/main" id="{5E29F209-F163-4D01-814B-697234B01A10}"/>
                </a:ext>
              </a:extLst>
            </p:cNvPr>
            <p:cNvCxnSpPr/>
            <p:nvPr userDrawn="1"/>
          </p:nvCxnSpPr>
          <p:spPr>
            <a:xfrm>
              <a:off x="2334639" y="405511"/>
              <a:ext cx="0" cy="45720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2B98-5774-4343-B130-39D3CF87C69B}"/>
              </a:ext>
            </a:extLst>
          </p:cNvPr>
          <p:cNvSpPr>
            <a:spLocks noGrp="1"/>
          </p:cNvSpPr>
          <p:nvPr>
            <p:ph type="title"/>
          </p:nvPr>
        </p:nvSpPr>
        <p:spPr>
          <a:xfrm>
            <a:off x="274320" y="91440"/>
            <a:ext cx="11430000" cy="530987"/>
          </a:xfrm>
          <a:prstGeom prst="rect">
            <a:avLst/>
          </a:prstGeom>
        </p:spPr>
        <p:txBody>
          <a:bodyPr anchor="ctr"/>
          <a:lstStyle>
            <a:lvl1pPr>
              <a:defRPr sz="24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5" name="Slide Number Placeholder 4">
            <a:extLst>
              <a:ext uri="{FF2B5EF4-FFF2-40B4-BE49-F238E27FC236}">
                <a16:creationId xmlns:a16="http://schemas.microsoft.com/office/drawing/2014/main" id="{7AF42669-2774-4207-892D-EC37F11F2EA1}"/>
              </a:ext>
            </a:extLst>
          </p:cNvPr>
          <p:cNvSpPr>
            <a:spLocks noGrp="1"/>
          </p:cNvSpPr>
          <p:nvPr>
            <p:ph type="sldNum" sz="quarter" idx="12"/>
          </p:nvPr>
        </p:nvSpPr>
        <p:spPr>
          <a:xfrm>
            <a:off x="274320" y="6400800"/>
            <a:ext cx="365760" cy="261610"/>
          </a:xfrm>
          <a:prstGeom prst="rect">
            <a:avLst/>
          </a:prstGeom>
        </p:spPr>
        <p:txBody>
          <a:bodyPr anchor="ctr">
            <a:spAutoFit/>
          </a:bodyPr>
          <a:lstStyle>
            <a:lvl1pPr algn="ctr">
              <a:defRPr sz="1100">
                <a:latin typeface="Segoe UI Semibold" panose="020B0702040204020203" pitchFamily="34" charset="0"/>
                <a:cs typeface="Segoe UI Semibold" panose="020B0702040204020203" pitchFamily="34" charset="0"/>
              </a:defRPr>
            </a:lvl1pPr>
          </a:lstStyle>
          <a:p>
            <a:fld id="{D6A99E24-4CCC-4442-817A-F545F8AFCC6E}" type="slidenum">
              <a:rPr lang="en-US" smtClean="0"/>
              <a:pPr/>
              <a:t>‹#›</a:t>
            </a:fld>
            <a:endParaRPr lang="en-US"/>
          </a:p>
        </p:txBody>
      </p:sp>
      <p:cxnSp>
        <p:nvCxnSpPr>
          <p:cNvPr id="8" name="Straight Connector 7">
            <a:extLst>
              <a:ext uri="{FF2B5EF4-FFF2-40B4-BE49-F238E27FC236}">
                <a16:creationId xmlns:a16="http://schemas.microsoft.com/office/drawing/2014/main" id="{EC3A21B1-C49A-468D-8AA7-0E9CE297D291}"/>
              </a:ext>
            </a:extLst>
          </p:cNvPr>
          <p:cNvCxnSpPr/>
          <p:nvPr userDrawn="1"/>
        </p:nvCxnSpPr>
        <p:spPr>
          <a:xfrm>
            <a:off x="0" y="0"/>
            <a:ext cx="4572000"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103A054-BE03-42E9-A467-EF827AAFEB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7560"/>
          <a:stretch/>
        </p:blipFill>
        <p:spPr>
          <a:xfrm>
            <a:off x="10976416" y="6456911"/>
            <a:ext cx="1065022" cy="309649"/>
          </a:xfrm>
          <a:prstGeom prst="rect">
            <a:avLst/>
          </a:prstGeom>
        </p:spPr>
      </p:pic>
    </p:spTree>
    <p:extLst>
      <p:ext uri="{BB962C8B-B14F-4D97-AF65-F5344CB8AC3E}">
        <p14:creationId xmlns:p14="http://schemas.microsoft.com/office/powerpoint/2010/main" val="19376881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2ED1D61-A192-43AA-9758-BBE71035B0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2240" y="6506561"/>
            <a:ext cx="1779910" cy="246902"/>
          </a:xfrm>
          <a:prstGeom prst="rect">
            <a:avLst/>
          </a:prstGeom>
        </p:spPr>
      </p:pic>
    </p:spTree>
    <p:extLst>
      <p:ext uri="{BB962C8B-B14F-4D97-AF65-F5344CB8AC3E}">
        <p14:creationId xmlns:p14="http://schemas.microsoft.com/office/powerpoint/2010/main" val="2266767132"/>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90" r:id="rId3"/>
    <p:sldLayoutId id="2147483691" r:id="rId4"/>
  </p:sldLayoutIdLst>
  <p:transition spd="med"/>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1.png"/><Relationship Id="rId5" Type="http://schemas.openxmlformats.org/officeDocument/2006/relationships/diagramQuickStyle" Target="../diagrams/quickStyle1.xml"/><Relationship Id="rId10" Type="http://schemas.openxmlformats.org/officeDocument/2006/relationships/image" Target="../media/image60.png"/><Relationship Id="rId4" Type="http://schemas.openxmlformats.org/officeDocument/2006/relationships/diagramLayout" Target="../diagrams/layout1.xml"/><Relationship Id="rId9" Type="http://schemas.openxmlformats.org/officeDocument/2006/relationships/image" Target="../media/image59.png"/><Relationship Id="rId14" Type="http://schemas.openxmlformats.org/officeDocument/2006/relationships/image" Target="../media/image6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2.png"/><Relationship Id="rId7"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69.png"/><Relationship Id="rId5" Type="http://schemas.openxmlformats.org/officeDocument/2006/relationships/image" Target="../media/image37.png"/><Relationship Id="rId10" Type="http://schemas.openxmlformats.org/officeDocument/2006/relationships/image" Target="../media/image68.png"/><Relationship Id="rId4" Type="http://schemas.openxmlformats.org/officeDocument/2006/relationships/image" Target="../media/image65.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2.png"/><Relationship Id="rId7"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36.png"/><Relationship Id="rId4" Type="http://schemas.openxmlformats.org/officeDocument/2006/relationships/image" Target="../media/image37.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42.png"/><Relationship Id="rId7" Type="http://schemas.openxmlformats.org/officeDocument/2006/relationships/image" Target="../media/image66.png"/><Relationship Id="rId12"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67.png"/><Relationship Id="rId5" Type="http://schemas.openxmlformats.org/officeDocument/2006/relationships/image" Target="../media/image37.png"/><Relationship Id="rId10" Type="http://schemas.openxmlformats.org/officeDocument/2006/relationships/image" Target="../media/image69.png"/><Relationship Id="rId4" Type="http://schemas.openxmlformats.org/officeDocument/2006/relationships/image" Target="../media/image65.png"/><Relationship Id="rId9" Type="http://schemas.openxmlformats.org/officeDocument/2006/relationships/image" Target="../media/image33.png"/><Relationship Id="rId14"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36.png"/><Relationship Id="rId3" Type="http://schemas.openxmlformats.org/officeDocument/2006/relationships/image" Target="../media/image42.png"/><Relationship Id="rId7" Type="http://schemas.openxmlformats.org/officeDocument/2006/relationships/image" Target="../media/image27.png"/><Relationship Id="rId12"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4.png"/><Relationship Id="rId5" Type="http://schemas.openxmlformats.org/officeDocument/2006/relationships/image" Target="../media/image28.png"/><Relationship Id="rId10" Type="http://schemas.openxmlformats.org/officeDocument/2006/relationships/image" Target="../media/image67.png"/><Relationship Id="rId4" Type="http://schemas.openxmlformats.org/officeDocument/2006/relationships/image" Target="../media/image37.png"/><Relationship Id="rId9" Type="http://schemas.openxmlformats.org/officeDocument/2006/relationships/image" Target="../media/image23.png"/><Relationship Id="rId1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68.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22.png"/><Relationship Id="rId26" Type="http://schemas.openxmlformats.org/officeDocument/2006/relationships/image" Target="../media/image44.png"/><Relationship Id="rId39" Type="http://schemas.openxmlformats.org/officeDocument/2006/relationships/image" Target="../media/image57.png"/><Relationship Id="rId3" Type="http://schemas.openxmlformats.org/officeDocument/2006/relationships/image" Target="../media/image23.png"/><Relationship Id="rId21" Type="http://schemas.openxmlformats.org/officeDocument/2006/relationships/image" Target="../media/image39.tif"/><Relationship Id="rId34" Type="http://schemas.openxmlformats.org/officeDocument/2006/relationships/image" Target="../media/image5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2" Type="http://schemas.openxmlformats.org/officeDocument/2006/relationships/notesSlide" Target="../notesSlides/notesSlide4.xml"/><Relationship Id="rId16" Type="http://schemas.openxmlformats.org/officeDocument/2006/relationships/image" Target="../media/image35.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2.png"/><Relationship Id="rId32" Type="http://schemas.openxmlformats.org/officeDocument/2006/relationships/image" Target="../media/image50.svg"/><Relationship Id="rId37" Type="http://schemas.openxmlformats.org/officeDocument/2006/relationships/image" Target="../media/image55.png"/><Relationship Id="rId5" Type="http://schemas.openxmlformats.org/officeDocument/2006/relationships/hyperlink" Target="http://www.pngall.com/python-logo-png" TargetMode="External"/><Relationship Id="rId15" Type="http://schemas.openxmlformats.org/officeDocument/2006/relationships/image" Target="../media/image34.png"/><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10" Type="http://schemas.openxmlformats.org/officeDocument/2006/relationships/image" Target="../media/image29.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BE1E-BBD9-4DBD-913E-5AAA268DE7B7}"/>
              </a:ext>
            </a:extLst>
          </p:cNvPr>
          <p:cNvSpPr>
            <a:spLocks noGrp="1"/>
          </p:cNvSpPr>
          <p:nvPr>
            <p:ph type="title"/>
          </p:nvPr>
        </p:nvSpPr>
        <p:spPr>
          <a:xfrm>
            <a:off x="582513" y="1139687"/>
            <a:ext cx="10337278" cy="2159955"/>
          </a:xfrm>
        </p:spPr>
        <p:txBody>
          <a:bodyPr/>
          <a:lstStyle/>
          <a:p>
            <a:r>
              <a:rPr lang="en-US" dirty="0"/>
              <a:t>Solution Architecture</a:t>
            </a:r>
            <a:br>
              <a:rPr lang="en-US" dirty="0"/>
            </a:br>
            <a:r>
              <a:rPr lang="en-US" dirty="0"/>
              <a:t>DIGITAL BI PLATFORM</a:t>
            </a:r>
          </a:p>
        </p:txBody>
      </p:sp>
      <p:sp>
        <p:nvSpPr>
          <p:cNvPr id="3" name="Content Placeholder 2">
            <a:extLst>
              <a:ext uri="{FF2B5EF4-FFF2-40B4-BE49-F238E27FC236}">
                <a16:creationId xmlns:a16="http://schemas.microsoft.com/office/drawing/2014/main" id="{81BF11D6-FDFE-45A0-8782-437FB4D3428E}"/>
              </a:ext>
            </a:extLst>
          </p:cNvPr>
          <p:cNvSpPr>
            <a:spLocks noGrp="1"/>
          </p:cNvSpPr>
          <p:nvPr>
            <p:ph sz="quarter" idx="10"/>
          </p:nvPr>
        </p:nvSpPr>
        <p:spPr>
          <a:xfrm>
            <a:off x="777343" y="3558359"/>
            <a:ext cx="2206489" cy="849312"/>
          </a:xfrm>
        </p:spPr>
        <p:txBody>
          <a:bodyPr lIns="91440" tIns="45720" rIns="91440" bIns="45720" anchor="t"/>
          <a:lstStyle/>
          <a:p>
            <a:pPr algn="ctr"/>
            <a:r>
              <a:rPr lang="en-US" dirty="0">
                <a:latin typeface="Segoe UI Semibold"/>
                <a:cs typeface="Segoe UI Semibold"/>
              </a:rPr>
              <a:t>Mar 2022</a:t>
            </a:r>
            <a:endParaRPr lang="en-US" dirty="0"/>
          </a:p>
        </p:txBody>
      </p:sp>
    </p:spTree>
    <p:extLst>
      <p:ext uri="{BB962C8B-B14F-4D97-AF65-F5344CB8AC3E}">
        <p14:creationId xmlns:p14="http://schemas.microsoft.com/office/powerpoint/2010/main" val="231027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DFCDF0-A727-400C-8328-0ACECDE09759}"/>
              </a:ext>
            </a:extLst>
          </p:cNvPr>
          <p:cNvSpPr>
            <a:spLocks noGrp="1"/>
          </p:cNvSpPr>
          <p:nvPr>
            <p:ph type="sldNum" sz="quarter" idx="12"/>
          </p:nvPr>
        </p:nvSpPr>
        <p:spPr>
          <a:xfrm>
            <a:off x="11633200" y="6492875"/>
            <a:ext cx="558800" cy="365125"/>
          </a:xfrm>
        </p:spPr>
        <p:txBody>
          <a:bodyPr/>
          <a:lstStyle/>
          <a:p>
            <a:fld id="{1AB70C68-385B-4727-BA46-B3D1CC3693D5}" type="slidenum">
              <a:rPr lang="en-US" sz="1400" b="1" smtClean="0"/>
              <a:pPr/>
              <a:t>10</a:t>
            </a:fld>
            <a:endParaRPr lang="en-US" sz="1400" b="1" dirty="0"/>
          </a:p>
        </p:txBody>
      </p:sp>
      <p:sp>
        <p:nvSpPr>
          <p:cNvPr id="10" name="Rectangle 9">
            <a:extLst>
              <a:ext uri="{FF2B5EF4-FFF2-40B4-BE49-F238E27FC236}">
                <a16:creationId xmlns:a16="http://schemas.microsoft.com/office/drawing/2014/main" id="{6F68D30F-E690-40D4-AAD9-8B1B01FA38B7}"/>
              </a:ext>
            </a:extLst>
          </p:cNvPr>
          <p:cNvSpPr/>
          <p:nvPr/>
        </p:nvSpPr>
        <p:spPr>
          <a:xfrm>
            <a:off x="491329" y="915325"/>
            <a:ext cx="1814732" cy="802826"/>
          </a:xfrm>
          <a:prstGeom prst="rect">
            <a:avLst/>
          </a:prstGeom>
          <a:solidFill>
            <a:srgbClr val="A8A9A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n-lt"/>
                <a:ea typeface="+mn-ea"/>
                <a:cs typeface="+mn-cs"/>
                <a:sym typeface="Calibri"/>
              </a:rPr>
              <a:t>SILVER  ZONE</a:t>
            </a:r>
          </a:p>
          <a:p>
            <a:pPr marL="0" marR="0" indent="0" algn="ctr" defTabSz="457200" rtl="0" fontAlgn="auto" latinLnBrk="0" hangingPunct="0">
              <a:lnSpc>
                <a:spcPct val="100000"/>
              </a:lnSpc>
              <a:spcBef>
                <a:spcPts val="0"/>
              </a:spcBef>
              <a:spcAft>
                <a:spcPts val="0"/>
              </a:spcAft>
              <a:buClrTx/>
              <a:buSzTx/>
              <a:buFontTx/>
              <a:buNone/>
              <a:tabLst/>
            </a:pPr>
            <a:endParaRPr kumimoji="0" lang="en-US" sz="1400" b="1" i="0" u="none" strike="noStrike" cap="none" spc="0" normalizeH="0" baseline="0" dirty="0">
              <a:ln>
                <a:noFill/>
              </a:ln>
              <a:solidFill>
                <a:schemeClr val="bg1"/>
              </a:solidFill>
              <a:effectLst/>
              <a:uFillTx/>
              <a:latin typeface="+mn-lt"/>
              <a:ea typeface="+mn-ea"/>
              <a:cs typeface="+mn-cs"/>
              <a:sym typeface="Calibri"/>
            </a:endParaRPr>
          </a:p>
        </p:txBody>
      </p:sp>
      <p:pic>
        <p:nvPicPr>
          <p:cNvPr id="46" name="Picture 45">
            <a:extLst>
              <a:ext uri="{FF2B5EF4-FFF2-40B4-BE49-F238E27FC236}">
                <a16:creationId xmlns:a16="http://schemas.microsoft.com/office/drawing/2014/main" id="{716E846E-A26A-4414-9A5B-385403C8ED1E}"/>
              </a:ext>
            </a:extLst>
          </p:cNvPr>
          <p:cNvPicPr>
            <a:picLocks noChangeAspect="1"/>
          </p:cNvPicPr>
          <p:nvPr/>
        </p:nvPicPr>
        <p:blipFill rotWithShape="1">
          <a:blip r:embed="rId2"/>
          <a:srcRect l="50532" t="44981" r="41375" b="42519"/>
          <a:stretch/>
        </p:blipFill>
        <p:spPr>
          <a:xfrm>
            <a:off x="1899937" y="1316738"/>
            <a:ext cx="395017" cy="326440"/>
          </a:xfrm>
          <a:prstGeom prst="rect">
            <a:avLst/>
          </a:prstGeom>
        </p:spPr>
      </p:pic>
      <p:cxnSp>
        <p:nvCxnSpPr>
          <p:cNvPr id="56" name="Connector: Elbow 55">
            <a:extLst>
              <a:ext uri="{FF2B5EF4-FFF2-40B4-BE49-F238E27FC236}">
                <a16:creationId xmlns:a16="http://schemas.microsoft.com/office/drawing/2014/main" id="{BC5A9076-A530-436D-B415-2F4D3C9A36F2}"/>
              </a:ext>
            </a:extLst>
          </p:cNvPr>
          <p:cNvCxnSpPr>
            <a:cxnSpLocks/>
            <a:stCxn id="10" idx="2"/>
            <a:endCxn id="22" idx="0"/>
          </p:cNvCxnSpPr>
          <p:nvPr/>
        </p:nvCxnSpPr>
        <p:spPr>
          <a:xfrm rot="16200000" flipH="1">
            <a:off x="565716" y="2551129"/>
            <a:ext cx="1683032" cy="17075"/>
          </a:xfrm>
          <a:prstGeom prst="bentConnector3">
            <a:avLst>
              <a:gd name="adj1" fmla="val 50000"/>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2" name="Oval 61">
            <a:extLst>
              <a:ext uri="{FF2B5EF4-FFF2-40B4-BE49-F238E27FC236}">
                <a16:creationId xmlns:a16="http://schemas.microsoft.com/office/drawing/2014/main" id="{8C9DF392-36A1-46AD-A268-D57579BFF03A}"/>
              </a:ext>
            </a:extLst>
          </p:cNvPr>
          <p:cNvSpPr/>
          <p:nvPr/>
        </p:nvSpPr>
        <p:spPr>
          <a:xfrm>
            <a:off x="87001" y="2138788"/>
            <a:ext cx="2813888" cy="1019259"/>
          </a:xfrm>
          <a:prstGeom prst="ellipse">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200" b="1" dirty="0">
                <a:solidFill>
                  <a:schemeClr val="bg1"/>
                </a:solidFill>
                <a:sym typeface="Calibri"/>
              </a:rPr>
              <a:t>Data anomaly detection, Transformation and aggregations by data product </a:t>
            </a:r>
            <a:endParaRPr kumimoji="0" lang="en-US" sz="1200" b="1" i="0" u="none" strike="noStrike" cap="none" spc="0" normalizeH="0" baseline="0" dirty="0">
              <a:ln>
                <a:noFill/>
              </a:ln>
              <a:solidFill>
                <a:schemeClr val="bg1"/>
              </a:solidFill>
              <a:effectLst/>
              <a:uFillTx/>
              <a:latin typeface="+mn-lt"/>
              <a:ea typeface="+mn-ea"/>
              <a:cs typeface="+mn-cs"/>
              <a:sym typeface="Calibri"/>
            </a:endParaRPr>
          </a:p>
        </p:txBody>
      </p:sp>
      <p:graphicFrame>
        <p:nvGraphicFramePr>
          <p:cNvPr id="64" name="Table 5">
            <a:extLst>
              <a:ext uri="{FF2B5EF4-FFF2-40B4-BE49-F238E27FC236}">
                <a16:creationId xmlns:a16="http://schemas.microsoft.com/office/drawing/2014/main" id="{13117507-4054-44E6-B4B9-5A11BB20E5DE}"/>
              </a:ext>
            </a:extLst>
          </p:cNvPr>
          <p:cNvGraphicFramePr>
            <a:graphicFrameLocks noGrp="1"/>
          </p:cNvGraphicFramePr>
          <p:nvPr/>
        </p:nvGraphicFramePr>
        <p:xfrm>
          <a:off x="3905860" y="704283"/>
          <a:ext cx="6893795" cy="5525453"/>
        </p:xfrm>
        <a:graphic>
          <a:graphicData uri="http://schemas.openxmlformats.org/drawingml/2006/table">
            <a:tbl>
              <a:tblPr firstRow="1" bandRow="1">
                <a:tableStyleId>{5DA37D80-6434-44D0-A028-1B22A696006F}</a:tableStyleId>
              </a:tblPr>
              <a:tblGrid>
                <a:gridCol w="2349813">
                  <a:extLst>
                    <a:ext uri="{9D8B030D-6E8A-4147-A177-3AD203B41FA5}">
                      <a16:colId xmlns:a16="http://schemas.microsoft.com/office/drawing/2014/main" val="2190318990"/>
                    </a:ext>
                  </a:extLst>
                </a:gridCol>
                <a:gridCol w="4543982">
                  <a:extLst>
                    <a:ext uri="{9D8B030D-6E8A-4147-A177-3AD203B41FA5}">
                      <a16:colId xmlns:a16="http://schemas.microsoft.com/office/drawing/2014/main" val="2291324942"/>
                    </a:ext>
                  </a:extLst>
                </a:gridCol>
              </a:tblGrid>
              <a:tr h="325499">
                <a:tc>
                  <a:txBody>
                    <a:bodyPr/>
                    <a:lstStyle/>
                    <a:p>
                      <a:pPr marL="0" marR="0" algn="ctr">
                        <a:spcBef>
                          <a:spcPts val="0"/>
                        </a:spcBef>
                        <a:spcAft>
                          <a:spcPts val="0"/>
                        </a:spcAft>
                      </a:pPr>
                      <a:r>
                        <a:rPr lang="en-US" sz="1300" dirty="0">
                          <a:effectLst/>
                        </a:rPr>
                        <a:t>Parameter</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a:effectLst/>
                        </a:rPr>
                        <a:t>GOLD Zone</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3055184860"/>
                  </a:ext>
                </a:extLst>
              </a:tr>
              <a:tr h="381000">
                <a:tc>
                  <a:txBody>
                    <a:bodyPr/>
                    <a:lstStyle/>
                    <a:p>
                      <a:pPr marL="0" marR="0" algn="ctr" rtl="0" fontAlgn="ctr">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mn-lt"/>
                          <a:ea typeface="+mn-ea"/>
                          <a:cs typeface="+mn-cs"/>
                          <a:sym typeface="Arial"/>
                        </a:rPr>
                        <a:t>Definition</a:t>
                      </a:r>
                    </a:p>
                  </a:txBody>
                  <a:tcPr marL="36576" marR="36576" marT="5699" marB="0" anchor="ct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Calibri" panose="020F0502020204030204" pitchFamily="34" charset="0"/>
                        </a:rPr>
                        <a:t>Data domain &amp; Data product driven data models with transformed and aggregated data</a:t>
                      </a:r>
                    </a:p>
                  </a:txBody>
                  <a:tcPr marL="36576" marR="36576" marT="5699" marB="0" anchor="ctr"/>
                </a:tc>
                <a:extLst>
                  <a:ext uri="{0D108BD9-81ED-4DB2-BD59-A6C34878D82A}">
                    <a16:rowId xmlns:a16="http://schemas.microsoft.com/office/drawing/2014/main" val="2392700073"/>
                  </a:ext>
                </a:extLst>
              </a:tr>
              <a:tr h="266941">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Table Naming</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200" u="none" strike="noStrike" dirty="0">
                          <a:effectLst/>
                        </a:rPr>
                        <a:t>Standardized as per Industry Domains</a:t>
                      </a:r>
                      <a:endParaRPr lang="en-US" sz="12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3693333629"/>
                  </a:ext>
                </a:extLst>
              </a:tr>
              <a:tr h="217377">
                <a:tc>
                  <a:txBody>
                    <a:bodyPr/>
                    <a:lstStyle/>
                    <a:p>
                      <a:pPr marL="0" marR="0" algn="ctr" rtl="0" fontAlgn="ctr">
                        <a:lnSpc>
                          <a:spcPct val="100000"/>
                        </a:lnSpc>
                        <a:spcBef>
                          <a:spcPts val="0"/>
                        </a:spcBef>
                        <a:spcAft>
                          <a:spcPts val="0"/>
                        </a:spcAft>
                        <a:buClr>
                          <a:srgbClr val="000000"/>
                        </a:buClr>
                        <a:buFont typeface="Arial"/>
                      </a:pPr>
                      <a:r>
                        <a:rPr lang="en-US" sz="1300" u="none" strike="noStrike" cap="none">
                          <a:effectLst/>
                          <a:sym typeface="Arial"/>
                        </a:rPr>
                        <a:t>Values</a:t>
                      </a:r>
                      <a:endParaRPr lang="en-US" sz="1300" b="0" i="0" u="none" strike="noStrike" cap="none">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Fully Standardized and validated</a:t>
                      </a:r>
                    </a:p>
                  </a:txBody>
                  <a:tcPr marL="36576" marR="36576" marT="5699" marB="0" anchor="ctr"/>
                </a:tc>
                <a:extLst>
                  <a:ext uri="{0D108BD9-81ED-4DB2-BD59-A6C34878D82A}">
                    <a16:rowId xmlns:a16="http://schemas.microsoft.com/office/drawing/2014/main" val="1288217069"/>
                  </a:ext>
                </a:extLst>
              </a:tr>
              <a:tr h="243292">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Data Quality</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b="0" i="0" u="none" strike="noStrike" dirty="0">
                          <a:solidFill>
                            <a:srgbClr val="000000"/>
                          </a:solidFill>
                          <a:effectLst/>
                          <a:latin typeface="Calibri" panose="020F0502020204030204" pitchFamily="34" charset="0"/>
                        </a:rPr>
                        <a:t>Full detective quality </a:t>
                      </a:r>
                    </a:p>
                  </a:txBody>
                  <a:tcPr marL="36576" marR="36576" marT="5699" marB="0" anchor="ctr"/>
                </a:tc>
                <a:extLst>
                  <a:ext uri="{0D108BD9-81ED-4DB2-BD59-A6C34878D82A}">
                    <a16:rowId xmlns:a16="http://schemas.microsoft.com/office/drawing/2014/main" val="3572613690"/>
                  </a:ext>
                </a:extLst>
              </a:tr>
              <a:tr h="222907">
                <a:tc>
                  <a:txBody>
                    <a:bodyPr/>
                    <a:lstStyle/>
                    <a:p>
                      <a:pPr marL="0" marR="0" algn="ctr">
                        <a:spcBef>
                          <a:spcPts val="0"/>
                        </a:spcBef>
                        <a:spcAft>
                          <a:spcPts val="0"/>
                        </a:spcAft>
                      </a:pPr>
                      <a:r>
                        <a:rPr lang="en-US" sz="1200" dirty="0">
                          <a:effectLst/>
                        </a:rPr>
                        <a:t>Grain Of the Data</a:t>
                      </a:r>
                      <a:endParaRPr lang="en-US" sz="1200" dirty="0">
                        <a:effectLst/>
                        <a:latin typeface="Calibri" panose="020F0502020204030204" pitchFamily="34" charset="0"/>
                        <a:ea typeface="Calibri" panose="020F0502020204030204" pitchFamily="34" charset="0"/>
                      </a:endParaRPr>
                    </a:p>
                  </a:txBody>
                  <a:tcPr marL="36576" marR="36576" marT="5699" marB="0" anchor="ctr"/>
                </a:tc>
                <a:tc>
                  <a:txBody>
                    <a:bodyPr/>
                    <a:lstStyle/>
                    <a:p>
                      <a:pPr algn="ctr" rtl="0" fontAlgn="ctr"/>
                      <a:r>
                        <a:rPr lang="en-US" sz="1300" b="0" i="0" u="none" strike="noStrike" dirty="0">
                          <a:solidFill>
                            <a:srgbClr val="000000"/>
                          </a:solidFill>
                          <a:effectLst/>
                          <a:latin typeface="Calibri" panose="020F0502020204030204" pitchFamily="34" charset="0"/>
                        </a:rPr>
                        <a:t>Consumption driven</a:t>
                      </a:r>
                    </a:p>
                  </a:txBody>
                  <a:tcPr marL="36576" marR="36576" marT="5699" marB="0" anchor="ctr"/>
                </a:tc>
                <a:extLst>
                  <a:ext uri="{0D108BD9-81ED-4DB2-BD59-A6C34878D82A}">
                    <a16:rowId xmlns:a16="http://schemas.microsoft.com/office/drawing/2014/main" val="287102146"/>
                  </a:ext>
                </a:extLst>
              </a:tr>
              <a:tr h="222907">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Governance</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Fully Governed</a:t>
                      </a:r>
                      <a:endParaRPr lang="en-US" sz="13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2605024198"/>
                  </a:ext>
                </a:extLst>
              </a:tr>
              <a:tr h="284441">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Load Strategy</a:t>
                      </a:r>
                    </a:p>
                  </a:txBody>
                  <a:tcPr marL="36576" marR="36576" marT="34290" marB="34290" anchor="ctr"/>
                </a:tc>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UPSERT/ APPEND</a:t>
                      </a:r>
                    </a:p>
                  </a:txBody>
                  <a:tcPr marL="36576" marR="36576" marT="34290" marB="34290"/>
                </a:tc>
                <a:extLst>
                  <a:ext uri="{0D108BD9-81ED-4DB2-BD59-A6C34878D82A}">
                    <a16:rowId xmlns:a16="http://schemas.microsoft.com/office/drawing/2014/main" val="3636273432"/>
                  </a:ext>
                </a:extLst>
              </a:tr>
              <a:tr h="284441">
                <a:tc>
                  <a:txBody>
                    <a:bodyPr/>
                    <a:lstStyle/>
                    <a:p>
                      <a:pPr marL="0" marR="0" algn="ctr">
                        <a:spcBef>
                          <a:spcPts val="0"/>
                        </a:spcBef>
                        <a:spcAft>
                          <a:spcPts val="0"/>
                        </a:spcAft>
                      </a:pPr>
                      <a:r>
                        <a:rPr lang="en-US" sz="1300">
                          <a:effectLst/>
                        </a:rPr>
                        <a:t>Persistent</a:t>
                      </a:r>
                      <a:endParaRPr lang="en-US" sz="130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301489253"/>
                  </a:ext>
                </a:extLst>
              </a:tr>
              <a:tr h="284441">
                <a:tc>
                  <a:txBody>
                    <a:bodyPr/>
                    <a:lstStyle/>
                    <a:p>
                      <a:pPr marL="0" marR="0" algn="ctr">
                        <a:spcBef>
                          <a:spcPts val="0"/>
                        </a:spcBef>
                        <a:spcAft>
                          <a:spcPts val="0"/>
                        </a:spcAft>
                      </a:pPr>
                      <a:r>
                        <a:rPr lang="en-US" sz="1300" dirty="0">
                          <a:effectLst/>
                        </a:rPr>
                        <a:t>Volume (Vs Source)</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Transformed &amp; Aggregated</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4287073149"/>
                  </a:ext>
                </a:extLst>
              </a:tr>
              <a:tr h="284441">
                <a:tc>
                  <a:txBody>
                    <a:bodyPr/>
                    <a:lstStyle/>
                    <a:p>
                      <a:pPr marL="0" marR="0" algn="ctr">
                        <a:spcBef>
                          <a:spcPts val="0"/>
                        </a:spcBef>
                        <a:spcAft>
                          <a:spcPts val="0"/>
                        </a:spcAft>
                      </a:pPr>
                      <a:r>
                        <a:rPr lang="en-US" sz="1300" dirty="0">
                          <a:effectLst/>
                        </a:rPr>
                        <a:t>SCD / Historized</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AS-IS from Source</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998726059"/>
                  </a:ext>
                </a:extLst>
              </a:tr>
              <a:tr h="284441">
                <a:tc>
                  <a:txBody>
                    <a:bodyPr/>
                    <a:lstStyle/>
                    <a:p>
                      <a:pPr marL="0" marR="0" algn="ctr">
                        <a:spcBef>
                          <a:spcPts val="0"/>
                        </a:spcBef>
                        <a:spcAft>
                          <a:spcPts val="0"/>
                        </a:spcAft>
                      </a:pPr>
                      <a:r>
                        <a:rPr lang="en-US" sz="1300" dirty="0">
                          <a:effectLst/>
                        </a:rPr>
                        <a:t>Data Hierarchy</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300" dirty="0">
                          <a:effectLst/>
                        </a:rPr>
                        <a:t>YES</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465173627"/>
                  </a:ext>
                </a:extLst>
              </a:tr>
              <a:tr h="284441">
                <a:tc>
                  <a:txBody>
                    <a:bodyPr/>
                    <a:lstStyle/>
                    <a:p>
                      <a:pPr marL="0" marR="0" algn="ctr">
                        <a:spcBef>
                          <a:spcPts val="0"/>
                        </a:spcBef>
                        <a:spcAft>
                          <a:spcPts val="0"/>
                        </a:spcAft>
                      </a:pPr>
                      <a:r>
                        <a:rPr lang="en-US" sz="1300" dirty="0">
                          <a:effectLst/>
                        </a:rPr>
                        <a:t>Partitioned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 </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760199579"/>
                  </a:ext>
                </a:extLst>
              </a:tr>
              <a:tr h="284441">
                <a:tc>
                  <a:txBody>
                    <a:bodyPr/>
                    <a:lstStyle/>
                    <a:p>
                      <a:pPr marL="0" marR="0" algn="ctr">
                        <a:spcBef>
                          <a:spcPts val="0"/>
                        </a:spcBef>
                        <a:spcAft>
                          <a:spcPts val="0"/>
                        </a:spcAft>
                      </a:pPr>
                      <a:r>
                        <a:rPr lang="en-US" sz="1300" dirty="0">
                          <a:effectLst/>
                        </a:rPr>
                        <a:t>Encryption</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08175615"/>
                  </a:ext>
                </a:extLst>
              </a:tr>
              <a:tr h="495740">
                <a:tc>
                  <a:txBody>
                    <a:bodyPr/>
                    <a:lstStyle/>
                    <a:p>
                      <a:pPr marL="0" marR="0" algn="ctr">
                        <a:spcBef>
                          <a:spcPts val="0"/>
                        </a:spcBef>
                        <a:spcAft>
                          <a:spcPts val="0"/>
                        </a:spcAft>
                      </a:pPr>
                      <a:r>
                        <a:rPr lang="en-US" sz="1300" dirty="0">
                          <a:effectLst/>
                        </a:rPr>
                        <a:t>Security /Data Access</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200" dirty="0">
                          <a:effectLst/>
                        </a:rPr>
                        <a:t>ETL Layer, Analytics</a:t>
                      </a:r>
                    </a:p>
                    <a:p>
                      <a:pPr marL="0" marR="0" algn="ctr">
                        <a:spcBef>
                          <a:spcPts val="0"/>
                        </a:spcBef>
                        <a:spcAft>
                          <a:spcPts val="0"/>
                        </a:spcAft>
                      </a:pPr>
                      <a:r>
                        <a:rPr lang="en-US" sz="1200" dirty="0">
                          <a:effectLst/>
                        </a:rPr>
                        <a:t>Ad-hoc Queries, Power Users</a:t>
                      </a:r>
                      <a:endParaRPr lang="en-US" sz="12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82054152"/>
                  </a:ext>
                </a:extLst>
              </a:tr>
              <a:tr h="284441">
                <a:tc>
                  <a:txBody>
                    <a:bodyPr/>
                    <a:lstStyle/>
                    <a:p>
                      <a:pPr marL="0" marR="0" algn="ctr">
                        <a:spcBef>
                          <a:spcPts val="0"/>
                        </a:spcBef>
                        <a:spcAft>
                          <a:spcPts val="0"/>
                        </a:spcAft>
                      </a:pPr>
                      <a:r>
                        <a:rPr lang="en-US" sz="1300" dirty="0">
                          <a:effectLst/>
                        </a:rPr>
                        <a:t>Compressed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BQ Compression</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956742164"/>
                  </a:ext>
                </a:extLst>
              </a:tr>
              <a:tr h="284441">
                <a:tc>
                  <a:txBody>
                    <a:bodyPr/>
                    <a:lstStyle/>
                    <a:p>
                      <a:pPr marL="0" marR="0" algn="ctr">
                        <a:spcBef>
                          <a:spcPts val="0"/>
                        </a:spcBef>
                        <a:spcAft>
                          <a:spcPts val="0"/>
                        </a:spcAft>
                      </a:pPr>
                      <a:r>
                        <a:rPr lang="en-US" sz="1300" dirty="0">
                          <a:effectLst/>
                        </a:rPr>
                        <a:t>Data Archived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3326198484"/>
                  </a:ext>
                </a:extLst>
              </a:tr>
              <a:tr h="284441">
                <a:tc>
                  <a:txBody>
                    <a:bodyPr/>
                    <a:lstStyle/>
                    <a:p>
                      <a:pPr marL="0" marR="0" algn="ctr">
                        <a:spcBef>
                          <a:spcPts val="0"/>
                        </a:spcBef>
                        <a:spcAft>
                          <a:spcPts val="0"/>
                        </a:spcAft>
                      </a:pPr>
                      <a:r>
                        <a:rPr lang="en-US" sz="1300" dirty="0">
                          <a:effectLst/>
                        </a:rPr>
                        <a:t>Data Purging</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NO</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4020856016"/>
                  </a:ext>
                </a:extLst>
              </a:tr>
              <a:tr h="284441">
                <a:tc>
                  <a:txBody>
                    <a:bodyPr/>
                    <a:lstStyle/>
                    <a:p>
                      <a:pPr marL="0" marR="0" algn="ctr">
                        <a:spcBef>
                          <a:spcPts val="0"/>
                        </a:spcBef>
                        <a:spcAft>
                          <a:spcPts val="0"/>
                        </a:spcAft>
                      </a:pPr>
                      <a:r>
                        <a:rPr lang="en-US" sz="1300">
                          <a:effectLst/>
                        </a:rPr>
                        <a:t>Data Managed By</a:t>
                      </a:r>
                      <a:endParaRPr lang="en-US" sz="130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Data Platform</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911418664"/>
                  </a:ext>
                </a:extLst>
              </a:tr>
            </a:tbl>
          </a:graphicData>
        </a:graphic>
      </p:graphicFrame>
      <p:sp>
        <p:nvSpPr>
          <p:cNvPr id="65" name="Rectangle 64">
            <a:extLst>
              <a:ext uri="{FF2B5EF4-FFF2-40B4-BE49-F238E27FC236}">
                <a16:creationId xmlns:a16="http://schemas.microsoft.com/office/drawing/2014/main" id="{3A642342-E292-4068-B19F-22D7CEAE548F}"/>
              </a:ext>
            </a:extLst>
          </p:cNvPr>
          <p:cNvSpPr/>
          <p:nvPr/>
        </p:nvSpPr>
        <p:spPr bwMode="auto">
          <a:xfrm>
            <a:off x="3382385" y="3846793"/>
            <a:ext cx="325910" cy="1762762"/>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800" dirty="0">
                <a:solidFill>
                  <a:schemeClr val="tx1"/>
                </a:solidFill>
                <a:latin typeface="Segoe UI" panose="020B0502040204020203" pitchFamily="34" charset="0"/>
                <a:ea typeface="Segoe UI" panose="020B0502040204020203" pitchFamily="34" charset="0"/>
                <a:cs typeface="Segoe UI" panose="020B0502040204020203" pitchFamily="34" charset="0"/>
              </a:rPr>
              <a:t>Technical Characteristics</a:t>
            </a:r>
          </a:p>
        </p:txBody>
      </p:sp>
      <p:sp>
        <p:nvSpPr>
          <p:cNvPr id="66" name="Left Bracket 65">
            <a:extLst>
              <a:ext uri="{FF2B5EF4-FFF2-40B4-BE49-F238E27FC236}">
                <a16:creationId xmlns:a16="http://schemas.microsoft.com/office/drawing/2014/main" id="{477D49E1-0835-450E-8F04-EFBD9BFD9B3F}"/>
              </a:ext>
            </a:extLst>
          </p:cNvPr>
          <p:cNvSpPr/>
          <p:nvPr/>
        </p:nvSpPr>
        <p:spPr>
          <a:xfrm>
            <a:off x="3729598" y="2932109"/>
            <a:ext cx="45719" cy="3320003"/>
          </a:xfrm>
          <a:prstGeom prst="leftBracket">
            <a:avLst>
              <a:gd name="adj" fmla="val 625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7" name="Left Bracket 66">
            <a:extLst>
              <a:ext uri="{FF2B5EF4-FFF2-40B4-BE49-F238E27FC236}">
                <a16:creationId xmlns:a16="http://schemas.microsoft.com/office/drawing/2014/main" id="{04B84676-5FF4-43AE-8BEC-195CED62AF90}"/>
              </a:ext>
            </a:extLst>
          </p:cNvPr>
          <p:cNvSpPr/>
          <p:nvPr/>
        </p:nvSpPr>
        <p:spPr>
          <a:xfrm>
            <a:off x="3725045" y="1026295"/>
            <a:ext cx="58031" cy="1835474"/>
          </a:xfrm>
          <a:prstGeom prst="leftBracket">
            <a:avLst>
              <a:gd name="adj" fmla="val 625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8" name="Rectangle 67">
            <a:extLst>
              <a:ext uri="{FF2B5EF4-FFF2-40B4-BE49-F238E27FC236}">
                <a16:creationId xmlns:a16="http://schemas.microsoft.com/office/drawing/2014/main" id="{07D54E75-E667-409A-AFF3-B72395B1DA06}"/>
              </a:ext>
            </a:extLst>
          </p:cNvPr>
          <p:cNvSpPr/>
          <p:nvPr/>
        </p:nvSpPr>
        <p:spPr bwMode="auto">
          <a:xfrm>
            <a:off x="3509721" y="1403453"/>
            <a:ext cx="163688" cy="1472418"/>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800" dirty="0">
                <a:solidFill>
                  <a:schemeClr val="tx1"/>
                </a:solidFill>
                <a:latin typeface="Segoe UI" panose="020B0502040204020203" pitchFamily="34" charset="0"/>
                <a:ea typeface="Segoe UI" panose="020B0502040204020203" pitchFamily="34" charset="0"/>
                <a:cs typeface="Segoe UI" panose="020B0502040204020203" pitchFamily="34" charset="0"/>
              </a:rPr>
              <a:t>Functional Characteristics</a:t>
            </a:r>
          </a:p>
        </p:txBody>
      </p:sp>
      <p:sp>
        <p:nvSpPr>
          <p:cNvPr id="22" name="Rectangle 21">
            <a:extLst>
              <a:ext uri="{FF2B5EF4-FFF2-40B4-BE49-F238E27FC236}">
                <a16:creationId xmlns:a16="http://schemas.microsoft.com/office/drawing/2014/main" id="{AD865ECE-9B13-45A1-AF2B-AEADDE65C11E}"/>
              </a:ext>
            </a:extLst>
          </p:cNvPr>
          <p:cNvSpPr/>
          <p:nvPr/>
        </p:nvSpPr>
        <p:spPr>
          <a:xfrm>
            <a:off x="508404" y="3401183"/>
            <a:ext cx="1814732" cy="802826"/>
          </a:xfrm>
          <a:prstGeom prst="rect">
            <a:avLst/>
          </a:prstGeom>
          <a:solidFill>
            <a:srgbClr val="D4AF37"/>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n-lt"/>
                <a:ea typeface="+mn-ea"/>
                <a:cs typeface="+mn-cs"/>
                <a:sym typeface="Calibri"/>
              </a:rPr>
              <a:t>GOLD ZONE</a:t>
            </a:r>
          </a:p>
          <a:p>
            <a:pPr marL="0" marR="0" indent="0" algn="ctr" defTabSz="457200" rtl="0" fontAlgn="auto" latinLnBrk="0" hangingPunct="0">
              <a:lnSpc>
                <a:spcPct val="100000"/>
              </a:lnSpc>
              <a:spcBef>
                <a:spcPts val="0"/>
              </a:spcBef>
              <a:spcAft>
                <a:spcPts val="0"/>
              </a:spcAft>
              <a:buClrTx/>
              <a:buSzTx/>
              <a:buFontTx/>
              <a:buNone/>
              <a:tabLst/>
            </a:pPr>
            <a:endParaRPr kumimoji="0" lang="en-US" sz="1400" b="1" i="0" u="none" strike="noStrike" cap="none" spc="0" normalizeH="0" baseline="0" dirty="0">
              <a:ln>
                <a:noFill/>
              </a:ln>
              <a:solidFill>
                <a:schemeClr val="bg1"/>
              </a:solidFill>
              <a:effectLst/>
              <a:uFillTx/>
              <a:latin typeface="+mn-lt"/>
              <a:ea typeface="+mn-ea"/>
              <a:cs typeface="+mn-cs"/>
              <a:sym typeface="Calibri"/>
            </a:endParaRPr>
          </a:p>
        </p:txBody>
      </p:sp>
      <p:pic>
        <p:nvPicPr>
          <p:cNvPr id="24" name="Picture 23">
            <a:extLst>
              <a:ext uri="{FF2B5EF4-FFF2-40B4-BE49-F238E27FC236}">
                <a16:creationId xmlns:a16="http://schemas.microsoft.com/office/drawing/2014/main" id="{A250E425-B8FC-4B30-9D83-ECC384B0819A}"/>
              </a:ext>
            </a:extLst>
          </p:cNvPr>
          <p:cNvPicPr>
            <a:picLocks noChangeAspect="1"/>
          </p:cNvPicPr>
          <p:nvPr/>
        </p:nvPicPr>
        <p:blipFill rotWithShape="1">
          <a:blip r:embed="rId2"/>
          <a:srcRect l="50532" t="44981" r="41375" b="42519"/>
          <a:stretch/>
        </p:blipFill>
        <p:spPr>
          <a:xfrm>
            <a:off x="1888592" y="3802596"/>
            <a:ext cx="395017" cy="326440"/>
          </a:xfrm>
          <a:prstGeom prst="rect">
            <a:avLst/>
          </a:prstGeom>
        </p:spPr>
      </p:pic>
      <p:sp>
        <p:nvSpPr>
          <p:cNvPr id="4" name="Title 3">
            <a:extLst>
              <a:ext uri="{FF2B5EF4-FFF2-40B4-BE49-F238E27FC236}">
                <a16:creationId xmlns:a16="http://schemas.microsoft.com/office/drawing/2014/main" id="{01F6954C-F41F-452D-8B44-4DF4A47661D9}"/>
              </a:ext>
            </a:extLst>
          </p:cNvPr>
          <p:cNvSpPr>
            <a:spLocks noGrp="1"/>
          </p:cNvSpPr>
          <p:nvPr>
            <p:ph type="ctrTitle"/>
          </p:nvPr>
        </p:nvSpPr>
        <p:spPr>
          <a:xfrm>
            <a:off x="16590" y="7055"/>
            <a:ext cx="9144000" cy="506857"/>
          </a:xfrm>
        </p:spPr>
        <p:txBody>
          <a:bodyPr>
            <a:normAutofit fontScale="90000"/>
          </a:bodyPr>
          <a:lstStyle/>
          <a:p>
            <a:r>
              <a:rPr lang="en-US" sz="2800" dirty="0"/>
              <a:t>Data Lake – Gold Zone</a:t>
            </a:r>
          </a:p>
        </p:txBody>
      </p:sp>
    </p:spTree>
    <p:extLst>
      <p:ext uri="{BB962C8B-B14F-4D97-AF65-F5344CB8AC3E}">
        <p14:creationId xmlns:p14="http://schemas.microsoft.com/office/powerpoint/2010/main" val="314969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05368" y="6462998"/>
            <a:ext cx="673662" cy="365125"/>
          </a:xfrm>
        </p:spPr>
        <p:txBody>
          <a:bodyPr/>
          <a:lstStyle/>
          <a:p>
            <a:fld id="{1AB70C68-385B-4727-BA46-B3D1CC3693D5}" type="slidenum">
              <a:rPr lang="en-US" sz="1400" b="1" smtClean="0"/>
              <a:pPr/>
              <a:t>11</a:t>
            </a:fld>
            <a:endParaRPr lang="en-US" sz="1400" b="1" dirty="0"/>
          </a:p>
        </p:txBody>
      </p:sp>
      <p:sp>
        <p:nvSpPr>
          <p:cNvPr id="4" name="Title 4">
            <a:extLst>
              <a:ext uri="{FF2B5EF4-FFF2-40B4-BE49-F238E27FC236}">
                <a16:creationId xmlns:a16="http://schemas.microsoft.com/office/drawing/2014/main" id="{1F6135BE-4A14-4C69-903E-4A13C3039385}"/>
              </a:ext>
            </a:extLst>
          </p:cNvPr>
          <p:cNvSpPr txBox="1">
            <a:spLocks/>
          </p:cNvSpPr>
          <p:nvPr/>
        </p:nvSpPr>
        <p:spPr>
          <a:xfrm>
            <a:off x="2706188" y="2906129"/>
            <a:ext cx="6779623" cy="738771"/>
          </a:xfrm>
          <a:prstGeom prst="rect">
            <a:avLst/>
          </a:prstGeom>
        </p:spPr>
        <p:txBody>
          <a:bodyPr anchor="b">
            <a:normAutofit fontScale="97500"/>
          </a:bodyPr>
          <a:lstStyle>
            <a:lvl1pPr marL="0" marR="0" indent="0" algn="l" defTabSz="609585" rtl="0" latinLnBrk="0">
              <a:lnSpc>
                <a:spcPct val="100000"/>
              </a:lnSpc>
              <a:spcBef>
                <a:spcPts val="0"/>
              </a:spcBef>
              <a:spcAft>
                <a:spcPts val="0"/>
              </a:spcAft>
              <a:buClrTx/>
              <a:buSzTx/>
              <a:buFontTx/>
              <a:buNone/>
              <a:tabLst/>
              <a:defRPr sz="3600" b="0" i="0" u="none" strike="noStrike" cap="none" spc="0" baseline="0">
                <a:ln>
                  <a:noFill/>
                </a:ln>
                <a:solidFill>
                  <a:srgbClr val="2670C3"/>
                </a:solidFill>
                <a:uFillTx/>
                <a:latin typeface="Arial" panose="020B0604020202020204" pitchFamily="34" charset="0"/>
                <a:ea typeface="Arial"/>
                <a:cs typeface="Arial" panose="020B0604020202020204" pitchFamily="34" charset="0"/>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b="1" kern="0" dirty="0"/>
              <a:t>Infosys Solution Accelerators</a:t>
            </a:r>
          </a:p>
        </p:txBody>
      </p:sp>
    </p:spTree>
    <p:extLst>
      <p:ext uri="{BB962C8B-B14F-4D97-AF65-F5344CB8AC3E}">
        <p14:creationId xmlns:p14="http://schemas.microsoft.com/office/powerpoint/2010/main" val="389588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AC32CF-A97C-4AB0-AA25-2233B80EBC3E}"/>
              </a:ext>
            </a:extLst>
          </p:cNvPr>
          <p:cNvGrpSpPr/>
          <p:nvPr/>
        </p:nvGrpSpPr>
        <p:grpSpPr>
          <a:xfrm>
            <a:off x="503051" y="621546"/>
            <a:ext cx="7523349" cy="5809641"/>
            <a:chOff x="1323269" y="-24781"/>
            <a:chExt cx="5988623" cy="4732326"/>
          </a:xfrm>
        </p:grpSpPr>
        <p:sp>
          <p:nvSpPr>
            <p:cNvPr id="5" name="Down Arrow 14">
              <a:extLst>
                <a:ext uri="{FF2B5EF4-FFF2-40B4-BE49-F238E27FC236}">
                  <a16:creationId xmlns:a16="http://schemas.microsoft.com/office/drawing/2014/main" id="{A434BCC9-9A07-4F57-950D-5E55CB4D0A0D}"/>
                </a:ext>
              </a:extLst>
            </p:cNvPr>
            <p:cNvSpPr/>
            <p:nvPr/>
          </p:nvSpPr>
          <p:spPr>
            <a:xfrm>
              <a:off x="4325841" y="3348330"/>
              <a:ext cx="212832" cy="50491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endParaRPr lang="en-US" sz="2133">
                <a:cs typeface="Arial" panose="020B0604020202020204" pitchFamily="34" charset="0"/>
              </a:endParaRPr>
            </a:p>
          </p:txBody>
        </p:sp>
        <p:sp>
          <p:nvSpPr>
            <p:cNvPr id="6" name="TextBox 5">
              <a:extLst>
                <a:ext uri="{FF2B5EF4-FFF2-40B4-BE49-F238E27FC236}">
                  <a16:creationId xmlns:a16="http://schemas.microsoft.com/office/drawing/2014/main" id="{AA4480F5-B722-43E6-93B4-BFB8F1F41FBB}"/>
                </a:ext>
              </a:extLst>
            </p:cNvPr>
            <p:cNvSpPr txBox="1"/>
            <p:nvPr/>
          </p:nvSpPr>
          <p:spPr>
            <a:xfrm>
              <a:off x="4522417" y="3481121"/>
              <a:ext cx="895163" cy="259113"/>
            </a:xfrm>
            <a:prstGeom prst="rect">
              <a:avLst/>
            </a:prstGeom>
            <a:noFill/>
          </p:spPr>
          <p:txBody>
            <a:bodyPr wrap="square" rtlCol="0">
              <a:spAutoFit/>
            </a:bodyPr>
            <a:lstStyle/>
            <a:p>
              <a:pPr algn="ctr"/>
              <a:r>
                <a:rPr lang="en-US" sz="1467">
                  <a:solidFill>
                    <a:srgbClr val="0070C0"/>
                  </a:solidFill>
                  <a:cs typeface="Arial" panose="020B0604020202020204" pitchFamily="34" charset="0"/>
                </a:rPr>
                <a:t>GCP</a:t>
              </a:r>
            </a:p>
          </p:txBody>
        </p:sp>
        <p:sp>
          <p:nvSpPr>
            <p:cNvPr id="8" name="Rectangle 7">
              <a:extLst>
                <a:ext uri="{FF2B5EF4-FFF2-40B4-BE49-F238E27FC236}">
                  <a16:creationId xmlns:a16="http://schemas.microsoft.com/office/drawing/2014/main" id="{B483796C-89E0-4300-8A91-4A0F74C692F8}"/>
                </a:ext>
              </a:extLst>
            </p:cNvPr>
            <p:cNvSpPr/>
            <p:nvPr/>
          </p:nvSpPr>
          <p:spPr>
            <a:xfrm>
              <a:off x="4752081" y="3908073"/>
              <a:ext cx="850858" cy="30480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933" dirty="0">
                  <a:solidFill>
                    <a:prstClr val="white"/>
                  </a:solidFill>
                  <a:cs typeface="Arial" panose="020B0604020202020204" pitchFamily="34" charset="0"/>
                </a:rPr>
                <a:t>Composer DAGs</a:t>
              </a:r>
            </a:p>
          </p:txBody>
        </p:sp>
        <p:sp>
          <p:nvSpPr>
            <p:cNvPr id="9" name="Rectangle 8">
              <a:extLst>
                <a:ext uri="{FF2B5EF4-FFF2-40B4-BE49-F238E27FC236}">
                  <a16:creationId xmlns:a16="http://schemas.microsoft.com/office/drawing/2014/main" id="{56E0E930-8DF2-48D3-9A4A-ADD595F8D343}"/>
                </a:ext>
              </a:extLst>
            </p:cNvPr>
            <p:cNvSpPr/>
            <p:nvPr/>
          </p:nvSpPr>
          <p:spPr>
            <a:xfrm>
              <a:off x="2883252" y="3909761"/>
              <a:ext cx="798639" cy="30480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933" dirty="0">
                  <a:solidFill>
                    <a:prstClr val="white"/>
                  </a:solidFill>
                  <a:cs typeface="Arial" panose="020B0604020202020204" pitchFamily="34" charset="0"/>
                </a:rPr>
                <a:t>GCS Landing</a:t>
              </a:r>
            </a:p>
          </p:txBody>
        </p:sp>
        <p:sp>
          <p:nvSpPr>
            <p:cNvPr id="10" name="Rectangle 9">
              <a:extLst>
                <a:ext uri="{FF2B5EF4-FFF2-40B4-BE49-F238E27FC236}">
                  <a16:creationId xmlns:a16="http://schemas.microsoft.com/office/drawing/2014/main" id="{1A67548B-1C92-4458-8C2D-1EC088E67E73}"/>
                </a:ext>
              </a:extLst>
            </p:cNvPr>
            <p:cNvSpPr/>
            <p:nvPr/>
          </p:nvSpPr>
          <p:spPr>
            <a:xfrm rot="16200000">
              <a:off x="324455" y="974037"/>
              <a:ext cx="2269554" cy="2719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1333" dirty="0">
                  <a:cs typeface="Arial" panose="020B0604020202020204" pitchFamily="34" charset="0"/>
                </a:rPr>
                <a:t>Design </a:t>
              </a:r>
            </a:p>
          </p:txBody>
        </p:sp>
        <p:sp>
          <p:nvSpPr>
            <p:cNvPr id="11" name="Rectangle 10">
              <a:extLst>
                <a:ext uri="{FF2B5EF4-FFF2-40B4-BE49-F238E27FC236}">
                  <a16:creationId xmlns:a16="http://schemas.microsoft.com/office/drawing/2014/main" id="{0071D710-26EC-4A86-B04F-AAE9173DBE3F}"/>
                </a:ext>
              </a:extLst>
            </p:cNvPr>
            <p:cNvSpPr/>
            <p:nvPr/>
          </p:nvSpPr>
          <p:spPr>
            <a:xfrm rot="16200000">
              <a:off x="397470" y="3222574"/>
              <a:ext cx="2123520" cy="2719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1333">
                  <a:cs typeface="Arial" panose="020B0604020202020204" pitchFamily="34" charset="0"/>
                </a:rPr>
                <a:t>Execution</a:t>
              </a:r>
            </a:p>
          </p:txBody>
        </p:sp>
        <p:sp>
          <p:nvSpPr>
            <p:cNvPr id="12" name="Right Arrow 33">
              <a:extLst>
                <a:ext uri="{FF2B5EF4-FFF2-40B4-BE49-F238E27FC236}">
                  <a16:creationId xmlns:a16="http://schemas.microsoft.com/office/drawing/2014/main" id="{BE7C1916-884F-401B-A9D0-A1353076E0CD}"/>
                </a:ext>
              </a:extLst>
            </p:cNvPr>
            <p:cNvSpPr/>
            <p:nvPr/>
          </p:nvSpPr>
          <p:spPr>
            <a:xfrm>
              <a:off x="1709219" y="4335600"/>
              <a:ext cx="5602673" cy="37194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Arial" panose="020B0604020202020204" pitchFamily="34" charset="0"/>
                </a:rPr>
                <a:t>Framework evolution</a:t>
              </a:r>
            </a:p>
          </p:txBody>
        </p:sp>
        <p:sp>
          <p:nvSpPr>
            <p:cNvPr id="13" name="Rectangle 12">
              <a:extLst>
                <a:ext uri="{FF2B5EF4-FFF2-40B4-BE49-F238E27FC236}">
                  <a16:creationId xmlns:a16="http://schemas.microsoft.com/office/drawing/2014/main" id="{E531869E-A868-485E-9BB1-ECD037252F4D}"/>
                </a:ext>
              </a:extLst>
            </p:cNvPr>
            <p:cNvSpPr/>
            <p:nvPr/>
          </p:nvSpPr>
          <p:spPr>
            <a:xfrm>
              <a:off x="2831072" y="3024116"/>
              <a:ext cx="3580044" cy="324214"/>
            </a:xfrm>
            <a:prstGeom prst="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cs typeface="Arial" panose="020B0604020202020204" pitchFamily="34" charset="0"/>
                </a:rPr>
                <a:t>Event Driven Workflow Generator</a:t>
              </a:r>
            </a:p>
          </p:txBody>
        </p:sp>
      </p:grpSp>
      <p:sp>
        <p:nvSpPr>
          <p:cNvPr id="14" name="Title 4">
            <a:extLst>
              <a:ext uri="{FF2B5EF4-FFF2-40B4-BE49-F238E27FC236}">
                <a16:creationId xmlns:a16="http://schemas.microsoft.com/office/drawing/2014/main" id="{2D32E6CC-169C-4A5A-97DA-B685AD4FB861}"/>
              </a:ext>
            </a:extLst>
          </p:cNvPr>
          <p:cNvSpPr txBox="1">
            <a:spLocks/>
          </p:cNvSpPr>
          <p:nvPr/>
        </p:nvSpPr>
        <p:spPr>
          <a:xfrm>
            <a:off x="190292" y="69236"/>
            <a:ext cx="11811416" cy="350930"/>
          </a:xfrm>
          <a:prstGeom prst="rect">
            <a:avLst/>
          </a:prstGeom>
          <a:solidFill>
            <a:srgbClr val="FF3399"/>
          </a:solidFill>
        </p:spPr>
        <p:txBody>
          <a:bodyPr vert="horz" wrap="square" lIns="91440" tIns="45720" rIns="91440" bIns="45720" rtlCol="0" anchor="t">
            <a:spAutoFit/>
          </a:bodyPr>
          <a:lstStyle>
            <a:lvl1pPr algn="l" defTabSz="1219170" rtl="0" eaLnBrk="1" latinLnBrk="0" hangingPunct="1">
              <a:lnSpc>
                <a:spcPct val="90000"/>
              </a:lnSpc>
              <a:spcBef>
                <a:spcPct val="0"/>
              </a:spcBef>
              <a:buNone/>
              <a:defRPr sz="2000" b="0" kern="1200">
                <a:solidFill>
                  <a:srgbClr val="000000"/>
                </a:solidFill>
                <a:latin typeface="Arial" pitchFamily="34" charset="0"/>
                <a:ea typeface="+mj-ea"/>
                <a:cs typeface="Arial" pitchFamily="34" charset="0"/>
              </a:defRPr>
            </a:lvl1pPr>
          </a:lstStyle>
          <a:p>
            <a:r>
              <a:rPr lang="en-US" sz="1867" b="1" dirty="0">
                <a:solidFill>
                  <a:schemeClr val="bg1"/>
                </a:solidFill>
                <a:latin typeface="+mn-lt"/>
                <a:cs typeface="Arial" charset="0"/>
                <a:sym typeface="Arial"/>
              </a:rPr>
              <a:t>GCP Data Ingestion Framework </a:t>
            </a:r>
            <a:r>
              <a:rPr lang="en-US" sz="1467" dirty="0">
                <a:solidFill>
                  <a:schemeClr val="bg1"/>
                </a:solidFill>
                <a:latin typeface="+mn-lt"/>
                <a:cs typeface="Arial" charset="0"/>
                <a:sym typeface="Arial"/>
              </a:rPr>
              <a:t>- Automated Metadata driven template-based ingestion pipeline framework for Data Platforms</a:t>
            </a:r>
          </a:p>
        </p:txBody>
      </p:sp>
      <p:graphicFrame>
        <p:nvGraphicFramePr>
          <p:cNvPr id="15" name="Diagram 14">
            <a:extLst>
              <a:ext uri="{FF2B5EF4-FFF2-40B4-BE49-F238E27FC236}">
                <a16:creationId xmlns:a16="http://schemas.microsoft.com/office/drawing/2014/main" id="{50FC7976-852F-4854-9C5C-05DCEFD4E2DB}"/>
              </a:ext>
            </a:extLst>
          </p:cNvPr>
          <p:cNvGraphicFramePr/>
          <p:nvPr>
            <p:extLst>
              <p:ext uri="{D42A27DB-BD31-4B8C-83A1-F6EECF244321}">
                <p14:modId xmlns:p14="http://schemas.microsoft.com/office/powerpoint/2010/main" val="3400742869"/>
              </p:ext>
            </p:extLst>
          </p:nvPr>
        </p:nvGraphicFramePr>
        <p:xfrm>
          <a:off x="8035376" y="556631"/>
          <a:ext cx="4019880" cy="571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a:extLst>
              <a:ext uri="{FF2B5EF4-FFF2-40B4-BE49-F238E27FC236}">
                <a16:creationId xmlns:a16="http://schemas.microsoft.com/office/drawing/2014/main" id="{15C4B557-FA04-43BE-AA84-07B641D2DDC3}"/>
              </a:ext>
            </a:extLst>
          </p:cNvPr>
          <p:cNvGrpSpPr/>
          <p:nvPr/>
        </p:nvGrpSpPr>
        <p:grpSpPr>
          <a:xfrm>
            <a:off x="998910" y="487601"/>
            <a:ext cx="7500764" cy="3822681"/>
            <a:chOff x="423285" y="569956"/>
            <a:chExt cx="8904736" cy="4248265"/>
          </a:xfrm>
        </p:grpSpPr>
        <p:grpSp>
          <p:nvGrpSpPr>
            <p:cNvPr id="17" name="Group 16">
              <a:extLst>
                <a:ext uri="{FF2B5EF4-FFF2-40B4-BE49-F238E27FC236}">
                  <a16:creationId xmlns:a16="http://schemas.microsoft.com/office/drawing/2014/main" id="{AC544F7A-8E4E-4F17-874E-FDCFBD2D9F6A}"/>
                </a:ext>
              </a:extLst>
            </p:cNvPr>
            <p:cNvGrpSpPr/>
            <p:nvPr/>
          </p:nvGrpSpPr>
          <p:grpSpPr>
            <a:xfrm>
              <a:off x="2773027" y="815514"/>
              <a:ext cx="3574624" cy="3545968"/>
              <a:chOff x="2773028" y="815513"/>
              <a:chExt cx="3574624" cy="3545968"/>
            </a:xfrm>
          </p:grpSpPr>
          <p:grpSp>
            <p:nvGrpSpPr>
              <p:cNvPr id="33" name="Group 32">
                <a:extLst>
                  <a:ext uri="{FF2B5EF4-FFF2-40B4-BE49-F238E27FC236}">
                    <a16:creationId xmlns:a16="http://schemas.microsoft.com/office/drawing/2014/main" id="{3F7EF48D-C8FD-4F08-A07A-B03290746BC0}"/>
                  </a:ext>
                </a:extLst>
              </p:cNvPr>
              <p:cNvGrpSpPr/>
              <p:nvPr/>
            </p:nvGrpSpPr>
            <p:grpSpPr>
              <a:xfrm>
                <a:off x="2773028" y="815513"/>
                <a:ext cx="3574624" cy="3545968"/>
                <a:chOff x="3806930" y="1176338"/>
                <a:chExt cx="4541734" cy="4505325"/>
              </a:xfrm>
            </p:grpSpPr>
            <p:sp>
              <p:nvSpPr>
                <p:cNvPr id="48" name="Freeform 36">
                  <a:extLst>
                    <a:ext uri="{FF2B5EF4-FFF2-40B4-BE49-F238E27FC236}">
                      <a16:creationId xmlns:a16="http://schemas.microsoft.com/office/drawing/2014/main" id="{2FF5FC00-0222-4692-B520-A4FC6BF3D071}"/>
                    </a:ext>
                  </a:extLst>
                </p:cNvPr>
                <p:cNvSpPr>
                  <a:spLocks/>
                </p:cNvSpPr>
                <p:nvPr/>
              </p:nvSpPr>
              <p:spPr bwMode="auto">
                <a:xfrm>
                  <a:off x="4400551" y="1176338"/>
                  <a:ext cx="1481138" cy="2060575"/>
                </a:xfrm>
                <a:custGeom>
                  <a:avLst/>
                  <a:gdLst>
                    <a:gd name="T0" fmla="*/ 493 w 933"/>
                    <a:gd name="T1" fmla="*/ 0 h 1298"/>
                    <a:gd name="T2" fmla="*/ 933 w 933"/>
                    <a:gd name="T3" fmla="*/ 1052 h 1298"/>
                    <a:gd name="T4" fmla="*/ 713 w 933"/>
                    <a:gd name="T5" fmla="*/ 1298 h 1298"/>
                    <a:gd name="T6" fmla="*/ 0 w 933"/>
                    <a:gd name="T7" fmla="*/ 988 h 1298"/>
                    <a:gd name="T8" fmla="*/ 493 w 933"/>
                    <a:gd name="T9" fmla="*/ 0 h 1298"/>
                  </a:gdLst>
                  <a:ahLst/>
                  <a:cxnLst>
                    <a:cxn ang="0">
                      <a:pos x="T0" y="T1"/>
                    </a:cxn>
                    <a:cxn ang="0">
                      <a:pos x="T2" y="T3"/>
                    </a:cxn>
                    <a:cxn ang="0">
                      <a:pos x="T4" y="T5"/>
                    </a:cxn>
                    <a:cxn ang="0">
                      <a:pos x="T6" y="T7"/>
                    </a:cxn>
                    <a:cxn ang="0">
                      <a:pos x="T8" y="T9"/>
                    </a:cxn>
                  </a:cxnLst>
                  <a:rect l="0" t="0" r="r" b="b"/>
                  <a:pathLst>
                    <a:path w="933" h="1298">
                      <a:moveTo>
                        <a:pt x="493" y="0"/>
                      </a:moveTo>
                      <a:lnTo>
                        <a:pt x="933" y="1052"/>
                      </a:lnTo>
                      <a:lnTo>
                        <a:pt x="713" y="1298"/>
                      </a:lnTo>
                      <a:lnTo>
                        <a:pt x="0" y="988"/>
                      </a:lnTo>
                      <a:lnTo>
                        <a:pt x="493" y="0"/>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b="1">
                    <a:solidFill>
                      <a:prstClr val="black"/>
                    </a:solidFill>
                  </a:endParaRPr>
                </a:p>
              </p:txBody>
            </p:sp>
            <p:sp>
              <p:nvSpPr>
                <p:cNvPr id="49" name="Freeform 35">
                  <a:extLst>
                    <a:ext uri="{FF2B5EF4-FFF2-40B4-BE49-F238E27FC236}">
                      <a16:creationId xmlns:a16="http://schemas.microsoft.com/office/drawing/2014/main" id="{FDF145B8-7602-4EA6-A0DA-ACDA5E9860DB}"/>
                    </a:ext>
                  </a:extLst>
                </p:cNvPr>
                <p:cNvSpPr>
                  <a:spLocks/>
                </p:cNvSpPr>
                <p:nvPr/>
              </p:nvSpPr>
              <p:spPr bwMode="auto">
                <a:xfrm>
                  <a:off x="3843338" y="2500312"/>
                  <a:ext cx="1708150" cy="1627189"/>
                </a:xfrm>
                <a:custGeom>
                  <a:avLst/>
                  <a:gdLst>
                    <a:gd name="T0" fmla="*/ 1076 w 1076"/>
                    <a:gd name="T1" fmla="*/ 445 h 1025"/>
                    <a:gd name="T2" fmla="*/ 1069 w 1076"/>
                    <a:gd name="T3" fmla="*/ 741 h 1025"/>
                    <a:gd name="T4" fmla="*/ 368 w 1076"/>
                    <a:gd name="T5" fmla="*/ 1025 h 1025"/>
                    <a:gd name="T6" fmla="*/ 0 w 1076"/>
                    <a:gd name="T7" fmla="*/ 0 h 1025"/>
                    <a:gd name="T8" fmla="*/ 1076 w 1076"/>
                    <a:gd name="T9" fmla="*/ 445 h 1025"/>
                  </a:gdLst>
                  <a:ahLst/>
                  <a:cxnLst>
                    <a:cxn ang="0">
                      <a:pos x="T0" y="T1"/>
                    </a:cxn>
                    <a:cxn ang="0">
                      <a:pos x="T2" y="T3"/>
                    </a:cxn>
                    <a:cxn ang="0">
                      <a:pos x="T4" y="T5"/>
                    </a:cxn>
                    <a:cxn ang="0">
                      <a:pos x="T6" y="T7"/>
                    </a:cxn>
                    <a:cxn ang="0">
                      <a:pos x="T8" y="T9"/>
                    </a:cxn>
                  </a:cxnLst>
                  <a:rect l="0" t="0" r="r" b="b"/>
                  <a:pathLst>
                    <a:path w="1076" h="1025">
                      <a:moveTo>
                        <a:pt x="1076" y="445"/>
                      </a:moveTo>
                      <a:lnTo>
                        <a:pt x="1069" y="741"/>
                      </a:lnTo>
                      <a:lnTo>
                        <a:pt x="368" y="1025"/>
                      </a:lnTo>
                      <a:lnTo>
                        <a:pt x="0" y="0"/>
                      </a:lnTo>
                      <a:lnTo>
                        <a:pt x="1076" y="445"/>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2032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0" name="Freeform 34">
                  <a:extLst>
                    <a:ext uri="{FF2B5EF4-FFF2-40B4-BE49-F238E27FC236}">
                      <a16:creationId xmlns:a16="http://schemas.microsoft.com/office/drawing/2014/main" id="{78AA8CB8-EC68-4BDE-9DFD-05BE67C9ACD3}"/>
                    </a:ext>
                  </a:extLst>
                </p:cNvPr>
                <p:cNvSpPr>
                  <a:spLocks/>
                </p:cNvSpPr>
                <p:nvPr/>
              </p:nvSpPr>
              <p:spPr bwMode="auto">
                <a:xfrm>
                  <a:off x="3806930" y="3654092"/>
                  <a:ext cx="2072620" cy="1494851"/>
                </a:xfrm>
                <a:custGeom>
                  <a:avLst/>
                  <a:gdLst>
                    <a:gd name="T0" fmla="*/ 1050 w 1246"/>
                    <a:gd name="T1" fmla="*/ 0 h 903"/>
                    <a:gd name="T2" fmla="*/ 1246 w 1246"/>
                    <a:gd name="T3" fmla="*/ 197 h 903"/>
                    <a:gd name="T4" fmla="*/ 967 w 1246"/>
                    <a:gd name="T5" fmla="*/ 903 h 903"/>
                    <a:gd name="T6" fmla="*/ 0 w 1246"/>
                    <a:gd name="T7" fmla="*/ 424 h 903"/>
                    <a:gd name="T8" fmla="*/ 1050 w 1246"/>
                    <a:gd name="T9" fmla="*/ 0 h 903"/>
                  </a:gdLst>
                  <a:ahLst/>
                  <a:cxnLst>
                    <a:cxn ang="0">
                      <a:pos x="T0" y="T1"/>
                    </a:cxn>
                    <a:cxn ang="0">
                      <a:pos x="T2" y="T3"/>
                    </a:cxn>
                    <a:cxn ang="0">
                      <a:pos x="T4" y="T5"/>
                    </a:cxn>
                    <a:cxn ang="0">
                      <a:pos x="T6" y="T7"/>
                    </a:cxn>
                    <a:cxn ang="0">
                      <a:pos x="T8" y="T9"/>
                    </a:cxn>
                  </a:cxnLst>
                  <a:rect l="0" t="0" r="r" b="b"/>
                  <a:pathLst>
                    <a:path w="1246" h="903">
                      <a:moveTo>
                        <a:pt x="1050" y="0"/>
                      </a:moveTo>
                      <a:lnTo>
                        <a:pt x="1246" y="197"/>
                      </a:lnTo>
                      <a:lnTo>
                        <a:pt x="967" y="903"/>
                      </a:lnTo>
                      <a:lnTo>
                        <a:pt x="0" y="424"/>
                      </a:lnTo>
                      <a:lnTo>
                        <a:pt x="1050" y="0"/>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203200" dist="38100" dir="16200000"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1" name="Freeform 32">
                  <a:extLst>
                    <a:ext uri="{FF2B5EF4-FFF2-40B4-BE49-F238E27FC236}">
                      <a16:creationId xmlns:a16="http://schemas.microsoft.com/office/drawing/2014/main" id="{5868881B-B515-42EE-95F7-06DAB6741039}"/>
                    </a:ext>
                  </a:extLst>
                </p:cNvPr>
                <p:cNvSpPr>
                  <a:spLocks/>
                </p:cNvSpPr>
                <p:nvPr/>
              </p:nvSpPr>
              <p:spPr bwMode="auto">
                <a:xfrm>
                  <a:off x="6326188" y="3643313"/>
                  <a:ext cx="1457325" cy="2038350"/>
                </a:xfrm>
                <a:custGeom>
                  <a:avLst/>
                  <a:gdLst>
                    <a:gd name="T0" fmla="*/ 217 w 918"/>
                    <a:gd name="T1" fmla="*/ 0 h 1284"/>
                    <a:gd name="T2" fmla="*/ 918 w 918"/>
                    <a:gd name="T3" fmla="*/ 296 h 1284"/>
                    <a:gd name="T4" fmla="*/ 445 w 918"/>
                    <a:gd name="T5" fmla="*/ 1284 h 1284"/>
                    <a:gd name="T6" fmla="*/ 0 w 918"/>
                    <a:gd name="T7" fmla="*/ 218 h 1284"/>
                    <a:gd name="T8" fmla="*/ 217 w 918"/>
                    <a:gd name="T9" fmla="*/ 0 h 1284"/>
                  </a:gdLst>
                  <a:ahLst/>
                  <a:cxnLst>
                    <a:cxn ang="0">
                      <a:pos x="T0" y="T1"/>
                    </a:cxn>
                    <a:cxn ang="0">
                      <a:pos x="T2" y="T3"/>
                    </a:cxn>
                    <a:cxn ang="0">
                      <a:pos x="T4" y="T5"/>
                    </a:cxn>
                    <a:cxn ang="0">
                      <a:pos x="T6" y="T7"/>
                    </a:cxn>
                    <a:cxn ang="0">
                      <a:pos x="T8" y="T9"/>
                    </a:cxn>
                  </a:cxnLst>
                  <a:rect l="0" t="0" r="r" b="b"/>
                  <a:pathLst>
                    <a:path w="918" h="1284">
                      <a:moveTo>
                        <a:pt x="217" y="0"/>
                      </a:moveTo>
                      <a:lnTo>
                        <a:pt x="918" y="296"/>
                      </a:lnTo>
                      <a:lnTo>
                        <a:pt x="445" y="1284"/>
                      </a:lnTo>
                      <a:lnTo>
                        <a:pt x="0" y="218"/>
                      </a:lnTo>
                      <a:lnTo>
                        <a:pt x="217" y="0"/>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190500" dist="254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2" name="Freeform 31">
                  <a:extLst>
                    <a:ext uri="{FF2B5EF4-FFF2-40B4-BE49-F238E27FC236}">
                      <a16:creationId xmlns:a16="http://schemas.microsoft.com/office/drawing/2014/main" id="{F97FFE3B-35AE-44AC-9EF8-99611BABA28A}"/>
                    </a:ext>
                  </a:extLst>
                </p:cNvPr>
                <p:cNvSpPr>
                  <a:spLocks/>
                </p:cNvSpPr>
                <p:nvPr/>
              </p:nvSpPr>
              <p:spPr bwMode="auto">
                <a:xfrm>
                  <a:off x="6670676" y="2726331"/>
                  <a:ext cx="1677988" cy="1623420"/>
                </a:xfrm>
                <a:custGeom>
                  <a:avLst/>
                  <a:gdLst>
                    <a:gd name="T0" fmla="*/ 709 w 1057"/>
                    <a:gd name="T1" fmla="*/ 0 h 1011"/>
                    <a:gd name="T2" fmla="*/ 0 w 1057"/>
                    <a:gd name="T3" fmla="*/ 282 h 1011"/>
                    <a:gd name="T4" fmla="*/ 0 w 1057"/>
                    <a:gd name="T5" fmla="*/ 566 h 1011"/>
                    <a:gd name="T6" fmla="*/ 1057 w 1057"/>
                    <a:gd name="T7" fmla="*/ 1011 h 1011"/>
                    <a:gd name="T8" fmla="*/ 709 w 1057"/>
                    <a:gd name="T9" fmla="*/ 0 h 1011"/>
                    <a:gd name="connsiteX0" fmla="*/ 6598 w 10000"/>
                    <a:gd name="connsiteY0" fmla="*/ 0 h 10115"/>
                    <a:gd name="connsiteX1" fmla="*/ 0 w 10000"/>
                    <a:gd name="connsiteY1" fmla="*/ 2904 h 10115"/>
                    <a:gd name="connsiteX2" fmla="*/ 0 w 10000"/>
                    <a:gd name="connsiteY2" fmla="*/ 5713 h 10115"/>
                    <a:gd name="connsiteX3" fmla="*/ 10000 w 10000"/>
                    <a:gd name="connsiteY3" fmla="*/ 10115 h 10115"/>
                    <a:gd name="connsiteX4" fmla="*/ 6598 w 10000"/>
                    <a:gd name="connsiteY4" fmla="*/ 0 h 10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15">
                      <a:moveTo>
                        <a:pt x="6598" y="0"/>
                      </a:moveTo>
                      <a:lnTo>
                        <a:pt x="0" y="2904"/>
                      </a:lnTo>
                      <a:lnTo>
                        <a:pt x="0" y="5713"/>
                      </a:lnTo>
                      <a:lnTo>
                        <a:pt x="10000" y="10115"/>
                      </a:lnTo>
                      <a:lnTo>
                        <a:pt x="6598" y="0"/>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190500" dist="254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3" name="Freeform 28">
                  <a:extLst>
                    <a:ext uri="{FF2B5EF4-FFF2-40B4-BE49-F238E27FC236}">
                      <a16:creationId xmlns:a16="http://schemas.microsoft.com/office/drawing/2014/main" id="{017CE231-512B-4F22-B899-11299CC7620A}"/>
                    </a:ext>
                  </a:extLst>
                </p:cNvPr>
                <p:cNvSpPr>
                  <a:spLocks/>
                </p:cNvSpPr>
                <p:nvPr/>
              </p:nvSpPr>
              <p:spPr bwMode="auto">
                <a:xfrm>
                  <a:off x="6321480" y="1712056"/>
                  <a:ext cx="2027182" cy="1570275"/>
                </a:xfrm>
                <a:custGeom>
                  <a:avLst/>
                  <a:gdLst>
                    <a:gd name="T0" fmla="*/ 146 w 1312"/>
                    <a:gd name="T1" fmla="*/ 1032 h 1032"/>
                    <a:gd name="T2" fmla="*/ 1312 w 1312"/>
                    <a:gd name="T3" fmla="*/ 516 h 1032"/>
                    <a:gd name="T4" fmla="*/ 255 w 1312"/>
                    <a:gd name="T5" fmla="*/ 0 h 1032"/>
                    <a:gd name="T6" fmla="*/ 0 w 1312"/>
                    <a:gd name="T7" fmla="*/ 791 h 1032"/>
                    <a:gd name="T8" fmla="*/ 146 w 1312"/>
                    <a:gd name="T9" fmla="*/ 1032 h 1032"/>
                    <a:gd name="connsiteX0" fmla="*/ 1113 w 10000"/>
                    <a:gd name="connsiteY0" fmla="*/ 9887 h 9887"/>
                    <a:gd name="connsiteX1" fmla="*/ 10000 w 10000"/>
                    <a:gd name="connsiteY1" fmla="*/ 4887 h 9887"/>
                    <a:gd name="connsiteX2" fmla="*/ 2715 w 10000"/>
                    <a:gd name="connsiteY2" fmla="*/ 0 h 9887"/>
                    <a:gd name="connsiteX3" fmla="*/ 0 w 10000"/>
                    <a:gd name="connsiteY3" fmla="*/ 7552 h 9887"/>
                    <a:gd name="connsiteX4" fmla="*/ 1113 w 10000"/>
                    <a:gd name="connsiteY4" fmla="*/ 9887 h 9887"/>
                    <a:gd name="connsiteX0" fmla="*/ 1113 w 10000"/>
                    <a:gd name="connsiteY0" fmla="*/ 10038 h 10038"/>
                    <a:gd name="connsiteX1" fmla="*/ 10000 w 10000"/>
                    <a:gd name="connsiteY1" fmla="*/ 4981 h 10038"/>
                    <a:gd name="connsiteX2" fmla="*/ 2567 w 10000"/>
                    <a:gd name="connsiteY2" fmla="*/ 0 h 10038"/>
                    <a:gd name="connsiteX3" fmla="*/ 0 w 10000"/>
                    <a:gd name="connsiteY3" fmla="*/ 7676 h 10038"/>
                    <a:gd name="connsiteX4" fmla="*/ 1113 w 10000"/>
                    <a:gd name="connsiteY4" fmla="*/ 10038 h 10038"/>
                    <a:gd name="connsiteX0" fmla="*/ 905 w 9792"/>
                    <a:gd name="connsiteY0" fmla="*/ 10038 h 10038"/>
                    <a:gd name="connsiteX1" fmla="*/ 9792 w 9792"/>
                    <a:gd name="connsiteY1" fmla="*/ 4981 h 10038"/>
                    <a:gd name="connsiteX2" fmla="*/ 2359 w 9792"/>
                    <a:gd name="connsiteY2" fmla="*/ 0 h 10038"/>
                    <a:gd name="connsiteX3" fmla="*/ 0 w 9792"/>
                    <a:gd name="connsiteY3" fmla="*/ 7752 h 10038"/>
                    <a:gd name="connsiteX4" fmla="*/ 905 w 9792"/>
                    <a:gd name="connsiteY4" fmla="*/ 10038 h 10038"/>
                    <a:gd name="connsiteX0" fmla="*/ 924 w 10000"/>
                    <a:gd name="connsiteY0" fmla="*/ 9886 h 9886"/>
                    <a:gd name="connsiteX1" fmla="*/ 10000 w 10000"/>
                    <a:gd name="connsiteY1" fmla="*/ 4848 h 9886"/>
                    <a:gd name="connsiteX2" fmla="*/ 2530 w 10000"/>
                    <a:gd name="connsiteY2" fmla="*/ 0 h 9886"/>
                    <a:gd name="connsiteX3" fmla="*/ 0 w 10000"/>
                    <a:gd name="connsiteY3" fmla="*/ 7609 h 9886"/>
                    <a:gd name="connsiteX4" fmla="*/ 924 w 10000"/>
                    <a:gd name="connsiteY4" fmla="*/ 9886 h 9886"/>
                    <a:gd name="connsiteX0" fmla="*/ 924 w 10000"/>
                    <a:gd name="connsiteY0" fmla="*/ 10000 h 10000"/>
                    <a:gd name="connsiteX1" fmla="*/ 10000 w 10000"/>
                    <a:gd name="connsiteY1" fmla="*/ 4904 h 10000"/>
                    <a:gd name="connsiteX2" fmla="*/ 2469 w 10000"/>
                    <a:gd name="connsiteY2" fmla="*/ 0 h 10000"/>
                    <a:gd name="connsiteX3" fmla="*/ 0 w 10000"/>
                    <a:gd name="connsiteY3" fmla="*/ 7697 h 10000"/>
                    <a:gd name="connsiteX4" fmla="*/ 924 w 10000"/>
                    <a:gd name="connsiteY4" fmla="*/ 10000 h 10000"/>
                    <a:gd name="connsiteX0" fmla="*/ 712 w 9788"/>
                    <a:gd name="connsiteY0" fmla="*/ 10000 h 10000"/>
                    <a:gd name="connsiteX1" fmla="*/ 9788 w 9788"/>
                    <a:gd name="connsiteY1" fmla="*/ 4904 h 10000"/>
                    <a:gd name="connsiteX2" fmla="*/ 2257 w 9788"/>
                    <a:gd name="connsiteY2" fmla="*/ 0 h 10000"/>
                    <a:gd name="connsiteX3" fmla="*/ 0 w 9788"/>
                    <a:gd name="connsiteY3" fmla="*/ 7697 h 10000"/>
                    <a:gd name="connsiteX4" fmla="*/ 712 w 9788"/>
                    <a:gd name="connsiteY4" fmla="*/ 10000 h 10000"/>
                    <a:gd name="connsiteX0" fmla="*/ 882 w 10155"/>
                    <a:gd name="connsiteY0" fmla="*/ 10000 h 10000"/>
                    <a:gd name="connsiteX1" fmla="*/ 10155 w 10155"/>
                    <a:gd name="connsiteY1" fmla="*/ 4904 h 10000"/>
                    <a:gd name="connsiteX2" fmla="*/ 2461 w 10155"/>
                    <a:gd name="connsiteY2" fmla="*/ 0 h 10000"/>
                    <a:gd name="connsiteX3" fmla="*/ 0 w 10155"/>
                    <a:gd name="connsiteY3" fmla="*/ 7620 h 10000"/>
                    <a:gd name="connsiteX4" fmla="*/ 882 w 10155"/>
                    <a:gd name="connsiteY4" fmla="*/ 10000 h 10000"/>
                    <a:gd name="connsiteX0" fmla="*/ 727 w 10155"/>
                    <a:gd name="connsiteY0" fmla="*/ 9769 h 9769"/>
                    <a:gd name="connsiteX1" fmla="*/ 10155 w 10155"/>
                    <a:gd name="connsiteY1" fmla="*/ 4904 h 9769"/>
                    <a:gd name="connsiteX2" fmla="*/ 2461 w 10155"/>
                    <a:gd name="connsiteY2" fmla="*/ 0 h 9769"/>
                    <a:gd name="connsiteX3" fmla="*/ 0 w 10155"/>
                    <a:gd name="connsiteY3" fmla="*/ 7620 h 9769"/>
                    <a:gd name="connsiteX4" fmla="*/ 727 w 10155"/>
                    <a:gd name="connsiteY4" fmla="*/ 9769 h 9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9769">
                      <a:moveTo>
                        <a:pt x="727" y="9769"/>
                      </a:moveTo>
                      <a:lnTo>
                        <a:pt x="10155" y="4904"/>
                      </a:lnTo>
                      <a:lnTo>
                        <a:pt x="2461" y="0"/>
                      </a:lnTo>
                      <a:lnTo>
                        <a:pt x="0" y="7620"/>
                      </a:lnTo>
                      <a:lnTo>
                        <a:pt x="727" y="9769"/>
                      </a:lnTo>
                      <a:close/>
                    </a:path>
                  </a:pathLst>
                </a:custGeom>
                <a:solidFill>
                  <a:srgbClr val="FF0000"/>
                </a:solidFill>
                <a:ln>
                  <a:noFill/>
                </a:ln>
                <a:effectLst>
                  <a:outerShdw blurRad="190500" dist="254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4" name="Freeform 33">
                  <a:extLst>
                    <a:ext uri="{FF2B5EF4-FFF2-40B4-BE49-F238E27FC236}">
                      <a16:creationId xmlns:a16="http://schemas.microsoft.com/office/drawing/2014/main" id="{125DB94C-24B3-4055-8AA2-330466F668DB}"/>
                    </a:ext>
                  </a:extLst>
                </p:cNvPr>
                <p:cNvSpPr>
                  <a:spLocks/>
                </p:cNvSpPr>
                <p:nvPr/>
              </p:nvSpPr>
              <p:spPr bwMode="auto">
                <a:xfrm>
                  <a:off x="5183188" y="3989388"/>
                  <a:ext cx="1604963" cy="1692275"/>
                </a:xfrm>
                <a:custGeom>
                  <a:avLst/>
                  <a:gdLst>
                    <a:gd name="T0" fmla="*/ 421 w 1011"/>
                    <a:gd name="T1" fmla="*/ 0 h 1066"/>
                    <a:gd name="T2" fmla="*/ 720 w 1011"/>
                    <a:gd name="T3" fmla="*/ 0 h 1066"/>
                    <a:gd name="T4" fmla="*/ 1011 w 1011"/>
                    <a:gd name="T5" fmla="*/ 698 h 1066"/>
                    <a:gd name="T6" fmla="*/ 0 w 1011"/>
                    <a:gd name="T7" fmla="*/ 1066 h 1066"/>
                    <a:gd name="T8" fmla="*/ 421 w 1011"/>
                    <a:gd name="T9" fmla="*/ 0 h 1066"/>
                    <a:gd name="connsiteX0" fmla="*/ 4164 w 10000"/>
                    <a:gd name="connsiteY0" fmla="*/ 0 h 10000"/>
                    <a:gd name="connsiteX1" fmla="*/ 7195 w 10000"/>
                    <a:gd name="connsiteY1" fmla="*/ 0 h 10000"/>
                    <a:gd name="connsiteX2" fmla="*/ 10000 w 10000"/>
                    <a:gd name="connsiteY2" fmla="*/ 6548 h 10000"/>
                    <a:gd name="connsiteX3" fmla="*/ 0 w 10000"/>
                    <a:gd name="connsiteY3" fmla="*/ 10000 h 10000"/>
                    <a:gd name="connsiteX4" fmla="*/ 4164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164" y="0"/>
                      </a:moveTo>
                      <a:lnTo>
                        <a:pt x="7195" y="0"/>
                      </a:lnTo>
                      <a:lnTo>
                        <a:pt x="10000" y="6548"/>
                      </a:lnTo>
                      <a:lnTo>
                        <a:pt x="0" y="10000"/>
                      </a:lnTo>
                      <a:lnTo>
                        <a:pt x="4164" y="0"/>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190500" dist="254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1067">
                    <a:solidFill>
                      <a:prstClr val="black"/>
                    </a:solidFill>
                  </a:endParaRPr>
                </a:p>
              </p:txBody>
            </p:sp>
            <p:sp>
              <p:nvSpPr>
                <p:cNvPr id="55" name="Freeform 30">
                  <a:extLst>
                    <a:ext uri="{FF2B5EF4-FFF2-40B4-BE49-F238E27FC236}">
                      <a16:creationId xmlns:a16="http://schemas.microsoft.com/office/drawing/2014/main" id="{934F34A3-C5E7-46FD-B992-46E844579F91}"/>
                    </a:ext>
                  </a:extLst>
                </p:cNvPr>
                <p:cNvSpPr>
                  <a:spLocks/>
                </p:cNvSpPr>
                <p:nvPr/>
              </p:nvSpPr>
              <p:spPr bwMode="auto">
                <a:xfrm>
                  <a:off x="5405431" y="1218476"/>
                  <a:ext cx="1588091" cy="1820686"/>
                </a:xfrm>
                <a:custGeom>
                  <a:avLst/>
                  <a:gdLst>
                    <a:gd name="T0" fmla="*/ 0 w 1085"/>
                    <a:gd name="T1" fmla="*/ 370 h 1208"/>
                    <a:gd name="T2" fmla="*/ 1085 w 1085"/>
                    <a:gd name="T3" fmla="*/ 0 h 1208"/>
                    <a:gd name="T4" fmla="*/ 625 w 1085"/>
                    <a:gd name="T5" fmla="*/ 1147 h 1208"/>
                    <a:gd name="T6" fmla="*/ 374 w 1085"/>
                    <a:gd name="T7" fmla="*/ 1208 h 1208"/>
                    <a:gd name="T8" fmla="*/ 0 w 1085"/>
                    <a:gd name="T9" fmla="*/ 370 h 1208"/>
                    <a:gd name="connsiteX0" fmla="*/ 0 w 9346"/>
                    <a:gd name="connsiteY0" fmla="*/ 2905 h 10000"/>
                    <a:gd name="connsiteX1" fmla="*/ 9346 w 9346"/>
                    <a:gd name="connsiteY1" fmla="*/ 0 h 10000"/>
                    <a:gd name="connsiteX2" fmla="*/ 5106 w 9346"/>
                    <a:gd name="connsiteY2" fmla="*/ 9495 h 10000"/>
                    <a:gd name="connsiteX3" fmla="*/ 2793 w 9346"/>
                    <a:gd name="connsiteY3" fmla="*/ 10000 h 10000"/>
                    <a:gd name="connsiteX4" fmla="*/ 0 w 9346"/>
                    <a:gd name="connsiteY4" fmla="*/ 2905 h 10000"/>
                    <a:gd name="connsiteX0" fmla="*/ 0 w 10000"/>
                    <a:gd name="connsiteY0" fmla="*/ 2905 h 9751"/>
                    <a:gd name="connsiteX1" fmla="*/ 10000 w 10000"/>
                    <a:gd name="connsiteY1" fmla="*/ 0 h 9751"/>
                    <a:gd name="connsiteX2" fmla="*/ 5463 w 10000"/>
                    <a:gd name="connsiteY2" fmla="*/ 9495 h 9751"/>
                    <a:gd name="connsiteX3" fmla="*/ 3446 w 10000"/>
                    <a:gd name="connsiteY3" fmla="*/ 9751 h 9751"/>
                    <a:gd name="connsiteX4" fmla="*/ 0 w 10000"/>
                    <a:gd name="connsiteY4" fmla="*/ 2905 h 9751"/>
                    <a:gd name="connsiteX0" fmla="*/ 0 w 10000"/>
                    <a:gd name="connsiteY0" fmla="*/ 2979 h 10093"/>
                    <a:gd name="connsiteX1" fmla="*/ 10000 w 10000"/>
                    <a:gd name="connsiteY1" fmla="*/ 0 h 10093"/>
                    <a:gd name="connsiteX2" fmla="*/ 5463 w 10000"/>
                    <a:gd name="connsiteY2" fmla="*/ 9737 h 10093"/>
                    <a:gd name="connsiteX3" fmla="*/ 3284 w 10000"/>
                    <a:gd name="connsiteY3" fmla="*/ 10093 h 10093"/>
                    <a:gd name="connsiteX4" fmla="*/ 0 w 10000"/>
                    <a:gd name="connsiteY4" fmla="*/ 2979 h 10093"/>
                    <a:gd name="connsiteX0" fmla="*/ 0 w 10081"/>
                    <a:gd name="connsiteY0" fmla="*/ 3025 h 10093"/>
                    <a:gd name="connsiteX1" fmla="*/ 10081 w 10081"/>
                    <a:gd name="connsiteY1" fmla="*/ 0 h 10093"/>
                    <a:gd name="connsiteX2" fmla="*/ 5544 w 10081"/>
                    <a:gd name="connsiteY2" fmla="*/ 9737 h 10093"/>
                    <a:gd name="connsiteX3" fmla="*/ 3365 w 10081"/>
                    <a:gd name="connsiteY3" fmla="*/ 10093 h 10093"/>
                    <a:gd name="connsiteX4" fmla="*/ 0 w 10081"/>
                    <a:gd name="connsiteY4" fmla="*/ 3025 h 10093"/>
                    <a:gd name="connsiteX0" fmla="*/ 0 w 10054"/>
                    <a:gd name="connsiteY0" fmla="*/ 3048 h 10093"/>
                    <a:gd name="connsiteX1" fmla="*/ 10054 w 10054"/>
                    <a:gd name="connsiteY1" fmla="*/ 0 h 10093"/>
                    <a:gd name="connsiteX2" fmla="*/ 5517 w 10054"/>
                    <a:gd name="connsiteY2" fmla="*/ 9737 h 10093"/>
                    <a:gd name="connsiteX3" fmla="*/ 3338 w 10054"/>
                    <a:gd name="connsiteY3" fmla="*/ 10093 h 10093"/>
                    <a:gd name="connsiteX4" fmla="*/ 0 w 10054"/>
                    <a:gd name="connsiteY4" fmla="*/ 3048 h 10093"/>
                    <a:gd name="connsiteX0" fmla="*/ 0 w 10027"/>
                    <a:gd name="connsiteY0" fmla="*/ 3048 h 10093"/>
                    <a:gd name="connsiteX1" fmla="*/ 10027 w 10027"/>
                    <a:gd name="connsiteY1" fmla="*/ 0 h 10093"/>
                    <a:gd name="connsiteX2" fmla="*/ 5490 w 10027"/>
                    <a:gd name="connsiteY2" fmla="*/ 9737 h 10093"/>
                    <a:gd name="connsiteX3" fmla="*/ 3311 w 10027"/>
                    <a:gd name="connsiteY3" fmla="*/ 10093 h 10093"/>
                    <a:gd name="connsiteX4" fmla="*/ 0 w 10027"/>
                    <a:gd name="connsiteY4" fmla="*/ 3048 h 10093"/>
                    <a:gd name="connsiteX0" fmla="*/ 0 w 10027"/>
                    <a:gd name="connsiteY0" fmla="*/ 3048 h 10047"/>
                    <a:gd name="connsiteX1" fmla="*/ 10027 w 10027"/>
                    <a:gd name="connsiteY1" fmla="*/ 0 h 10047"/>
                    <a:gd name="connsiteX2" fmla="*/ 5490 w 10027"/>
                    <a:gd name="connsiteY2" fmla="*/ 9737 h 10047"/>
                    <a:gd name="connsiteX3" fmla="*/ 3392 w 10027"/>
                    <a:gd name="connsiteY3" fmla="*/ 10047 h 10047"/>
                    <a:gd name="connsiteX4" fmla="*/ 0 w 10027"/>
                    <a:gd name="connsiteY4" fmla="*/ 3048 h 10047"/>
                    <a:gd name="connsiteX0" fmla="*/ 0 w 9650"/>
                    <a:gd name="connsiteY0" fmla="*/ 2863 h 10047"/>
                    <a:gd name="connsiteX1" fmla="*/ 9650 w 9650"/>
                    <a:gd name="connsiteY1" fmla="*/ 0 h 10047"/>
                    <a:gd name="connsiteX2" fmla="*/ 5113 w 9650"/>
                    <a:gd name="connsiteY2" fmla="*/ 9737 h 10047"/>
                    <a:gd name="connsiteX3" fmla="*/ 3015 w 9650"/>
                    <a:gd name="connsiteY3" fmla="*/ 10047 h 10047"/>
                    <a:gd name="connsiteX4" fmla="*/ 0 w 9650"/>
                    <a:gd name="connsiteY4" fmla="*/ 2863 h 10047"/>
                    <a:gd name="connsiteX0" fmla="*/ 0 w 10000"/>
                    <a:gd name="connsiteY0" fmla="*/ 2850 h 9691"/>
                    <a:gd name="connsiteX1" fmla="*/ 10000 w 10000"/>
                    <a:gd name="connsiteY1" fmla="*/ 0 h 9691"/>
                    <a:gd name="connsiteX2" fmla="*/ 5298 w 10000"/>
                    <a:gd name="connsiteY2" fmla="*/ 9691 h 9691"/>
                    <a:gd name="connsiteX3" fmla="*/ 3375 w 10000"/>
                    <a:gd name="connsiteY3" fmla="*/ 9100 h 9691"/>
                    <a:gd name="connsiteX4" fmla="*/ 0 w 10000"/>
                    <a:gd name="connsiteY4" fmla="*/ 2850 h 9691"/>
                    <a:gd name="connsiteX0" fmla="*/ 0 w 10000"/>
                    <a:gd name="connsiteY0" fmla="*/ 2941 h 10000"/>
                    <a:gd name="connsiteX1" fmla="*/ 10000 w 10000"/>
                    <a:gd name="connsiteY1" fmla="*/ 0 h 10000"/>
                    <a:gd name="connsiteX2" fmla="*/ 5298 w 10000"/>
                    <a:gd name="connsiteY2" fmla="*/ 10000 h 10000"/>
                    <a:gd name="connsiteX3" fmla="*/ 2957 w 10000"/>
                    <a:gd name="connsiteY3" fmla="*/ 9509 h 10000"/>
                    <a:gd name="connsiteX4" fmla="*/ 0 w 10000"/>
                    <a:gd name="connsiteY4" fmla="*/ 2941 h 10000"/>
                    <a:gd name="connsiteX0" fmla="*/ 0 w 10223"/>
                    <a:gd name="connsiteY0" fmla="*/ 3012 h 10000"/>
                    <a:gd name="connsiteX1" fmla="*/ 10223 w 10223"/>
                    <a:gd name="connsiteY1" fmla="*/ 0 h 10000"/>
                    <a:gd name="connsiteX2" fmla="*/ 5521 w 10223"/>
                    <a:gd name="connsiteY2" fmla="*/ 10000 h 10000"/>
                    <a:gd name="connsiteX3" fmla="*/ 3180 w 10223"/>
                    <a:gd name="connsiteY3" fmla="*/ 9509 h 10000"/>
                    <a:gd name="connsiteX4" fmla="*/ 0 w 10223"/>
                    <a:gd name="connsiteY4" fmla="*/ 301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3" h="10000">
                      <a:moveTo>
                        <a:pt x="0" y="3012"/>
                      </a:moveTo>
                      <a:lnTo>
                        <a:pt x="10223" y="0"/>
                      </a:lnTo>
                      <a:lnTo>
                        <a:pt x="5521" y="10000"/>
                      </a:lnTo>
                      <a:lnTo>
                        <a:pt x="3180" y="9509"/>
                      </a:lnTo>
                      <a:lnTo>
                        <a:pt x="0" y="3012"/>
                      </a:lnTo>
                      <a:close/>
                    </a:path>
                  </a:pathLst>
                </a:custGeom>
                <a:gradFill flip="none" rotWithShape="1">
                  <a:gsLst>
                    <a:gs pos="0">
                      <a:srgbClr val="007CC3">
                        <a:shade val="30000"/>
                        <a:satMod val="115000"/>
                      </a:srgbClr>
                    </a:gs>
                    <a:gs pos="50000">
                      <a:srgbClr val="007CC3">
                        <a:shade val="67500"/>
                        <a:satMod val="115000"/>
                      </a:srgbClr>
                    </a:gs>
                    <a:gs pos="100000">
                      <a:srgbClr val="007CC3">
                        <a:shade val="100000"/>
                        <a:satMod val="115000"/>
                      </a:srgbClr>
                    </a:gs>
                  </a:gsLst>
                  <a:lin ang="8100000" scaled="1"/>
                  <a:tileRect/>
                </a:gradFill>
                <a:ln>
                  <a:noFill/>
                </a:ln>
                <a:effectLst>
                  <a:outerShdw blurRad="190500" dist="254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56" name="Freeform 37">
                  <a:extLst>
                    <a:ext uri="{FF2B5EF4-FFF2-40B4-BE49-F238E27FC236}">
                      <a16:creationId xmlns:a16="http://schemas.microsoft.com/office/drawing/2014/main" id="{41AB91E8-A099-4C06-AF48-C9EF7B18662C}"/>
                    </a:ext>
                  </a:extLst>
                </p:cNvPr>
                <p:cNvSpPr>
                  <a:spLocks/>
                </p:cNvSpPr>
                <p:nvPr/>
              </p:nvSpPr>
              <p:spPr bwMode="auto">
                <a:xfrm>
                  <a:off x="5502274" y="2890142"/>
                  <a:ext cx="1224916" cy="1122426"/>
                </a:xfrm>
                <a:custGeom>
                  <a:avLst/>
                  <a:gdLst>
                    <a:gd name="T0" fmla="*/ 7 w 760"/>
                    <a:gd name="T1" fmla="*/ 228 h 753"/>
                    <a:gd name="T2" fmla="*/ 230 w 760"/>
                    <a:gd name="T3" fmla="*/ 0 h 753"/>
                    <a:gd name="T4" fmla="*/ 542 w 760"/>
                    <a:gd name="T5" fmla="*/ 0 h 753"/>
                    <a:gd name="T6" fmla="*/ 760 w 760"/>
                    <a:gd name="T7" fmla="*/ 218 h 753"/>
                    <a:gd name="T8" fmla="*/ 760 w 760"/>
                    <a:gd name="T9" fmla="*/ 521 h 753"/>
                    <a:gd name="T10" fmla="*/ 528 w 760"/>
                    <a:gd name="T11" fmla="*/ 753 h 753"/>
                    <a:gd name="T12" fmla="*/ 208 w 760"/>
                    <a:gd name="T13" fmla="*/ 753 h 753"/>
                    <a:gd name="T14" fmla="*/ 0 w 760"/>
                    <a:gd name="T15" fmla="*/ 543 h 753"/>
                    <a:gd name="T16" fmla="*/ 7 w 760"/>
                    <a:gd name="T17" fmla="*/ 228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753">
                      <a:moveTo>
                        <a:pt x="7" y="228"/>
                      </a:moveTo>
                      <a:lnTo>
                        <a:pt x="230" y="0"/>
                      </a:lnTo>
                      <a:lnTo>
                        <a:pt x="542" y="0"/>
                      </a:lnTo>
                      <a:lnTo>
                        <a:pt x="760" y="218"/>
                      </a:lnTo>
                      <a:lnTo>
                        <a:pt x="760" y="521"/>
                      </a:lnTo>
                      <a:lnTo>
                        <a:pt x="528" y="753"/>
                      </a:lnTo>
                      <a:lnTo>
                        <a:pt x="208" y="753"/>
                      </a:lnTo>
                      <a:lnTo>
                        <a:pt x="0" y="543"/>
                      </a:lnTo>
                      <a:lnTo>
                        <a:pt x="7" y="2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grpSp>
          <p:grpSp>
            <p:nvGrpSpPr>
              <p:cNvPr id="34" name="Group 33">
                <a:extLst>
                  <a:ext uri="{FF2B5EF4-FFF2-40B4-BE49-F238E27FC236}">
                    <a16:creationId xmlns:a16="http://schemas.microsoft.com/office/drawing/2014/main" id="{041676B2-11FE-44CC-AFDC-E2B0BB09552D}"/>
                  </a:ext>
                </a:extLst>
              </p:cNvPr>
              <p:cNvGrpSpPr/>
              <p:nvPr/>
            </p:nvGrpSpPr>
            <p:grpSpPr>
              <a:xfrm>
                <a:off x="5308975" y="999257"/>
                <a:ext cx="385801" cy="314249"/>
                <a:chOff x="8767763" y="1660526"/>
                <a:chExt cx="1011511" cy="823912"/>
              </a:xfrm>
              <a:solidFill>
                <a:srgbClr val="007CC3"/>
              </a:solidFill>
            </p:grpSpPr>
            <p:sp>
              <p:nvSpPr>
                <p:cNvPr id="44" name="Freeform 49">
                  <a:extLst>
                    <a:ext uri="{FF2B5EF4-FFF2-40B4-BE49-F238E27FC236}">
                      <a16:creationId xmlns:a16="http://schemas.microsoft.com/office/drawing/2014/main" id="{BE3346B7-35B8-46C4-B243-757CBE578FF2}"/>
                    </a:ext>
                  </a:extLst>
                </p:cNvPr>
                <p:cNvSpPr>
                  <a:spLocks/>
                </p:cNvSpPr>
                <p:nvPr/>
              </p:nvSpPr>
              <p:spPr bwMode="auto">
                <a:xfrm>
                  <a:off x="9199563" y="1668463"/>
                  <a:ext cx="392113" cy="395288"/>
                </a:xfrm>
                <a:custGeom>
                  <a:avLst/>
                  <a:gdLst>
                    <a:gd name="T0" fmla="*/ 63 w 104"/>
                    <a:gd name="T1" fmla="*/ 77 h 105"/>
                    <a:gd name="T2" fmla="*/ 37 w 104"/>
                    <a:gd name="T3" fmla="*/ 76 h 105"/>
                    <a:gd name="T4" fmla="*/ 30 w 104"/>
                    <a:gd name="T5" fmla="*/ 68 h 105"/>
                    <a:gd name="T6" fmla="*/ 31 w 104"/>
                    <a:gd name="T7" fmla="*/ 42 h 105"/>
                    <a:gd name="T8" fmla="*/ 72 w 104"/>
                    <a:gd name="T9" fmla="*/ 4 h 105"/>
                    <a:gd name="T10" fmla="*/ 52 w 104"/>
                    <a:gd name="T11" fmla="*/ 0 h 105"/>
                    <a:gd name="T12" fmla="*/ 0 w 104"/>
                    <a:gd name="T13" fmla="*/ 53 h 105"/>
                    <a:gd name="T14" fmla="*/ 52 w 104"/>
                    <a:gd name="T15" fmla="*/ 105 h 105"/>
                    <a:gd name="T16" fmla="*/ 104 w 104"/>
                    <a:gd name="T17" fmla="*/ 53 h 105"/>
                    <a:gd name="T18" fmla="*/ 103 w 104"/>
                    <a:gd name="T19" fmla="*/ 41 h 105"/>
                    <a:gd name="T20" fmla="*/ 63 w 104"/>
                    <a:gd name="T21" fmla="*/ 7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5">
                      <a:moveTo>
                        <a:pt x="63" y="77"/>
                      </a:moveTo>
                      <a:cubicBezTo>
                        <a:pt x="56" y="84"/>
                        <a:pt x="44" y="84"/>
                        <a:pt x="37" y="76"/>
                      </a:cubicBezTo>
                      <a:cubicBezTo>
                        <a:pt x="30" y="68"/>
                        <a:pt x="30" y="68"/>
                        <a:pt x="30" y="68"/>
                      </a:cubicBezTo>
                      <a:cubicBezTo>
                        <a:pt x="23" y="60"/>
                        <a:pt x="23" y="49"/>
                        <a:pt x="31" y="42"/>
                      </a:cubicBezTo>
                      <a:cubicBezTo>
                        <a:pt x="72" y="4"/>
                        <a:pt x="72" y="4"/>
                        <a:pt x="72" y="4"/>
                      </a:cubicBezTo>
                      <a:cubicBezTo>
                        <a:pt x="66" y="2"/>
                        <a:pt x="59" y="0"/>
                        <a:pt x="52" y="0"/>
                      </a:cubicBezTo>
                      <a:cubicBezTo>
                        <a:pt x="23" y="0"/>
                        <a:pt x="0" y="24"/>
                        <a:pt x="0" y="53"/>
                      </a:cubicBezTo>
                      <a:cubicBezTo>
                        <a:pt x="0" y="82"/>
                        <a:pt x="23" y="105"/>
                        <a:pt x="52" y="105"/>
                      </a:cubicBezTo>
                      <a:cubicBezTo>
                        <a:pt x="81" y="105"/>
                        <a:pt x="104" y="82"/>
                        <a:pt x="104" y="53"/>
                      </a:cubicBezTo>
                      <a:cubicBezTo>
                        <a:pt x="104" y="49"/>
                        <a:pt x="104" y="45"/>
                        <a:pt x="103" y="41"/>
                      </a:cubicBezTo>
                      <a:lnTo>
                        <a:pt x="6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45" name="Freeform 50">
                  <a:extLst>
                    <a:ext uri="{FF2B5EF4-FFF2-40B4-BE49-F238E27FC236}">
                      <a16:creationId xmlns:a16="http://schemas.microsoft.com/office/drawing/2014/main" id="{B2B1B497-BDBA-44AF-AE40-A8ED87C522E6}"/>
                    </a:ext>
                  </a:extLst>
                </p:cNvPr>
                <p:cNvSpPr>
                  <a:spLocks/>
                </p:cNvSpPr>
                <p:nvPr/>
              </p:nvSpPr>
              <p:spPr bwMode="auto">
                <a:xfrm>
                  <a:off x="8843963" y="1928813"/>
                  <a:ext cx="492125" cy="484188"/>
                </a:xfrm>
                <a:custGeom>
                  <a:avLst/>
                  <a:gdLst>
                    <a:gd name="T0" fmla="*/ 124 w 131"/>
                    <a:gd name="T1" fmla="*/ 17 h 129"/>
                    <a:gd name="T2" fmla="*/ 120 w 131"/>
                    <a:gd name="T3" fmla="*/ 45 h 129"/>
                    <a:gd name="T4" fmla="*/ 44 w 131"/>
                    <a:gd name="T5" fmla="*/ 118 h 129"/>
                    <a:gd name="T6" fmla="*/ 17 w 131"/>
                    <a:gd name="T7" fmla="*/ 122 h 129"/>
                    <a:gd name="T8" fmla="*/ 7 w 131"/>
                    <a:gd name="T9" fmla="*/ 112 h 129"/>
                    <a:gd name="T10" fmla="*/ 11 w 131"/>
                    <a:gd name="T11" fmla="*/ 84 h 129"/>
                    <a:gd name="T12" fmla="*/ 86 w 131"/>
                    <a:gd name="T13" fmla="*/ 11 h 129"/>
                    <a:gd name="T14" fmla="*/ 114 w 131"/>
                    <a:gd name="T15" fmla="*/ 7 h 129"/>
                    <a:gd name="T16" fmla="*/ 124 w 131"/>
                    <a:gd name="T17" fmla="*/ 1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9">
                      <a:moveTo>
                        <a:pt x="124" y="17"/>
                      </a:moveTo>
                      <a:cubicBezTo>
                        <a:pt x="131" y="24"/>
                        <a:pt x="129" y="37"/>
                        <a:pt x="120" y="45"/>
                      </a:cubicBezTo>
                      <a:cubicBezTo>
                        <a:pt x="44" y="118"/>
                        <a:pt x="44" y="118"/>
                        <a:pt x="44" y="118"/>
                      </a:cubicBezTo>
                      <a:cubicBezTo>
                        <a:pt x="36" y="127"/>
                        <a:pt x="23" y="129"/>
                        <a:pt x="17" y="122"/>
                      </a:cubicBezTo>
                      <a:cubicBezTo>
                        <a:pt x="7" y="112"/>
                        <a:pt x="7" y="112"/>
                        <a:pt x="7" y="112"/>
                      </a:cubicBezTo>
                      <a:cubicBezTo>
                        <a:pt x="0" y="105"/>
                        <a:pt x="2" y="93"/>
                        <a:pt x="11" y="84"/>
                      </a:cubicBezTo>
                      <a:cubicBezTo>
                        <a:pt x="86" y="11"/>
                        <a:pt x="86" y="11"/>
                        <a:pt x="86" y="11"/>
                      </a:cubicBezTo>
                      <a:cubicBezTo>
                        <a:pt x="95" y="2"/>
                        <a:pt x="107" y="0"/>
                        <a:pt x="114" y="7"/>
                      </a:cubicBezTo>
                      <a:lnTo>
                        <a:pt x="12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46" name="Freeform 51">
                  <a:extLst>
                    <a:ext uri="{FF2B5EF4-FFF2-40B4-BE49-F238E27FC236}">
                      <a16:creationId xmlns:a16="http://schemas.microsoft.com/office/drawing/2014/main" id="{84CB5E45-420A-46EA-80C9-3DEA034CC902}"/>
                    </a:ext>
                  </a:extLst>
                </p:cNvPr>
                <p:cNvSpPr>
                  <a:spLocks/>
                </p:cNvSpPr>
                <p:nvPr/>
              </p:nvSpPr>
              <p:spPr bwMode="auto">
                <a:xfrm>
                  <a:off x="9295087" y="1995488"/>
                  <a:ext cx="484187" cy="488950"/>
                </a:xfrm>
                <a:custGeom>
                  <a:avLst/>
                  <a:gdLst>
                    <a:gd name="T0" fmla="*/ 112 w 129"/>
                    <a:gd name="T1" fmla="*/ 124 h 130"/>
                    <a:gd name="T2" fmla="*/ 84 w 129"/>
                    <a:gd name="T3" fmla="*/ 119 h 130"/>
                    <a:gd name="T4" fmla="*/ 11 w 129"/>
                    <a:gd name="T5" fmla="*/ 44 h 130"/>
                    <a:gd name="T6" fmla="*/ 7 w 129"/>
                    <a:gd name="T7" fmla="*/ 16 h 130"/>
                    <a:gd name="T8" fmla="*/ 17 w 129"/>
                    <a:gd name="T9" fmla="*/ 6 h 130"/>
                    <a:gd name="T10" fmla="*/ 45 w 129"/>
                    <a:gd name="T11" fmla="*/ 11 h 130"/>
                    <a:gd name="T12" fmla="*/ 118 w 129"/>
                    <a:gd name="T13" fmla="*/ 86 h 130"/>
                    <a:gd name="T14" fmla="*/ 122 w 129"/>
                    <a:gd name="T15" fmla="*/ 114 h 130"/>
                    <a:gd name="T16" fmla="*/ 112 w 129"/>
                    <a:gd name="T17" fmla="*/ 1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30">
                      <a:moveTo>
                        <a:pt x="112" y="124"/>
                      </a:moveTo>
                      <a:cubicBezTo>
                        <a:pt x="105" y="130"/>
                        <a:pt x="93" y="128"/>
                        <a:pt x="84" y="119"/>
                      </a:cubicBezTo>
                      <a:cubicBezTo>
                        <a:pt x="11" y="44"/>
                        <a:pt x="11" y="44"/>
                        <a:pt x="11" y="44"/>
                      </a:cubicBezTo>
                      <a:cubicBezTo>
                        <a:pt x="2" y="35"/>
                        <a:pt x="0" y="23"/>
                        <a:pt x="7" y="16"/>
                      </a:cubicBezTo>
                      <a:cubicBezTo>
                        <a:pt x="17" y="6"/>
                        <a:pt x="17" y="6"/>
                        <a:pt x="17" y="6"/>
                      </a:cubicBezTo>
                      <a:cubicBezTo>
                        <a:pt x="24" y="0"/>
                        <a:pt x="36" y="2"/>
                        <a:pt x="45" y="11"/>
                      </a:cubicBezTo>
                      <a:cubicBezTo>
                        <a:pt x="118" y="86"/>
                        <a:pt x="118" y="86"/>
                        <a:pt x="118" y="86"/>
                      </a:cubicBezTo>
                      <a:cubicBezTo>
                        <a:pt x="127" y="95"/>
                        <a:pt x="129" y="107"/>
                        <a:pt x="122" y="114"/>
                      </a:cubicBezTo>
                      <a:lnTo>
                        <a:pt x="112"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47" name="Freeform 52">
                  <a:extLst>
                    <a:ext uri="{FF2B5EF4-FFF2-40B4-BE49-F238E27FC236}">
                      <a16:creationId xmlns:a16="http://schemas.microsoft.com/office/drawing/2014/main" id="{975BD4BC-F644-4BDE-906A-83F1DA5470A2}"/>
                    </a:ext>
                  </a:extLst>
                </p:cNvPr>
                <p:cNvSpPr>
                  <a:spLocks/>
                </p:cNvSpPr>
                <p:nvPr/>
              </p:nvSpPr>
              <p:spPr bwMode="auto">
                <a:xfrm>
                  <a:off x="8767763" y="1660526"/>
                  <a:ext cx="398463" cy="387350"/>
                </a:xfrm>
                <a:custGeom>
                  <a:avLst/>
                  <a:gdLst>
                    <a:gd name="T0" fmla="*/ 104 w 106"/>
                    <a:gd name="T1" fmla="*/ 95 h 103"/>
                    <a:gd name="T2" fmla="*/ 104 w 106"/>
                    <a:gd name="T3" fmla="*/ 101 h 103"/>
                    <a:gd name="T4" fmla="*/ 104 w 106"/>
                    <a:gd name="T5" fmla="*/ 101 h 103"/>
                    <a:gd name="T6" fmla="*/ 98 w 106"/>
                    <a:gd name="T7" fmla="*/ 101 h 103"/>
                    <a:gd name="T8" fmla="*/ 2 w 106"/>
                    <a:gd name="T9" fmla="*/ 8 h 103"/>
                    <a:gd name="T10" fmla="*/ 1 w 106"/>
                    <a:gd name="T11" fmla="*/ 2 h 103"/>
                    <a:gd name="T12" fmla="*/ 1 w 106"/>
                    <a:gd name="T13" fmla="*/ 2 h 103"/>
                    <a:gd name="T14" fmla="*/ 8 w 106"/>
                    <a:gd name="T15" fmla="*/ 2 h 103"/>
                    <a:gd name="T16" fmla="*/ 104 w 106"/>
                    <a:gd name="T17" fmla="*/ 9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104" y="95"/>
                      </a:moveTo>
                      <a:cubicBezTo>
                        <a:pt x="106" y="97"/>
                        <a:pt x="106" y="100"/>
                        <a:pt x="104" y="101"/>
                      </a:cubicBezTo>
                      <a:cubicBezTo>
                        <a:pt x="104" y="101"/>
                        <a:pt x="104" y="101"/>
                        <a:pt x="104" y="101"/>
                      </a:cubicBezTo>
                      <a:cubicBezTo>
                        <a:pt x="102" y="103"/>
                        <a:pt x="100" y="103"/>
                        <a:pt x="98" y="101"/>
                      </a:cubicBezTo>
                      <a:cubicBezTo>
                        <a:pt x="2" y="8"/>
                        <a:pt x="2" y="8"/>
                        <a:pt x="2" y="8"/>
                      </a:cubicBezTo>
                      <a:cubicBezTo>
                        <a:pt x="0" y="6"/>
                        <a:pt x="0" y="3"/>
                        <a:pt x="1" y="2"/>
                      </a:cubicBezTo>
                      <a:cubicBezTo>
                        <a:pt x="1" y="2"/>
                        <a:pt x="1" y="2"/>
                        <a:pt x="1" y="2"/>
                      </a:cubicBezTo>
                      <a:cubicBezTo>
                        <a:pt x="3" y="0"/>
                        <a:pt x="6" y="0"/>
                        <a:pt x="8" y="2"/>
                      </a:cubicBezTo>
                      <a:lnTo>
                        <a:pt x="10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grpSp>
          <p:sp>
            <p:nvSpPr>
              <p:cNvPr id="35" name="Rectangle 34">
                <a:extLst>
                  <a:ext uri="{FF2B5EF4-FFF2-40B4-BE49-F238E27FC236}">
                    <a16:creationId xmlns:a16="http://schemas.microsoft.com/office/drawing/2014/main" id="{73D6DA41-18D1-48F9-BC09-6EABFE589DD8}"/>
                  </a:ext>
                </a:extLst>
              </p:cNvPr>
              <p:cNvSpPr/>
              <p:nvPr/>
            </p:nvSpPr>
            <p:spPr>
              <a:xfrm>
                <a:off x="4097760" y="1274235"/>
                <a:ext cx="1012401" cy="467599"/>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Template Driven</a:t>
                </a:r>
                <a:endParaRPr lang="en-US" sz="1067">
                  <a:solidFill>
                    <a:prstClr val="white"/>
                  </a:solidFill>
                </a:endParaRPr>
              </a:p>
            </p:txBody>
          </p:sp>
          <p:sp>
            <p:nvSpPr>
              <p:cNvPr id="36" name="Rectangle 35">
                <a:extLst>
                  <a:ext uri="{FF2B5EF4-FFF2-40B4-BE49-F238E27FC236}">
                    <a16:creationId xmlns:a16="http://schemas.microsoft.com/office/drawing/2014/main" id="{34CC8B11-CDFC-4302-B755-E00C20372D2D}"/>
                  </a:ext>
                </a:extLst>
              </p:cNvPr>
              <p:cNvSpPr/>
              <p:nvPr/>
            </p:nvSpPr>
            <p:spPr>
              <a:xfrm>
                <a:off x="4874932" y="1480544"/>
                <a:ext cx="868089" cy="650093"/>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Self-Service UI</a:t>
                </a:r>
                <a:endParaRPr lang="en-US" sz="1067">
                  <a:solidFill>
                    <a:prstClr val="white"/>
                  </a:solidFill>
                </a:endParaRPr>
              </a:p>
            </p:txBody>
          </p:sp>
          <p:sp>
            <p:nvSpPr>
              <p:cNvPr id="37" name="Rectangle 36">
                <a:extLst>
                  <a:ext uri="{FF2B5EF4-FFF2-40B4-BE49-F238E27FC236}">
                    <a16:creationId xmlns:a16="http://schemas.microsoft.com/office/drawing/2014/main" id="{A9DC1C44-5366-4343-AB6A-097E350C864D}"/>
                  </a:ext>
                </a:extLst>
              </p:cNvPr>
              <p:cNvSpPr/>
              <p:nvPr/>
            </p:nvSpPr>
            <p:spPr>
              <a:xfrm>
                <a:off x="5071455" y="2322044"/>
                <a:ext cx="1071337" cy="467599"/>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Unified Metadata</a:t>
                </a:r>
                <a:endParaRPr lang="en-US" sz="1067">
                  <a:solidFill>
                    <a:prstClr val="white"/>
                  </a:solidFill>
                </a:endParaRPr>
              </a:p>
            </p:txBody>
          </p:sp>
          <p:sp>
            <p:nvSpPr>
              <p:cNvPr id="38" name="Rectangle 37">
                <a:extLst>
                  <a:ext uri="{FF2B5EF4-FFF2-40B4-BE49-F238E27FC236}">
                    <a16:creationId xmlns:a16="http://schemas.microsoft.com/office/drawing/2014/main" id="{1D2C88AF-ACD5-48F0-B16F-0F4620CB0694}"/>
                  </a:ext>
                </a:extLst>
              </p:cNvPr>
              <p:cNvSpPr/>
              <p:nvPr/>
            </p:nvSpPr>
            <p:spPr>
              <a:xfrm>
                <a:off x="4712106" y="3047800"/>
                <a:ext cx="1251863" cy="467599"/>
              </a:xfrm>
              <a:prstGeom prst="rect">
                <a:avLst/>
              </a:prstGeom>
            </p:spPr>
            <p:txBody>
              <a:bodyPr wrap="square">
                <a:spAutoFit/>
              </a:bodyPr>
              <a:lstStyle/>
              <a:p>
                <a:pPr algn="ctr">
                  <a:defRPr/>
                </a:pPr>
                <a:r>
                  <a:rPr lang="en-US" sz="1067" dirty="0">
                    <a:solidFill>
                      <a:prstClr val="white"/>
                    </a:solidFill>
                    <a:latin typeface="Arial" panose="020B0604020202020204" pitchFamily="34" charset="0"/>
                    <a:cs typeface="Arial" panose="020B0604020202020204" pitchFamily="34" charset="0"/>
                  </a:rPr>
                  <a:t>Seamless</a:t>
                </a:r>
                <a:r>
                  <a:rPr lang="en-US" sz="1067" b="1" dirty="0">
                    <a:solidFill>
                      <a:prstClr val="white"/>
                    </a:solidFill>
                    <a:latin typeface="Arial" panose="020B0604020202020204" pitchFamily="34" charset="0"/>
                    <a:cs typeface="Arial" panose="020B0604020202020204" pitchFamily="34" charset="0"/>
                  </a:rPr>
                  <a:t> </a:t>
                </a:r>
                <a:r>
                  <a:rPr lang="en-US" sz="1067" dirty="0">
                    <a:solidFill>
                      <a:prstClr val="white"/>
                    </a:solidFill>
                    <a:latin typeface="Arial" panose="020B0604020202020204" pitchFamily="34" charset="0"/>
                    <a:cs typeface="Arial" panose="020B0604020202020204" pitchFamily="34" charset="0"/>
                  </a:rPr>
                  <a:t>Integration</a:t>
                </a:r>
                <a:endParaRPr lang="en-US" sz="1067" dirty="0">
                  <a:solidFill>
                    <a:prstClr val="white"/>
                  </a:solidFill>
                </a:endParaRPr>
              </a:p>
            </p:txBody>
          </p:sp>
          <p:sp>
            <p:nvSpPr>
              <p:cNvPr id="39" name="Rectangle 38">
                <a:extLst>
                  <a:ext uri="{FF2B5EF4-FFF2-40B4-BE49-F238E27FC236}">
                    <a16:creationId xmlns:a16="http://schemas.microsoft.com/office/drawing/2014/main" id="{50702F4A-EF62-4677-8522-AB6227A4009F}"/>
                  </a:ext>
                </a:extLst>
              </p:cNvPr>
              <p:cNvSpPr/>
              <p:nvPr/>
            </p:nvSpPr>
            <p:spPr>
              <a:xfrm>
                <a:off x="4213073" y="3386024"/>
                <a:ext cx="664545" cy="285106"/>
              </a:xfrm>
              <a:prstGeom prst="rect">
                <a:avLst/>
              </a:prstGeom>
            </p:spPr>
            <p:txBody>
              <a:bodyPr wrap="none">
                <a:spAutoFit/>
              </a:bodyPr>
              <a:lstStyle/>
              <a:p>
                <a:pPr algn="ctr">
                  <a:defRPr/>
                </a:pPr>
                <a:r>
                  <a:rPr lang="en-US" sz="1067">
                    <a:solidFill>
                      <a:prstClr val="white"/>
                    </a:solidFill>
                    <a:latin typeface="Arial" panose="020B0604020202020204" pitchFamily="34" charset="0"/>
                    <a:cs typeface="Arial" panose="020B0604020202020204" pitchFamily="34" charset="0"/>
                  </a:rPr>
                  <a:t>CI/CD</a:t>
                </a:r>
                <a:endParaRPr lang="en-US" sz="1067">
                  <a:solidFill>
                    <a:prstClr val="white"/>
                  </a:solidFill>
                </a:endParaRPr>
              </a:p>
            </p:txBody>
          </p:sp>
          <p:sp>
            <p:nvSpPr>
              <p:cNvPr id="40" name="Rectangle 39">
                <a:extLst>
                  <a:ext uri="{FF2B5EF4-FFF2-40B4-BE49-F238E27FC236}">
                    <a16:creationId xmlns:a16="http://schemas.microsoft.com/office/drawing/2014/main" id="{F474A79C-AFAD-426E-8222-4DED51CC0A2C}"/>
                  </a:ext>
                </a:extLst>
              </p:cNvPr>
              <p:cNvSpPr/>
              <p:nvPr/>
            </p:nvSpPr>
            <p:spPr>
              <a:xfrm>
                <a:off x="2801683" y="3118241"/>
                <a:ext cx="1598762" cy="467599"/>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Transformations with DBT</a:t>
                </a:r>
                <a:endParaRPr lang="en-US" sz="1067">
                  <a:solidFill>
                    <a:prstClr val="white"/>
                  </a:solidFill>
                </a:endParaRPr>
              </a:p>
            </p:txBody>
          </p:sp>
          <p:sp>
            <p:nvSpPr>
              <p:cNvPr id="41" name="Rectangle 40">
                <a:extLst>
                  <a:ext uri="{FF2B5EF4-FFF2-40B4-BE49-F238E27FC236}">
                    <a16:creationId xmlns:a16="http://schemas.microsoft.com/office/drawing/2014/main" id="{23B0505E-90DE-477E-9AAB-2AFC161E0535}"/>
                  </a:ext>
                </a:extLst>
              </p:cNvPr>
              <p:cNvSpPr/>
              <p:nvPr/>
            </p:nvSpPr>
            <p:spPr>
              <a:xfrm>
                <a:off x="2953560" y="2308281"/>
                <a:ext cx="1165746" cy="467599"/>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Automated Pipeline </a:t>
                </a:r>
                <a:endParaRPr lang="en-US" sz="1067">
                  <a:solidFill>
                    <a:prstClr val="white"/>
                  </a:solidFill>
                </a:endParaRPr>
              </a:p>
            </p:txBody>
          </p:sp>
          <p:sp>
            <p:nvSpPr>
              <p:cNvPr id="42" name="Rectangle 41">
                <a:extLst>
                  <a:ext uri="{FF2B5EF4-FFF2-40B4-BE49-F238E27FC236}">
                    <a16:creationId xmlns:a16="http://schemas.microsoft.com/office/drawing/2014/main" id="{AD87A297-727F-432E-BADF-6D29B4D6BFC0}"/>
                  </a:ext>
                </a:extLst>
              </p:cNvPr>
              <p:cNvSpPr/>
              <p:nvPr/>
            </p:nvSpPr>
            <p:spPr>
              <a:xfrm>
                <a:off x="3377023" y="1669224"/>
                <a:ext cx="878435" cy="467599"/>
              </a:xfrm>
              <a:prstGeom prst="rect">
                <a:avLst/>
              </a:prstGeom>
            </p:spPr>
            <p:txBody>
              <a:bodyPr wrap="square">
                <a:spAutoFit/>
              </a:bodyPr>
              <a:lstStyle/>
              <a:p>
                <a:pPr algn="ctr">
                  <a:defRPr/>
                </a:pPr>
                <a:r>
                  <a:rPr lang="en-US" sz="1067">
                    <a:solidFill>
                      <a:prstClr val="white"/>
                    </a:solidFill>
                    <a:latin typeface="Arial" panose="020B0604020202020204" pitchFamily="34" charset="0"/>
                    <a:cs typeface="Arial" panose="020B0604020202020204" pitchFamily="34" charset="0"/>
                  </a:rPr>
                  <a:t>Cloud Native</a:t>
                </a:r>
                <a:endParaRPr lang="en-US" sz="1067">
                  <a:solidFill>
                    <a:prstClr val="white"/>
                  </a:solidFill>
                </a:endParaRPr>
              </a:p>
            </p:txBody>
          </p:sp>
          <p:sp>
            <p:nvSpPr>
              <p:cNvPr id="43" name="Rectangle 42">
                <a:extLst>
                  <a:ext uri="{FF2B5EF4-FFF2-40B4-BE49-F238E27FC236}">
                    <a16:creationId xmlns:a16="http://schemas.microsoft.com/office/drawing/2014/main" id="{C20697E9-46DB-44F1-8FEC-9D394E8164CA}"/>
                  </a:ext>
                </a:extLst>
              </p:cNvPr>
              <p:cNvSpPr/>
              <p:nvPr/>
            </p:nvSpPr>
            <p:spPr>
              <a:xfrm>
                <a:off x="4057973" y="2182128"/>
                <a:ext cx="1073531" cy="740806"/>
              </a:xfrm>
              <a:prstGeom prst="rect">
                <a:avLst/>
              </a:prstGeom>
            </p:spPr>
            <p:txBody>
              <a:bodyPr wrap="square">
                <a:spAutoFit/>
              </a:bodyPr>
              <a:lstStyle/>
              <a:p>
                <a:pPr algn="ctr">
                  <a:defRPr/>
                </a:pPr>
                <a:r>
                  <a:rPr lang="en-US" sz="933" b="1">
                    <a:solidFill>
                      <a:srgbClr val="6D6E71"/>
                    </a:solidFill>
                    <a:latin typeface="Arial" panose="020B0604020202020204" pitchFamily="34" charset="0"/>
                    <a:cs typeface="Arial" panose="020B0604020202020204" pitchFamily="34" charset="0"/>
                  </a:rPr>
                  <a:t>Infosys GCP Data Ingestion Framework</a:t>
                </a:r>
                <a:endParaRPr lang="en-US" sz="933" b="1">
                  <a:solidFill>
                    <a:srgbClr val="6D6E71"/>
                  </a:solidFill>
                </a:endParaRPr>
              </a:p>
            </p:txBody>
          </p:sp>
        </p:grpSp>
        <p:sp>
          <p:nvSpPr>
            <p:cNvPr id="18" name="Rectangle 17">
              <a:extLst>
                <a:ext uri="{FF2B5EF4-FFF2-40B4-BE49-F238E27FC236}">
                  <a16:creationId xmlns:a16="http://schemas.microsoft.com/office/drawing/2014/main" id="{F7E24180-B451-49E3-8332-24273F46A4D9}"/>
                </a:ext>
              </a:extLst>
            </p:cNvPr>
            <p:cNvSpPr/>
            <p:nvPr/>
          </p:nvSpPr>
          <p:spPr>
            <a:xfrm>
              <a:off x="5778086" y="1043920"/>
              <a:ext cx="3549935" cy="467599"/>
            </a:xfrm>
            <a:prstGeom prst="rect">
              <a:avLst/>
            </a:prstGeom>
          </p:spPr>
          <p:txBody>
            <a:bodyPr wrap="square">
              <a:spAutoFit/>
            </a:bodyPr>
            <a:lstStyle/>
            <a:p>
              <a:r>
                <a:rPr lang="en-US" sz="1067" b="1" dirty="0"/>
                <a:t>Event based Data pipelines with complete abstraction of Technology</a:t>
              </a:r>
            </a:p>
          </p:txBody>
        </p:sp>
        <p:sp>
          <p:nvSpPr>
            <p:cNvPr id="19" name="Rectangle 18">
              <a:extLst>
                <a:ext uri="{FF2B5EF4-FFF2-40B4-BE49-F238E27FC236}">
                  <a16:creationId xmlns:a16="http://schemas.microsoft.com/office/drawing/2014/main" id="{72F65665-DA24-4C59-8029-598027AD7EA5}"/>
                </a:ext>
              </a:extLst>
            </p:cNvPr>
            <p:cNvSpPr/>
            <p:nvPr/>
          </p:nvSpPr>
          <p:spPr>
            <a:xfrm>
              <a:off x="6089003" y="2338332"/>
              <a:ext cx="3009461" cy="467599"/>
            </a:xfrm>
            <a:prstGeom prst="rect">
              <a:avLst/>
            </a:prstGeom>
          </p:spPr>
          <p:txBody>
            <a:bodyPr wrap="square">
              <a:spAutoFit/>
            </a:bodyPr>
            <a:lstStyle/>
            <a:p>
              <a:r>
                <a:rPr lang="en-US" sz="1067" b="1"/>
                <a:t>Enable Metadata driven Ingestion Framework from variety of sources</a:t>
              </a:r>
            </a:p>
          </p:txBody>
        </p:sp>
        <p:sp>
          <p:nvSpPr>
            <p:cNvPr id="20" name="Rectangle 19">
              <a:extLst>
                <a:ext uri="{FF2B5EF4-FFF2-40B4-BE49-F238E27FC236}">
                  <a16:creationId xmlns:a16="http://schemas.microsoft.com/office/drawing/2014/main" id="{6B0960E0-73A8-4DD7-A056-5DCEE05E166E}"/>
                </a:ext>
              </a:extLst>
            </p:cNvPr>
            <p:cNvSpPr/>
            <p:nvPr/>
          </p:nvSpPr>
          <p:spPr>
            <a:xfrm>
              <a:off x="1051007" y="1131103"/>
              <a:ext cx="3009461" cy="467599"/>
            </a:xfrm>
            <a:prstGeom prst="rect">
              <a:avLst/>
            </a:prstGeom>
          </p:spPr>
          <p:txBody>
            <a:bodyPr wrap="square">
              <a:spAutoFit/>
            </a:bodyPr>
            <a:lstStyle/>
            <a:p>
              <a:r>
                <a:rPr lang="en-US" sz="1067" b="1"/>
                <a:t>Using cloud native technologies for server less execution</a:t>
              </a:r>
            </a:p>
          </p:txBody>
        </p:sp>
        <p:sp>
          <p:nvSpPr>
            <p:cNvPr id="21" name="Rectangle 20">
              <a:extLst>
                <a:ext uri="{FF2B5EF4-FFF2-40B4-BE49-F238E27FC236}">
                  <a16:creationId xmlns:a16="http://schemas.microsoft.com/office/drawing/2014/main" id="{E4B22828-8D90-4931-ACCF-6BE463136D31}"/>
                </a:ext>
              </a:extLst>
            </p:cNvPr>
            <p:cNvSpPr/>
            <p:nvPr/>
          </p:nvSpPr>
          <p:spPr>
            <a:xfrm>
              <a:off x="423285" y="2237752"/>
              <a:ext cx="2772709" cy="467599"/>
            </a:xfrm>
            <a:prstGeom prst="rect">
              <a:avLst/>
            </a:prstGeom>
          </p:spPr>
          <p:txBody>
            <a:bodyPr wrap="square">
              <a:spAutoFit/>
            </a:bodyPr>
            <a:lstStyle/>
            <a:p>
              <a:r>
                <a:rPr lang="en-US" sz="1067" b="1"/>
                <a:t>Auto Generation of Data pipelines with Extreme Automation</a:t>
              </a:r>
            </a:p>
          </p:txBody>
        </p:sp>
        <p:sp>
          <p:nvSpPr>
            <p:cNvPr id="22" name="Rectangle 21">
              <a:extLst>
                <a:ext uri="{FF2B5EF4-FFF2-40B4-BE49-F238E27FC236}">
                  <a16:creationId xmlns:a16="http://schemas.microsoft.com/office/drawing/2014/main" id="{16030569-4F05-45C5-9BF9-6C0F1D3ADB46}"/>
                </a:ext>
              </a:extLst>
            </p:cNvPr>
            <p:cNvSpPr/>
            <p:nvPr/>
          </p:nvSpPr>
          <p:spPr>
            <a:xfrm>
              <a:off x="5589361" y="3822715"/>
              <a:ext cx="2717526" cy="467599"/>
            </a:xfrm>
            <a:prstGeom prst="rect">
              <a:avLst/>
            </a:prstGeom>
          </p:spPr>
          <p:txBody>
            <a:bodyPr wrap="square">
              <a:spAutoFit/>
            </a:bodyPr>
            <a:lstStyle/>
            <a:p>
              <a:r>
                <a:rPr lang="en-US" sz="1067" b="1"/>
                <a:t>Seamless integration with GCP Serverless Services</a:t>
              </a:r>
            </a:p>
          </p:txBody>
        </p:sp>
        <p:sp>
          <p:nvSpPr>
            <p:cNvPr id="23" name="Rectangle 22">
              <a:extLst>
                <a:ext uri="{FF2B5EF4-FFF2-40B4-BE49-F238E27FC236}">
                  <a16:creationId xmlns:a16="http://schemas.microsoft.com/office/drawing/2014/main" id="{D44D65E1-F789-44A8-958A-3F9F8D61865B}"/>
                </a:ext>
              </a:extLst>
            </p:cNvPr>
            <p:cNvSpPr/>
            <p:nvPr/>
          </p:nvSpPr>
          <p:spPr>
            <a:xfrm>
              <a:off x="1129390" y="3623582"/>
              <a:ext cx="2396982" cy="650093"/>
            </a:xfrm>
            <a:prstGeom prst="rect">
              <a:avLst/>
            </a:prstGeom>
          </p:spPr>
          <p:txBody>
            <a:bodyPr wrap="square">
              <a:spAutoFit/>
            </a:bodyPr>
            <a:lstStyle/>
            <a:p>
              <a:r>
                <a:rPr lang="en-US" sz="1067" b="1"/>
                <a:t>Ability to perform Schema, Syntax, Data and Semantic Validation</a:t>
              </a:r>
            </a:p>
          </p:txBody>
        </p:sp>
        <p:sp>
          <p:nvSpPr>
            <p:cNvPr id="24" name="Rectangle 23">
              <a:extLst>
                <a:ext uri="{FF2B5EF4-FFF2-40B4-BE49-F238E27FC236}">
                  <a16:creationId xmlns:a16="http://schemas.microsoft.com/office/drawing/2014/main" id="{51AA56CD-30F5-45C3-94BB-12F3CFEE5309}"/>
                </a:ext>
              </a:extLst>
            </p:cNvPr>
            <p:cNvSpPr/>
            <p:nvPr/>
          </p:nvSpPr>
          <p:spPr>
            <a:xfrm>
              <a:off x="2982193" y="4350622"/>
              <a:ext cx="2981774" cy="467599"/>
            </a:xfrm>
            <a:prstGeom prst="rect">
              <a:avLst/>
            </a:prstGeom>
          </p:spPr>
          <p:txBody>
            <a:bodyPr wrap="square">
              <a:spAutoFit/>
            </a:bodyPr>
            <a:lstStyle/>
            <a:p>
              <a:r>
                <a:rPr lang="en-US" sz="1067" b="1"/>
                <a:t>Seamless Integration with Continuous Integration and Deployment</a:t>
              </a:r>
            </a:p>
          </p:txBody>
        </p:sp>
        <p:pic>
          <p:nvPicPr>
            <p:cNvPr id="25" name="Picture 4" descr="Image result for Cloud Data png">
              <a:extLst>
                <a:ext uri="{FF2B5EF4-FFF2-40B4-BE49-F238E27FC236}">
                  <a16:creationId xmlns:a16="http://schemas.microsoft.com/office/drawing/2014/main" id="{0DB8DB53-2362-4406-9321-65E50288C71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5227" y="1495475"/>
              <a:ext cx="371340" cy="3713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Data Pipeline png">
              <a:extLst>
                <a:ext uri="{FF2B5EF4-FFF2-40B4-BE49-F238E27FC236}">
                  <a16:creationId xmlns:a16="http://schemas.microsoft.com/office/drawing/2014/main" id="{80E52B82-7985-4FFC-959F-62FF8051907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07265" y="2628054"/>
              <a:ext cx="496629" cy="49662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Image result for Data Transformation png">
              <a:extLst>
                <a:ext uri="{FF2B5EF4-FFF2-40B4-BE49-F238E27FC236}">
                  <a16:creationId xmlns:a16="http://schemas.microsoft.com/office/drawing/2014/main" id="{672EF7D7-781D-4BBD-ADCC-0410F9F13CE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4592" y="3670743"/>
              <a:ext cx="421179" cy="42117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Seamless Integration png">
              <a:extLst>
                <a:ext uri="{FF2B5EF4-FFF2-40B4-BE49-F238E27FC236}">
                  <a16:creationId xmlns:a16="http://schemas.microsoft.com/office/drawing/2014/main" id="{FCDF8A1D-C88F-44DF-8786-895AD0EEE85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7708" y="3456472"/>
              <a:ext cx="413858" cy="41385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Image result for CICD Integration png">
              <a:extLst>
                <a:ext uri="{FF2B5EF4-FFF2-40B4-BE49-F238E27FC236}">
                  <a16:creationId xmlns:a16="http://schemas.microsoft.com/office/drawing/2014/main" id="{64BD0EF0-0B7C-47E8-9143-169181BFAF6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87830" y="4107174"/>
              <a:ext cx="637544" cy="30514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Image result for Data Sources png">
              <a:extLst>
                <a:ext uri="{FF2B5EF4-FFF2-40B4-BE49-F238E27FC236}">
                  <a16:creationId xmlns:a16="http://schemas.microsoft.com/office/drawing/2014/main" id="{7199C286-83DD-47B8-918F-39B778516C5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42360" y="1961484"/>
              <a:ext cx="478681" cy="4786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Related image">
              <a:extLst>
                <a:ext uri="{FF2B5EF4-FFF2-40B4-BE49-F238E27FC236}">
                  <a16:creationId xmlns:a16="http://schemas.microsoft.com/office/drawing/2014/main" id="{25296187-3FAF-4CD9-8082-8D638F96111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03242" y="718812"/>
              <a:ext cx="261226" cy="247336"/>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0A7EA052-ED43-4B82-B9C0-EC0E6A92D953}"/>
                </a:ext>
              </a:extLst>
            </p:cNvPr>
            <p:cNvSpPr/>
            <p:nvPr/>
          </p:nvSpPr>
          <p:spPr>
            <a:xfrm>
              <a:off x="4222803" y="569956"/>
              <a:ext cx="3009461" cy="467599"/>
            </a:xfrm>
            <a:prstGeom prst="rect">
              <a:avLst/>
            </a:prstGeom>
          </p:spPr>
          <p:txBody>
            <a:bodyPr wrap="square">
              <a:spAutoFit/>
            </a:bodyPr>
            <a:lstStyle/>
            <a:p>
              <a:r>
                <a:rPr lang="en-US" sz="1067" b="1"/>
                <a:t>Template Driven Automated Pipeline Creation</a:t>
              </a:r>
            </a:p>
          </p:txBody>
        </p:sp>
      </p:grpSp>
      <p:sp>
        <p:nvSpPr>
          <p:cNvPr id="57" name="Rectangle 56">
            <a:extLst>
              <a:ext uri="{FF2B5EF4-FFF2-40B4-BE49-F238E27FC236}">
                <a16:creationId xmlns:a16="http://schemas.microsoft.com/office/drawing/2014/main" id="{D5724460-97F7-493D-B62B-436299CCD535}"/>
              </a:ext>
            </a:extLst>
          </p:cNvPr>
          <p:cNvSpPr/>
          <p:nvPr/>
        </p:nvSpPr>
        <p:spPr>
          <a:xfrm>
            <a:off x="5942137" y="5451787"/>
            <a:ext cx="1190847" cy="38286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933" dirty="0">
                <a:solidFill>
                  <a:prstClr val="white"/>
                </a:solidFill>
                <a:cs typeface="Arial" panose="020B0604020202020204" pitchFamily="34" charset="0"/>
              </a:rPr>
              <a:t>BigQuery with DBT  Pipeline</a:t>
            </a:r>
          </a:p>
        </p:txBody>
      </p:sp>
      <p:sp>
        <p:nvSpPr>
          <p:cNvPr id="58" name="Rectangle 57">
            <a:extLst>
              <a:ext uri="{FF2B5EF4-FFF2-40B4-BE49-F238E27FC236}">
                <a16:creationId xmlns:a16="http://schemas.microsoft.com/office/drawing/2014/main" id="{15E92E28-47A6-4F26-BE41-6642E9590FEC}"/>
              </a:ext>
            </a:extLst>
          </p:cNvPr>
          <p:cNvSpPr/>
          <p:nvPr/>
        </p:nvSpPr>
        <p:spPr>
          <a:xfrm>
            <a:off x="3501144" y="5443107"/>
            <a:ext cx="1289112" cy="38286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r>
              <a:rPr lang="en-US" sz="933">
                <a:solidFill>
                  <a:prstClr val="white"/>
                </a:solidFill>
                <a:cs typeface="Arial" panose="020B0604020202020204" pitchFamily="34" charset="0"/>
              </a:rPr>
              <a:t>Cloud Function</a:t>
            </a:r>
          </a:p>
        </p:txBody>
      </p:sp>
      <p:sp>
        <p:nvSpPr>
          <p:cNvPr id="59" name="TextBox 58">
            <a:extLst>
              <a:ext uri="{FF2B5EF4-FFF2-40B4-BE49-F238E27FC236}">
                <a16:creationId xmlns:a16="http://schemas.microsoft.com/office/drawing/2014/main" id="{2E39381F-D9FB-4A3F-A01A-4FC745D82AF8}"/>
              </a:ext>
            </a:extLst>
          </p:cNvPr>
          <p:cNvSpPr txBox="1"/>
          <p:nvPr/>
        </p:nvSpPr>
        <p:spPr>
          <a:xfrm>
            <a:off x="899067" y="5057174"/>
            <a:ext cx="1067219" cy="276999"/>
          </a:xfrm>
          <a:prstGeom prst="rect">
            <a:avLst/>
          </a:prstGeom>
          <a:noFill/>
        </p:spPr>
        <p:txBody>
          <a:bodyPr wrap="square" rtlCol="0">
            <a:spAutoFit/>
          </a:bodyPr>
          <a:lstStyle/>
          <a:p>
            <a:pPr algn="ctr"/>
            <a:r>
              <a:rPr lang="en-US" sz="1200">
                <a:solidFill>
                  <a:srgbClr val="7030A0"/>
                </a:solidFill>
                <a:cs typeface="Arial" panose="020B0604020202020204" pitchFamily="34" charset="0"/>
              </a:rPr>
              <a:t>On-Premise</a:t>
            </a:r>
          </a:p>
        </p:txBody>
      </p:sp>
      <p:sp>
        <p:nvSpPr>
          <p:cNvPr id="60" name="TextBox 59">
            <a:extLst>
              <a:ext uri="{FF2B5EF4-FFF2-40B4-BE49-F238E27FC236}">
                <a16:creationId xmlns:a16="http://schemas.microsoft.com/office/drawing/2014/main" id="{35B7BDD1-18B3-4D2F-9246-EF42B0222E73}"/>
              </a:ext>
            </a:extLst>
          </p:cNvPr>
          <p:cNvSpPr txBox="1"/>
          <p:nvPr/>
        </p:nvSpPr>
        <p:spPr>
          <a:xfrm>
            <a:off x="758256" y="5684705"/>
            <a:ext cx="1402085" cy="276999"/>
          </a:xfrm>
          <a:prstGeom prst="rect">
            <a:avLst/>
          </a:prstGeom>
          <a:noFill/>
        </p:spPr>
        <p:txBody>
          <a:bodyPr wrap="square" rtlCol="0">
            <a:spAutoFit/>
          </a:bodyPr>
          <a:lstStyle/>
          <a:p>
            <a:pPr algn="ctr"/>
            <a:r>
              <a:rPr lang="en-US" sz="1200">
                <a:solidFill>
                  <a:srgbClr val="7030A0"/>
                </a:solidFill>
                <a:cs typeface="Arial" panose="020B0604020202020204" pitchFamily="34" charset="0"/>
              </a:rPr>
              <a:t>Any Other Cloud</a:t>
            </a:r>
          </a:p>
        </p:txBody>
      </p:sp>
      <p:sp>
        <p:nvSpPr>
          <p:cNvPr id="61" name="TextBox 60">
            <a:extLst>
              <a:ext uri="{FF2B5EF4-FFF2-40B4-BE49-F238E27FC236}">
                <a16:creationId xmlns:a16="http://schemas.microsoft.com/office/drawing/2014/main" id="{88BCE6AE-CF15-478A-A965-CE7B7B3E8E64}"/>
              </a:ext>
            </a:extLst>
          </p:cNvPr>
          <p:cNvSpPr txBox="1"/>
          <p:nvPr/>
        </p:nvSpPr>
        <p:spPr>
          <a:xfrm>
            <a:off x="830286" y="5420022"/>
            <a:ext cx="1193551" cy="276999"/>
          </a:xfrm>
          <a:prstGeom prst="rect">
            <a:avLst/>
          </a:prstGeom>
          <a:noFill/>
        </p:spPr>
        <p:txBody>
          <a:bodyPr wrap="square" rtlCol="0">
            <a:spAutoFit/>
          </a:bodyPr>
          <a:lstStyle/>
          <a:p>
            <a:pPr algn="ctr"/>
            <a:r>
              <a:rPr lang="en-US" sz="1200">
                <a:solidFill>
                  <a:srgbClr val="7030A0"/>
                </a:solidFill>
                <a:cs typeface="Arial" panose="020B0604020202020204" pitchFamily="34" charset="0"/>
              </a:rPr>
              <a:t>/</a:t>
            </a:r>
          </a:p>
        </p:txBody>
      </p:sp>
      <p:sp>
        <p:nvSpPr>
          <p:cNvPr id="62" name="Down Arrow 14">
            <a:extLst>
              <a:ext uri="{FF2B5EF4-FFF2-40B4-BE49-F238E27FC236}">
                <a16:creationId xmlns:a16="http://schemas.microsoft.com/office/drawing/2014/main" id="{1F68C19B-7FC6-45A9-963B-CA4AD28D487E}"/>
              </a:ext>
            </a:extLst>
          </p:cNvPr>
          <p:cNvSpPr/>
          <p:nvPr/>
        </p:nvSpPr>
        <p:spPr>
          <a:xfrm rot="16200000">
            <a:off x="2006370" y="5414771"/>
            <a:ext cx="304639" cy="38480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fontAlgn="base">
              <a:spcBef>
                <a:spcPct val="0"/>
              </a:spcBef>
              <a:spcAft>
                <a:spcPct val="0"/>
              </a:spcAft>
            </a:pPr>
            <a:endParaRPr lang="en-US" sz="2133">
              <a:cs typeface="Arial" panose="020B0604020202020204" pitchFamily="34" charset="0"/>
            </a:endParaRPr>
          </a:p>
        </p:txBody>
      </p:sp>
      <p:sp>
        <p:nvSpPr>
          <p:cNvPr id="63" name="Freeform 33">
            <a:extLst>
              <a:ext uri="{FF2B5EF4-FFF2-40B4-BE49-F238E27FC236}">
                <a16:creationId xmlns:a16="http://schemas.microsoft.com/office/drawing/2014/main" id="{AAD4AEBA-F8B7-4624-A506-820459ECF109}"/>
              </a:ext>
            </a:extLst>
          </p:cNvPr>
          <p:cNvSpPr>
            <a:spLocks/>
          </p:cNvSpPr>
          <p:nvPr/>
        </p:nvSpPr>
        <p:spPr bwMode="auto">
          <a:xfrm>
            <a:off x="2679211" y="6437851"/>
            <a:ext cx="316347" cy="366755"/>
          </a:xfrm>
          <a:custGeom>
            <a:avLst/>
            <a:gdLst>
              <a:gd name="T0" fmla="*/ 421 w 1011"/>
              <a:gd name="T1" fmla="*/ 0 h 1066"/>
              <a:gd name="T2" fmla="*/ 720 w 1011"/>
              <a:gd name="T3" fmla="*/ 0 h 1066"/>
              <a:gd name="T4" fmla="*/ 1011 w 1011"/>
              <a:gd name="T5" fmla="*/ 698 h 1066"/>
              <a:gd name="T6" fmla="*/ 0 w 1011"/>
              <a:gd name="T7" fmla="*/ 1066 h 1066"/>
              <a:gd name="T8" fmla="*/ 421 w 1011"/>
              <a:gd name="T9" fmla="*/ 0 h 1066"/>
              <a:gd name="connsiteX0" fmla="*/ 4164 w 10000"/>
              <a:gd name="connsiteY0" fmla="*/ 0 h 10000"/>
              <a:gd name="connsiteX1" fmla="*/ 7195 w 10000"/>
              <a:gd name="connsiteY1" fmla="*/ 0 h 10000"/>
              <a:gd name="connsiteX2" fmla="*/ 10000 w 10000"/>
              <a:gd name="connsiteY2" fmla="*/ 6548 h 10000"/>
              <a:gd name="connsiteX3" fmla="*/ 0 w 10000"/>
              <a:gd name="connsiteY3" fmla="*/ 10000 h 10000"/>
              <a:gd name="connsiteX4" fmla="*/ 4164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4164" y="0"/>
                </a:moveTo>
                <a:lnTo>
                  <a:pt x="7195" y="0"/>
                </a:lnTo>
                <a:lnTo>
                  <a:pt x="10000" y="6548"/>
                </a:lnTo>
                <a:lnTo>
                  <a:pt x="0" y="10000"/>
                </a:lnTo>
                <a:lnTo>
                  <a:pt x="4164" y="0"/>
                </a:lnTo>
                <a:close/>
              </a:path>
            </a:pathLst>
          </a:custGeom>
          <a:solidFill>
            <a:srgbClr val="FF0000"/>
          </a:solidFill>
          <a:ln>
            <a:noFill/>
          </a:ln>
          <a:effectLst>
            <a:outerShdw blurRad="190500" dist="38100" dir="10800000" algn="r" rotWithShape="0">
              <a:prstClr val="black">
                <a:alpha val="40000"/>
              </a:prstClr>
            </a:outerShdw>
          </a:effectLst>
        </p:spPr>
        <p:txBody>
          <a:bodyPr vert="horz" wrap="square" lIns="121920" tIns="60960" rIns="121920" bIns="60960" numCol="1" anchor="t" anchorCtr="0" compatLnSpc="1">
            <a:prstTxWarp prst="textNoShape">
              <a:avLst/>
            </a:prstTxWarp>
          </a:bodyPr>
          <a:lstStyle/>
          <a:p>
            <a:pPr>
              <a:defRPr/>
            </a:pPr>
            <a:endParaRPr lang="en-US" sz="1067">
              <a:solidFill>
                <a:prstClr val="black"/>
              </a:solidFill>
            </a:endParaRPr>
          </a:p>
        </p:txBody>
      </p:sp>
      <p:sp>
        <p:nvSpPr>
          <p:cNvPr id="64" name="TextBox 63">
            <a:extLst>
              <a:ext uri="{FF2B5EF4-FFF2-40B4-BE49-F238E27FC236}">
                <a16:creationId xmlns:a16="http://schemas.microsoft.com/office/drawing/2014/main" id="{8F9581E7-F349-4CE5-850B-A0A6DC48642A}"/>
              </a:ext>
            </a:extLst>
          </p:cNvPr>
          <p:cNvSpPr txBox="1"/>
          <p:nvPr/>
        </p:nvSpPr>
        <p:spPr>
          <a:xfrm>
            <a:off x="2937308" y="6461048"/>
            <a:ext cx="1174837" cy="276999"/>
          </a:xfrm>
          <a:prstGeom prst="rect">
            <a:avLst/>
          </a:prstGeom>
          <a:noFill/>
        </p:spPr>
        <p:txBody>
          <a:bodyPr wrap="square" rtlCol="0">
            <a:spAutoFit/>
          </a:bodyPr>
          <a:lstStyle/>
          <a:p>
            <a:pPr algn="ctr"/>
            <a:r>
              <a:rPr lang="en-US" sz="1200" dirty="0">
                <a:solidFill>
                  <a:srgbClr val="C00000"/>
                </a:solidFill>
                <a:cs typeface="Arial" panose="020B0604020202020204" pitchFamily="34" charset="0"/>
              </a:rPr>
              <a:t>Future needs</a:t>
            </a:r>
          </a:p>
        </p:txBody>
      </p:sp>
      <p:sp>
        <p:nvSpPr>
          <p:cNvPr id="65" name="Slide Number Placeholder 1">
            <a:extLst>
              <a:ext uri="{FF2B5EF4-FFF2-40B4-BE49-F238E27FC236}">
                <a16:creationId xmlns:a16="http://schemas.microsoft.com/office/drawing/2014/main" id="{CDD100FF-DEBB-4CBB-84F0-D6970B96F605}"/>
              </a:ext>
            </a:extLst>
          </p:cNvPr>
          <p:cNvSpPr txBox="1">
            <a:spLocks/>
          </p:cNvSpPr>
          <p:nvPr/>
        </p:nvSpPr>
        <p:spPr>
          <a:xfrm>
            <a:off x="11684001" y="6461047"/>
            <a:ext cx="371256" cy="257253"/>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12</a:t>
            </a:fld>
            <a:endParaRPr lang="en-US" sz="1400" b="1" dirty="0"/>
          </a:p>
        </p:txBody>
      </p:sp>
    </p:spTree>
    <p:extLst>
      <p:ext uri="{BB962C8B-B14F-4D97-AF65-F5344CB8AC3E}">
        <p14:creationId xmlns:p14="http://schemas.microsoft.com/office/powerpoint/2010/main" val="340415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CF31ADF-B590-4030-B883-5227222F2522}"/>
              </a:ext>
            </a:extLst>
          </p:cNvPr>
          <p:cNvSpPr txBox="1">
            <a:spLocks/>
          </p:cNvSpPr>
          <p:nvPr/>
        </p:nvSpPr>
        <p:spPr>
          <a:xfrm>
            <a:off x="303231" y="102919"/>
            <a:ext cx="11704320" cy="455096"/>
          </a:xfrm>
          <a:prstGeom prst="rect">
            <a:avLst/>
          </a:prstGeom>
          <a:solidFill>
            <a:srgbClr val="FF3399"/>
          </a:solidFill>
        </p:spPr>
        <p:txBody>
          <a:bodyPr anchor="b">
            <a:normAutofit/>
          </a:bodyPr>
          <a:lstStyle>
            <a:lvl1pPr marL="0" marR="0" indent="0" algn="l" defTabSz="457189" rtl="0" latinLnBrk="0">
              <a:lnSpc>
                <a:spcPct val="100000"/>
              </a:lnSpc>
              <a:spcBef>
                <a:spcPts val="0"/>
              </a:spcBef>
              <a:spcAft>
                <a:spcPts val="0"/>
              </a:spcAft>
              <a:buClrTx/>
              <a:buSzTx/>
              <a:buFontTx/>
              <a:buNone/>
              <a:tabLst/>
              <a:defRPr sz="2700" b="0" i="0" u="none" strike="noStrike" cap="none" spc="0" baseline="0">
                <a:ln>
                  <a:noFill/>
                </a:ln>
                <a:solidFill>
                  <a:srgbClr val="2670C3"/>
                </a:solidFill>
                <a:uFillTx/>
                <a:latin typeface="Arial" panose="020B0604020202020204" pitchFamily="34" charset="0"/>
                <a:ea typeface="Arial"/>
                <a:cs typeface="Arial" panose="020B0604020202020204" pitchFamily="34" charset="0"/>
                <a:sym typeface="Arial"/>
              </a:defRPr>
            </a:lvl1pPr>
            <a:lvl2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189"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buClr>
                <a:srgbClr val="194173"/>
              </a:buClr>
              <a:defRPr/>
            </a:pPr>
            <a:r>
              <a:rPr lang="en-GB" sz="1867" b="1" dirty="0">
                <a:solidFill>
                  <a:schemeClr val="bg1"/>
                </a:solidFill>
                <a:latin typeface="+mn-lt"/>
                <a:cs typeface="Arial" charset="0"/>
              </a:rPr>
              <a:t>Functional Catalogue</a:t>
            </a:r>
          </a:p>
        </p:txBody>
      </p:sp>
      <p:sp>
        <p:nvSpPr>
          <p:cNvPr id="4" name="TextBox 3">
            <a:extLst>
              <a:ext uri="{FF2B5EF4-FFF2-40B4-BE49-F238E27FC236}">
                <a16:creationId xmlns:a16="http://schemas.microsoft.com/office/drawing/2014/main" id="{18B910D1-63D0-4A18-B461-C584956B4CB5}"/>
              </a:ext>
            </a:extLst>
          </p:cNvPr>
          <p:cNvSpPr txBox="1"/>
          <p:nvPr/>
        </p:nvSpPr>
        <p:spPr>
          <a:xfrm>
            <a:off x="243841" y="699093"/>
            <a:ext cx="11605260" cy="297454"/>
          </a:xfrm>
          <a:prstGeom prst="rect">
            <a:avLst/>
          </a:prstGeom>
          <a:noFill/>
        </p:spPr>
        <p:txBody>
          <a:bodyPr wrap="square" numCol="1" rtlCol="0">
            <a:spAutoFit/>
          </a:bodyPr>
          <a:lstStyle/>
          <a:p>
            <a:pPr defTabSz="1219170">
              <a:defRPr/>
            </a:pPr>
            <a:r>
              <a:rPr lang="en-US" sz="1333" kern="0" dirty="0">
                <a:solidFill>
                  <a:sysClr val="windowText" lastClr="000000"/>
                </a:solidFill>
              </a:rPr>
              <a:t>This framework provides the below functionality and details of the functionality's development in progress/to be started/to be planned  and future plan</a:t>
            </a:r>
          </a:p>
        </p:txBody>
      </p:sp>
      <p:sp>
        <p:nvSpPr>
          <p:cNvPr id="3" name="Slide Number Placeholder 2">
            <a:extLst>
              <a:ext uri="{FF2B5EF4-FFF2-40B4-BE49-F238E27FC236}">
                <a16:creationId xmlns:a16="http://schemas.microsoft.com/office/drawing/2014/main" id="{E35E4A2B-007C-429A-AFCD-AAC3DBE8F37D}"/>
              </a:ext>
            </a:extLst>
          </p:cNvPr>
          <p:cNvSpPr txBox="1">
            <a:spLocks/>
          </p:cNvSpPr>
          <p:nvPr/>
        </p:nvSpPr>
        <p:spPr>
          <a:xfrm>
            <a:off x="11722100" y="6531323"/>
            <a:ext cx="246053" cy="215444"/>
          </a:xfrm>
          <a:prstGeom prst="rect">
            <a:avLst/>
          </a:prstGeom>
        </p:spPr>
        <p:txBody>
          <a:bodyPr vert="horz" wrap="square" lIns="0" tIns="0" rIns="0" bIns="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050" b="0" i="0" u="none" strike="noStrike" cap="none" spc="0" normalizeH="0" baseline="0">
                <a:ln>
                  <a:noFill/>
                </a:ln>
                <a:solidFill>
                  <a:schemeClr val="bg2">
                    <a:lumMod val="50000"/>
                  </a:schemeClr>
                </a:solidFill>
                <a:effectLst/>
                <a:uFillTx/>
                <a:latin typeface="Arial" pitchFamily="34" charset="0"/>
                <a:ea typeface="+mn-ea"/>
                <a:cs typeface="Arial" pitchFamily="34" charset="0"/>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defTabSz="609585">
              <a:defRPr/>
            </a:pPr>
            <a:fld id="{C9EBFD1A-B7A0-466A-B83C-FDA8DD378B8A}" type="slidenum">
              <a:rPr lang="en-US" sz="1400" kern="0">
                <a:solidFill>
                  <a:schemeClr val="tx1"/>
                </a:solidFill>
              </a:rPr>
              <a:pPr defTabSz="609585">
                <a:defRPr/>
              </a:pPr>
              <a:t>13</a:t>
            </a:fld>
            <a:endParaRPr lang="en-US" sz="1400" kern="0" dirty="0">
              <a:solidFill>
                <a:schemeClr val="tx1"/>
              </a:solidFill>
            </a:endParaRPr>
          </a:p>
        </p:txBody>
      </p:sp>
      <p:sp>
        <p:nvSpPr>
          <p:cNvPr id="6" name="TextBox 5">
            <a:extLst>
              <a:ext uri="{FF2B5EF4-FFF2-40B4-BE49-F238E27FC236}">
                <a16:creationId xmlns:a16="http://schemas.microsoft.com/office/drawing/2014/main" id="{4F4C6FBA-4A0A-4217-AEB5-8F9FC60FC976}"/>
              </a:ext>
            </a:extLst>
          </p:cNvPr>
          <p:cNvSpPr txBox="1"/>
          <p:nvPr/>
        </p:nvSpPr>
        <p:spPr>
          <a:xfrm>
            <a:off x="2617971" y="6214967"/>
            <a:ext cx="1345139" cy="276999"/>
          </a:xfrm>
          <a:prstGeom prst="rect">
            <a:avLst/>
          </a:prstGeom>
          <a:noFill/>
        </p:spPr>
        <p:txBody>
          <a:bodyPr wrap="square" rtlCol="0">
            <a:spAutoFit/>
          </a:bodyPr>
          <a:lstStyle/>
          <a:p>
            <a:pPr algn="ctr"/>
            <a:r>
              <a:rPr lang="en-US" sz="1200" dirty="0">
                <a:cs typeface="Arial" panose="020B0604020202020204" pitchFamily="34" charset="0"/>
              </a:rPr>
              <a:t>Future needs</a:t>
            </a:r>
          </a:p>
        </p:txBody>
      </p:sp>
      <p:sp>
        <p:nvSpPr>
          <p:cNvPr id="8" name="Freeform: Shape 7">
            <a:extLst>
              <a:ext uri="{FF2B5EF4-FFF2-40B4-BE49-F238E27FC236}">
                <a16:creationId xmlns:a16="http://schemas.microsoft.com/office/drawing/2014/main" id="{BDE75C56-3051-4A91-AEB2-652CA2718064}"/>
              </a:ext>
            </a:extLst>
          </p:cNvPr>
          <p:cNvSpPr/>
          <p:nvPr/>
        </p:nvSpPr>
        <p:spPr>
          <a:xfrm>
            <a:off x="343420" y="1075318"/>
            <a:ext cx="1351383" cy="662896"/>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dirty="0">
                <a:solidFill>
                  <a:schemeClr val="bg1"/>
                </a:solidFill>
                <a:latin typeface="Calibri"/>
              </a:rPr>
              <a:t>Source </a:t>
            </a:r>
          </a:p>
          <a:p>
            <a:pPr algn="ctr" defTabSz="533387">
              <a:lnSpc>
                <a:spcPct val="90000"/>
              </a:lnSpc>
              <a:spcBef>
                <a:spcPct val="0"/>
              </a:spcBef>
              <a:spcAft>
                <a:spcPct val="35000"/>
              </a:spcAft>
              <a:defRPr/>
            </a:pPr>
            <a:r>
              <a:rPr lang="en-US" sz="1400" b="1" dirty="0">
                <a:solidFill>
                  <a:schemeClr val="bg1"/>
                </a:solidFill>
                <a:latin typeface="Calibri"/>
              </a:rPr>
              <a:t>Connectivity</a:t>
            </a:r>
          </a:p>
        </p:txBody>
      </p:sp>
      <p:sp>
        <p:nvSpPr>
          <p:cNvPr id="9" name="Freeform: Shape 8">
            <a:extLst>
              <a:ext uri="{FF2B5EF4-FFF2-40B4-BE49-F238E27FC236}">
                <a16:creationId xmlns:a16="http://schemas.microsoft.com/office/drawing/2014/main" id="{1F225EEA-89ED-4A0A-A823-52E872EB598C}"/>
              </a:ext>
            </a:extLst>
          </p:cNvPr>
          <p:cNvSpPr/>
          <p:nvPr/>
        </p:nvSpPr>
        <p:spPr>
          <a:xfrm>
            <a:off x="478559" y="1738215"/>
            <a:ext cx="135137" cy="506768"/>
          </a:xfrm>
          <a:custGeom>
            <a:avLst/>
            <a:gdLst/>
            <a:ahLst/>
            <a:cxnLst/>
            <a:rect l="0" t="0" r="0" b="0"/>
            <a:pathLst>
              <a:path>
                <a:moveTo>
                  <a:pt x="0" y="0"/>
                </a:moveTo>
                <a:lnTo>
                  <a:pt x="0" y="380076"/>
                </a:lnTo>
                <a:lnTo>
                  <a:pt x="101353"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10" name="Freeform: Shape 9">
            <a:extLst>
              <a:ext uri="{FF2B5EF4-FFF2-40B4-BE49-F238E27FC236}">
                <a16:creationId xmlns:a16="http://schemas.microsoft.com/office/drawing/2014/main" id="{1BEAFB5A-4C73-42C1-AF89-747CB5A4C81F}"/>
              </a:ext>
            </a:extLst>
          </p:cNvPr>
          <p:cNvSpPr/>
          <p:nvPr/>
        </p:nvSpPr>
        <p:spPr>
          <a:xfrm>
            <a:off x="612701" y="1896214"/>
            <a:ext cx="1081105" cy="675691"/>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232006"/>
                <a:satOff val="11227"/>
                <a:lumOff val="2353"/>
                <a:alphaOff val="0"/>
              </a:srgbClr>
            </a:solidFill>
            <a:prstDash val="solid"/>
          </a:ln>
          <a:effectLst/>
        </p:spPr>
        <p:txBody>
          <a:bodyPr spcFirstLastPara="0" vert="horz" wrap="square" lIns="45191" tIns="36724" rIns="45191" bIns="36724" numCol="1" spcCol="1270" anchor="ctr" anchorCtr="0">
            <a:noAutofit/>
          </a:bodyPr>
          <a:lstStyle/>
          <a:p>
            <a:pPr algn="ctr" defTabSz="592652">
              <a:lnSpc>
                <a:spcPct val="90000"/>
              </a:lnSpc>
              <a:spcBef>
                <a:spcPct val="0"/>
              </a:spcBef>
              <a:spcAft>
                <a:spcPct val="35000"/>
              </a:spcAft>
            </a:pPr>
            <a:r>
              <a:rPr lang="en-US" sz="1100" dirty="0">
                <a:latin typeface="Calibri"/>
              </a:rPr>
              <a:t>RDBMS – </a:t>
            </a:r>
            <a:r>
              <a:rPr lang="it-IT" sz="1100" dirty="0">
                <a:latin typeface="Calibri"/>
              </a:rPr>
              <a:t>Teradata/Oracle/SQL Server</a:t>
            </a:r>
            <a:endParaRPr lang="en-US" sz="1100" dirty="0">
              <a:latin typeface="Calibri"/>
            </a:endParaRPr>
          </a:p>
        </p:txBody>
      </p:sp>
      <p:sp>
        <p:nvSpPr>
          <p:cNvPr id="11" name="Freeform: Shape 10">
            <a:extLst>
              <a:ext uri="{FF2B5EF4-FFF2-40B4-BE49-F238E27FC236}">
                <a16:creationId xmlns:a16="http://schemas.microsoft.com/office/drawing/2014/main" id="{DF50B146-5A8C-4625-AC37-58F807E74B3B}"/>
              </a:ext>
            </a:extLst>
          </p:cNvPr>
          <p:cNvSpPr/>
          <p:nvPr/>
        </p:nvSpPr>
        <p:spPr>
          <a:xfrm>
            <a:off x="478559" y="2023431"/>
            <a:ext cx="135137" cy="1351382"/>
          </a:xfrm>
          <a:custGeom>
            <a:avLst/>
            <a:gdLst/>
            <a:ahLst/>
            <a:cxnLst/>
            <a:rect l="0" t="0" r="0" b="0"/>
            <a:pathLst>
              <a:path>
                <a:moveTo>
                  <a:pt x="0" y="0"/>
                </a:moveTo>
                <a:lnTo>
                  <a:pt x="0" y="1013537"/>
                </a:lnTo>
                <a:lnTo>
                  <a:pt x="101353" y="1013537"/>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12" name="Freeform: Shape 11">
            <a:extLst>
              <a:ext uri="{FF2B5EF4-FFF2-40B4-BE49-F238E27FC236}">
                <a16:creationId xmlns:a16="http://schemas.microsoft.com/office/drawing/2014/main" id="{E600B928-2817-41BC-9115-0450A9C8D76E}"/>
              </a:ext>
            </a:extLst>
          </p:cNvPr>
          <p:cNvSpPr/>
          <p:nvPr/>
        </p:nvSpPr>
        <p:spPr>
          <a:xfrm>
            <a:off x="613698" y="4201072"/>
            <a:ext cx="1081105" cy="651071"/>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FFFF00">
              <a:alpha val="90000"/>
            </a:srgbClr>
          </a:solidFill>
          <a:ln w="25400" cap="flat" cmpd="sng" algn="ctr">
            <a:solidFill>
              <a:srgbClr val="6D6E71">
                <a:hueOff val="-1624038"/>
                <a:satOff val="78591"/>
                <a:lumOff val="16470"/>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Azure Data  Bricks Delta Lake</a:t>
            </a:r>
          </a:p>
        </p:txBody>
      </p:sp>
      <p:sp>
        <p:nvSpPr>
          <p:cNvPr id="13" name="Freeform: Shape 12">
            <a:extLst>
              <a:ext uri="{FF2B5EF4-FFF2-40B4-BE49-F238E27FC236}">
                <a16:creationId xmlns:a16="http://schemas.microsoft.com/office/drawing/2014/main" id="{B1A2A97D-E1B7-461C-88C8-8C7DC28E5A6F}"/>
              </a:ext>
            </a:extLst>
          </p:cNvPr>
          <p:cNvSpPr/>
          <p:nvPr/>
        </p:nvSpPr>
        <p:spPr>
          <a:xfrm>
            <a:off x="477181" y="2211215"/>
            <a:ext cx="135137" cy="2195997"/>
          </a:xfrm>
          <a:custGeom>
            <a:avLst/>
            <a:gdLst/>
            <a:ahLst/>
            <a:cxnLst/>
            <a:rect l="0" t="0" r="0" b="0"/>
            <a:pathLst>
              <a:path>
                <a:moveTo>
                  <a:pt x="0" y="0"/>
                </a:moveTo>
                <a:lnTo>
                  <a:pt x="0" y="1646998"/>
                </a:lnTo>
                <a:lnTo>
                  <a:pt x="101353"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dirty="0">
              <a:latin typeface="Calibri"/>
            </a:endParaRPr>
          </a:p>
        </p:txBody>
      </p:sp>
      <p:sp>
        <p:nvSpPr>
          <p:cNvPr id="14" name="Freeform: Shape 13">
            <a:extLst>
              <a:ext uri="{FF2B5EF4-FFF2-40B4-BE49-F238E27FC236}">
                <a16:creationId xmlns:a16="http://schemas.microsoft.com/office/drawing/2014/main" id="{C711A997-BB70-4A7E-B3FD-C745D5BFB9DF}"/>
              </a:ext>
            </a:extLst>
          </p:cNvPr>
          <p:cNvSpPr/>
          <p:nvPr/>
        </p:nvSpPr>
        <p:spPr>
          <a:xfrm>
            <a:off x="612701" y="3452280"/>
            <a:ext cx="1081105" cy="636883"/>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FFFF00">
              <a:alpha val="90000"/>
            </a:srgbClr>
          </a:solidFill>
          <a:ln w="25400" cap="flat" cmpd="sng" algn="ctr">
            <a:solidFill>
              <a:srgbClr val="6D6E71">
                <a:hueOff val="-1624038"/>
                <a:satOff val="78591"/>
                <a:lumOff val="16470"/>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Azure </a:t>
            </a:r>
          </a:p>
          <a:p>
            <a:pPr algn="ctr" defTabSz="533387">
              <a:lnSpc>
                <a:spcPct val="90000"/>
              </a:lnSpc>
              <a:spcBef>
                <a:spcPct val="0"/>
              </a:spcBef>
              <a:spcAft>
                <a:spcPct val="35000"/>
              </a:spcAft>
            </a:pPr>
            <a:r>
              <a:rPr lang="en-US" sz="1100" dirty="0">
                <a:latin typeface="Calibri"/>
              </a:rPr>
              <a:t>Cloud SQL – SQL Server</a:t>
            </a:r>
          </a:p>
        </p:txBody>
      </p:sp>
      <p:sp>
        <p:nvSpPr>
          <p:cNvPr id="15" name="Freeform: Shape 14">
            <a:extLst>
              <a:ext uri="{FF2B5EF4-FFF2-40B4-BE49-F238E27FC236}">
                <a16:creationId xmlns:a16="http://schemas.microsoft.com/office/drawing/2014/main" id="{D4D2EF79-B51C-4674-BA31-2A91B4C408E3}"/>
              </a:ext>
            </a:extLst>
          </p:cNvPr>
          <p:cNvSpPr/>
          <p:nvPr/>
        </p:nvSpPr>
        <p:spPr>
          <a:xfrm>
            <a:off x="621126" y="2697304"/>
            <a:ext cx="1081105" cy="650791"/>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232006"/>
                <a:satOff val="11227"/>
                <a:lumOff val="2353"/>
                <a:alphaOff val="0"/>
              </a:srgbClr>
            </a:solidFill>
            <a:prstDash val="solid"/>
          </a:ln>
          <a:effectLst/>
        </p:spPr>
        <p:txBody>
          <a:bodyPr spcFirstLastPara="0" vert="horz" wrap="square" lIns="45191" tIns="36724" rIns="45191" bIns="36724" numCol="1" spcCol="1270" anchor="ctr" anchorCtr="0">
            <a:noAutofit/>
          </a:bodyPr>
          <a:lstStyle/>
          <a:p>
            <a:pPr algn="ctr" defTabSz="592652">
              <a:lnSpc>
                <a:spcPct val="90000"/>
              </a:lnSpc>
              <a:spcBef>
                <a:spcPct val="0"/>
              </a:spcBef>
              <a:spcAft>
                <a:spcPct val="35000"/>
              </a:spcAft>
              <a:defRPr/>
            </a:pPr>
            <a:r>
              <a:rPr lang="en-US" sz="1100">
                <a:latin typeface="Calibri"/>
              </a:rPr>
              <a:t>Flat Files</a:t>
            </a:r>
          </a:p>
        </p:txBody>
      </p:sp>
      <p:sp>
        <p:nvSpPr>
          <p:cNvPr id="16" name="Freeform: Shape 15">
            <a:extLst>
              <a:ext uri="{FF2B5EF4-FFF2-40B4-BE49-F238E27FC236}">
                <a16:creationId xmlns:a16="http://schemas.microsoft.com/office/drawing/2014/main" id="{DF69DBAA-3C6E-485B-917E-2D5339AA9E77}"/>
              </a:ext>
            </a:extLst>
          </p:cNvPr>
          <p:cNvSpPr/>
          <p:nvPr/>
        </p:nvSpPr>
        <p:spPr>
          <a:xfrm>
            <a:off x="1842612" y="1075318"/>
            <a:ext cx="1351383" cy="663535"/>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270673"/>
              <a:satOff val="13098"/>
              <a:lumOff val="2745"/>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rPr>
              <a:t>Target</a:t>
            </a:r>
            <a:endParaRPr lang="en-US" sz="1400">
              <a:solidFill>
                <a:schemeClr val="bg1"/>
              </a:solidFill>
              <a:latin typeface="Calibri"/>
            </a:endParaRPr>
          </a:p>
        </p:txBody>
      </p:sp>
      <p:sp>
        <p:nvSpPr>
          <p:cNvPr id="17" name="Freeform: Shape 16">
            <a:extLst>
              <a:ext uri="{FF2B5EF4-FFF2-40B4-BE49-F238E27FC236}">
                <a16:creationId xmlns:a16="http://schemas.microsoft.com/office/drawing/2014/main" id="{332979CF-45CD-4D0A-A7B4-5B362EC5EFDD}"/>
              </a:ext>
            </a:extLst>
          </p:cNvPr>
          <p:cNvSpPr/>
          <p:nvPr/>
        </p:nvSpPr>
        <p:spPr>
          <a:xfrm>
            <a:off x="1977751" y="1751010"/>
            <a:ext cx="135137" cy="506768"/>
          </a:xfrm>
          <a:custGeom>
            <a:avLst/>
            <a:gdLst/>
            <a:ahLst/>
            <a:cxnLst/>
            <a:rect l="0" t="0" r="0" b="0"/>
            <a:pathLst>
              <a:path>
                <a:moveTo>
                  <a:pt x="0" y="0"/>
                </a:moveTo>
                <a:lnTo>
                  <a:pt x="0" y="380076"/>
                </a:lnTo>
                <a:lnTo>
                  <a:pt x="101353"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18" name="Freeform: Shape 17">
            <a:extLst>
              <a:ext uri="{FF2B5EF4-FFF2-40B4-BE49-F238E27FC236}">
                <a16:creationId xmlns:a16="http://schemas.microsoft.com/office/drawing/2014/main" id="{0C8BAD1C-4B90-4DB3-8FBE-A9D458107FEB}"/>
              </a:ext>
            </a:extLst>
          </p:cNvPr>
          <p:cNvSpPr/>
          <p:nvPr/>
        </p:nvSpPr>
        <p:spPr>
          <a:xfrm>
            <a:off x="2112889" y="1903243"/>
            <a:ext cx="1081105" cy="692380"/>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309341"/>
                <a:satOff val="14970"/>
                <a:lumOff val="3137"/>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GCP Cloud Storage</a:t>
            </a:r>
          </a:p>
        </p:txBody>
      </p:sp>
      <p:sp>
        <p:nvSpPr>
          <p:cNvPr id="19" name="Freeform: Shape 18">
            <a:extLst>
              <a:ext uri="{FF2B5EF4-FFF2-40B4-BE49-F238E27FC236}">
                <a16:creationId xmlns:a16="http://schemas.microsoft.com/office/drawing/2014/main" id="{CDED9C4F-20C8-4570-8699-C2A204D81A90}"/>
              </a:ext>
            </a:extLst>
          </p:cNvPr>
          <p:cNvSpPr/>
          <p:nvPr/>
        </p:nvSpPr>
        <p:spPr>
          <a:xfrm>
            <a:off x="1978227" y="2012405"/>
            <a:ext cx="135137" cy="1351382"/>
          </a:xfrm>
          <a:custGeom>
            <a:avLst/>
            <a:gdLst/>
            <a:ahLst/>
            <a:cxnLst/>
            <a:rect l="0" t="0" r="0" b="0"/>
            <a:pathLst>
              <a:path>
                <a:moveTo>
                  <a:pt x="0" y="0"/>
                </a:moveTo>
                <a:lnTo>
                  <a:pt x="0" y="1013537"/>
                </a:lnTo>
                <a:lnTo>
                  <a:pt x="101353" y="1013537"/>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20" name="Freeform: Shape 19">
            <a:extLst>
              <a:ext uri="{FF2B5EF4-FFF2-40B4-BE49-F238E27FC236}">
                <a16:creationId xmlns:a16="http://schemas.microsoft.com/office/drawing/2014/main" id="{6A738EB7-366C-45EB-8AA6-02BAB36E7B44}"/>
              </a:ext>
            </a:extLst>
          </p:cNvPr>
          <p:cNvSpPr/>
          <p:nvPr/>
        </p:nvSpPr>
        <p:spPr>
          <a:xfrm>
            <a:off x="2112889" y="2721682"/>
            <a:ext cx="1081105" cy="643639"/>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386676"/>
                <a:satOff val="18712"/>
                <a:lumOff val="3921"/>
                <a:alphaOff val="0"/>
              </a:srgbClr>
            </a:solidFill>
            <a:prstDash val="solid"/>
          </a:ln>
          <a:effectLst/>
        </p:spPr>
        <p:txBody>
          <a:bodyPr spcFirstLastPara="0" vert="horz" wrap="square" lIns="45191" tIns="36724" rIns="45191" bIns="36724" numCol="1" spcCol="1270" anchor="ctr" anchorCtr="0">
            <a:noAutofit/>
          </a:bodyPr>
          <a:lstStyle/>
          <a:p>
            <a:pPr algn="ctr" defTabSz="592652">
              <a:lnSpc>
                <a:spcPct val="90000"/>
              </a:lnSpc>
              <a:spcBef>
                <a:spcPct val="0"/>
              </a:spcBef>
              <a:spcAft>
                <a:spcPct val="35000"/>
              </a:spcAft>
              <a:defRPr/>
            </a:pPr>
            <a:r>
              <a:rPr lang="en-US" sz="1100">
                <a:latin typeface="Calibri"/>
              </a:rPr>
              <a:t>GCP BigQuery</a:t>
            </a:r>
          </a:p>
        </p:txBody>
      </p:sp>
      <p:sp>
        <p:nvSpPr>
          <p:cNvPr id="21" name="Freeform: Shape 20">
            <a:extLst>
              <a:ext uri="{FF2B5EF4-FFF2-40B4-BE49-F238E27FC236}">
                <a16:creationId xmlns:a16="http://schemas.microsoft.com/office/drawing/2014/main" id="{4C130B12-4486-4E40-A547-E32DAE510393}"/>
              </a:ext>
            </a:extLst>
          </p:cNvPr>
          <p:cNvSpPr/>
          <p:nvPr/>
        </p:nvSpPr>
        <p:spPr>
          <a:xfrm>
            <a:off x="1977005" y="2092057"/>
            <a:ext cx="135137" cy="2195997"/>
          </a:xfrm>
          <a:custGeom>
            <a:avLst/>
            <a:gdLst/>
            <a:ahLst/>
            <a:cxnLst/>
            <a:rect l="0" t="0" r="0" b="0"/>
            <a:pathLst>
              <a:path>
                <a:moveTo>
                  <a:pt x="0" y="0"/>
                </a:moveTo>
                <a:lnTo>
                  <a:pt x="0" y="1646998"/>
                </a:lnTo>
                <a:lnTo>
                  <a:pt x="101353"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22" name="Freeform: Shape 21">
            <a:extLst>
              <a:ext uri="{FF2B5EF4-FFF2-40B4-BE49-F238E27FC236}">
                <a16:creationId xmlns:a16="http://schemas.microsoft.com/office/drawing/2014/main" id="{B239F2CA-9AFE-4A51-AA42-474948D38AE8}"/>
              </a:ext>
            </a:extLst>
          </p:cNvPr>
          <p:cNvSpPr/>
          <p:nvPr/>
        </p:nvSpPr>
        <p:spPr>
          <a:xfrm>
            <a:off x="3303793" y="1087475"/>
            <a:ext cx="1351383" cy="663535"/>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541346"/>
              <a:satOff val="26197"/>
              <a:lumOff val="549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rPr>
              <a:t>File Formats</a:t>
            </a:r>
          </a:p>
        </p:txBody>
      </p:sp>
      <p:sp>
        <p:nvSpPr>
          <p:cNvPr id="23" name="Freeform: Shape 22">
            <a:extLst>
              <a:ext uri="{FF2B5EF4-FFF2-40B4-BE49-F238E27FC236}">
                <a16:creationId xmlns:a16="http://schemas.microsoft.com/office/drawing/2014/main" id="{4BDDA429-CFC2-47B3-865A-ADD30C119B47}"/>
              </a:ext>
            </a:extLst>
          </p:cNvPr>
          <p:cNvSpPr/>
          <p:nvPr/>
        </p:nvSpPr>
        <p:spPr>
          <a:xfrm>
            <a:off x="3438932" y="1763167"/>
            <a:ext cx="135137" cy="506768"/>
          </a:xfrm>
          <a:custGeom>
            <a:avLst/>
            <a:gdLst/>
            <a:ahLst/>
            <a:cxnLst/>
            <a:rect l="0" t="0" r="0" b="0"/>
            <a:pathLst>
              <a:path>
                <a:moveTo>
                  <a:pt x="0" y="0"/>
                </a:moveTo>
                <a:lnTo>
                  <a:pt x="0" y="380076"/>
                </a:lnTo>
                <a:lnTo>
                  <a:pt x="101353"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24" name="Freeform: Shape 23">
            <a:extLst>
              <a:ext uri="{FF2B5EF4-FFF2-40B4-BE49-F238E27FC236}">
                <a16:creationId xmlns:a16="http://schemas.microsoft.com/office/drawing/2014/main" id="{00560E7F-17EB-4E65-A121-162D8E6AF45D}"/>
              </a:ext>
            </a:extLst>
          </p:cNvPr>
          <p:cNvSpPr/>
          <p:nvPr/>
        </p:nvSpPr>
        <p:spPr>
          <a:xfrm>
            <a:off x="3537275" y="1891086"/>
            <a:ext cx="1081105" cy="704537"/>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541346"/>
                <a:satOff val="26197"/>
                <a:lumOff val="5490"/>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a:latin typeface="Calibri"/>
              </a:rPr>
              <a:t>Delimited Files Fixed Width files</a:t>
            </a:r>
          </a:p>
        </p:txBody>
      </p:sp>
      <p:sp>
        <p:nvSpPr>
          <p:cNvPr id="25" name="Freeform: Shape 24">
            <a:extLst>
              <a:ext uri="{FF2B5EF4-FFF2-40B4-BE49-F238E27FC236}">
                <a16:creationId xmlns:a16="http://schemas.microsoft.com/office/drawing/2014/main" id="{C73FD855-1F88-4FE2-A6A2-7ACD3876F09D}"/>
              </a:ext>
            </a:extLst>
          </p:cNvPr>
          <p:cNvSpPr/>
          <p:nvPr/>
        </p:nvSpPr>
        <p:spPr>
          <a:xfrm>
            <a:off x="3440829" y="2125379"/>
            <a:ext cx="135137" cy="1351382"/>
          </a:xfrm>
          <a:custGeom>
            <a:avLst/>
            <a:gdLst/>
            <a:ahLst/>
            <a:cxnLst/>
            <a:rect l="0" t="0" r="0" b="0"/>
            <a:pathLst>
              <a:path>
                <a:moveTo>
                  <a:pt x="0" y="0"/>
                </a:moveTo>
                <a:lnTo>
                  <a:pt x="0" y="1013537"/>
                </a:lnTo>
                <a:lnTo>
                  <a:pt x="101353" y="1013537"/>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26" name="Freeform: Shape 25">
            <a:extLst>
              <a:ext uri="{FF2B5EF4-FFF2-40B4-BE49-F238E27FC236}">
                <a16:creationId xmlns:a16="http://schemas.microsoft.com/office/drawing/2014/main" id="{6991A670-AC25-4379-A0EA-D0E138C9A548}"/>
              </a:ext>
            </a:extLst>
          </p:cNvPr>
          <p:cNvSpPr/>
          <p:nvPr/>
        </p:nvSpPr>
        <p:spPr>
          <a:xfrm>
            <a:off x="3537274" y="2721681"/>
            <a:ext cx="1081105" cy="633403"/>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chemeClr val="accent1">
              <a:lumMod val="40000"/>
              <a:lumOff val="60000"/>
            </a:schemeClr>
          </a:solidFill>
          <a:ln w="25400" cap="flat" cmpd="sng" algn="ctr">
            <a:solidFill>
              <a:srgbClr val="6D6E71">
                <a:hueOff val="-618681"/>
                <a:satOff val="29939"/>
                <a:lumOff val="6274"/>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PARQUET / AVRO/ ORC</a:t>
            </a:r>
          </a:p>
        </p:txBody>
      </p:sp>
      <p:sp>
        <p:nvSpPr>
          <p:cNvPr id="30" name="Freeform: Shape 29">
            <a:extLst>
              <a:ext uri="{FF2B5EF4-FFF2-40B4-BE49-F238E27FC236}">
                <a16:creationId xmlns:a16="http://schemas.microsoft.com/office/drawing/2014/main" id="{C5204245-A858-4596-BEA1-70D8BAF3F363}"/>
              </a:ext>
            </a:extLst>
          </p:cNvPr>
          <p:cNvSpPr/>
          <p:nvPr/>
        </p:nvSpPr>
        <p:spPr>
          <a:xfrm>
            <a:off x="6435264" y="1082934"/>
            <a:ext cx="1351383" cy="642303"/>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812019"/>
              <a:satOff val="39295"/>
              <a:lumOff val="8235"/>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cs typeface="Arial" panose="020B0604020202020204" pitchFamily="34" charset="0"/>
              </a:rPr>
              <a:t>Mode of Extraction and Load</a:t>
            </a:r>
            <a:endParaRPr lang="en-US" sz="1400" b="1">
              <a:solidFill>
                <a:schemeClr val="bg1"/>
              </a:solidFill>
              <a:latin typeface="Calibri"/>
            </a:endParaRPr>
          </a:p>
        </p:txBody>
      </p:sp>
      <p:sp>
        <p:nvSpPr>
          <p:cNvPr id="31" name="Freeform: Shape 30">
            <a:extLst>
              <a:ext uri="{FF2B5EF4-FFF2-40B4-BE49-F238E27FC236}">
                <a16:creationId xmlns:a16="http://schemas.microsoft.com/office/drawing/2014/main" id="{E8D16C06-C11A-46BC-9803-02E2438B5763}"/>
              </a:ext>
            </a:extLst>
          </p:cNvPr>
          <p:cNvSpPr/>
          <p:nvPr/>
        </p:nvSpPr>
        <p:spPr>
          <a:xfrm>
            <a:off x="6533328" y="1741474"/>
            <a:ext cx="135137" cy="479601"/>
          </a:xfrm>
          <a:custGeom>
            <a:avLst/>
            <a:gdLst/>
            <a:ahLst/>
            <a:cxnLst/>
            <a:rect l="0" t="0" r="0" b="0"/>
            <a:pathLst>
              <a:path>
                <a:moveTo>
                  <a:pt x="0" y="0"/>
                </a:moveTo>
                <a:lnTo>
                  <a:pt x="0" y="359701"/>
                </a:lnTo>
                <a:lnTo>
                  <a:pt x="101353" y="359701"/>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32" name="Freeform: Shape 31">
            <a:extLst>
              <a:ext uri="{FF2B5EF4-FFF2-40B4-BE49-F238E27FC236}">
                <a16:creationId xmlns:a16="http://schemas.microsoft.com/office/drawing/2014/main" id="{7CA69A6B-5CB9-4E0F-BFC6-08AFBF264AE7}"/>
              </a:ext>
            </a:extLst>
          </p:cNvPr>
          <p:cNvSpPr/>
          <p:nvPr/>
        </p:nvSpPr>
        <p:spPr>
          <a:xfrm>
            <a:off x="6668466" y="1903242"/>
            <a:ext cx="1131493" cy="692381"/>
          </a:xfrm>
          <a:custGeom>
            <a:avLst/>
            <a:gdLst>
              <a:gd name="connsiteX0" fmla="*/ 0 w 810829"/>
              <a:gd name="connsiteY0" fmla="*/ 46602 h 466019"/>
              <a:gd name="connsiteX1" fmla="*/ 46602 w 810829"/>
              <a:gd name="connsiteY1" fmla="*/ 0 h 466019"/>
              <a:gd name="connsiteX2" fmla="*/ 764227 w 810829"/>
              <a:gd name="connsiteY2" fmla="*/ 0 h 466019"/>
              <a:gd name="connsiteX3" fmla="*/ 810829 w 810829"/>
              <a:gd name="connsiteY3" fmla="*/ 46602 h 466019"/>
              <a:gd name="connsiteX4" fmla="*/ 810829 w 810829"/>
              <a:gd name="connsiteY4" fmla="*/ 419417 h 466019"/>
              <a:gd name="connsiteX5" fmla="*/ 764227 w 810829"/>
              <a:gd name="connsiteY5" fmla="*/ 466019 h 466019"/>
              <a:gd name="connsiteX6" fmla="*/ 46602 w 810829"/>
              <a:gd name="connsiteY6" fmla="*/ 466019 h 466019"/>
              <a:gd name="connsiteX7" fmla="*/ 0 w 810829"/>
              <a:gd name="connsiteY7" fmla="*/ 419417 h 466019"/>
              <a:gd name="connsiteX8" fmla="*/ 0 w 810829"/>
              <a:gd name="connsiteY8" fmla="*/ 46602 h 4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466019">
                <a:moveTo>
                  <a:pt x="0" y="46602"/>
                </a:moveTo>
                <a:cubicBezTo>
                  <a:pt x="0" y="20864"/>
                  <a:pt x="20864" y="0"/>
                  <a:pt x="46602" y="0"/>
                </a:cubicBezTo>
                <a:lnTo>
                  <a:pt x="764227" y="0"/>
                </a:lnTo>
                <a:cubicBezTo>
                  <a:pt x="789965" y="0"/>
                  <a:pt x="810829" y="20864"/>
                  <a:pt x="810829" y="46602"/>
                </a:cubicBezTo>
                <a:lnTo>
                  <a:pt x="810829" y="419417"/>
                </a:lnTo>
                <a:cubicBezTo>
                  <a:pt x="810829" y="445155"/>
                  <a:pt x="789965" y="466019"/>
                  <a:pt x="764227" y="466019"/>
                </a:cubicBezTo>
                <a:lnTo>
                  <a:pt x="46602" y="466019"/>
                </a:lnTo>
                <a:cubicBezTo>
                  <a:pt x="20864" y="466019"/>
                  <a:pt x="0" y="445155"/>
                  <a:pt x="0" y="419417"/>
                </a:cubicBezTo>
                <a:lnTo>
                  <a:pt x="0" y="46602"/>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a:latin typeface="Calibri"/>
              </a:rPr>
              <a:t>Truncate &amp; Load</a:t>
            </a:r>
          </a:p>
        </p:txBody>
      </p:sp>
      <p:sp>
        <p:nvSpPr>
          <p:cNvPr id="33" name="Freeform: Shape 32">
            <a:extLst>
              <a:ext uri="{FF2B5EF4-FFF2-40B4-BE49-F238E27FC236}">
                <a16:creationId xmlns:a16="http://schemas.microsoft.com/office/drawing/2014/main" id="{7026C740-3CB9-4939-972F-3561EAB2153B}"/>
              </a:ext>
            </a:extLst>
          </p:cNvPr>
          <p:cNvSpPr/>
          <p:nvPr/>
        </p:nvSpPr>
        <p:spPr>
          <a:xfrm>
            <a:off x="6532424" y="2064180"/>
            <a:ext cx="135137" cy="1269884"/>
          </a:xfrm>
          <a:custGeom>
            <a:avLst/>
            <a:gdLst/>
            <a:ahLst/>
            <a:cxnLst/>
            <a:rect l="0" t="0" r="0" b="0"/>
            <a:pathLst>
              <a:path>
                <a:moveTo>
                  <a:pt x="0" y="0"/>
                </a:moveTo>
                <a:lnTo>
                  <a:pt x="0" y="952413"/>
                </a:lnTo>
                <a:lnTo>
                  <a:pt x="101353" y="952413"/>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34" name="Freeform: Shape 33">
            <a:extLst>
              <a:ext uri="{FF2B5EF4-FFF2-40B4-BE49-F238E27FC236}">
                <a16:creationId xmlns:a16="http://schemas.microsoft.com/office/drawing/2014/main" id="{72331EAE-8A87-4F38-B057-7E1889B7E04F}"/>
              </a:ext>
            </a:extLst>
          </p:cNvPr>
          <p:cNvSpPr/>
          <p:nvPr/>
        </p:nvSpPr>
        <p:spPr>
          <a:xfrm>
            <a:off x="6669529" y="2747856"/>
            <a:ext cx="1130429" cy="621359"/>
          </a:xfrm>
          <a:custGeom>
            <a:avLst/>
            <a:gdLst>
              <a:gd name="connsiteX0" fmla="*/ 0 w 810829"/>
              <a:gd name="connsiteY0" fmla="*/ 46602 h 466019"/>
              <a:gd name="connsiteX1" fmla="*/ 46602 w 810829"/>
              <a:gd name="connsiteY1" fmla="*/ 0 h 466019"/>
              <a:gd name="connsiteX2" fmla="*/ 764227 w 810829"/>
              <a:gd name="connsiteY2" fmla="*/ 0 h 466019"/>
              <a:gd name="connsiteX3" fmla="*/ 810829 w 810829"/>
              <a:gd name="connsiteY3" fmla="*/ 46602 h 466019"/>
              <a:gd name="connsiteX4" fmla="*/ 810829 w 810829"/>
              <a:gd name="connsiteY4" fmla="*/ 419417 h 466019"/>
              <a:gd name="connsiteX5" fmla="*/ 764227 w 810829"/>
              <a:gd name="connsiteY5" fmla="*/ 466019 h 466019"/>
              <a:gd name="connsiteX6" fmla="*/ 46602 w 810829"/>
              <a:gd name="connsiteY6" fmla="*/ 466019 h 466019"/>
              <a:gd name="connsiteX7" fmla="*/ 0 w 810829"/>
              <a:gd name="connsiteY7" fmla="*/ 419417 h 466019"/>
              <a:gd name="connsiteX8" fmla="*/ 0 w 810829"/>
              <a:gd name="connsiteY8" fmla="*/ 46602 h 4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466019">
                <a:moveTo>
                  <a:pt x="0" y="46602"/>
                </a:moveTo>
                <a:cubicBezTo>
                  <a:pt x="0" y="20864"/>
                  <a:pt x="20864" y="0"/>
                  <a:pt x="46602" y="0"/>
                </a:cubicBezTo>
                <a:lnTo>
                  <a:pt x="764227" y="0"/>
                </a:lnTo>
                <a:cubicBezTo>
                  <a:pt x="789965" y="0"/>
                  <a:pt x="810829" y="20864"/>
                  <a:pt x="810829" y="46602"/>
                </a:cubicBezTo>
                <a:lnTo>
                  <a:pt x="810829" y="419417"/>
                </a:lnTo>
                <a:cubicBezTo>
                  <a:pt x="810829" y="445155"/>
                  <a:pt x="789965" y="466019"/>
                  <a:pt x="764227" y="466019"/>
                </a:cubicBezTo>
                <a:lnTo>
                  <a:pt x="46602" y="466019"/>
                </a:lnTo>
                <a:cubicBezTo>
                  <a:pt x="20864" y="466019"/>
                  <a:pt x="0" y="445155"/>
                  <a:pt x="0" y="419417"/>
                </a:cubicBezTo>
                <a:lnTo>
                  <a:pt x="0" y="46602"/>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a:latin typeface="Calibri"/>
              </a:rPr>
              <a:t>Incremental Load</a:t>
            </a:r>
          </a:p>
        </p:txBody>
      </p:sp>
      <p:sp>
        <p:nvSpPr>
          <p:cNvPr id="35" name="Freeform: Shape 34">
            <a:extLst>
              <a:ext uri="{FF2B5EF4-FFF2-40B4-BE49-F238E27FC236}">
                <a16:creationId xmlns:a16="http://schemas.microsoft.com/office/drawing/2014/main" id="{C856D6C5-9B1A-46B9-8916-EB8BBDE0C9F1}"/>
              </a:ext>
            </a:extLst>
          </p:cNvPr>
          <p:cNvSpPr/>
          <p:nvPr/>
        </p:nvSpPr>
        <p:spPr>
          <a:xfrm>
            <a:off x="6669530" y="3506148"/>
            <a:ext cx="1117117" cy="643637"/>
          </a:xfrm>
          <a:custGeom>
            <a:avLst/>
            <a:gdLst>
              <a:gd name="connsiteX0" fmla="*/ 0 w 792318"/>
              <a:gd name="connsiteY0" fmla="*/ 50677 h 506768"/>
              <a:gd name="connsiteX1" fmla="*/ 50677 w 792318"/>
              <a:gd name="connsiteY1" fmla="*/ 0 h 506768"/>
              <a:gd name="connsiteX2" fmla="*/ 741641 w 792318"/>
              <a:gd name="connsiteY2" fmla="*/ 0 h 506768"/>
              <a:gd name="connsiteX3" fmla="*/ 792318 w 792318"/>
              <a:gd name="connsiteY3" fmla="*/ 50677 h 506768"/>
              <a:gd name="connsiteX4" fmla="*/ 792318 w 792318"/>
              <a:gd name="connsiteY4" fmla="*/ 456091 h 506768"/>
              <a:gd name="connsiteX5" fmla="*/ 741641 w 792318"/>
              <a:gd name="connsiteY5" fmla="*/ 506768 h 506768"/>
              <a:gd name="connsiteX6" fmla="*/ 50677 w 792318"/>
              <a:gd name="connsiteY6" fmla="*/ 506768 h 506768"/>
              <a:gd name="connsiteX7" fmla="*/ 0 w 792318"/>
              <a:gd name="connsiteY7" fmla="*/ 456091 h 506768"/>
              <a:gd name="connsiteX8" fmla="*/ 0 w 792318"/>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18" h="506768">
                <a:moveTo>
                  <a:pt x="0" y="50677"/>
                </a:moveTo>
                <a:cubicBezTo>
                  <a:pt x="0" y="22689"/>
                  <a:pt x="22689" y="0"/>
                  <a:pt x="50677" y="0"/>
                </a:cubicBezTo>
                <a:lnTo>
                  <a:pt x="741641" y="0"/>
                </a:lnTo>
                <a:cubicBezTo>
                  <a:pt x="769629" y="0"/>
                  <a:pt x="792318" y="22689"/>
                  <a:pt x="792318" y="50677"/>
                </a:cubicBezTo>
                <a:lnTo>
                  <a:pt x="792318" y="456091"/>
                </a:lnTo>
                <a:cubicBezTo>
                  <a:pt x="792318" y="484079"/>
                  <a:pt x="769629" y="506768"/>
                  <a:pt x="741641"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pPr>
            <a:r>
              <a:rPr lang="en-US" sz="1100" dirty="0">
                <a:latin typeface="Calibri"/>
              </a:rPr>
              <a:t>Append</a:t>
            </a:r>
          </a:p>
        </p:txBody>
      </p:sp>
      <p:sp>
        <p:nvSpPr>
          <p:cNvPr id="36" name="Freeform: Shape 35">
            <a:extLst>
              <a:ext uri="{FF2B5EF4-FFF2-40B4-BE49-F238E27FC236}">
                <a16:creationId xmlns:a16="http://schemas.microsoft.com/office/drawing/2014/main" id="{42DA63D9-B283-4972-85FE-13770F3A3730}"/>
              </a:ext>
            </a:extLst>
          </p:cNvPr>
          <p:cNvSpPr/>
          <p:nvPr/>
        </p:nvSpPr>
        <p:spPr>
          <a:xfrm>
            <a:off x="6528335" y="2995406"/>
            <a:ext cx="227772" cy="2137358"/>
          </a:xfrm>
          <a:custGeom>
            <a:avLst/>
            <a:gdLst/>
            <a:ahLst/>
            <a:cxnLst/>
            <a:rect l="0" t="0" r="0" b="0"/>
            <a:pathLst>
              <a:path>
                <a:moveTo>
                  <a:pt x="0" y="0"/>
                </a:moveTo>
                <a:lnTo>
                  <a:pt x="0" y="1571849"/>
                </a:lnTo>
                <a:lnTo>
                  <a:pt x="117221" y="1571849"/>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38" name="Freeform: Shape 37">
            <a:extLst>
              <a:ext uri="{FF2B5EF4-FFF2-40B4-BE49-F238E27FC236}">
                <a16:creationId xmlns:a16="http://schemas.microsoft.com/office/drawing/2014/main" id="{A046D460-85D1-4D5C-9961-5E475202FBF8}"/>
              </a:ext>
            </a:extLst>
          </p:cNvPr>
          <p:cNvSpPr/>
          <p:nvPr/>
        </p:nvSpPr>
        <p:spPr>
          <a:xfrm>
            <a:off x="7900589" y="1103990"/>
            <a:ext cx="1312671" cy="675691"/>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1082692"/>
              <a:satOff val="52394"/>
              <a:lumOff val="1098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dirty="0">
                <a:solidFill>
                  <a:schemeClr val="bg1"/>
                </a:solidFill>
                <a:latin typeface="Calibri"/>
              </a:rPr>
              <a:t>Data Processing</a:t>
            </a:r>
          </a:p>
        </p:txBody>
      </p:sp>
      <p:sp>
        <p:nvSpPr>
          <p:cNvPr id="39" name="Freeform: Shape 38">
            <a:extLst>
              <a:ext uri="{FF2B5EF4-FFF2-40B4-BE49-F238E27FC236}">
                <a16:creationId xmlns:a16="http://schemas.microsoft.com/office/drawing/2014/main" id="{E386C929-5B5F-483E-AD6E-FF499232A733}"/>
              </a:ext>
            </a:extLst>
          </p:cNvPr>
          <p:cNvSpPr/>
          <p:nvPr/>
        </p:nvSpPr>
        <p:spPr>
          <a:xfrm>
            <a:off x="7998464" y="1809466"/>
            <a:ext cx="216827" cy="567580"/>
          </a:xfrm>
          <a:custGeom>
            <a:avLst/>
            <a:gdLst/>
            <a:ahLst/>
            <a:cxnLst/>
            <a:rect l="0" t="0" r="0" b="0"/>
            <a:pathLst>
              <a:path>
                <a:moveTo>
                  <a:pt x="0" y="0"/>
                </a:moveTo>
                <a:lnTo>
                  <a:pt x="0" y="380076"/>
                </a:lnTo>
                <a:lnTo>
                  <a:pt x="101353"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40" name="Freeform: Shape 39">
            <a:extLst>
              <a:ext uri="{FF2B5EF4-FFF2-40B4-BE49-F238E27FC236}">
                <a16:creationId xmlns:a16="http://schemas.microsoft.com/office/drawing/2014/main" id="{E8DB2217-E63C-46FA-9D7E-89D01E2E641B}"/>
              </a:ext>
            </a:extLst>
          </p:cNvPr>
          <p:cNvSpPr/>
          <p:nvPr/>
        </p:nvSpPr>
        <p:spPr>
          <a:xfrm>
            <a:off x="8117381" y="1919933"/>
            <a:ext cx="1064717" cy="687847"/>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dirty="0">
                <a:latin typeface="Calibri"/>
              </a:rPr>
              <a:t>Bronze Layer Technical DQ Checks</a:t>
            </a:r>
          </a:p>
        </p:txBody>
      </p:sp>
      <p:sp>
        <p:nvSpPr>
          <p:cNvPr id="41" name="Freeform: Shape 40">
            <a:extLst>
              <a:ext uri="{FF2B5EF4-FFF2-40B4-BE49-F238E27FC236}">
                <a16:creationId xmlns:a16="http://schemas.microsoft.com/office/drawing/2014/main" id="{3B59BEE2-A4CD-4648-AC2B-60147EEBC08C}"/>
              </a:ext>
            </a:extLst>
          </p:cNvPr>
          <p:cNvSpPr/>
          <p:nvPr/>
        </p:nvSpPr>
        <p:spPr>
          <a:xfrm>
            <a:off x="7998465" y="1948809"/>
            <a:ext cx="2035744" cy="3778442"/>
          </a:xfrm>
          <a:custGeom>
            <a:avLst/>
            <a:gdLst/>
            <a:ahLst/>
            <a:cxnLst/>
            <a:rect l="0" t="0" r="0" b="0"/>
            <a:pathLst>
              <a:path>
                <a:moveTo>
                  <a:pt x="0" y="0"/>
                </a:moveTo>
                <a:lnTo>
                  <a:pt x="0" y="1063568"/>
                </a:lnTo>
                <a:lnTo>
                  <a:pt x="99578" y="106356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42" name="Freeform: Shape 41">
            <a:extLst>
              <a:ext uri="{FF2B5EF4-FFF2-40B4-BE49-F238E27FC236}">
                <a16:creationId xmlns:a16="http://schemas.microsoft.com/office/drawing/2014/main" id="{D4C24CD8-1FF0-461A-89A1-3BEF37B2AE55}"/>
              </a:ext>
            </a:extLst>
          </p:cNvPr>
          <p:cNvSpPr/>
          <p:nvPr/>
        </p:nvSpPr>
        <p:spPr>
          <a:xfrm>
            <a:off x="8115013" y="2747858"/>
            <a:ext cx="1083473" cy="617463"/>
          </a:xfrm>
          <a:custGeom>
            <a:avLst/>
            <a:gdLst>
              <a:gd name="connsiteX0" fmla="*/ 0 w 802154"/>
              <a:gd name="connsiteY0" fmla="*/ 56433 h 564332"/>
              <a:gd name="connsiteX1" fmla="*/ 56433 w 802154"/>
              <a:gd name="connsiteY1" fmla="*/ 0 h 564332"/>
              <a:gd name="connsiteX2" fmla="*/ 745721 w 802154"/>
              <a:gd name="connsiteY2" fmla="*/ 0 h 564332"/>
              <a:gd name="connsiteX3" fmla="*/ 802154 w 802154"/>
              <a:gd name="connsiteY3" fmla="*/ 56433 h 564332"/>
              <a:gd name="connsiteX4" fmla="*/ 802154 w 802154"/>
              <a:gd name="connsiteY4" fmla="*/ 507899 h 564332"/>
              <a:gd name="connsiteX5" fmla="*/ 745721 w 802154"/>
              <a:gd name="connsiteY5" fmla="*/ 564332 h 564332"/>
              <a:gd name="connsiteX6" fmla="*/ 56433 w 802154"/>
              <a:gd name="connsiteY6" fmla="*/ 564332 h 564332"/>
              <a:gd name="connsiteX7" fmla="*/ 0 w 802154"/>
              <a:gd name="connsiteY7" fmla="*/ 507899 h 564332"/>
              <a:gd name="connsiteX8" fmla="*/ 0 w 802154"/>
              <a:gd name="connsiteY8" fmla="*/ 56433 h 56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154" h="564332">
                <a:moveTo>
                  <a:pt x="0" y="56433"/>
                </a:moveTo>
                <a:cubicBezTo>
                  <a:pt x="0" y="25266"/>
                  <a:pt x="25266" y="0"/>
                  <a:pt x="56433" y="0"/>
                </a:cubicBezTo>
                <a:lnTo>
                  <a:pt x="745721" y="0"/>
                </a:lnTo>
                <a:cubicBezTo>
                  <a:pt x="776888" y="0"/>
                  <a:pt x="802154" y="25266"/>
                  <a:pt x="802154" y="56433"/>
                </a:cubicBezTo>
                <a:lnTo>
                  <a:pt x="802154" y="507899"/>
                </a:lnTo>
                <a:cubicBezTo>
                  <a:pt x="802154" y="539066"/>
                  <a:pt x="776888" y="564332"/>
                  <a:pt x="745721" y="564332"/>
                </a:cubicBezTo>
                <a:lnTo>
                  <a:pt x="56433" y="564332"/>
                </a:lnTo>
                <a:cubicBezTo>
                  <a:pt x="25266" y="564332"/>
                  <a:pt x="0" y="539066"/>
                  <a:pt x="0" y="507899"/>
                </a:cubicBezTo>
                <a:lnTo>
                  <a:pt x="0" y="56433"/>
                </a:lnTo>
                <a:close/>
              </a:path>
            </a:pathLst>
          </a:custGeom>
          <a:solidFill>
            <a:srgbClr val="3E7D32">
              <a:lumMod val="40000"/>
              <a:lumOff val="60000"/>
              <a:alpha val="90000"/>
            </a:srgbClr>
          </a:solidFill>
          <a:ln w="25400" cap="flat" cmpd="sng" algn="ctr">
            <a:solidFill>
              <a:srgbClr val="6D6E71">
                <a:hueOff val="-1181119"/>
                <a:satOff val="57157"/>
                <a:lumOff val="11978"/>
                <a:alphaOff val="0"/>
              </a:srgbClr>
            </a:solidFill>
            <a:prstDash val="solid"/>
          </a:ln>
          <a:effectLst/>
        </p:spPr>
        <p:txBody>
          <a:bodyPr spcFirstLastPara="0" vert="horz" wrap="square" lIns="44899" tIns="37279" rIns="44899" bIns="37279" numCol="1" spcCol="1270" anchor="ctr" anchorCtr="0">
            <a:noAutofit/>
          </a:bodyPr>
          <a:lstStyle/>
          <a:p>
            <a:pPr algn="ctr" defTabSz="533387">
              <a:lnSpc>
                <a:spcPct val="90000"/>
              </a:lnSpc>
              <a:spcBef>
                <a:spcPct val="0"/>
              </a:spcBef>
              <a:spcAft>
                <a:spcPct val="35000"/>
              </a:spcAft>
              <a:defRPr/>
            </a:pPr>
            <a:r>
              <a:rPr lang="en-US" sz="1100" dirty="0">
                <a:latin typeface="Calibri"/>
              </a:rPr>
              <a:t>Incremental Load Services – Merge</a:t>
            </a:r>
          </a:p>
        </p:txBody>
      </p:sp>
      <p:sp>
        <p:nvSpPr>
          <p:cNvPr id="43" name="Freeform: Shape 42">
            <a:extLst>
              <a:ext uri="{FF2B5EF4-FFF2-40B4-BE49-F238E27FC236}">
                <a16:creationId xmlns:a16="http://schemas.microsoft.com/office/drawing/2014/main" id="{4C256BE2-1716-4152-8E2E-247CF9E50B28}"/>
              </a:ext>
            </a:extLst>
          </p:cNvPr>
          <p:cNvSpPr/>
          <p:nvPr/>
        </p:nvSpPr>
        <p:spPr>
          <a:xfrm>
            <a:off x="9311101" y="1106689"/>
            <a:ext cx="1263660" cy="675692"/>
          </a:xfrm>
          <a:custGeom>
            <a:avLst/>
            <a:gdLst>
              <a:gd name="connsiteX0" fmla="*/ 0 w 912001"/>
              <a:gd name="connsiteY0" fmla="*/ 50677 h 506768"/>
              <a:gd name="connsiteX1" fmla="*/ 50677 w 912001"/>
              <a:gd name="connsiteY1" fmla="*/ 0 h 506768"/>
              <a:gd name="connsiteX2" fmla="*/ 861324 w 912001"/>
              <a:gd name="connsiteY2" fmla="*/ 0 h 506768"/>
              <a:gd name="connsiteX3" fmla="*/ 912001 w 912001"/>
              <a:gd name="connsiteY3" fmla="*/ 50677 h 506768"/>
              <a:gd name="connsiteX4" fmla="*/ 912001 w 912001"/>
              <a:gd name="connsiteY4" fmla="*/ 456091 h 506768"/>
              <a:gd name="connsiteX5" fmla="*/ 861324 w 912001"/>
              <a:gd name="connsiteY5" fmla="*/ 506768 h 506768"/>
              <a:gd name="connsiteX6" fmla="*/ 50677 w 912001"/>
              <a:gd name="connsiteY6" fmla="*/ 506768 h 506768"/>
              <a:gd name="connsiteX7" fmla="*/ 0 w 912001"/>
              <a:gd name="connsiteY7" fmla="*/ 456091 h 506768"/>
              <a:gd name="connsiteX8" fmla="*/ 0 w 912001"/>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2001" h="506768">
                <a:moveTo>
                  <a:pt x="0" y="50677"/>
                </a:moveTo>
                <a:cubicBezTo>
                  <a:pt x="0" y="22689"/>
                  <a:pt x="22689" y="0"/>
                  <a:pt x="50677" y="0"/>
                </a:cubicBezTo>
                <a:lnTo>
                  <a:pt x="861324" y="0"/>
                </a:lnTo>
                <a:cubicBezTo>
                  <a:pt x="889312" y="0"/>
                  <a:pt x="912001" y="22689"/>
                  <a:pt x="912001" y="50677"/>
                </a:cubicBezTo>
                <a:lnTo>
                  <a:pt x="912001" y="456091"/>
                </a:lnTo>
                <a:cubicBezTo>
                  <a:pt x="912001" y="484079"/>
                  <a:pt x="889312" y="506768"/>
                  <a:pt x="861324" y="506768"/>
                </a:cubicBezTo>
                <a:lnTo>
                  <a:pt x="50677" y="506768"/>
                </a:lnTo>
                <a:cubicBezTo>
                  <a:pt x="22689" y="506768"/>
                  <a:pt x="0" y="484079"/>
                  <a:pt x="0" y="456091"/>
                </a:cubicBezTo>
                <a:lnTo>
                  <a:pt x="0" y="50677"/>
                </a:lnTo>
                <a:close/>
              </a:path>
            </a:pathLst>
          </a:custGeom>
          <a:solidFill>
            <a:srgbClr val="6D6E71">
              <a:hueOff val="-1353365"/>
              <a:satOff val="65492"/>
              <a:lumOff val="13725"/>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rPr>
              <a:t>Security</a:t>
            </a:r>
          </a:p>
        </p:txBody>
      </p:sp>
      <p:sp>
        <p:nvSpPr>
          <p:cNvPr id="44" name="Freeform: Shape 43">
            <a:extLst>
              <a:ext uri="{FF2B5EF4-FFF2-40B4-BE49-F238E27FC236}">
                <a16:creationId xmlns:a16="http://schemas.microsoft.com/office/drawing/2014/main" id="{DF6B8AE5-F0D7-4AB9-B066-FCD75019D87F}"/>
              </a:ext>
            </a:extLst>
          </p:cNvPr>
          <p:cNvSpPr/>
          <p:nvPr/>
        </p:nvSpPr>
        <p:spPr>
          <a:xfrm>
            <a:off x="9323847" y="1784252"/>
            <a:ext cx="121920" cy="506768"/>
          </a:xfrm>
          <a:custGeom>
            <a:avLst/>
            <a:gdLst/>
            <a:ahLst/>
            <a:cxnLst/>
            <a:rect l="0" t="0" r="0" b="0"/>
            <a:pathLst>
              <a:path>
                <a:moveTo>
                  <a:pt x="45720" y="0"/>
                </a:moveTo>
                <a:lnTo>
                  <a:pt x="45720" y="380076"/>
                </a:lnTo>
                <a:lnTo>
                  <a:pt x="136916"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45" name="Freeform: Shape 44">
            <a:extLst>
              <a:ext uri="{FF2B5EF4-FFF2-40B4-BE49-F238E27FC236}">
                <a16:creationId xmlns:a16="http://schemas.microsoft.com/office/drawing/2014/main" id="{928CD3A0-39D4-47FC-A4E5-AD8B41167F08}"/>
              </a:ext>
            </a:extLst>
          </p:cNvPr>
          <p:cNvSpPr/>
          <p:nvPr/>
        </p:nvSpPr>
        <p:spPr>
          <a:xfrm>
            <a:off x="9493656" y="1903243"/>
            <a:ext cx="1081105" cy="704536"/>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314698"/>
                <a:satOff val="63621"/>
                <a:lumOff val="13333"/>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RBAC/Service Accounts</a:t>
            </a:r>
          </a:p>
        </p:txBody>
      </p:sp>
      <p:sp>
        <p:nvSpPr>
          <p:cNvPr id="46" name="Freeform: Shape 45">
            <a:extLst>
              <a:ext uri="{FF2B5EF4-FFF2-40B4-BE49-F238E27FC236}">
                <a16:creationId xmlns:a16="http://schemas.microsoft.com/office/drawing/2014/main" id="{B318BE26-4AFD-4A11-BD32-D968B9037CAF}"/>
              </a:ext>
            </a:extLst>
          </p:cNvPr>
          <p:cNvSpPr/>
          <p:nvPr/>
        </p:nvSpPr>
        <p:spPr>
          <a:xfrm>
            <a:off x="9323607" y="2092057"/>
            <a:ext cx="121920" cy="1351382"/>
          </a:xfrm>
          <a:custGeom>
            <a:avLst/>
            <a:gdLst/>
            <a:ahLst/>
            <a:cxnLst/>
            <a:rect l="0" t="0" r="0" b="0"/>
            <a:pathLst>
              <a:path>
                <a:moveTo>
                  <a:pt x="45720" y="0"/>
                </a:moveTo>
                <a:lnTo>
                  <a:pt x="45720" y="1013537"/>
                </a:lnTo>
                <a:lnTo>
                  <a:pt x="136916" y="1013537"/>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47" name="Freeform: Shape 46">
            <a:extLst>
              <a:ext uri="{FF2B5EF4-FFF2-40B4-BE49-F238E27FC236}">
                <a16:creationId xmlns:a16="http://schemas.microsoft.com/office/drawing/2014/main" id="{5E3B384C-256A-4113-8259-CD52003D7FF4}"/>
              </a:ext>
            </a:extLst>
          </p:cNvPr>
          <p:cNvSpPr/>
          <p:nvPr/>
        </p:nvSpPr>
        <p:spPr>
          <a:xfrm>
            <a:off x="9493656" y="2732099"/>
            <a:ext cx="1081105" cy="650789"/>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392033"/>
                <a:satOff val="67364"/>
                <a:lumOff val="14117"/>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a:latin typeface="Calibri"/>
              </a:rPr>
              <a:t>Cloud Native IAM/KMS</a:t>
            </a:r>
          </a:p>
        </p:txBody>
      </p:sp>
      <p:sp>
        <p:nvSpPr>
          <p:cNvPr id="48" name="Freeform: Shape 47">
            <a:extLst>
              <a:ext uri="{FF2B5EF4-FFF2-40B4-BE49-F238E27FC236}">
                <a16:creationId xmlns:a16="http://schemas.microsoft.com/office/drawing/2014/main" id="{5BBA797F-0A11-4A0A-AB96-A0E6499FE487}"/>
              </a:ext>
            </a:extLst>
          </p:cNvPr>
          <p:cNvSpPr/>
          <p:nvPr/>
        </p:nvSpPr>
        <p:spPr>
          <a:xfrm>
            <a:off x="10672601" y="1119485"/>
            <a:ext cx="1294760" cy="643683"/>
          </a:xfrm>
          <a:custGeom>
            <a:avLst/>
            <a:gdLst>
              <a:gd name="connsiteX0" fmla="*/ 0 w 971070"/>
              <a:gd name="connsiteY0" fmla="*/ 50677 h 506768"/>
              <a:gd name="connsiteX1" fmla="*/ 50677 w 971070"/>
              <a:gd name="connsiteY1" fmla="*/ 0 h 506768"/>
              <a:gd name="connsiteX2" fmla="*/ 920393 w 971070"/>
              <a:gd name="connsiteY2" fmla="*/ 0 h 506768"/>
              <a:gd name="connsiteX3" fmla="*/ 971070 w 971070"/>
              <a:gd name="connsiteY3" fmla="*/ 50677 h 506768"/>
              <a:gd name="connsiteX4" fmla="*/ 971070 w 971070"/>
              <a:gd name="connsiteY4" fmla="*/ 456091 h 506768"/>
              <a:gd name="connsiteX5" fmla="*/ 920393 w 971070"/>
              <a:gd name="connsiteY5" fmla="*/ 506768 h 506768"/>
              <a:gd name="connsiteX6" fmla="*/ 50677 w 971070"/>
              <a:gd name="connsiteY6" fmla="*/ 506768 h 506768"/>
              <a:gd name="connsiteX7" fmla="*/ 0 w 971070"/>
              <a:gd name="connsiteY7" fmla="*/ 456091 h 506768"/>
              <a:gd name="connsiteX8" fmla="*/ 0 w 971070"/>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070" h="506768">
                <a:moveTo>
                  <a:pt x="0" y="50677"/>
                </a:moveTo>
                <a:cubicBezTo>
                  <a:pt x="0" y="22689"/>
                  <a:pt x="22689" y="0"/>
                  <a:pt x="50677" y="0"/>
                </a:cubicBezTo>
                <a:lnTo>
                  <a:pt x="920393" y="0"/>
                </a:lnTo>
                <a:cubicBezTo>
                  <a:pt x="948381" y="0"/>
                  <a:pt x="971070" y="22689"/>
                  <a:pt x="971070" y="50677"/>
                </a:cubicBezTo>
                <a:lnTo>
                  <a:pt x="971070" y="456091"/>
                </a:lnTo>
                <a:cubicBezTo>
                  <a:pt x="971070" y="484079"/>
                  <a:pt x="948381" y="506768"/>
                  <a:pt x="920393" y="506768"/>
                </a:cubicBezTo>
                <a:lnTo>
                  <a:pt x="50677" y="506768"/>
                </a:lnTo>
                <a:cubicBezTo>
                  <a:pt x="22689" y="506768"/>
                  <a:pt x="0" y="484079"/>
                  <a:pt x="0" y="456091"/>
                </a:cubicBezTo>
                <a:lnTo>
                  <a:pt x="0" y="50677"/>
                </a:lnTo>
                <a:close/>
              </a:path>
            </a:pathLst>
          </a:custGeom>
          <a:solidFill>
            <a:srgbClr val="6D6E71">
              <a:hueOff val="-1624038"/>
              <a:satOff val="78591"/>
              <a:lumOff val="1647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rPr>
              <a:t>Operations</a:t>
            </a:r>
          </a:p>
        </p:txBody>
      </p:sp>
      <p:sp>
        <p:nvSpPr>
          <p:cNvPr id="49" name="Freeform: Shape 48">
            <a:extLst>
              <a:ext uri="{FF2B5EF4-FFF2-40B4-BE49-F238E27FC236}">
                <a16:creationId xmlns:a16="http://schemas.microsoft.com/office/drawing/2014/main" id="{ECA776C7-20BB-46DD-B633-6F83B301BFF7}"/>
              </a:ext>
            </a:extLst>
          </p:cNvPr>
          <p:cNvSpPr/>
          <p:nvPr/>
        </p:nvSpPr>
        <p:spPr>
          <a:xfrm>
            <a:off x="10768860" y="1738215"/>
            <a:ext cx="129476" cy="506768"/>
          </a:xfrm>
          <a:custGeom>
            <a:avLst/>
            <a:gdLst/>
            <a:ahLst/>
            <a:cxnLst/>
            <a:rect l="0" t="0" r="0" b="0"/>
            <a:pathLst>
              <a:path>
                <a:moveTo>
                  <a:pt x="0" y="0"/>
                </a:moveTo>
                <a:lnTo>
                  <a:pt x="0" y="380076"/>
                </a:lnTo>
                <a:lnTo>
                  <a:pt x="97107" y="380076"/>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50" name="Freeform: Shape 49">
            <a:extLst>
              <a:ext uri="{FF2B5EF4-FFF2-40B4-BE49-F238E27FC236}">
                <a16:creationId xmlns:a16="http://schemas.microsoft.com/office/drawing/2014/main" id="{A18B36CB-6967-4DF4-B1C2-B6C5B55BD46F}"/>
              </a:ext>
            </a:extLst>
          </p:cNvPr>
          <p:cNvSpPr/>
          <p:nvPr/>
        </p:nvSpPr>
        <p:spPr>
          <a:xfrm>
            <a:off x="10898336" y="1919933"/>
            <a:ext cx="1030697" cy="698360"/>
          </a:xfrm>
          <a:custGeom>
            <a:avLst/>
            <a:gdLst>
              <a:gd name="connsiteX0" fmla="*/ 0 w 880042"/>
              <a:gd name="connsiteY0" fmla="*/ 50677 h 506768"/>
              <a:gd name="connsiteX1" fmla="*/ 50677 w 880042"/>
              <a:gd name="connsiteY1" fmla="*/ 0 h 506768"/>
              <a:gd name="connsiteX2" fmla="*/ 829365 w 880042"/>
              <a:gd name="connsiteY2" fmla="*/ 0 h 506768"/>
              <a:gd name="connsiteX3" fmla="*/ 880042 w 880042"/>
              <a:gd name="connsiteY3" fmla="*/ 50677 h 506768"/>
              <a:gd name="connsiteX4" fmla="*/ 880042 w 880042"/>
              <a:gd name="connsiteY4" fmla="*/ 456091 h 506768"/>
              <a:gd name="connsiteX5" fmla="*/ 829365 w 880042"/>
              <a:gd name="connsiteY5" fmla="*/ 506768 h 506768"/>
              <a:gd name="connsiteX6" fmla="*/ 50677 w 880042"/>
              <a:gd name="connsiteY6" fmla="*/ 506768 h 506768"/>
              <a:gd name="connsiteX7" fmla="*/ 0 w 880042"/>
              <a:gd name="connsiteY7" fmla="*/ 456091 h 506768"/>
              <a:gd name="connsiteX8" fmla="*/ 0 w 880042"/>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042" h="506768">
                <a:moveTo>
                  <a:pt x="0" y="50677"/>
                </a:moveTo>
                <a:cubicBezTo>
                  <a:pt x="0" y="22689"/>
                  <a:pt x="22689" y="0"/>
                  <a:pt x="50677" y="0"/>
                </a:cubicBezTo>
                <a:lnTo>
                  <a:pt x="829365" y="0"/>
                </a:lnTo>
                <a:cubicBezTo>
                  <a:pt x="857353" y="0"/>
                  <a:pt x="880042" y="22689"/>
                  <a:pt x="880042" y="50677"/>
                </a:cubicBezTo>
                <a:lnTo>
                  <a:pt x="880042" y="456091"/>
                </a:lnTo>
                <a:cubicBezTo>
                  <a:pt x="880042" y="484079"/>
                  <a:pt x="857353" y="506768"/>
                  <a:pt x="829365"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469368"/>
                <a:satOff val="71106"/>
                <a:lumOff val="14901"/>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Audit and Execution History – Firestore DB</a:t>
            </a:r>
          </a:p>
        </p:txBody>
      </p:sp>
      <p:sp>
        <p:nvSpPr>
          <p:cNvPr id="51" name="Freeform: Shape 50">
            <a:extLst>
              <a:ext uri="{FF2B5EF4-FFF2-40B4-BE49-F238E27FC236}">
                <a16:creationId xmlns:a16="http://schemas.microsoft.com/office/drawing/2014/main" id="{96778BBA-E0A0-4BA3-8CF4-833C17F42988}"/>
              </a:ext>
            </a:extLst>
          </p:cNvPr>
          <p:cNvSpPr/>
          <p:nvPr/>
        </p:nvSpPr>
        <p:spPr>
          <a:xfrm>
            <a:off x="10768858" y="2031282"/>
            <a:ext cx="129480" cy="1280132"/>
          </a:xfrm>
          <a:custGeom>
            <a:avLst/>
            <a:gdLst/>
            <a:ahLst/>
            <a:cxnLst/>
            <a:rect l="0" t="0" r="0" b="0"/>
            <a:pathLst>
              <a:path>
                <a:moveTo>
                  <a:pt x="0" y="0"/>
                </a:moveTo>
                <a:lnTo>
                  <a:pt x="0" y="1013537"/>
                </a:lnTo>
                <a:lnTo>
                  <a:pt x="97107" y="1013537"/>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52" name="Freeform: Shape 51">
            <a:extLst>
              <a:ext uri="{FF2B5EF4-FFF2-40B4-BE49-F238E27FC236}">
                <a16:creationId xmlns:a16="http://schemas.microsoft.com/office/drawing/2014/main" id="{01C06242-4BF3-4FA8-B695-B6F931806D8D}"/>
              </a:ext>
            </a:extLst>
          </p:cNvPr>
          <p:cNvSpPr/>
          <p:nvPr/>
        </p:nvSpPr>
        <p:spPr>
          <a:xfrm>
            <a:off x="10898336" y="2721683"/>
            <a:ext cx="1030697" cy="661205"/>
          </a:xfrm>
          <a:custGeom>
            <a:avLst/>
            <a:gdLst>
              <a:gd name="connsiteX0" fmla="*/ 0 w 956454"/>
              <a:gd name="connsiteY0" fmla="*/ 50677 h 506768"/>
              <a:gd name="connsiteX1" fmla="*/ 50677 w 956454"/>
              <a:gd name="connsiteY1" fmla="*/ 0 h 506768"/>
              <a:gd name="connsiteX2" fmla="*/ 905777 w 956454"/>
              <a:gd name="connsiteY2" fmla="*/ 0 h 506768"/>
              <a:gd name="connsiteX3" fmla="*/ 956454 w 956454"/>
              <a:gd name="connsiteY3" fmla="*/ 50677 h 506768"/>
              <a:gd name="connsiteX4" fmla="*/ 956454 w 956454"/>
              <a:gd name="connsiteY4" fmla="*/ 456091 h 506768"/>
              <a:gd name="connsiteX5" fmla="*/ 905777 w 956454"/>
              <a:gd name="connsiteY5" fmla="*/ 506768 h 506768"/>
              <a:gd name="connsiteX6" fmla="*/ 50677 w 956454"/>
              <a:gd name="connsiteY6" fmla="*/ 506768 h 506768"/>
              <a:gd name="connsiteX7" fmla="*/ 0 w 956454"/>
              <a:gd name="connsiteY7" fmla="*/ 456091 h 506768"/>
              <a:gd name="connsiteX8" fmla="*/ 0 w 956454"/>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454" h="506768">
                <a:moveTo>
                  <a:pt x="0" y="50677"/>
                </a:moveTo>
                <a:cubicBezTo>
                  <a:pt x="0" y="22689"/>
                  <a:pt x="22689" y="0"/>
                  <a:pt x="50677" y="0"/>
                </a:cubicBezTo>
                <a:lnTo>
                  <a:pt x="905777" y="0"/>
                </a:lnTo>
                <a:cubicBezTo>
                  <a:pt x="933765" y="0"/>
                  <a:pt x="956454" y="22689"/>
                  <a:pt x="956454" y="50677"/>
                </a:cubicBezTo>
                <a:lnTo>
                  <a:pt x="956454" y="456091"/>
                </a:lnTo>
                <a:cubicBezTo>
                  <a:pt x="956454" y="484079"/>
                  <a:pt x="933765" y="506768"/>
                  <a:pt x="905777"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546703"/>
                <a:satOff val="74849"/>
                <a:lumOff val="15686"/>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a:latin typeface="Calibri"/>
              </a:rPr>
              <a:t>Scheduler – Cloud Composer</a:t>
            </a:r>
          </a:p>
        </p:txBody>
      </p:sp>
      <p:sp>
        <p:nvSpPr>
          <p:cNvPr id="53" name="Freeform: Shape 52">
            <a:extLst>
              <a:ext uri="{FF2B5EF4-FFF2-40B4-BE49-F238E27FC236}">
                <a16:creationId xmlns:a16="http://schemas.microsoft.com/office/drawing/2014/main" id="{D37543EC-C28E-43CD-B148-86B13BCD3D59}"/>
              </a:ext>
            </a:extLst>
          </p:cNvPr>
          <p:cNvSpPr/>
          <p:nvPr/>
        </p:nvSpPr>
        <p:spPr>
          <a:xfrm>
            <a:off x="10768857" y="2197894"/>
            <a:ext cx="129479" cy="2154532"/>
          </a:xfrm>
          <a:custGeom>
            <a:avLst/>
            <a:gdLst/>
            <a:ahLst/>
            <a:cxnLst/>
            <a:rect l="0" t="0" r="0" b="0"/>
            <a:pathLst>
              <a:path>
                <a:moveTo>
                  <a:pt x="0" y="0"/>
                </a:moveTo>
                <a:lnTo>
                  <a:pt x="0" y="1646998"/>
                </a:lnTo>
                <a:lnTo>
                  <a:pt x="97107"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54" name="Freeform: Shape 53">
            <a:extLst>
              <a:ext uri="{FF2B5EF4-FFF2-40B4-BE49-F238E27FC236}">
                <a16:creationId xmlns:a16="http://schemas.microsoft.com/office/drawing/2014/main" id="{8673B7C0-0DA7-4DD6-81ED-171AB5B8909D}"/>
              </a:ext>
            </a:extLst>
          </p:cNvPr>
          <p:cNvSpPr/>
          <p:nvPr/>
        </p:nvSpPr>
        <p:spPr>
          <a:xfrm>
            <a:off x="10891915" y="4903863"/>
            <a:ext cx="1030697" cy="623960"/>
          </a:xfrm>
          <a:custGeom>
            <a:avLst/>
            <a:gdLst>
              <a:gd name="connsiteX0" fmla="*/ 0 w 826097"/>
              <a:gd name="connsiteY0" fmla="*/ 50677 h 506768"/>
              <a:gd name="connsiteX1" fmla="*/ 50677 w 826097"/>
              <a:gd name="connsiteY1" fmla="*/ 0 h 506768"/>
              <a:gd name="connsiteX2" fmla="*/ 775420 w 826097"/>
              <a:gd name="connsiteY2" fmla="*/ 0 h 506768"/>
              <a:gd name="connsiteX3" fmla="*/ 826097 w 826097"/>
              <a:gd name="connsiteY3" fmla="*/ 50677 h 506768"/>
              <a:gd name="connsiteX4" fmla="*/ 826097 w 826097"/>
              <a:gd name="connsiteY4" fmla="*/ 456091 h 506768"/>
              <a:gd name="connsiteX5" fmla="*/ 775420 w 826097"/>
              <a:gd name="connsiteY5" fmla="*/ 506768 h 506768"/>
              <a:gd name="connsiteX6" fmla="*/ 50677 w 826097"/>
              <a:gd name="connsiteY6" fmla="*/ 506768 h 506768"/>
              <a:gd name="connsiteX7" fmla="*/ 0 w 826097"/>
              <a:gd name="connsiteY7" fmla="*/ 456091 h 506768"/>
              <a:gd name="connsiteX8" fmla="*/ 0 w 82609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097" h="506768">
                <a:moveTo>
                  <a:pt x="0" y="50677"/>
                </a:moveTo>
                <a:cubicBezTo>
                  <a:pt x="0" y="22689"/>
                  <a:pt x="22689" y="0"/>
                  <a:pt x="50677" y="0"/>
                </a:cubicBezTo>
                <a:lnTo>
                  <a:pt x="775420" y="0"/>
                </a:lnTo>
                <a:cubicBezTo>
                  <a:pt x="803408" y="0"/>
                  <a:pt x="826097" y="22689"/>
                  <a:pt x="826097" y="50677"/>
                </a:cubicBezTo>
                <a:lnTo>
                  <a:pt x="826097" y="456091"/>
                </a:lnTo>
                <a:cubicBezTo>
                  <a:pt x="826097" y="484079"/>
                  <a:pt x="803408" y="506768"/>
                  <a:pt x="775420" y="506768"/>
                </a:cubicBezTo>
                <a:lnTo>
                  <a:pt x="50677" y="506768"/>
                </a:lnTo>
                <a:cubicBezTo>
                  <a:pt x="22689" y="506768"/>
                  <a:pt x="0" y="484079"/>
                  <a:pt x="0" y="456091"/>
                </a:cubicBezTo>
                <a:lnTo>
                  <a:pt x="0" y="50677"/>
                </a:lnTo>
                <a:close/>
              </a:path>
            </a:pathLst>
          </a:custGeom>
          <a:solidFill>
            <a:srgbClr val="FFFF00">
              <a:alpha val="90000"/>
            </a:srgbClr>
          </a:solidFill>
          <a:ln w="25400" cap="flat" cmpd="sng" algn="ctr">
            <a:solidFill>
              <a:srgbClr val="6D6E71">
                <a:hueOff val="-1624038"/>
                <a:satOff val="78591"/>
                <a:lumOff val="16470"/>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Alert Notification</a:t>
            </a:r>
          </a:p>
        </p:txBody>
      </p:sp>
      <p:sp>
        <p:nvSpPr>
          <p:cNvPr id="55" name="Freeform: Shape 54">
            <a:extLst>
              <a:ext uri="{FF2B5EF4-FFF2-40B4-BE49-F238E27FC236}">
                <a16:creationId xmlns:a16="http://schemas.microsoft.com/office/drawing/2014/main" id="{002A02BA-867D-425C-8C60-0A140EA299DA}"/>
              </a:ext>
            </a:extLst>
          </p:cNvPr>
          <p:cNvSpPr/>
          <p:nvPr/>
        </p:nvSpPr>
        <p:spPr>
          <a:xfrm>
            <a:off x="4848503" y="1082935"/>
            <a:ext cx="1472817" cy="642301"/>
          </a:xfrm>
          <a:custGeom>
            <a:avLst/>
            <a:gdLst>
              <a:gd name="connsiteX0" fmla="*/ 0 w 1013537"/>
              <a:gd name="connsiteY0" fmla="*/ 50677 h 506768"/>
              <a:gd name="connsiteX1" fmla="*/ 50677 w 1013537"/>
              <a:gd name="connsiteY1" fmla="*/ 0 h 506768"/>
              <a:gd name="connsiteX2" fmla="*/ 962860 w 1013537"/>
              <a:gd name="connsiteY2" fmla="*/ 0 h 506768"/>
              <a:gd name="connsiteX3" fmla="*/ 1013537 w 1013537"/>
              <a:gd name="connsiteY3" fmla="*/ 50677 h 506768"/>
              <a:gd name="connsiteX4" fmla="*/ 1013537 w 1013537"/>
              <a:gd name="connsiteY4" fmla="*/ 456091 h 506768"/>
              <a:gd name="connsiteX5" fmla="*/ 962860 w 1013537"/>
              <a:gd name="connsiteY5" fmla="*/ 506768 h 506768"/>
              <a:gd name="connsiteX6" fmla="*/ 50677 w 1013537"/>
              <a:gd name="connsiteY6" fmla="*/ 506768 h 506768"/>
              <a:gd name="connsiteX7" fmla="*/ 0 w 1013537"/>
              <a:gd name="connsiteY7" fmla="*/ 456091 h 506768"/>
              <a:gd name="connsiteX8" fmla="*/ 0 w 101353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3537" h="506768">
                <a:moveTo>
                  <a:pt x="0" y="50677"/>
                </a:moveTo>
                <a:cubicBezTo>
                  <a:pt x="0" y="22689"/>
                  <a:pt x="22689" y="0"/>
                  <a:pt x="50677" y="0"/>
                </a:cubicBezTo>
                <a:lnTo>
                  <a:pt x="962860" y="0"/>
                </a:lnTo>
                <a:cubicBezTo>
                  <a:pt x="990848" y="0"/>
                  <a:pt x="1013537" y="22689"/>
                  <a:pt x="1013537" y="50677"/>
                </a:cubicBezTo>
                <a:lnTo>
                  <a:pt x="1013537" y="456091"/>
                </a:lnTo>
                <a:cubicBezTo>
                  <a:pt x="1013537" y="484079"/>
                  <a:pt x="990848" y="506768"/>
                  <a:pt x="962860" y="506768"/>
                </a:cubicBezTo>
                <a:lnTo>
                  <a:pt x="50677" y="506768"/>
                </a:lnTo>
                <a:cubicBezTo>
                  <a:pt x="22689" y="506768"/>
                  <a:pt x="0" y="484079"/>
                  <a:pt x="0" y="456091"/>
                </a:cubicBezTo>
                <a:lnTo>
                  <a:pt x="0" y="50677"/>
                </a:lnTo>
                <a:close/>
              </a:path>
            </a:pathLst>
          </a:custGeom>
          <a:solidFill>
            <a:srgbClr val="6D6E71">
              <a:hueOff val="-812019"/>
              <a:satOff val="39295"/>
              <a:lumOff val="8235"/>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400" b="1">
                <a:solidFill>
                  <a:schemeClr val="bg1"/>
                </a:solidFill>
                <a:latin typeface="Calibri"/>
              </a:rPr>
              <a:t>DDL &amp; DMLs Creation</a:t>
            </a:r>
          </a:p>
        </p:txBody>
      </p:sp>
      <p:sp>
        <p:nvSpPr>
          <p:cNvPr id="56" name="Freeform: Shape 55">
            <a:extLst>
              <a:ext uri="{FF2B5EF4-FFF2-40B4-BE49-F238E27FC236}">
                <a16:creationId xmlns:a16="http://schemas.microsoft.com/office/drawing/2014/main" id="{AF2ECE3E-E8EF-4275-AB2B-64E00721236B}"/>
              </a:ext>
            </a:extLst>
          </p:cNvPr>
          <p:cNvSpPr/>
          <p:nvPr/>
        </p:nvSpPr>
        <p:spPr>
          <a:xfrm>
            <a:off x="4946567" y="1741474"/>
            <a:ext cx="135137" cy="479601"/>
          </a:xfrm>
          <a:custGeom>
            <a:avLst/>
            <a:gdLst/>
            <a:ahLst/>
            <a:cxnLst/>
            <a:rect l="0" t="0" r="0" b="0"/>
            <a:pathLst>
              <a:path>
                <a:moveTo>
                  <a:pt x="0" y="0"/>
                </a:moveTo>
                <a:lnTo>
                  <a:pt x="0" y="359701"/>
                </a:lnTo>
                <a:lnTo>
                  <a:pt x="101353" y="359701"/>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2400" kern="0">
              <a:latin typeface="Calibri"/>
            </a:endParaRPr>
          </a:p>
        </p:txBody>
      </p:sp>
      <p:sp>
        <p:nvSpPr>
          <p:cNvPr id="57" name="Freeform: Shape 56">
            <a:extLst>
              <a:ext uri="{FF2B5EF4-FFF2-40B4-BE49-F238E27FC236}">
                <a16:creationId xmlns:a16="http://schemas.microsoft.com/office/drawing/2014/main" id="{258A5C1F-02AB-4A13-B2D1-4C558F706B16}"/>
              </a:ext>
            </a:extLst>
          </p:cNvPr>
          <p:cNvSpPr/>
          <p:nvPr/>
        </p:nvSpPr>
        <p:spPr>
          <a:xfrm>
            <a:off x="5066469" y="1889113"/>
            <a:ext cx="1186976" cy="692380"/>
          </a:xfrm>
          <a:custGeom>
            <a:avLst/>
            <a:gdLst>
              <a:gd name="connsiteX0" fmla="*/ 0 w 810829"/>
              <a:gd name="connsiteY0" fmla="*/ 46602 h 466019"/>
              <a:gd name="connsiteX1" fmla="*/ 46602 w 810829"/>
              <a:gd name="connsiteY1" fmla="*/ 0 h 466019"/>
              <a:gd name="connsiteX2" fmla="*/ 764227 w 810829"/>
              <a:gd name="connsiteY2" fmla="*/ 0 h 466019"/>
              <a:gd name="connsiteX3" fmla="*/ 810829 w 810829"/>
              <a:gd name="connsiteY3" fmla="*/ 46602 h 466019"/>
              <a:gd name="connsiteX4" fmla="*/ 810829 w 810829"/>
              <a:gd name="connsiteY4" fmla="*/ 419417 h 466019"/>
              <a:gd name="connsiteX5" fmla="*/ 764227 w 810829"/>
              <a:gd name="connsiteY5" fmla="*/ 466019 h 466019"/>
              <a:gd name="connsiteX6" fmla="*/ 46602 w 810829"/>
              <a:gd name="connsiteY6" fmla="*/ 466019 h 466019"/>
              <a:gd name="connsiteX7" fmla="*/ 0 w 810829"/>
              <a:gd name="connsiteY7" fmla="*/ 419417 h 466019"/>
              <a:gd name="connsiteX8" fmla="*/ 0 w 810829"/>
              <a:gd name="connsiteY8" fmla="*/ 46602 h 4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466019">
                <a:moveTo>
                  <a:pt x="0" y="46602"/>
                </a:moveTo>
                <a:cubicBezTo>
                  <a:pt x="0" y="20864"/>
                  <a:pt x="20864" y="0"/>
                  <a:pt x="46602" y="0"/>
                </a:cubicBezTo>
                <a:lnTo>
                  <a:pt x="764227" y="0"/>
                </a:lnTo>
                <a:cubicBezTo>
                  <a:pt x="789965" y="0"/>
                  <a:pt x="810829" y="20864"/>
                  <a:pt x="810829" y="46602"/>
                </a:cubicBezTo>
                <a:lnTo>
                  <a:pt x="810829" y="419417"/>
                </a:lnTo>
                <a:cubicBezTo>
                  <a:pt x="810829" y="445155"/>
                  <a:pt x="789965" y="466019"/>
                  <a:pt x="764227" y="466019"/>
                </a:cubicBezTo>
                <a:lnTo>
                  <a:pt x="46602" y="466019"/>
                </a:lnTo>
                <a:cubicBezTo>
                  <a:pt x="20864" y="466019"/>
                  <a:pt x="0" y="445155"/>
                  <a:pt x="0" y="419417"/>
                </a:cubicBezTo>
                <a:lnTo>
                  <a:pt x="0" y="46602"/>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a:latin typeface="Calibri"/>
              </a:rPr>
              <a:t>Bronze Layer - BigQuery Stage Table Creation</a:t>
            </a:r>
          </a:p>
        </p:txBody>
      </p:sp>
      <p:sp>
        <p:nvSpPr>
          <p:cNvPr id="58" name="Freeform: Shape 57">
            <a:extLst>
              <a:ext uri="{FF2B5EF4-FFF2-40B4-BE49-F238E27FC236}">
                <a16:creationId xmlns:a16="http://schemas.microsoft.com/office/drawing/2014/main" id="{8EC3EACF-4303-4DE5-8478-5CC350FEA952}"/>
              </a:ext>
            </a:extLst>
          </p:cNvPr>
          <p:cNvSpPr/>
          <p:nvPr/>
        </p:nvSpPr>
        <p:spPr>
          <a:xfrm>
            <a:off x="4946567" y="2053154"/>
            <a:ext cx="135137" cy="1269884"/>
          </a:xfrm>
          <a:custGeom>
            <a:avLst/>
            <a:gdLst/>
            <a:ahLst/>
            <a:cxnLst/>
            <a:rect l="0" t="0" r="0" b="0"/>
            <a:pathLst>
              <a:path>
                <a:moveTo>
                  <a:pt x="0" y="0"/>
                </a:moveTo>
                <a:lnTo>
                  <a:pt x="0" y="952413"/>
                </a:lnTo>
                <a:lnTo>
                  <a:pt x="101353" y="952413"/>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59" name="Freeform: Shape 58">
            <a:extLst>
              <a:ext uri="{FF2B5EF4-FFF2-40B4-BE49-F238E27FC236}">
                <a16:creationId xmlns:a16="http://schemas.microsoft.com/office/drawing/2014/main" id="{15E9B757-8103-4697-B213-DED7A85A012E}"/>
              </a:ext>
            </a:extLst>
          </p:cNvPr>
          <p:cNvSpPr/>
          <p:nvPr/>
        </p:nvSpPr>
        <p:spPr>
          <a:xfrm>
            <a:off x="5066469" y="2704266"/>
            <a:ext cx="1202729" cy="650819"/>
          </a:xfrm>
          <a:custGeom>
            <a:avLst/>
            <a:gdLst>
              <a:gd name="connsiteX0" fmla="*/ 0 w 810829"/>
              <a:gd name="connsiteY0" fmla="*/ 46602 h 466019"/>
              <a:gd name="connsiteX1" fmla="*/ 46602 w 810829"/>
              <a:gd name="connsiteY1" fmla="*/ 0 h 466019"/>
              <a:gd name="connsiteX2" fmla="*/ 764227 w 810829"/>
              <a:gd name="connsiteY2" fmla="*/ 0 h 466019"/>
              <a:gd name="connsiteX3" fmla="*/ 810829 w 810829"/>
              <a:gd name="connsiteY3" fmla="*/ 46602 h 466019"/>
              <a:gd name="connsiteX4" fmla="*/ 810829 w 810829"/>
              <a:gd name="connsiteY4" fmla="*/ 419417 h 466019"/>
              <a:gd name="connsiteX5" fmla="*/ 764227 w 810829"/>
              <a:gd name="connsiteY5" fmla="*/ 466019 h 466019"/>
              <a:gd name="connsiteX6" fmla="*/ 46602 w 810829"/>
              <a:gd name="connsiteY6" fmla="*/ 466019 h 466019"/>
              <a:gd name="connsiteX7" fmla="*/ 0 w 810829"/>
              <a:gd name="connsiteY7" fmla="*/ 419417 h 466019"/>
              <a:gd name="connsiteX8" fmla="*/ 0 w 810829"/>
              <a:gd name="connsiteY8" fmla="*/ 46602 h 46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466019">
                <a:moveTo>
                  <a:pt x="0" y="46602"/>
                </a:moveTo>
                <a:cubicBezTo>
                  <a:pt x="0" y="20864"/>
                  <a:pt x="20864" y="0"/>
                  <a:pt x="46602" y="0"/>
                </a:cubicBezTo>
                <a:lnTo>
                  <a:pt x="764227" y="0"/>
                </a:lnTo>
                <a:cubicBezTo>
                  <a:pt x="789965" y="0"/>
                  <a:pt x="810829" y="20864"/>
                  <a:pt x="810829" y="46602"/>
                </a:cubicBezTo>
                <a:lnTo>
                  <a:pt x="810829" y="419417"/>
                </a:lnTo>
                <a:cubicBezTo>
                  <a:pt x="810829" y="445155"/>
                  <a:pt x="789965" y="466019"/>
                  <a:pt x="764227" y="466019"/>
                </a:cubicBezTo>
                <a:lnTo>
                  <a:pt x="46602" y="466019"/>
                </a:lnTo>
                <a:cubicBezTo>
                  <a:pt x="20864" y="466019"/>
                  <a:pt x="0" y="445155"/>
                  <a:pt x="0" y="419417"/>
                </a:cubicBezTo>
                <a:lnTo>
                  <a:pt x="0" y="46602"/>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dirty="0">
                <a:latin typeface="Calibri"/>
              </a:rPr>
              <a:t>Silver Layer – BigQuery Target Table Creation</a:t>
            </a:r>
          </a:p>
        </p:txBody>
      </p:sp>
      <p:sp>
        <p:nvSpPr>
          <p:cNvPr id="60" name="Freeform: Shape 59">
            <a:extLst>
              <a:ext uri="{FF2B5EF4-FFF2-40B4-BE49-F238E27FC236}">
                <a16:creationId xmlns:a16="http://schemas.microsoft.com/office/drawing/2014/main" id="{8468AB2E-0342-4926-9CDA-BE88F8D77208}"/>
              </a:ext>
            </a:extLst>
          </p:cNvPr>
          <p:cNvSpPr/>
          <p:nvPr/>
        </p:nvSpPr>
        <p:spPr>
          <a:xfrm>
            <a:off x="4956311" y="2245325"/>
            <a:ext cx="187960" cy="2137358"/>
          </a:xfrm>
          <a:custGeom>
            <a:avLst/>
            <a:gdLst/>
            <a:ahLst/>
            <a:cxnLst/>
            <a:rect l="0" t="0" r="0" b="0"/>
            <a:pathLst>
              <a:path>
                <a:moveTo>
                  <a:pt x="0" y="0"/>
                </a:moveTo>
                <a:lnTo>
                  <a:pt x="0" y="1571849"/>
                </a:lnTo>
                <a:lnTo>
                  <a:pt x="117221" y="1571849"/>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61" name="Freeform: Shape 60">
            <a:extLst>
              <a:ext uri="{FF2B5EF4-FFF2-40B4-BE49-F238E27FC236}">
                <a16:creationId xmlns:a16="http://schemas.microsoft.com/office/drawing/2014/main" id="{60C0E160-9B52-4D41-B257-70334C54543B}"/>
              </a:ext>
            </a:extLst>
          </p:cNvPr>
          <p:cNvSpPr/>
          <p:nvPr/>
        </p:nvSpPr>
        <p:spPr>
          <a:xfrm>
            <a:off x="5074126" y="4194374"/>
            <a:ext cx="1181571" cy="650791"/>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pPr>
            <a:r>
              <a:rPr lang="en-US" sz="1100" dirty="0">
                <a:latin typeface="Calibri"/>
              </a:rPr>
              <a:t>Gold Layer - BigQuery Target Table Creation</a:t>
            </a:r>
          </a:p>
        </p:txBody>
      </p:sp>
      <p:sp>
        <p:nvSpPr>
          <p:cNvPr id="62" name="Freeform: Shape 61">
            <a:extLst>
              <a:ext uri="{FF2B5EF4-FFF2-40B4-BE49-F238E27FC236}">
                <a16:creationId xmlns:a16="http://schemas.microsoft.com/office/drawing/2014/main" id="{39A57FF3-B3E7-4BC7-A19F-D763B51CDCE5}"/>
              </a:ext>
            </a:extLst>
          </p:cNvPr>
          <p:cNvSpPr/>
          <p:nvPr/>
        </p:nvSpPr>
        <p:spPr>
          <a:xfrm>
            <a:off x="7998464" y="2740183"/>
            <a:ext cx="73945" cy="531721"/>
          </a:xfrm>
          <a:custGeom>
            <a:avLst/>
            <a:gdLst/>
            <a:ahLst/>
            <a:cxnLst/>
            <a:rect l="0" t="0" r="0" b="0"/>
            <a:pathLst>
              <a:path>
                <a:moveTo>
                  <a:pt x="0" y="0"/>
                </a:moveTo>
                <a:lnTo>
                  <a:pt x="0" y="1063568"/>
                </a:lnTo>
                <a:lnTo>
                  <a:pt x="99578" y="106356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dirty="0">
              <a:latin typeface="Calibri"/>
            </a:endParaRPr>
          </a:p>
        </p:txBody>
      </p:sp>
      <p:sp>
        <p:nvSpPr>
          <p:cNvPr id="63" name="Freeform: Shape 62">
            <a:extLst>
              <a:ext uri="{FF2B5EF4-FFF2-40B4-BE49-F238E27FC236}">
                <a16:creationId xmlns:a16="http://schemas.microsoft.com/office/drawing/2014/main" id="{C84446AB-17A1-47CC-89AA-B24B645BD049}"/>
              </a:ext>
            </a:extLst>
          </p:cNvPr>
          <p:cNvSpPr/>
          <p:nvPr/>
        </p:nvSpPr>
        <p:spPr>
          <a:xfrm>
            <a:off x="5078649" y="3445811"/>
            <a:ext cx="1181571" cy="629859"/>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dirty="0">
                <a:latin typeface="Calibri"/>
              </a:rPr>
              <a:t>Silver Layer - BigQuery DBT Model Creation</a:t>
            </a:r>
          </a:p>
        </p:txBody>
      </p:sp>
      <p:sp>
        <p:nvSpPr>
          <p:cNvPr id="64" name="Freeform: Shape 63">
            <a:extLst>
              <a:ext uri="{FF2B5EF4-FFF2-40B4-BE49-F238E27FC236}">
                <a16:creationId xmlns:a16="http://schemas.microsoft.com/office/drawing/2014/main" id="{CC011BD8-A6CE-4982-842A-DD668187AE92}"/>
              </a:ext>
            </a:extLst>
          </p:cNvPr>
          <p:cNvSpPr/>
          <p:nvPr/>
        </p:nvSpPr>
        <p:spPr>
          <a:xfrm>
            <a:off x="4949722" y="2959139"/>
            <a:ext cx="226901" cy="1001821"/>
          </a:xfrm>
          <a:custGeom>
            <a:avLst/>
            <a:gdLst/>
            <a:ahLst/>
            <a:cxnLst/>
            <a:rect l="0" t="0" r="0" b="0"/>
            <a:pathLst>
              <a:path>
                <a:moveTo>
                  <a:pt x="0" y="0"/>
                </a:moveTo>
                <a:lnTo>
                  <a:pt x="0" y="1571849"/>
                </a:lnTo>
                <a:lnTo>
                  <a:pt x="117221" y="1571849"/>
                </a:lnTo>
              </a:path>
            </a:pathLst>
          </a:custGeom>
          <a:noFill/>
          <a:ln w="25400" cap="flat" cmpd="sng" algn="ctr">
            <a:solidFill>
              <a:srgbClr val="47BAEB">
                <a:hueOff val="0"/>
                <a:satOff val="0"/>
                <a:lumOff val="0"/>
                <a:alphaOff val="0"/>
              </a:srgbClr>
            </a:solidFill>
            <a:prstDash val="solid"/>
          </a:ln>
          <a:effectLst/>
        </p:spPr>
      </p:sp>
      <p:sp>
        <p:nvSpPr>
          <p:cNvPr id="68" name="Rectangle: Rounded Corners 67">
            <a:extLst>
              <a:ext uri="{FF2B5EF4-FFF2-40B4-BE49-F238E27FC236}">
                <a16:creationId xmlns:a16="http://schemas.microsoft.com/office/drawing/2014/main" id="{518E2E34-196E-4CD5-B996-B2DAB6E95D40}"/>
              </a:ext>
            </a:extLst>
          </p:cNvPr>
          <p:cNvSpPr/>
          <p:nvPr/>
        </p:nvSpPr>
        <p:spPr>
          <a:xfrm>
            <a:off x="2463365" y="6291676"/>
            <a:ext cx="337996" cy="172932"/>
          </a:xfrm>
          <a:prstGeom prst="roundRect">
            <a:avLst/>
          </a:prstGeom>
          <a:solidFill>
            <a:schemeClr val="accent1">
              <a:lumMod val="40000"/>
              <a:lumOff val="60000"/>
              <a:alpha val="90000"/>
            </a:schemeClr>
          </a:solidFill>
          <a:ln w="25400" cap="flat" cmpd="sng" algn="ctr">
            <a:solidFill>
              <a:srgbClr val="6D6E71">
                <a:hueOff val="-423662"/>
                <a:satOff val="20502"/>
                <a:lumOff val="4297"/>
                <a:alphaOff val="0"/>
              </a:srgbClr>
            </a:solidFill>
            <a:prstDash val="solid"/>
          </a:ln>
          <a:effectLst/>
        </p:spPr>
        <p:txBody>
          <a:bodyPr spcFirstLastPara="0" vert="horz" wrap="square" lIns="22860" tIns="15240" rIns="22860" bIns="15240" numCol="1" spcCol="1270" anchor="ctr" anchorCtr="0">
            <a:noAutofit/>
          </a:bodyPr>
          <a:lstStyle/>
          <a:p>
            <a:pPr defTabSz="1219170">
              <a:defRPr/>
            </a:pPr>
            <a:endParaRPr lang="en-US" sz="2400" kern="0"/>
          </a:p>
        </p:txBody>
      </p:sp>
      <p:sp>
        <p:nvSpPr>
          <p:cNvPr id="71" name="Freeform: Shape 70">
            <a:extLst>
              <a:ext uri="{FF2B5EF4-FFF2-40B4-BE49-F238E27FC236}">
                <a16:creationId xmlns:a16="http://schemas.microsoft.com/office/drawing/2014/main" id="{EBF6D41D-F245-414A-852B-3DD9504458A3}"/>
              </a:ext>
            </a:extLst>
          </p:cNvPr>
          <p:cNvSpPr/>
          <p:nvPr/>
        </p:nvSpPr>
        <p:spPr>
          <a:xfrm>
            <a:off x="10907486" y="4208504"/>
            <a:ext cx="1030697" cy="595709"/>
          </a:xfrm>
          <a:custGeom>
            <a:avLst/>
            <a:gdLst>
              <a:gd name="connsiteX0" fmla="*/ 0 w 826097"/>
              <a:gd name="connsiteY0" fmla="*/ 50677 h 506768"/>
              <a:gd name="connsiteX1" fmla="*/ 50677 w 826097"/>
              <a:gd name="connsiteY1" fmla="*/ 0 h 506768"/>
              <a:gd name="connsiteX2" fmla="*/ 775420 w 826097"/>
              <a:gd name="connsiteY2" fmla="*/ 0 h 506768"/>
              <a:gd name="connsiteX3" fmla="*/ 826097 w 826097"/>
              <a:gd name="connsiteY3" fmla="*/ 50677 h 506768"/>
              <a:gd name="connsiteX4" fmla="*/ 826097 w 826097"/>
              <a:gd name="connsiteY4" fmla="*/ 456091 h 506768"/>
              <a:gd name="connsiteX5" fmla="*/ 775420 w 826097"/>
              <a:gd name="connsiteY5" fmla="*/ 506768 h 506768"/>
              <a:gd name="connsiteX6" fmla="*/ 50677 w 826097"/>
              <a:gd name="connsiteY6" fmla="*/ 506768 h 506768"/>
              <a:gd name="connsiteX7" fmla="*/ 0 w 826097"/>
              <a:gd name="connsiteY7" fmla="*/ 456091 h 506768"/>
              <a:gd name="connsiteX8" fmla="*/ 0 w 82609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097" h="506768">
                <a:moveTo>
                  <a:pt x="0" y="50677"/>
                </a:moveTo>
                <a:cubicBezTo>
                  <a:pt x="0" y="22689"/>
                  <a:pt x="22689" y="0"/>
                  <a:pt x="50677" y="0"/>
                </a:cubicBezTo>
                <a:lnTo>
                  <a:pt x="775420" y="0"/>
                </a:lnTo>
                <a:cubicBezTo>
                  <a:pt x="803408" y="0"/>
                  <a:pt x="826097" y="22689"/>
                  <a:pt x="826097" y="50677"/>
                </a:cubicBezTo>
                <a:lnTo>
                  <a:pt x="826097" y="456091"/>
                </a:lnTo>
                <a:cubicBezTo>
                  <a:pt x="826097" y="484079"/>
                  <a:pt x="803408" y="506768"/>
                  <a:pt x="775420" y="506768"/>
                </a:cubicBezTo>
                <a:lnTo>
                  <a:pt x="50677" y="506768"/>
                </a:lnTo>
                <a:cubicBezTo>
                  <a:pt x="22689" y="506768"/>
                  <a:pt x="0" y="484079"/>
                  <a:pt x="0" y="456091"/>
                </a:cubicBezTo>
                <a:lnTo>
                  <a:pt x="0" y="50677"/>
                </a:lnTo>
                <a:close/>
              </a:path>
            </a:pathLst>
          </a:custGeom>
          <a:solidFill>
            <a:srgbClr val="FFFF00">
              <a:alpha val="90000"/>
            </a:srgbClr>
          </a:solidFill>
          <a:ln w="25400" cap="flat" cmpd="sng" algn="ctr">
            <a:solidFill>
              <a:srgbClr val="6D6E71">
                <a:hueOff val="-1624038"/>
                <a:satOff val="78591"/>
                <a:lumOff val="16470"/>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CI/CD</a:t>
            </a:r>
          </a:p>
        </p:txBody>
      </p:sp>
      <p:sp>
        <p:nvSpPr>
          <p:cNvPr id="72" name="Freeform: Shape 71">
            <a:extLst>
              <a:ext uri="{FF2B5EF4-FFF2-40B4-BE49-F238E27FC236}">
                <a16:creationId xmlns:a16="http://schemas.microsoft.com/office/drawing/2014/main" id="{54468AF3-C78E-415B-87EE-9A62536FD7FF}"/>
              </a:ext>
            </a:extLst>
          </p:cNvPr>
          <p:cNvSpPr/>
          <p:nvPr/>
        </p:nvSpPr>
        <p:spPr>
          <a:xfrm>
            <a:off x="10759079" y="3645395"/>
            <a:ext cx="159352" cy="1979071"/>
          </a:xfrm>
          <a:custGeom>
            <a:avLst/>
            <a:gdLst/>
            <a:ahLst/>
            <a:cxnLst/>
            <a:rect l="0" t="0" r="0" b="0"/>
            <a:pathLst>
              <a:path>
                <a:moveTo>
                  <a:pt x="0" y="0"/>
                </a:moveTo>
                <a:lnTo>
                  <a:pt x="0" y="1646998"/>
                </a:lnTo>
                <a:lnTo>
                  <a:pt x="97107" y="1646998"/>
                </a:lnTo>
              </a:path>
            </a:pathLst>
          </a:custGeom>
          <a:noFill/>
          <a:ln w="25400" cap="flat" cmpd="sng" algn="ctr">
            <a:solidFill>
              <a:srgbClr val="47BAEB">
                <a:hueOff val="0"/>
                <a:satOff val="0"/>
                <a:lumOff val="0"/>
                <a:alphaOff val="0"/>
              </a:srgbClr>
            </a:solidFill>
            <a:prstDash val="solid"/>
          </a:ln>
          <a:effectLst/>
        </p:spPr>
      </p:sp>
      <p:sp>
        <p:nvSpPr>
          <p:cNvPr id="73" name="Freeform: Shape 72">
            <a:extLst>
              <a:ext uri="{FF2B5EF4-FFF2-40B4-BE49-F238E27FC236}">
                <a16:creationId xmlns:a16="http://schemas.microsoft.com/office/drawing/2014/main" id="{32220B4D-4CF7-4C25-8BCB-D9B96D7BB81B}"/>
              </a:ext>
            </a:extLst>
          </p:cNvPr>
          <p:cNvSpPr/>
          <p:nvPr/>
        </p:nvSpPr>
        <p:spPr>
          <a:xfrm>
            <a:off x="10898336" y="5699645"/>
            <a:ext cx="1039847" cy="641233"/>
          </a:xfrm>
          <a:custGeom>
            <a:avLst/>
            <a:gdLst>
              <a:gd name="connsiteX0" fmla="*/ 0 w 826097"/>
              <a:gd name="connsiteY0" fmla="*/ 50677 h 506768"/>
              <a:gd name="connsiteX1" fmla="*/ 50677 w 826097"/>
              <a:gd name="connsiteY1" fmla="*/ 0 h 506768"/>
              <a:gd name="connsiteX2" fmla="*/ 775420 w 826097"/>
              <a:gd name="connsiteY2" fmla="*/ 0 h 506768"/>
              <a:gd name="connsiteX3" fmla="*/ 826097 w 826097"/>
              <a:gd name="connsiteY3" fmla="*/ 50677 h 506768"/>
              <a:gd name="connsiteX4" fmla="*/ 826097 w 826097"/>
              <a:gd name="connsiteY4" fmla="*/ 456091 h 506768"/>
              <a:gd name="connsiteX5" fmla="*/ 775420 w 826097"/>
              <a:gd name="connsiteY5" fmla="*/ 506768 h 506768"/>
              <a:gd name="connsiteX6" fmla="*/ 50677 w 826097"/>
              <a:gd name="connsiteY6" fmla="*/ 506768 h 506768"/>
              <a:gd name="connsiteX7" fmla="*/ 0 w 826097"/>
              <a:gd name="connsiteY7" fmla="*/ 456091 h 506768"/>
              <a:gd name="connsiteX8" fmla="*/ 0 w 826097"/>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097" h="506768">
                <a:moveTo>
                  <a:pt x="0" y="50677"/>
                </a:moveTo>
                <a:cubicBezTo>
                  <a:pt x="0" y="22689"/>
                  <a:pt x="22689" y="0"/>
                  <a:pt x="50677" y="0"/>
                </a:cubicBezTo>
                <a:lnTo>
                  <a:pt x="775420" y="0"/>
                </a:lnTo>
                <a:cubicBezTo>
                  <a:pt x="803408" y="0"/>
                  <a:pt x="826097" y="22689"/>
                  <a:pt x="826097" y="50677"/>
                </a:cubicBezTo>
                <a:lnTo>
                  <a:pt x="826097" y="456091"/>
                </a:lnTo>
                <a:cubicBezTo>
                  <a:pt x="826097" y="484079"/>
                  <a:pt x="803408" y="506768"/>
                  <a:pt x="775420" y="506768"/>
                </a:cubicBezTo>
                <a:lnTo>
                  <a:pt x="50677" y="506768"/>
                </a:lnTo>
                <a:cubicBezTo>
                  <a:pt x="22689" y="506768"/>
                  <a:pt x="0" y="484079"/>
                  <a:pt x="0" y="456091"/>
                </a:cubicBezTo>
                <a:lnTo>
                  <a:pt x="0" y="50677"/>
                </a:lnTo>
                <a:close/>
              </a:path>
            </a:pathLst>
          </a:custGeom>
          <a:solidFill>
            <a:schemeClr val="accent1">
              <a:lumMod val="40000"/>
              <a:lumOff val="60000"/>
            </a:schemeClr>
          </a:solidFill>
          <a:ln w="25400" cap="flat" cmpd="sng" algn="ctr">
            <a:solidFill>
              <a:srgbClr val="6D6E71">
                <a:hueOff val="-1469368"/>
                <a:satOff val="71106"/>
                <a:lumOff val="14901"/>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Dashboard to Show Execution &amp; Audit Details</a:t>
            </a:r>
          </a:p>
        </p:txBody>
      </p:sp>
      <p:sp>
        <p:nvSpPr>
          <p:cNvPr id="74" name="Freeform: Shape 73">
            <a:extLst>
              <a:ext uri="{FF2B5EF4-FFF2-40B4-BE49-F238E27FC236}">
                <a16:creationId xmlns:a16="http://schemas.microsoft.com/office/drawing/2014/main" id="{702E51D6-00B3-4D6F-AF4E-9F8BE9B0D825}"/>
              </a:ext>
            </a:extLst>
          </p:cNvPr>
          <p:cNvSpPr/>
          <p:nvPr/>
        </p:nvSpPr>
        <p:spPr>
          <a:xfrm>
            <a:off x="10759078" y="2900798"/>
            <a:ext cx="159353" cy="1794921"/>
          </a:xfrm>
          <a:custGeom>
            <a:avLst/>
            <a:gdLst/>
            <a:ahLst/>
            <a:cxnLst/>
            <a:rect l="0" t="0" r="0" b="0"/>
            <a:pathLst>
              <a:path>
                <a:moveTo>
                  <a:pt x="0" y="0"/>
                </a:moveTo>
                <a:lnTo>
                  <a:pt x="0" y="1646998"/>
                </a:lnTo>
                <a:lnTo>
                  <a:pt x="97107"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75" name="TextBox 74">
            <a:extLst>
              <a:ext uri="{FF2B5EF4-FFF2-40B4-BE49-F238E27FC236}">
                <a16:creationId xmlns:a16="http://schemas.microsoft.com/office/drawing/2014/main" id="{823FF1A8-B13E-4C08-9486-F770B01B6097}"/>
              </a:ext>
            </a:extLst>
          </p:cNvPr>
          <p:cNvSpPr txBox="1"/>
          <p:nvPr/>
        </p:nvSpPr>
        <p:spPr>
          <a:xfrm>
            <a:off x="2575383" y="5588751"/>
            <a:ext cx="1119714" cy="276999"/>
          </a:xfrm>
          <a:prstGeom prst="rect">
            <a:avLst/>
          </a:prstGeom>
          <a:noFill/>
        </p:spPr>
        <p:txBody>
          <a:bodyPr wrap="square" rtlCol="0">
            <a:spAutoFit/>
          </a:bodyPr>
          <a:lstStyle/>
          <a:p>
            <a:pPr algn="ctr"/>
            <a:r>
              <a:rPr lang="en-US" sz="1200" dirty="0">
                <a:cs typeface="Arial" panose="020B0604020202020204" pitchFamily="34" charset="0"/>
              </a:rPr>
              <a:t>   Available</a:t>
            </a:r>
          </a:p>
        </p:txBody>
      </p:sp>
      <p:sp>
        <p:nvSpPr>
          <p:cNvPr id="76" name="Rectangle: Rounded Corners 75">
            <a:extLst>
              <a:ext uri="{FF2B5EF4-FFF2-40B4-BE49-F238E27FC236}">
                <a16:creationId xmlns:a16="http://schemas.microsoft.com/office/drawing/2014/main" id="{AD33BFAF-8B2F-4867-988E-554098A45931}"/>
              </a:ext>
            </a:extLst>
          </p:cNvPr>
          <p:cNvSpPr/>
          <p:nvPr/>
        </p:nvSpPr>
        <p:spPr>
          <a:xfrm>
            <a:off x="2435865" y="5673086"/>
            <a:ext cx="337996" cy="172932"/>
          </a:xfrm>
          <a:prstGeom prst="roundRect">
            <a:avLst/>
          </a:prstGeom>
          <a:solidFill>
            <a:srgbClr val="3E7D32">
              <a:lumMod val="40000"/>
              <a:lumOff val="60000"/>
              <a:alpha val="90000"/>
            </a:srgbClr>
          </a:solidFill>
          <a:ln w="25400" cap="flat" cmpd="sng" algn="ctr">
            <a:solidFill>
              <a:srgbClr val="6D6E71">
                <a:hueOff val="-423662"/>
                <a:satOff val="20502"/>
                <a:lumOff val="4297"/>
                <a:alphaOff val="0"/>
              </a:srgbClr>
            </a:solidFill>
            <a:prstDash val="solid"/>
          </a:ln>
          <a:effectLst/>
        </p:spPr>
        <p:txBody>
          <a:bodyPr spcFirstLastPara="0" vert="horz" wrap="square" lIns="22860" tIns="15240" rIns="22860" bIns="15240" numCol="1" spcCol="1270" anchor="ctr" anchorCtr="0">
            <a:noAutofit/>
          </a:bodyPr>
          <a:lstStyle/>
          <a:p>
            <a:pPr defTabSz="1219170">
              <a:defRPr/>
            </a:pPr>
            <a:endParaRPr lang="en-US" sz="1100" kern="0"/>
          </a:p>
        </p:txBody>
      </p:sp>
      <p:sp>
        <p:nvSpPr>
          <p:cNvPr id="77" name="Freeform: Shape 76">
            <a:extLst>
              <a:ext uri="{FF2B5EF4-FFF2-40B4-BE49-F238E27FC236}">
                <a16:creationId xmlns:a16="http://schemas.microsoft.com/office/drawing/2014/main" id="{270F3E19-8311-4A1D-AF31-528A5215F625}"/>
              </a:ext>
            </a:extLst>
          </p:cNvPr>
          <p:cNvSpPr/>
          <p:nvPr/>
        </p:nvSpPr>
        <p:spPr>
          <a:xfrm>
            <a:off x="2086218" y="4200625"/>
            <a:ext cx="1119715" cy="641869"/>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chemeClr val="accent1">
              <a:lumMod val="40000"/>
              <a:lumOff val="60000"/>
            </a:schemeClr>
          </a:solidFill>
          <a:ln w="25400" cap="flat" cmpd="sng" algn="ctr">
            <a:solidFill>
              <a:srgbClr val="6D6E71">
                <a:hueOff val="-696016"/>
                <a:satOff val="33682"/>
                <a:lumOff val="7059"/>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Real Time Data, Time Series Data etc.  (GCP BigTable)</a:t>
            </a:r>
          </a:p>
        </p:txBody>
      </p:sp>
      <p:sp>
        <p:nvSpPr>
          <p:cNvPr id="78" name="Freeform: Shape 77">
            <a:extLst>
              <a:ext uri="{FF2B5EF4-FFF2-40B4-BE49-F238E27FC236}">
                <a16:creationId xmlns:a16="http://schemas.microsoft.com/office/drawing/2014/main" id="{D9C53043-C794-4B0F-B8B6-E7315291DAF9}"/>
              </a:ext>
            </a:extLst>
          </p:cNvPr>
          <p:cNvSpPr/>
          <p:nvPr/>
        </p:nvSpPr>
        <p:spPr>
          <a:xfrm>
            <a:off x="6668464" y="4997286"/>
            <a:ext cx="1150905" cy="641233"/>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chemeClr val="accent1">
              <a:lumMod val="40000"/>
              <a:lumOff val="60000"/>
            </a:schemeClr>
          </a:solidFill>
          <a:ln w="25400" cap="flat" cmpd="sng" algn="ctr">
            <a:solidFill>
              <a:srgbClr val="6D6E71">
                <a:hueOff val="-618681"/>
                <a:satOff val="29939"/>
                <a:lumOff val="6274"/>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pPr>
            <a:r>
              <a:rPr lang="en-US" sz="1100" dirty="0">
                <a:latin typeface="Calibri"/>
              </a:rPr>
              <a:t>Real Time Streaming</a:t>
            </a:r>
          </a:p>
        </p:txBody>
      </p:sp>
      <p:sp>
        <p:nvSpPr>
          <p:cNvPr id="79" name="Freeform: Shape 78">
            <a:extLst>
              <a:ext uri="{FF2B5EF4-FFF2-40B4-BE49-F238E27FC236}">
                <a16:creationId xmlns:a16="http://schemas.microsoft.com/office/drawing/2014/main" id="{8E069352-3422-449E-A986-C36A49D63069}"/>
              </a:ext>
            </a:extLst>
          </p:cNvPr>
          <p:cNvSpPr/>
          <p:nvPr/>
        </p:nvSpPr>
        <p:spPr>
          <a:xfrm>
            <a:off x="6533002" y="2988571"/>
            <a:ext cx="135137" cy="2062140"/>
          </a:xfrm>
          <a:custGeom>
            <a:avLst/>
            <a:gdLst/>
            <a:ahLst/>
            <a:cxnLst/>
            <a:rect l="0" t="0" r="0" b="0"/>
            <a:pathLst>
              <a:path>
                <a:moveTo>
                  <a:pt x="0" y="0"/>
                </a:moveTo>
                <a:lnTo>
                  <a:pt x="0" y="2192803"/>
                </a:lnTo>
                <a:lnTo>
                  <a:pt x="125354" y="2192803"/>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81" name="Freeform: Shape 80">
            <a:extLst>
              <a:ext uri="{FF2B5EF4-FFF2-40B4-BE49-F238E27FC236}">
                <a16:creationId xmlns:a16="http://schemas.microsoft.com/office/drawing/2014/main" id="{A7EB5CE4-CBAC-488E-B923-58A039F06285}"/>
              </a:ext>
            </a:extLst>
          </p:cNvPr>
          <p:cNvSpPr/>
          <p:nvPr/>
        </p:nvSpPr>
        <p:spPr>
          <a:xfrm>
            <a:off x="8115013" y="3452279"/>
            <a:ext cx="1083473" cy="635209"/>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181119"/>
                <a:satOff val="57157"/>
                <a:lumOff val="11978"/>
                <a:alphaOff val="0"/>
              </a:srgbClr>
            </a:solidFill>
            <a:prstDash val="solid"/>
          </a:ln>
          <a:effectLst/>
        </p:spPr>
        <p:txBody>
          <a:bodyPr spcFirstLastPara="0" vert="horz" wrap="square" lIns="44899" tIns="37279" rIns="44899" bIns="37279" numCol="1" spcCol="1270" anchor="ctr" anchorCtr="0">
            <a:noAutofit/>
          </a:bodyPr>
          <a:lstStyle/>
          <a:p>
            <a:pPr algn="ctr" defTabSz="533387">
              <a:lnSpc>
                <a:spcPct val="90000"/>
              </a:lnSpc>
              <a:spcBef>
                <a:spcPct val="0"/>
              </a:spcBef>
              <a:spcAft>
                <a:spcPct val="35000"/>
              </a:spcAft>
            </a:pPr>
            <a:r>
              <a:rPr lang="en-US" sz="1100" dirty="0">
                <a:latin typeface="Calibri"/>
              </a:rPr>
              <a:t>BigQuery DBT Model Auto Publishing</a:t>
            </a:r>
          </a:p>
        </p:txBody>
      </p:sp>
      <p:sp>
        <p:nvSpPr>
          <p:cNvPr id="82" name="Freeform: Shape 81">
            <a:extLst>
              <a:ext uri="{FF2B5EF4-FFF2-40B4-BE49-F238E27FC236}">
                <a16:creationId xmlns:a16="http://schemas.microsoft.com/office/drawing/2014/main" id="{5CB4E386-8C1C-4605-8266-516544C4DABD}"/>
              </a:ext>
            </a:extLst>
          </p:cNvPr>
          <p:cNvSpPr/>
          <p:nvPr/>
        </p:nvSpPr>
        <p:spPr>
          <a:xfrm>
            <a:off x="6535710" y="2849601"/>
            <a:ext cx="93137" cy="1269884"/>
          </a:xfrm>
          <a:custGeom>
            <a:avLst/>
            <a:gdLst/>
            <a:ahLst/>
            <a:cxnLst/>
            <a:rect l="0" t="0" r="0" b="0"/>
            <a:pathLst>
              <a:path>
                <a:moveTo>
                  <a:pt x="0" y="0"/>
                </a:moveTo>
                <a:lnTo>
                  <a:pt x="0" y="952413"/>
                </a:lnTo>
                <a:lnTo>
                  <a:pt x="101353" y="952413"/>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83" name="Freeform: Shape 82">
            <a:extLst>
              <a:ext uri="{FF2B5EF4-FFF2-40B4-BE49-F238E27FC236}">
                <a16:creationId xmlns:a16="http://schemas.microsoft.com/office/drawing/2014/main" id="{5C19B5BA-A5D8-4732-BF9B-85864A379B7A}"/>
              </a:ext>
            </a:extLst>
          </p:cNvPr>
          <p:cNvSpPr/>
          <p:nvPr/>
        </p:nvSpPr>
        <p:spPr>
          <a:xfrm>
            <a:off x="6668465" y="4256051"/>
            <a:ext cx="1150905" cy="641233"/>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pPr>
            <a:r>
              <a:rPr lang="en-US" sz="1100" dirty="0">
                <a:latin typeface="Calibri"/>
              </a:rPr>
              <a:t>Historical Load</a:t>
            </a:r>
          </a:p>
        </p:txBody>
      </p:sp>
      <p:sp>
        <p:nvSpPr>
          <p:cNvPr id="85" name="Freeform: Shape 84">
            <a:extLst>
              <a:ext uri="{FF2B5EF4-FFF2-40B4-BE49-F238E27FC236}">
                <a16:creationId xmlns:a16="http://schemas.microsoft.com/office/drawing/2014/main" id="{AFEC9C19-E943-4676-8A2D-55E3661F030E}"/>
              </a:ext>
            </a:extLst>
          </p:cNvPr>
          <p:cNvSpPr/>
          <p:nvPr/>
        </p:nvSpPr>
        <p:spPr>
          <a:xfrm>
            <a:off x="2099632" y="3429001"/>
            <a:ext cx="1106301" cy="658488"/>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232006"/>
                <a:satOff val="11227"/>
                <a:lumOff val="2353"/>
                <a:alphaOff val="0"/>
              </a:srgbClr>
            </a:solidFill>
            <a:prstDash val="solid"/>
          </a:ln>
          <a:effectLst/>
        </p:spPr>
        <p:txBody>
          <a:bodyPr spcFirstLastPara="0" vert="horz" wrap="square" lIns="45191" tIns="36724" rIns="45191" bIns="36724" numCol="1" spcCol="1270" anchor="ctr" anchorCtr="0">
            <a:noAutofit/>
          </a:bodyPr>
          <a:lstStyle/>
          <a:p>
            <a:pPr algn="ctr" defTabSz="592652">
              <a:lnSpc>
                <a:spcPct val="90000"/>
              </a:lnSpc>
              <a:spcBef>
                <a:spcPct val="0"/>
              </a:spcBef>
              <a:spcAft>
                <a:spcPct val="35000"/>
              </a:spcAft>
            </a:pPr>
            <a:r>
              <a:rPr lang="en-US" sz="1100" dirty="0">
                <a:latin typeface="Calibri"/>
              </a:rPr>
              <a:t>Firestore DB For Metadata Storage</a:t>
            </a:r>
          </a:p>
        </p:txBody>
      </p:sp>
      <p:sp>
        <p:nvSpPr>
          <p:cNvPr id="86" name="Freeform: Shape 85">
            <a:extLst>
              <a:ext uri="{FF2B5EF4-FFF2-40B4-BE49-F238E27FC236}">
                <a16:creationId xmlns:a16="http://schemas.microsoft.com/office/drawing/2014/main" id="{20681532-8849-480C-A322-EB36363C1DB7}"/>
              </a:ext>
            </a:extLst>
          </p:cNvPr>
          <p:cNvSpPr/>
          <p:nvPr/>
        </p:nvSpPr>
        <p:spPr>
          <a:xfrm>
            <a:off x="1978934" y="2883511"/>
            <a:ext cx="135137" cy="2195997"/>
          </a:xfrm>
          <a:custGeom>
            <a:avLst/>
            <a:gdLst/>
            <a:ahLst/>
            <a:cxnLst/>
            <a:rect l="0" t="0" r="0" b="0"/>
            <a:pathLst>
              <a:path>
                <a:moveTo>
                  <a:pt x="0" y="0"/>
                </a:moveTo>
                <a:lnTo>
                  <a:pt x="0" y="1646998"/>
                </a:lnTo>
                <a:lnTo>
                  <a:pt x="101353"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87" name="Freeform: Shape 86">
            <a:extLst>
              <a:ext uri="{FF2B5EF4-FFF2-40B4-BE49-F238E27FC236}">
                <a16:creationId xmlns:a16="http://schemas.microsoft.com/office/drawing/2014/main" id="{AA9AD865-059C-4F4F-9864-4232BED2127D}"/>
              </a:ext>
            </a:extLst>
          </p:cNvPr>
          <p:cNvSpPr/>
          <p:nvPr/>
        </p:nvSpPr>
        <p:spPr>
          <a:xfrm>
            <a:off x="485513" y="2883297"/>
            <a:ext cx="135137" cy="2195997"/>
          </a:xfrm>
          <a:custGeom>
            <a:avLst/>
            <a:gdLst/>
            <a:ahLst/>
            <a:cxnLst/>
            <a:rect l="0" t="0" r="0" b="0"/>
            <a:pathLst>
              <a:path>
                <a:moveTo>
                  <a:pt x="0" y="0"/>
                </a:moveTo>
                <a:lnTo>
                  <a:pt x="0" y="1646998"/>
                </a:lnTo>
                <a:lnTo>
                  <a:pt x="101353"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90" name="Rectangle: Rounded Corners 89">
            <a:extLst>
              <a:ext uri="{FF2B5EF4-FFF2-40B4-BE49-F238E27FC236}">
                <a16:creationId xmlns:a16="http://schemas.microsoft.com/office/drawing/2014/main" id="{F57B9145-332B-4A2D-811D-03A3789066DB}"/>
              </a:ext>
            </a:extLst>
          </p:cNvPr>
          <p:cNvSpPr/>
          <p:nvPr/>
        </p:nvSpPr>
        <p:spPr>
          <a:xfrm>
            <a:off x="2446858" y="5992133"/>
            <a:ext cx="337996" cy="172932"/>
          </a:xfrm>
          <a:prstGeom prst="roundRect">
            <a:avLst/>
          </a:prstGeom>
          <a:solidFill>
            <a:srgbClr val="FFFF00">
              <a:alpha val="90000"/>
            </a:srgbClr>
          </a:solidFill>
          <a:ln w="25400" cap="flat" cmpd="sng" algn="ctr">
            <a:solidFill>
              <a:srgbClr val="6D6E71">
                <a:hueOff val="-423662"/>
                <a:satOff val="20502"/>
                <a:lumOff val="4297"/>
                <a:alphaOff val="0"/>
              </a:srgbClr>
            </a:solidFill>
            <a:prstDash val="solid"/>
          </a:ln>
          <a:effectLst/>
        </p:spPr>
        <p:txBody>
          <a:bodyPr spcFirstLastPara="0" vert="horz" wrap="square" lIns="22860" tIns="15240" rIns="22860" bIns="15240" numCol="1" spcCol="1270" anchor="ctr" anchorCtr="0">
            <a:noAutofit/>
          </a:bodyPr>
          <a:lstStyle/>
          <a:p>
            <a:pPr defTabSz="1219170">
              <a:defRPr/>
            </a:pPr>
            <a:endParaRPr lang="en-US" sz="1100" kern="0"/>
          </a:p>
        </p:txBody>
      </p:sp>
      <p:sp>
        <p:nvSpPr>
          <p:cNvPr id="91" name="TextBox 90">
            <a:extLst>
              <a:ext uri="{FF2B5EF4-FFF2-40B4-BE49-F238E27FC236}">
                <a16:creationId xmlns:a16="http://schemas.microsoft.com/office/drawing/2014/main" id="{CBFBE07C-1F2A-4602-A5AE-3329E36F1B91}"/>
              </a:ext>
            </a:extLst>
          </p:cNvPr>
          <p:cNvSpPr txBox="1"/>
          <p:nvPr/>
        </p:nvSpPr>
        <p:spPr>
          <a:xfrm>
            <a:off x="2809448" y="5930353"/>
            <a:ext cx="2743077" cy="276999"/>
          </a:xfrm>
          <a:prstGeom prst="rect">
            <a:avLst/>
          </a:prstGeom>
          <a:noFill/>
        </p:spPr>
        <p:txBody>
          <a:bodyPr wrap="square" rtlCol="0">
            <a:spAutoFit/>
          </a:bodyPr>
          <a:lstStyle/>
          <a:p>
            <a:r>
              <a:rPr lang="en-US" sz="1200" dirty="0">
                <a:cs typeface="Arial" panose="020B0604020202020204" pitchFamily="34" charset="0"/>
              </a:rPr>
              <a:t>In Progress / Dependency on Infra</a:t>
            </a:r>
          </a:p>
        </p:txBody>
      </p:sp>
      <p:sp>
        <p:nvSpPr>
          <p:cNvPr id="92" name="Freeform: Shape 91">
            <a:extLst>
              <a:ext uri="{FF2B5EF4-FFF2-40B4-BE49-F238E27FC236}">
                <a16:creationId xmlns:a16="http://schemas.microsoft.com/office/drawing/2014/main" id="{E2A4BE14-4562-4DD7-93C3-6DC1E86E269A}"/>
              </a:ext>
            </a:extLst>
          </p:cNvPr>
          <p:cNvSpPr/>
          <p:nvPr/>
        </p:nvSpPr>
        <p:spPr>
          <a:xfrm>
            <a:off x="10891916" y="3478786"/>
            <a:ext cx="1030697" cy="698360"/>
          </a:xfrm>
          <a:custGeom>
            <a:avLst/>
            <a:gdLst>
              <a:gd name="connsiteX0" fmla="*/ 0 w 880042"/>
              <a:gd name="connsiteY0" fmla="*/ 50677 h 506768"/>
              <a:gd name="connsiteX1" fmla="*/ 50677 w 880042"/>
              <a:gd name="connsiteY1" fmla="*/ 0 h 506768"/>
              <a:gd name="connsiteX2" fmla="*/ 829365 w 880042"/>
              <a:gd name="connsiteY2" fmla="*/ 0 h 506768"/>
              <a:gd name="connsiteX3" fmla="*/ 880042 w 880042"/>
              <a:gd name="connsiteY3" fmla="*/ 50677 h 506768"/>
              <a:gd name="connsiteX4" fmla="*/ 880042 w 880042"/>
              <a:gd name="connsiteY4" fmla="*/ 456091 h 506768"/>
              <a:gd name="connsiteX5" fmla="*/ 829365 w 880042"/>
              <a:gd name="connsiteY5" fmla="*/ 506768 h 506768"/>
              <a:gd name="connsiteX6" fmla="*/ 50677 w 880042"/>
              <a:gd name="connsiteY6" fmla="*/ 506768 h 506768"/>
              <a:gd name="connsiteX7" fmla="*/ 0 w 880042"/>
              <a:gd name="connsiteY7" fmla="*/ 456091 h 506768"/>
              <a:gd name="connsiteX8" fmla="*/ 0 w 880042"/>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042" h="506768">
                <a:moveTo>
                  <a:pt x="0" y="50677"/>
                </a:moveTo>
                <a:cubicBezTo>
                  <a:pt x="0" y="22689"/>
                  <a:pt x="22689" y="0"/>
                  <a:pt x="50677" y="0"/>
                </a:cubicBezTo>
                <a:lnTo>
                  <a:pt x="829365" y="0"/>
                </a:lnTo>
                <a:cubicBezTo>
                  <a:pt x="857353" y="0"/>
                  <a:pt x="880042" y="22689"/>
                  <a:pt x="880042" y="50677"/>
                </a:cubicBezTo>
                <a:lnTo>
                  <a:pt x="880042" y="456091"/>
                </a:lnTo>
                <a:cubicBezTo>
                  <a:pt x="880042" y="484079"/>
                  <a:pt x="857353" y="506768"/>
                  <a:pt x="829365" y="506768"/>
                </a:cubicBezTo>
                <a:lnTo>
                  <a:pt x="50677" y="506768"/>
                </a:lnTo>
                <a:cubicBezTo>
                  <a:pt x="22689" y="506768"/>
                  <a:pt x="0" y="484079"/>
                  <a:pt x="0" y="456091"/>
                </a:cubicBezTo>
                <a:lnTo>
                  <a:pt x="0" y="50677"/>
                </a:lnTo>
                <a:close/>
              </a:path>
            </a:pathLst>
          </a:custGeom>
          <a:solidFill>
            <a:srgbClr val="3E7D32">
              <a:lumMod val="40000"/>
              <a:lumOff val="60000"/>
              <a:alpha val="90000"/>
            </a:srgbClr>
          </a:solidFill>
          <a:ln w="25400" cap="flat" cmpd="sng" algn="ctr">
            <a:solidFill>
              <a:srgbClr val="6D6E71">
                <a:hueOff val="-1469368"/>
                <a:satOff val="71106"/>
                <a:lumOff val="14901"/>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Audit and Execution History – BigQuery DB</a:t>
            </a:r>
          </a:p>
        </p:txBody>
      </p:sp>
      <p:sp>
        <p:nvSpPr>
          <p:cNvPr id="93" name="Freeform: Shape 92">
            <a:extLst>
              <a:ext uri="{FF2B5EF4-FFF2-40B4-BE49-F238E27FC236}">
                <a16:creationId xmlns:a16="http://schemas.microsoft.com/office/drawing/2014/main" id="{BE460331-C7D8-43CE-9635-BEF650F411FC}"/>
              </a:ext>
            </a:extLst>
          </p:cNvPr>
          <p:cNvSpPr/>
          <p:nvPr/>
        </p:nvSpPr>
        <p:spPr>
          <a:xfrm>
            <a:off x="10768229" y="4455816"/>
            <a:ext cx="159352" cy="1979071"/>
          </a:xfrm>
          <a:custGeom>
            <a:avLst/>
            <a:gdLst/>
            <a:ahLst/>
            <a:cxnLst/>
            <a:rect l="0" t="0" r="0" b="0"/>
            <a:pathLst>
              <a:path>
                <a:moveTo>
                  <a:pt x="0" y="0"/>
                </a:moveTo>
                <a:lnTo>
                  <a:pt x="0" y="1646998"/>
                </a:lnTo>
                <a:lnTo>
                  <a:pt x="97107" y="1646998"/>
                </a:lnTo>
              </a:path>
            </a:pathLst>
          </a:custGeom>
          <a:noFill/>
          <a:ln w="25400" cap="flat" cmpd="sng" algn="ctr">
            <a:solidFill>
              <a:srgbClr val="47BAEB">
                <a:hueOff val="0"/>
                <a:satOff val="0"/>
                <a:lumOff val="0"/>
                <a:alphaOff val="0"/>
              </a:srgbClr>
            </a:solidFill>
            <a:prstDash val="solid"/>
          </a:ln>
          <a:effectLst/>
        </p:spPr>
      </p:sp>
      <p:sp>
        <p:nvSpPr>
          <p:cNvPr id="95" name="Freeform: Shape 94">
            <a:extLst>
              <a:ext uri="{FF2B5EF4-FFF2-40B4-BE49-F238E27FC236}">
                <a16:creationId xmlns:a16="http://schemas.microsoft.com/office/drawing/2014/main" id="{5E530771-437A-4BE9-96E5-7738C26F0E7E}"/>
              </a:ext>
            </a:extLst>
          </p:cNvPr>
          <p:cNvSpPr/>
          <p:nvPr/>
        </p:nvSpPr>
        <p:spPr>
          <a:xfrm>
            <a:off x="8105280" y="4194374"/>
            <a:ext cx="1076818" cy="671218"/>
          </a:xfrm>
          <a:custGeom>
            <a:avLst/>
            <a:gdLst>
              <a:gd name="connsiteX0" fmla="*/ 0 w 810319"/>
              <a:gd name="connsiteY0" fmla="*/ 50677 h 506768"/>
              <a:gd name="connsiteX1" fmla="*/ 50677 w 810319"/>
              <a:gd name="connsiteY1" fmla="*/ 0 h 506768"/>
              <a:gd name="connsiteX2" fmla="*/ 759642 w 810319"/>
              <a:gd name="connsiteY2" fmla="*/ 0 h 506768"/>
              <a:gd name="connsiteX3" fmla="*/ 810319 w 810319"/>
              <a:gd name="connsiteY3" fmla="*/ 50677 h 506768"/>
              <a:gd name="connsiteX4" fmla="*/ 810319 w 810319"/>
              <a:gd name="connsiteY4" fmla="*/ 456091 h 506768"/>
              <a:gd name="connsiteX5" fmla="*/ 759642 w 810319"/>
              <a:gd name="connsiteY5" fmla="*/ 506768 h 506768"/>
              <a:gd name="connsiteX6" fmla="*/ 50677 w 810319"/>
              <a:gd name="connsiteY6" fmla="*/ 506768 h 506768"/>
              <a:gd name="connsiteX7" fmla="*/ 0 w 810319"/>
              <a:gd name="connsiteY7" fmla="*/ 456091 h 506768"/>
              <a:gd name="connsiteX8" fmla="*/ 0 w 81031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319" h="506768">
                <a:moveTo>
                  <a:pt x="0" y="50677"/>
                </a:moveTo>
                <a:cubicBezTo>
                  <a:pt x="0" y="22689"/>
                  <a:pt x="22689" y="0"/>
                  <a:pt x="50677" y="0"/>
                </a:cubicBezTo>
                <a:lnTo>
                  <a:pt x="759642" y="0"/>
                </a:lnTo>
                <a:cubicBezTo>
                  <a:pt x="787630" y="0"/>
                  <a:pt x="810319" y="22689"/>
                  <a:pt x="810319" y="50677"/>
                </a:cubicBezTo>
                <a:lnTo>
                  <a:pt x="810319" y="456091"/>
                </a:lnTo>
                <a:cubicBezTo>
                  <a:pt x="810319" y="484079"/>
                  <a:pt x="787630" y="506768"/>
                  <a:pt x="759642" y="506768"/>
                </a:cubicBezTo>
                <a:lnTo>
                  <a:pt x="50677" y="506768"/>
                </a:lnTo>
                <a:cubicBezTo>
                  <a:pt x="22689" y="506768"/>
                  <a:pt x="0" y="484079"/>
                  <a:pt x="0" y="456091"/>
                </a:cubicBezTo>
                <a:lnTo>
                  <a:pt x="0" y="50677"/>
                </a:lnTo>
                <a:close/>
              </a:path>
            </a:pathLst>
          </a:custGeom>
          <a:solidFill>
            <a:srgbClr val="FFFF00">
              <a:alpha val="90000"/>
            </a:srgbClr>
          </a:solidFill>
          <a:ln w="25400" cap="flat" cmpd="sng" algn="ctr">
            <a:solidFill>
              <a:srgbClr val="6D6E71">
                <a:hueOff val="-850687"/>
                <a:satOff val="41167"/>
                <a:lumOff val="8627"/>
                <a:alphaOff val="0"/>
              </a:srgbClr>
            </a:solidFill>
            <a:prstDash val="solid"/>
          </a:ln>
          <a:effectLst/>
        </p:spPr>
        <p:txBody>
          <a:bodyPr spcFirstLastPara="0" vert="horz" wrap="square" lIns="41059" tIns="33439" rIns="41059" bIns="33439" numCol="1" spcCol="1270" anchor="ctr" anchorCtr="0">
            <a:noAutofit/>
          </a:bodyPr>
          <a:lstStyle/>
          <a:p>
            <a:pPr algn="ctr" defTabSz="533387">
              <a:lnSpc>
                <a:spcPct val="90000"/>
              </a:lnSpc>
              <a:spcBef>
                <a:spcPct val="0"/>
              </a:spcBef>
              <a:spcAft>
                <a:spcPct val="35000"/>
              </a:spcAft>
              <a:defRPr/>
            </a:pPr>
            <a:r>
              <a:rPr lang="en-US" sz="1100" dirty="0">
                <a:latin typeface="Calibri"/>
              </a:rPr>
              <a:t>Silver Layer – Technical DQ Checks – History Load</a:t>
            </a:r>
          </a:p>
        </p:txBody>
      </p:sp>
      <p:sp>
        <p:nvSpPr>
          <p:cNvPr id="96" name="Freeform: Shape 95">
            <a:extLst>
              <a:ext uri="{FF2B5EF4-FFF2-40B4-BE49-F238E27FC236}">
                <a16:creationId xmlns:a16="http://schemas.microsoft.com/office/drawing/2014/main" id="{12D1F8EC-E7F4-4431-BE9F-E8352C38296F}"/>
              </a:ext>
            </a:extLst>
          </p:cNvPr>
          <p:cNvSpPr/>
          <p:nvPr/>
        </p:nvSpPr>
        <p:spPr>
          <a:xfrm>
            <a:off x="7991501" y="3532397"/>
            <a:ext cx="73945" cy="531721"/>
          </a:xfrm>
          <a:custGeom>
            <a:avLst/>
            <a:gdLst/>
            <a:ahLst/>
            <a:cxnLst/>
            <a:rect l="0" t="0" r="0" b="0"/>
            <a:pathLst>
              <a:path>
                <a:moveTo>
                  <a:pt x="0" y="0"/>
                </a:moveTo>
                <a:lnTo>
                  <a:pt x="0" y="1063568"/>
                </a:lnTo>
                <a:lnTo>
                  <a:pt x="99578" y="106356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dirty="0">
              <a:solidFill>
                <a:srgbClr val="6D6E71">
                  <a:hueOff val="0"/>
                  <a:satOff val="0"/>
                  <a:lumOff val="0"/>
                  <a:alphaOff val="0"/>
                </a:srgbClr>
              </a:solidFill>
              <a:latin typeface="Calibri"/>
            </a:endParaRPr>
          </a:p>
        </p:txBody>
      </p:sp>
      <p:sp>
        <p:nvSpPr>
          <p:cNvPr id="97" name="Freeform: Shape 96">
            <a:extLst>
              <a:ext uri="{FF2B5EF4-FFF2-40B4-BE49-F238E27FC236}">
                <a16:creationId xmlns:a16="http://schemas.microsoft.com/office/drawing/2014/main" id="{8B66A56A-D5BE-4E0A-88A7-54699EF0571B}"/>
              </a:ext>
            </a:extLst>
          </p:cNvPr>
          <p:cNvSpPr/>
          <p:nvPr/>
        </p:nvSpPr>
        <p:spPr>
          <a:xfrm>
            <a:off x="478670" y="3656199"/>
            <a:ext cx="135137" cy="2195997"/>
          </a:xfrm>
          <a:custGeom>
            <a:avLst/>
            <a:gdLst/>
            <a:ahLst/>
            <a:cxnLst/>
            <a:rect l="0" t="0" r="0" b="0"/>
            <a:pathLst>
              <a:path>
                <a:moveTo>
                  <a:pt x="0" y="0"/>
                </a:moveTo>
                <a:lnTo>
                  <a:pt x="0" y="1646998"/>
                </a:lnTo>
                <a:lnTo>
                  <a:pt x="101353" y="1646998"/>
                </a:lnTo>
              </a:path>
            </a:pathLst>
          </a:custGeom>
          <a:noFill/>
          <a:ln w="25400" cap="flat" cmpd="sng" algn="ctr">
            <a:solidFill>
              <a:srgbClr val="47BAEB">
                <a:hueOff val="0"/>
                <a:satOff val="0"/>
                <a:lumOff val="0"/>
                <a:alphaOff val="0"/>
              </a:srgbClr>
            </a:solidFill>
            <a:prstDash val="solid"/>
          </a:ln>
          <a:effectLst/>
        </p:spPr>
        <p:txBody>
          <a:bodyPr/>
          <a:lstStyle/>
          <a:p>
            <a:pPr defTabSz="1219170">
              <a:defRPr/>
            </a:pPr>
            <a:endParaRPr lang="en-US" sz="1100" kern="0">
              <a:latin typeface="Calibri"/>
            </a:endParaRPr>
          </a:p>
        </p:txBody>
      </p:sp>
      <p:sp>
        <p:nvSpPr>
          <p:cNvPr id="98" name="Freeform: Shape 97">
            <a:extLst>
              <a:ext uri="{FF2B5EF4-FFF2-40B4-BE49-F238E27FC236}">
                <a16:creationId xmlns:a16="http://schemas.microsoft.com/office/drawing/2014/main" id="{630700D7-621F-4529-AB3A-88DFEB81CB2C}"/>
              </a:ext>
            </a:extLst>
          </p:cNvPr>
          <p:cNvSpPr/>
          <p:nvPr/>
        </p:nvSpPr>
        <p:spPr>
          <a:xfrm>
            <a:off x="614099" y="5014874"/>
            <a:ext cx="1081105" cy="633403"/>
          </a:xfrm>
          <a:custGeom>
            <a:avLst/>
            <a:gdLst>
              <a:gd name="connsiteX0" fmla="*/ 0 w 810829"/>
              <a:gd name="connsiteY0" fmla="*/ 50677 h 506768"/>
              <a:gd name="connsiteX1" fmla="*/ 50677 w 810829"/>
              <a:gd name="connsiteY1" fmla="*/ 0 h 506768"/>
              <a:gd name="connsiteX2" fmla="*/ 760152 w 810829"/>
              <a:gd name="connsiteY2" fmla="*/ 0 h 506768"/>
              <a:gd name="connsiteX3" fmla="*/ 810829 w 810829"/>
              <a:gd name="connsiteY3" fmla="*/ 50677 h 506768"/>
              <a:gd name="connsiteX4" fmla="*/ 810829 w 810829"/>
              <a:gd name="connsiteY4" fmla="*/ 456091 h 506768"/>
              <a:gd name="connsiteX5" fmla="*/ 760152 w 810829"/>
              <a:gd name="connsiteY5" fmla="*/ 506768 h 506768"/>
              <a:gd name="connsiteX6" fmla="*/ 50677 w 810829"/>
              <a:gd name="connsiteY6" fmla="*/ 506768 h 506768"/>
              <a:gd name="connsiteX7" fmla="*/ 0 w 810829"/>
              <a:gd name="connsiteY7" fmla="*/ 456091 h 506768"/>
              <a:gd name="connsiteX8" fmla="*/ 0 w 810829"/>
              <a:gd name="connsiteY8" fmla="*/ 50677 h 50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29" h="506768">
                <a:moveTo>
                  <a:pt x="0" y="50677"/>
                </a:moveTo>
                <a:cubicBezTo>
                  <a:pt x="0" y="22689"/>
                  <a:pt x="22689" y="0"/>
                  <a:pt x="50677" y="0"/>
                </a:cubicBezTo>
                <a:lnTo>
                  <a:pt x="760152" y="0"/>
                </a:lnTo>
                <a:cubicBezTo>
                  <a:pt x="788140" y="0"/>
                  <a:pt x="810829" y="22689"/>
                  <a:pt x="810829" y="50677"/>
                </a:cubicBezTo>
                <a:lnTo>
                  <a:pt x="810829" y="456091"/>
                </a:lnTo>
                <a:cubicBezTo>
                  <a:pt x="810829" y="484079"/>
                  <a:pt x="788140" y="506768"/>
                  <a:pt x="760152" y="506768"/>
                </a:cubicBezTo>
                <a:lnTo>
                  <a:pt x="50677" y="506768"/>
                </a:lnTo>
                <a:cubicBezTo>
                  <a:pt x="22689" y="506768"/>
                  <a:pt x="0" y="484079"/>
                  <a:pt x="0" y="456091"/>
                </a:cubicBezTo>
                <a:lnTo>
                  <a:pt x="0" y="50677"/>
                </a:lnTo>
                <a:close/>
              </a:path>
            </a:pathLst>
          </a:custGeom>
          <a:solidFill>
            <a:schemeClr val="accent1">
              <a:lumMod val="40000"/>
              <a:lumOff val="60000"/>
            </a:schemeClr>
          </a:solidFill>
          <a:ln w="25400" cap="flat" cmpd="sng" algn="ctr">
            <a:solidFill>
              <a:srgbClr val="6D6E71">
                <a:hueOff val="-618681"/>
                <a:satOff val="29939"/>
                <a:lumOff val="6274"/>
                <a:alphaOff val="0"/>
              </a:srgbClr>
            </a:solidFill>
            <a:prstDash val="solid"/>
          </a:ln>
          <a:effectLst/>
        </p:spPr>
        <p:txBody>
          <a:bodyPr spcFirstLastPara="0" vert="horz" wrap="square" lIns="42651" tIns="35031" rIns="42651" bIns="35031" numCol="1" spcCol="1270" anchor="ctr" anchorCtr="0">
            <a:noAutofit/>
          </a:bodyPr>
          <a:lstStyle/>
          <a:p>
            <a:pPr algn="ctr" defTabSz="533387">
              <a:lnSpc>
                <a:spcPct val="90000"/>
              </a:lnSpc>
              <a:spcBef>
                <a:spcPct val="0"/>
              </a:spcBef>
              <a:spcAft>
                <a:spcPct val="35000"/>
              </a:spcAft>
              <a:defRPr/>
            </a:pPr>
            <a:r>
              <a:rPr lang="en-US" sz="1100" dirty="0">
                <a:latin typeface="Calibri"/>
              </a:rPr>
              <a:t>Other Sources</a:t>
            </a:r>
          </a:p>
          <a:p>
            <a:pPr algn="ctr" defTabSz="533387">
              <a:lnSpc>
                <a:spcPct val="90000"/>
              </a:lnSpc>
              <a:spcBef>
                <a:spcPct val="0"/>
              </a:spcBef>
              <a:spcAft>
                <a:spcPct val="35000"/>
              </a:spcAft>
              <a:defRPr/>
            </a:pPr>
            <a:r>
              <a:rPr lang="en-US" sz="1100" dirty="0">
                <a:latin typeface="Calibri"/>
              </a:rPr>
              <a:t> (If Any)</a:t>
            </a:r>
          </a:p>
        </p:txBody>
      </p:sp>
    </p:spTree>
    <p:extLst>
      <p:ext uri="{BB962C8B-B14F-4D97-AF65-F5344CB8AC3E}">
        <p14:creationId xmlns:p14="http://schemas.microsoft.com/office/powerpoint/2010/main" val="29198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05368" y="6462998"/>
            <a:ext cx="673662" cy="365125"/>
          </a:xfrm>
        </p:spPr>
        <p:txBody>
          <a:bodyPr/>
          <a:lstStyle/>
          <a:p>
            <a:fld id="{1AB70C68-385B-4727-BA46-B3D1CC3693D5}" type="slidenum">
              <a:rPr lang="en-US" sz="1400" b="1" smtClean="0"/>
              <a:pPr/>
              <a:t>14</a:t>
            </a:fld>
            <a:endParaRPr lang="en-US" sz="1400" b="1" dirty="0"/>
          </a:p>
        </p:txBody>
      </p:sp>
      <p:sp>
        <p:nvSpPr>
          <p:cNvPr id="5" name="Title 4">
            <a:extLst>
              <a:ext uri="{FF2B5EF4-FFF2-40B4-BE49-F238E27FC236}">
                <a16:creationId xmlns:a16="http://schemas.microsoft.com/office/drawing/2014/main" id="{B34EB382-1FEC-44C8-B9AF-564ACAE41005}"/>
              </a:ext>
            </a:extLst>
          </p:cNvPr>
          <p:cNvSpPr>
            <a:spLocks noGrp="1"/>
          </p:cNvSpPr>
          <p:nvPr>
            <p:ph type="ctrTitle"/>
          </p:nvPr>
        </p:nvSpPr>
        <p:spPr>
          <a:xfrm>
            <a:off x="2756262" y="2690229"/>
            <a:ext cx="6779623" cy="738771"/>
          </a:xfrm>
        </p:spPr>
        <p:txBody>
          <a:bodyPr>
            <a:normAutofit fontScale="90000"/>
          </a:bodyPr>
          <a:lstStyle/>
          <a:p>
            <a:r>
              <a:rPr lang="en-US" dirty="0"/>
              <a:t>Historical Data Migration Framework</a:t>
            </a:r>
          </a:p>
        </p:txBody>
      </p:sp>
      <p:sp>
        <p:nvSpPr>
          <p:cNvPr id="4" name="Title 4">
            <a:extLst>
              <a:ext uri="{FF2B5EF4-FFF2-40B4-BE49-F238E27FC236}">
                <a16:creationId xmlns:a16="http://schemas.microsoft.com/office/drawing/2014/main" id="{1F6135BE-4A14-4C69-903E-4A13C3039385}"/>
              </a:ext>
            </a:extLst>
          </p:cNvPr>
          <p:cNvSpPr txBox="1">
            <a:spLocks/>
          </p:cNvSpPr>
          <p:nvPr/>
        </p:nvSpPr>
        <p:spPr>
          <a:xfrm>
            <a:off x="2756262" y="912229"/>
            <a:ext cx="6779623" cy="738771"/>
          </a:xfrm>
          <a:prstGeom prst="rect">
            <a:avLst/>
          </a:prstGeom>
        </p:spPr>
        <p:txBody>
          <a:bodyPr anchor="b">
            <a:normAutofit fontScale="97500"/>
          </a:bodyPr>
          <a:lstStyle>
            <a:lvl1pPr marL="0" marR="0" indent="0" algn="l" defTabSz="609585" rtl="0" latinLnBrk="0">
              <a:lnSpc>
                <a:spcPct val="100000"/>
              </a:lnSpc>
              <a:spcBef>
                <a:spcPts val="0"/>
              </a:spcBef>
              <a:spcAft>
                <a:spcPts val="0"/>
              </a:spcAft>
              <a:buClrTx/>
              <a:buSzTx/>
              <a:buFontTx/>
              <a:buNone/>
              <a:tabLst/>
              <a:defRPr sz="3600" b="0" i="0" u="none" strike="noStrike" cap="none" spc="0" baseline="0">
                <a:ln>
                  <a:noFill/>
                </a:ln>
                <a:solidFill>
                  <a:srgbClr val="2670C3"/>
                </a:solidFill>
                <a:uFillTx/>
                <a:latin typeface="Arial" panose="020B0604020202020204" pitchFamily="34" charset="0"/>
                <a:ea typeface="Arial"/>
                <a:cs typeface="Arial" panose="020B0604020202020204" pitchFamily="34" charset="0"/>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b="1" kern="0" dirty="0"/>
              <a:t>Infosys Solution Accelerators</a:t>
            </a:r>
          </a:p>
        </p:txBody>
      </p:sp>
    </p:spTree>
    <p:extLst>
      <p:ext uri="{BB962C8B-B14F-4D97-AF65-F5344CB8AC3E}">
        <p14:creationId xmlns:p14="http://schemas.microsoft.com/office/powerpoint/2010/main" val="170560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981E2E-6CC9-47FE-8FB1-776E5CE11B26}"/>
              </a:ext>
            </a:extLst>
          </p:cNvPr>
          <p:cNvSpPr>
            <a:spLocks noGrp="1"/>
          </p:cNvSpPr>
          <p:nvPr>
            <p:ph type="ctrTitle"/>
          </p:nvPr>
        </p:nvSpPr>
        <p:spPr>
          <a:xfrm>
            <a:off x="212408" y="30643"/>
            <a:ext cx="11597425" cy="538200"/>
          </a:xfrm>
          <a:solidFill>
            <a:srgbClr val="FD0392"/>
          </a:solidFill>
          <a:ln w="3175">
            <a:solidFill>
              <a:srgbClr val="E20074"/>
            </a:solidFill>
            <a:prstDash val="dash"/>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p>
            <a:pPr defTabSz="914377"/>
            <a:r>
              <a:rPr lang="en-US" sz="2000" b="1" dirty="0">
                <a:solidFill>
                  <a:schemeClr val="bg1"/>
                </a:solidFill>
                <a:latin typeface="+mn-lt"/>
                <a:cs typeface="+mn-cs"/>
              </a:rPr>
              <a:t>Historical Data Loading Framework  –  Types of Source Tables</a:t>
            </a:r>
          </a:p>
        </p:txBody>
      </p:sp>
      <p:sp>
        <p:nvSpPr>
          <p:cNvPr id="4" name="TextBox 3">
            <a:extLst>
              <a:ext uri="{FF2B5EF4-FFF2-40B4-BE49-F238E27FC236}">
                <a16:creationId xmlns:a16="http://schemas.microsoft.com/office/drawing/2014/main" id="{751A1FE2-5574-40C5-ACC2-6C4142ED7E27}"/>
              </a:ext>
            </a:extLst>
          </p:cNvPr>
          <p:cNvSpPr txBox="1"/>
          <p:nvPr/>
        </p:nvSpPr>
        <p:spPr>
          <a:xfrm>
            <a:off x="212406" y="669804"/>
            <a:ext cx="11597425"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467" b="1" dirty="0">
                <a:solidFill>
                  <a:srgbClr val="FF3399"/>
                </a:solidFill>
              </a:rPr>
              <a:t>1. Non-partitioned Tables Historical Data Load &amp; Data Sync-up: </a:t>
            </a:r>
          </a:p>
        </p:txBody>
      </p:sp>
      <p:sp>
        <p:nvSpPr>
          <p:cNvPr id="5" name="TextBox 4">
            <a:extLst>
              <a:ext uri="{FF2B5EF4-FFF2-40B4-BE49-F238E27FC236}">
                <a16:creationId xmlns:a16="http://schemas.microsoft.com/office/drawing/2014/main" id="{88343735-7E00-42A4-819A-A9E64804DEDA}"/>
              </a:ext>
            </a:extLst>
          </p:cNvPr>
          <p:cNvSpPr txBox="1"/>
          <p:nvPr/>
        </p:nvSpPr>
        <p:spPr>
          <a:xfrm>
            <a:off x="212406" y="2289073"/>
            <a:ext cx="11509697"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r>
              <a:rPr lang="en-US" sz="1467" b="1" dirty="0">
                <a:solidFill>
                  <a:srgbClr val="FF3399"/>
                </a:solidFill>
              </a:rPr>
              <a:t>2. Partitioned Tables Historical Data Load - Full Partition Data Publish From Source/New &amp; Changed Data Publish From Source: </a:t>
            </a:r>
          </a:p>
        </p:txBody>
      </p:sp>
      <p:sp>
        <p:nvSpPr>
          <p:cNvPr id="6" name="TextBox 5">
            <a:extLst>
              <a:ext uri="{FF2B5EF4-FFF2-40B4-BE49-F238E27FC236}">
                <a16:creationId xmlns:a16="http://schemas.microsoft.com/office/drawing/2014/main" id="{4C647487-7494-45A3-A358-79851611A316}"/>
              </a:ext>
            </a:extLst>
          </p:cNvPr>
          <p:cNvSpPr txBox="1"/>
          <p:nvPr/>
        </p:nvSpPr>
        <p:spPr>
          <a:xfrm>
            <a:off x="212407" y="4919806"/>
            <a:ext cx="11509696"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r>
              <a:rPr lang="en-US" sz="1467" b="1" dirty="0">
                <a:solidFill>
                  <a:srgbClr val="FF3399"/>
                </a:solidFill>
              </a:rPr>
              <a:t>4. </a:t>
            </a:r>
            <a:r>
              <a:rPr lang="en-US" sz="1467" b="1" dirty="0">
                <a:solidFill>
                  <a:srgbClr val="FF3399"/>
                </a:solidFill>
                <a:sym typeface="Calibri"/>
              </a:rPr>
              <a:t>Partitioned Tables Data Sync-Up - New &amp; Changed Data Only Published from Source Systems: </a:t>
            </a:r>
            <a:r>
              <a:rPr lang="en-US" sz="1467" dirty="0">
                <a:sym typeface="Calibri"/>
              </a:rPr>
              <a:t>Use the Ingestion Framework Incremental Load</a:t>
            </a:r>
          </a:p>
        </p:txBody>
      </p:sp>
      <p:sp>
        <p:nvSpPr>
          <p:cNvPr id="2" name="Rectangle 1">
            <a:extLst>
              <a:ext uri="{FF2B5EF4-FFF2-40B4-BE49-F238E27FC236}">
                <a16:creationId xmlns:a16="http://schemas.microsoft.com/office/drawing/2014/main" id="{64677D56-B96C-4D36-A831-E535C515FCDD}"/>
              </a:ext>
            </a:extLst>
          </p:cNvPr>
          <p:cNvSpPr/>
          <p:nvPr/>
        </p:nvSpPr>
        <p:spPr>
          <a:xfrm>
            <a:off x="469900" y="1265790"/>
            <a:ext cx="1701801" cy="717113"/>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Non-Partitioned Tables </a:t>
            </a:r>
          </a:p>
          <a:p>
            <a:pPr algn="ctr" defTabSz="609585" hangingPunct="0"/>
            <a:endParaRPr lang="en-US" sz="1200" dirty="0"/>
          </a:p>
          <a:p>
            <a:pPr algn="ctr" defTabSz="609585" hangingPunct="0"/>
            <a:r>
              <a:rPr lang="en-US" sz="1200" dirty="0">
                <a:solidFill>
                  <a:srgbClr val="000000"/>
                </a:solidFill>
                <a:sym typeface="Calibri"/>
              </a:rPr>
              <a:t>Ex: Reference/ Master/ Dimension Tables</a:t>
            </a:r>
          </a:p>
        </p:txBody>
      </p:sp>
      <p:sp>
        <p:nvSpPr>
          <p:cNvPr id="7" name="Rectangle 6">
            <a:extLst>
              <a:ext uri="{FF2B5EF4-FFF2-40B4-BE49-F238E27FC236}">
                <a16:creationId xmlns:a16="http://schemas.microsoft.com/office/drawing/2014/main" id="{DF4A5F9B-54AA-45EB-AD95-78D35ED5B77B}"/>
              </a:ext>
            </a:extLst>
          </p:cNvPr>
          <p:cNvSpPr/>
          <p:nvPr/>
        </p:nvSpPr>
        <p:spPr>
          <a:xfrm>
            <a:off x="2819399" y="1265790"/>
            <a:ext cx="1797055" cy="717113"/>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Extract full table data with masking of Confidential Data to flat file</a:t>
            </a:r>
          </a:p>
        </p:txBody>
      </p:sp>
      <p:sp>
        <p:nvSpPr>
          <p:cNvPr id="8" name="Rectangle 7">
            <a:extLst>
              <a:ext uri="{FF2B5EF4-FFF2-40B4-BE49-F238E27FC236}">
                <a16:creationId xmlns:a16="http://schemas.microsoft.com/office/drawing/2014/main" id="{32913C07-539E-44FA-BFE8-5A96148D1465}"/>
              </a:ext>
            </a:extLst>
          </p:cNvPr>
          <p:cNvSpPr/>
          <p:nvPr/>
        </p:nvSpPr>
        <p:spPr>
          <a:xfrm>
            <a:off x="5226049" y="1260288"/>
            <a:ext cx="1574801" cy="729889"/>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Compress &amp; Transfer to GCS Landing Bucket</a:t>
            </a:r>
          </a:p>
        </p:txBody>
      </p:sp>
      <p:sp>
        <p:nvSpPr>
          <p:cNvPr id="9" name="Rectangle 8">
            <a:extLst>
              <a:ext uri="{FF2B5EF4-FFF2-40B4-BE49-F238E27FC236}">
                <a16:creationId xmlns:a16="http://schemas.microsoft.com/office/drawing/2014/main" id="{3FC4504A-E074-44C1-BD87-CD20A87462D8}"/>
              </a:ext>
            </a:extLst>
          </p:cNvPr>
          <p:cNvSpPr/>
          <p:nvPr/>
        </p:nvSpPr>
        <p:spPr>
          <a:xfrm>
            <a:off x="7575549" y="1248869"/>
            <a:ext cx="1701801" cy="739339"/>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Historical Data Load Framework Get Involved</a:t>
            </a:r>
          </a:p>
        </p:txBody>
      </p:sp>
      <p:sp>
        <p:nvSpPr>
          <p:cNvPr id="10" name="Rectangle 9">
            <a:extLst>
              <a:ext uri="{FF2B5EF4-FFF2-40B4-BE49-F238E27FC236}">
                <a16:creationId xmlns:a16="http://schemas.microsoft.com/office/drawing/2014/main" id="{D3D2C65F-0AF1-4CA6-8FD8-F0E88AD8ED65}"/>
              </a:ext>
            </a:extLst>
          </p:cNvPr>
          <p:cNvSpPr/>
          <p:nvPr/>
        </p:nvSpPr>
        <p:spPr>
          <a:xfrm>
            <a:off x="9880600" y="1254783"/>
            <a:ext cx="1701801" cy="734444"/>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Truncate &amp; Load to BigQuery Silver Layer Table – BQ Batch Load</a:t>
            </a:r>
          </a:p>
        </p:txBody>
      </p:sp>
      <p:cxnSp>
        <p:nvCxnSpPr>
          <p:cNvPr id="12" name="Straight Arrow Connector 11">
            <a:extLst>
              <a:ext uri="{FF2B5EF4-FFF2-40B4-BE49-F238E27FC236}">
                <a16:creationId xmlns:a16="http://schemas.microsoft.com/office/drawing/2014/main" id="{F61101EA-EE42-4E36-B12F-683471FFB067}"/>
              </a:ext>
            </a:extLst>
          </p:cNvPr>
          <p:cNvCxnSpPr>
            <a:cxnSpLocks/>
            <a:stCxn id="2" idx="3"/>
            <a:endCxn id="7" idx="1"/>
          </p:cNvCxnSpPr>
          <p:nvPr/>
        </p:nvCxnSpPr>
        <p:spPr>
          <a:xfrm>
            <a:off x="2171700" y="1624347"/>
            <a:ext cx="647699" cy="0"/>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6C11816-F913-4DB2-97A4-7783BD0C4921}"/>
              </a:ext>
            </a:extLst>
          </p:cNvPr>
          <p:cNvCxnSpPr>
            <a:cxnSpLocks/>
            <a:stCxn id="7" idx="3"/>
            <a:endCxn id="8" idx="1"/>
          </p:cNvCxnSpPr>
          <p:nvPr/>
        </p:nvCxnSpPr>
        <p:spPr>
          <a:xfrm>
            <a:off x="4616453" y="1624347"/>
            <a:ext cx="609595" cy="885"/>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F48C5E99-44FC-41B6-A56C-1D9CE52A365A}"/>
              </a:ext>
            </a:extLst>
          </p:cNvPr>
          <p:cNvCxnSpPr>
            <a:cxnSpLocks/>
            <a:stCxn id="8" idx="3"/>
            <a:endCxn id="9" idx="1"/>
          </p:cNvCxnSpPr>
          <p:nvPr/>
        </p:nvCxnSpPr>
        <p:spPr>
          <a:xfrm flipV="1">
            <a:off x="6800849" y="1618539"/>
            <a:ext cx="774699" cy="6693"/>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83CBE93-C5DA-4BA6-B105-739C8F8A5483}"/>
              </a:ext>
            </a:extLst>
          </p:cNvPr>
          <p:cNvCxnSpPr>
            <a:cxnSpLocks/>
            <a:stCxn id="9" idx="3"/>
            <a:endCxn id="10" idx="1"/>
          </p:cNvCxnSpPr>
          <p:nvPr/>
        </p:nvCxnSpPr>
        <p:spPr>
          <a:xfrm>
            <a:off x="9277350" y="1618539"/>
            <a:ext cx="603249" cy="3467"/>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4" name="Rectangle 43">
            <a:extLst>
              <a:ext uri="{FF2B5EF4-FFF2-40B4-BE49-F238E27FC236}">
                <a16:creationId xmlns:a16="http://schemas.microsoft.com/office/drawing/2014/main" id="{70432931-CD84-425A-A6F4-C623B5BF08D4}"/>
              </a:ext>
            </a:extLst>
          </p:cNvPr>
          <p:cNvSpPr/>
          <p:nvPr/>
        </p:nvSpPr>
        <p:spPr>
          <a:xfrm>
            <a:off x="469900" y="2982024"/>
            <a:ext cx="1701801" cy="767913"/>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Partitioned Tables </a:t>
            </a:r>
          </a:p>
          <a:p>
            <a:pPr algn="ctr" defTabSz="609585" hangingPunct="0"/>
            <a:endParaRPr lang="en-US" sz="1200" dirty="0"/>
          </a:p>
          <a:p>
            <a:pPr algn="ctr" defTabSz="609585" hangingPunct="0"/>
            <a:r>
              <a:rPr lang="en-US" sz="1200" dirty="0">
                <a:solidFill>
                  <a:srgbClr val="000000"/>
                </a:solidFill>
                <a:sym typeface="Calibri"/>
              </a:rPr>
              <a:t>Ex: Transactional/Fact Tables</a:t>
            </a:r>
          </a:p>
        </p:txBody>
      </p:sp>
      <p:sp>
        <p:nvSpPr>
          <p:cNvPr id="45" name="Rectangle 44">
            <a:extLst>
              <a:ext uri="{FF2B5EF4-FFF2-40B4-BE49-F238E27FC236}">
                <a16:creationId xmlns:a16="http://schemas.microsoft.com/office/drawing/2014/main" id="{EB0B6217-BAD4-4E86-A481-E7D2FC667483}"/>
              </a:ext>
            </a:extLst>
          </p:cNvPr>
          <p:cNvSpPr/>
          <p:nvPr/>
        </p:nvSpPr>
        <p:spPr>
          <a:xfrm>
            <a:off x="2819399" y="2982024"/>
            <a:ext cx="1797055" cy="767913"/>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Extract partition wise data from the table with masking of Confidential Data to flat file</a:t>
            </a:r>
          </a:p>
        </p:txBody>
      </p:sp>
      <p:sp>
        <p:nvSpPr>
          <p:cNvPr id="46" name="Rectangle 45">
            <a:extLst>
              <a:ext uri="{FF2B5EF4-FFF2-40B4-BE49-F238E27FC236}">
                <a16:creationId xmlns:a16="http://schemas.microsoft.com/office/drawing/2014/main" id="{035E1AA6-9EC6-488E-8C7B-F3FCCE945B86}"/>
              </a:ext>
            </a:extLst>
          </p:cNvPr>
          <p:cNvSpPr/>
          <p:nvPr/>
        </p:nvSpPr>
        <p:spPr>
          <a:xfrm>
            <a:off x="5226049" y="2976520"/>
            <a:ext cx="1574801" cy="781595"/>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Compress &amp; Transfer to GCS Landing Bucket</a:t>
            </a:r>
          </a:p>
        </p:txBody>
      </p:sp>
      <p:sp>
        <p:nvSpPr>
          <p:cNvPr id="47" name="Rectangle 46">
            <a:extLst>
              <a:ext uri="{FF2B5EF4-FFF2-40B4-BE49-F238E27FC236}">
                <a16:creationId xmlns:a16="http://schemas.microsoft.com/office/drawing/2014/main" id="{93B75BB1-1C61-4007-A85D-B89DF8EFDCB2}"/>
              </a:ext>
            </a:extLst>
          </p:cNvPr>
          <p:cNvSpPr/>
          <p:nvPr/>
        </p:nvSpPr>
        <p:spPr>
          <a:xfrm>
            <a:off x="7575549" y="2965102"/>
            <a:ext cx="1701801" cy="791713"/>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Historical Data Load Framework Get Involved</a:t>
            </a:r>
          </a:p>
        </p:txBody>
      </p:sp>
      <p:sp>
        <p:nvSpPr>
          <p:cNvPr id="48" name="Rectangle 47">
            <a:extLst>
              <a:ext uri="{FF2B5EF4-FFF2-40B4-BE49-F238E27FC236}">
                <a16:creationId xmlns:a16="http://schemas.microsoft.com/office/drawing/2014/main" id="{4821F1C3-66B9-4E08-BF32-7B3ADFD928E8}"/>
              </a:ext>
            </a:extLst>
          </p:cNvPr>
          <p:cNvSpPr/>
          <p:nvPr/>
        </p:nvSpPr>
        <p:spPr>
          <a:xfrm>
            <a:off x="9880600" y="2971016"/>
            <a:ext cx="1701801" cy="786472"/>
          </a:xfrm>
          <a:prstGeom prst="rect">
            <a:avLst/>
          </a:prstGeom>
          <a:solidFill>
            <a:schemeClr val="bg1"/>
          </a:solidFill>
          <a:ln w="3175" cap="flat">
            <a:solidFill>
              <a:srgbClr val="0F96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US" sz="1200" dirty="0">
                <a:solidFill>
                  <a:srgbClr val="000000"/>
                </a:solidFill>
                <a:sym typeface="Calibri"/>
              </a:rPr>
              <a:t>Remove Partition If Exists &amp; Load to BigQuery Silver Layer Table – BQ Batch Load</a:t>
            </a:r>
          </a:p>
        </p:txBody>
      </p:sp>
      <p:cxnSp>
        <p:nvCxnSpPr>
          <p:cNvPr id="49" name="Straight Arrow Connector 48">
            <a:extLst>
              <a:ext uri="{FF2B5EF4-FFF2-40B4-BE49-F238E27FC236}">
                <a16:creationId xmlns:a16="http://schemas.microsoft.com/office/drawing/2014/main" id="{6A90942F-8018-439C-8843-DFDB38FD08D9}"/>
              </a:ext>
            </a:extLst>
          </p:cNvPr>
          <p:cNvCxnSpPr>
            <a:cxnSpLocks/>
            <a:stCxn id="44" idx="3"/>
            <a:endCxn id="45" idx="1"/>
          </p:cNvCxnSpPr>
          <p:nvPr/>
        </p:nvCxnSpPr>
        <p:spPr>
          <a:xfrm>
            <a:off x="2171700" y="3365980"/>
            <a:ext cx="647699" cy="0"/>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C36F9B86-BE6F-4A34-901A-6E7FDBE987F3}"/>
              </a:ext>
            </a:extLst>
          </p:cNvPr>
          <p:cNvCxnSpPr>
            <a:cxnSpLocks/>
            <a:stCxn id="45" idx="3"/>
            <a:endCxn id="46" idx="1"/>
          </p:cNvCxnSpPr>
          <p:nvPr/>
        </p:nvCxnSpPr>
        <p:spPr>
          <a:xfrm>
            <a:off x="4616453" y="3365981"/>
            <a:ext cx="609595" cy="1337"/>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1" name="Straight Arrow Connector 50">
            <a:extLst>
              <a:ext uri="{FF2B5EF4-FFF2-40B4-BE49-F238E27FC236}">
                <a16:creationId xmlns:a16="http://schemas.microsoft.com/office/drawing/2014/main" id="{4680D3A0-D921-453F-8A41-7B702448B081}"/>
              </a:ext>
            </a:extLst>
          </p:cNvPr>
          <p:cNvCxnSpPr>
            <a:cxnSpLocks/>
            <a:stCxn id="46" idx="3"/>
            <a:endCxn id="47" idx="1"/>
          </p:cNvCxnSpPr>
          <p:nvPr/>
        </p:nvCxnSpPr>
        <p:spPr>
          <a:xfrm flipV="1">
            <a:off x="6800849" y="3360959"/>
            <a:ext cx="774699" cy="6359"/>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BE84DACA-8995-41DC-AC7F-5E0FA484D968}"/>
              </a:ext>
            </a:extLst>
          </p:cNvPr>
          <p:cNvCxnSpPr>
            <a:cxnSpLocks/>
            <a:stCxn id="47" idx="3"/>
            <a:endCxn id="48" idx="1"/>
          </p:cNvCxnSpPr>
          <p:nvPr/>
        </p:nvCxnSpPr>
        <p:spPr>
          <a:xfrm>
            <a:off x="9277350" y="3360959"/>
            <a:ext cx="603249" cy="3293"/>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134CD75A-EFBE-4A05-BA13-C8CF727382CF}"/>
              </a:ext>
            </a:extLst>
          </p:cNvPr>
          <p:cNvSpPr txBox="1"/>
          <p:nvPr/>
        </p:nvSpPr>
        <p:spPr>
          <a:xfrm>
            <a:off x="225100" y="4133348"/>
            <a:ext cx="10481001"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r>
              <a:rPr lang="en-US" sz="1467" b="1" dirty="0">
                <a:solidFill>
                  <a:srgbClr val="FF3399"/>
                </a:solidFill>
              </a:rPr>
              <a:t>3. </a:t>
            </a:r>
            <a:r>
              <a:rPr lang="en-US" sz="1467" b="1" dirty="0">
                <a:solidFill>
                  <a:srgbClr val="FF3399"/>
                </a:solidFill>
                <a:sym typeface="Calibri"/>
              </a:rPr>
              <a:t>Partitioned Tables Data Sync-Up -  Full Partition Data Publish From Source System: </a:t>
            </a:r>
            <a:r>
              <a:rPr lang="en-US" sz="1467" dirty="0">
                <a:sym typeface="Calibri"/>
              </a:rPr>
              <a:t>Use the above approach 2 </a:t>
            </a:r>
          </a:p>
        </p:txBody>
      </p:sp>
      <p:sp>
        <p:nvSpPr>
          <p:cNvPr id="25" name="Slide Number Placeholder 1">
            <a:extLst>
              <a:ext uri="{FF2B5EF4-FFF2-40B4-BE49-F238E27FC236}">
                <a16:creationId xmlns:a16="http://schemas.microsoft.com/office/drawing/2014/main" id="{0F12EDF6-0AE5-4EA1-9AE7-BD5F5B561676}"/>
              </a:ext>
            </a:extLst>
          </p:cNvPr>
          <p:cNvSpPr>
            <a:spLocks noGrp="1"/>
          </p:cNvSpPr>
          <p:nvPr>
            <p:ph type="sldNum" sz="quarter" idx="12"/>
          </p:nvPr>
        </p:nvSpPr>
        <p:spPr>
          <a:xfrm>
            <a:off x="11505368" y="6462998"/>
            <a:ext cx="673662" cy="365125"/>
          </a:xfrm>
        </p:spPr>
        <p:txBody>
          <a:bodyPr/>
          <a:lstStyle/>
          <a:p>
            <a:fld id="{1AB70C68-385B-4727-BA46-B3D1CC3693D5}" type="slidenum">
              <a:rPr lang="en-US" sz="1400" b="1" dirty="0" smtClean="0"/>
              <a:pPr/>
              <a:t>15</a:t>
            </a:fld>
            <a:endParaRPr lang="en-US" sz="1400" b="1" dirty="0"/>
          </a:p>
        </p:txBody>
      </p:sp>
    </p:spTree>
    <p:extLst>
      <p:ext uri="{BB962C8B-B14F-4D97-AF65-F5344CB8AC3E}">
        <p14:creationId xmlns:p14="http://schemas.microsoft.com/office/powerpoint/2010/main" val="2866396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F6D11-685E-45AB-BEB4-18E232916134}"/>
              </a:ext>
            </a:extLst>
          </p:cNvPr>
          <p:cNvSpPr txBox="1">
            <a:spLocks/>
          </p:cNvSpPr>
          <p:nvPr/>
        </p:nvSpPr>
        <p:spPr>
          <a:xfrm>
            <a:off x="11689429" y="6471302"/>
            <a:ext cx="502571" cy="234061"/>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16</a:t>
            </a:fld>
            <a:endParaRPr lang="en-US" sz="1400" b="1" dirty="0"/>
          </a:p>
        </p:txBody>
      </p:sp>
      <p:sp>
        <p:nvSpPr>
          <p:cNvPr id="3" name="TextBox 2">
            <a:extLst>
              <a:ext uri="{FF2B5EF4-FFF2-40B4-BE49-F238E27FC236}">
                <a16:creationId xmlns:a16="http://schemas.microsoft.com/office/drawing/2014/main" id="{962593BB-2CC1-4A10-98ED-3C5ED60E9099}"/>
              </a:ext>
            </a:extLst>
          </p:cNvPr>
          <p:cNvSpPr txBox="1"/>
          <p:nvPr/>
        </p:nvSpPr>
        <p:spPr>
          <a:xfrm>
            <a:off x="254636" y="791156"/>
            <a:ext cx="2199144" cy="256545"/>
          </a:xfrm>
          <a:prstGeom prst="rect">
            <a:avLst/>
          </a:prstGeom>
          <a:solidFill>
            <a:srgbClr val="FFFF00"/>
          </a:solidFill>
        </p:spPr>
        <p:txBody>
          <a:bodyPr wrap="square" rtlCol="0">
            <a:spAutoFit/>
          </a:bodyPr>
          <a:lstStyle/>
          <a:p>
            <a:r>
              <a:rPr lang="en-US" sz="1067" b="1" dirty="0">
                <a:cs typeface="Arial" pitchFamily="34" charset="0"/>
              </a:rPr>
              <a:t>ingfrm-</a:t>
            </a:r>
            <a:r>
              <a:rPr lang="en-US" sz="1067" b="1" dirty="0" err="1">
                <a:cs typeface="Arial" pitchFamily="34" charset="0"/>
              </a:rPr>
              <a:t>histload</a:t>
            </a:r>
            <a:r>
              <a:rPr lang="en-US" sz="1067" b="1" dirty="0">
                <a:cs typeface="Arial" pitchFamily="34" charset="0"/>
              </a:rPr>
              <a:t>-metadata-landing</a:t>
            </a:r>
          </a:p>
        </p:txBody>
      </p:sp>
      <p:cxnSp>
        <p:nvCxnSpPr>
          <p:cNvPr id="4" name="Connector: Elbow 3">
            <a:extLst>
              <a:ext uri="{FF2B5EF4-FFF2-40B4-BE49-F238E27FC236}">
                <a16:creationId xmlns:a16="http://schemas.microsoft.com/office/drawing/2014/main" id="{AFC84DA2-90FE-4109-8261-054E1B84EBDD}"/>
              </a:ext>
            </a:extLst>
          </p:cNvPr>
          <p:cNvCxnSpPr>
            <a:cxnSpLocks/>
            <a:stCxn id="3" idx="3"/>
            <a:endCxn id="8" idx="1"/>
          </p:cNvCxnSpPr>
          <p:nvPr/>
        </p:nvCxnSpPr>
        <p:spPr>
          <a:xfrm>
            <a:off x="2453780" y="919429"/>
            <a:ext cx="114835" cy="189973"/>
          </a:xfrm>
          <a:prstGeom prst="bentConnector3">
            <a:avLst>
              <a:gd name="adj1" fmla="val 50000"/>
            </a:avLst>
          </a:prstGeom>
          <a:noFill/>
          <a:ln w="19050" cap="flat" cmpd="sng" algn="ctr">
            <a:solidFill>
              <a:srgbClr val="000000"/>
            </a:solidFill>
            <a:prstDash val="solid"/>
          </a:ln>
          <a:effectLst/>
        </p:spPr>
      </p:cxnSp>
      <p:sp>
        <p:nvSpPr>
          <p:cNvPr id="5" name="TextBox 4">
            <a:extLst>
              <a:ext uri="{FF2B5EF4-FFF2-40B4-BE49-F238E27FC236}">
                <a16:creationId xmlns:a16="http://schemas.microsoft.com/office/drawing/2014/main" id="{584A25DD-FE70-48C0-A779-EC3A33AB9EEF}"/>
              </a:ext>
            </a:extLst>
          </p:cNvPr>
          <p:cNvSpPr txBox="1"/>
          <p:nvPr/>
        </p:nvSpPr>
        <p:spPr>
          <a:xfrm>
            <a:off x="250521" y="1281800"/>
            <a:ext cx="2185187" cy="256545"/>
          </a:xfrm>
          <a:prstGeom prst="rect">
            <a:avLst/>
          </a:prstGeom>
          <a:solidFill>
            <a:srgbClr val="FFFF00"/>
          </a:solidFill>
        </p:spPr>
        <p:txBody>
          <a:bodyPr wrap="square" rtlCol="0">
            <a:spAutoFit/>
          </a:bodyPr>
          <a:lstStyle/>
          <a:p>
            <a:r>
              <a:rPr lang="en-US" sz="1067" b="1" dirty="0">
                <a:cs typeface="Arial" pitchFamily="34" charset="0"/>
              </a:rPr>
              <a:t>ingfrm-</a:t>
            </a:r>
            <a:r>
              <a:rPr lang="en-US" sz="1067" b="1" dirty="0" err="1">
                <a:cs typeface="Arial" pitchFamily="34" charset="0"/>
              </a:rPr>
              <a:t>histload</a:t>
            </a:r>
            <a:r>
              <a:rPr lang="en-US" sz="1067" b="1" dirty="0">
                <a:cs typeface="Arial" pitchFamily="34" charset="0"/>
              </a:rPr>
              <a:t>-metadata-raw</a:t>
            </a:r>
          </a:p>
        </p:txBody>
      </p:sp>
      <p:cxnSp>
        <p:nvCxnSpPr>
          <p:cNvPr id="6" name="Connector: Elbow 5">
            <a:extLst>
              <a:ext uri="{FF2B5EF4-FFF2-40B4-BE49-F238E27FC236}">
                <a16:creationId xmlns:a16="http://schemas.microsoft.com/office/drawing/2014/main" id="{5852D826-2B34-425B-A2FF-041930938969}"/>
              </a:ext>
            </a:extLst>
          </p:cNvPr>
          <p:cNvCxnSpPr>
            <a:cxnSpLocks/>
            <a:stCxn id="5" idx="3"/>
            <a:endCxn id="10" idx="1"/>
          </p:cNvCxnSpPr>
          <p:nvPr/>
        </p:nvCxnSpPr>
        <p:spPr>
          <a:xfrm>
            <a:off x="2435708" y="1410073"/>
            <a:ext cx="119902" cy="232693"/>
          </a:xfrm>
          <a:prstGeom prst="bentConnector3">
            <a:avLst>
              <a:gd name="adj1" fmla="val 50000"/>
            </a:avLst>
          </a:prstGeom>
          <a:noFill/>
          <a:ln w="19050" cap="flat" cmpd="sng" algn="ctr">
            <a:solidFill>
              <a:srgbClr val="000000"/>
            </a:solidFill>
            <a:prstDash val="solid"/>
          </a:ln>
          <a:effectLst/>
        </p:spPr>
      </p:cxnSp>
      <p:sp>
        <p:nvSpPr>
          <p:cNvPr id="7" name="TextBox 6">
            <a:extLst>
              <a:ext uri="{FF2B5EF4-FFF2-40B4-BE49-F238E27FC236}">
                <a16:creationId xmlns:a16="http://schemas.microsoft.com/office/drawing/2014/main" id="{8E7F0DBB-8E57-42E4-95DE-2F21B2C30BB0}"/>
              </a:ext>
            </a:extLst>
          </p:cNvPr>
          <p:cNvSpPr txBox="1"/>
          <p:nvPr/>
        </p:nvSpPr>
        <p:spPr>
          <a:xfrm>
            <a:off x="3297325" y="981130"/>
            <a:ext cx="955699"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sp>
        <p:nvSpPr>
          <p:cNvPr id="8" name="TextBox 7">
            <a:extLst>
              <a:ext uri="{FF2B5EF4-FFF2-40B4-BE49-F238E27FC236}">
                <a16:creationId xmlns:a16="http://schemas.microsoft.com/office/drawing/2014/main" id="{20B25399-CBE7-44E1-8886-406DE4AE680B}"/>
              </a:ext>
            </a:extLst>
          </p:cNvPr>
          <p:cNvSpPr txBox="1"/>
          <p:nvPr/>
        </p:nvSpPr>
        <p:spPr>
          <a:xfrm>
            <a:off x="2568615" y="981129"/>
            <a:ext cx="615981"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9" name="Connector: Elbow 23">
            <a:extLst>
              <a:ext uri="{FF2B5EF4-FFF2-40B4-BE49-F238E27FC236}">
                <a16:creationId xmlns:a16="http://schemas.microsoft.com/office/drawing/2014/main" id="{78D67CA2-2A31-4F1B-9760-E02ACAFB61F7}"/>
              </a:ext>
            </a:extLst>
          </p:cNvPr>
          <p:cNvCxnSpPr>
            <a:cxnSpLocks/>
            <a:stCxn id="8" idx="3"/>
            <a:endCxn id="7" idx="1"/>
          </p:cNvCxnSpPr>
          <p:nvPr/>
        </p:nvCxnSpPr>
        <p:spPr>
          <a:xfrm>
            <a:off x="3184596" y="1109402"/>
            <a:ext cx="112729" cy="1"/>
          </a:xfrm>
          <a:prstGeom prst="straightConnector1">
            <a:avLst/>
          </a:prstGeom>
          <a:noFill/>
          <a:ln w="19050" cap="flat" cmpd="sng" algn="ctr">
            <a:solidFill>
              <a:srgbClr val="000000"/>
            </a:solidFill>
            <a:prstDash val="solid"/>
          </a:ln>
          <a:effectLst/>
        </p:spPr>
      </p:cxnSp>
      <p:sp>
        <p:nvSpPr>
          <p:cNvPr id="10" name="TextBox 9">
            <a:extLst>
              <a:ext uri="{FF2B5EF4-FFF2-40B4-BE49-F238E27FC236}">
                <a16:creationId xmlns:a16="http://schemas.microsoft.com/office/drawing/2014/main" id="{5EDE2F8C-1A15-41C4-AC14-43C1A5C2A4A2}"/>
              </a:ext>
            </a:extLst>
          </p:cNvPr>
          <p:cNvSpPr txBox="1"/>
          <p:nvPr/>
        </p:nvSpPr>
        <p:spPr>
          <a:xfrm>
            <a:off x="2555610" y="1514493"/>
            <a:ext cx="615981"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11" name="Connector: Elbow 10">
            <a:extLst>
              <a:ext uri="{FF2B5EF4-FFF2-40B4-BE49-F238E27FC236}">
                <a16:creationId xmlns:a16="http://schemas.microsoft.com/office/drawing/2014/main" id="{7BE2C46D-7447-4F6E-9D55-B8DCE8DA3EAE}"/>
              </a:ext>
            </a:extLst>
          </p:cNvPr>
          <p:cNvCxnSpPr>
            <a:cxnSpLocks/>
            <a:stCxn id="10" idx="2"/>
            <a:endCxn id="12" idx="1"/>
          </p:cNvCxnSpPr>
          <p:nvPr/>
        </p:nvCxnSpPr>
        <p:spPr>
          <a:xfrm rot="16200000" flipH="1">
            <a:off x="2831373" y="1803266"/>
            <a:ext cx="490616" cy="426160"/>
          </a:xfrm>
          <a:prstGeom prst="bentConnector2">
            <a:avLst/>
          </a:prstGeom>
          <a:noFill/>
          <a:ln w="19050" cap="flat" cmpd="sng" algn="ctr">
            <a:solidFill>
              <a:srgbClr val="000000"/>
            </a:solidFill>
            <a:prstDash val="solid"/>
          </a:ln>
          <a:effectLst/>
        </p:spPr>
      </p:cxnSp>
      <p:sp>
        <p:nvSpPr>
          <p:cNvPr id="12" name="TextBox 11">
            <a:extLst>
              <a:ext uri="{FF2B5EF4-FFF2-40B4-BE49-F238E27FC236}">
                <a16:creationId xmlns:a16="http://schemas.microsoft.com/office/drawing/2014/main" id="{A6E85F5A-C24F-41AC-8A64-D0860DA9022F}"/>
              </a:ext>
            </a:extLst>
          </p:cNvPr>
          <p:cNvSpPr txBox="1"/>
          <p:nvPr/>
        </p:nvSpPr>
        <p:spPr>
          <a:xfrm>
            <a:off x="3289761" y="2133381"/>
            <a:ext cx="96213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13" name="Connector: Elbow 12">
            <a:extLst>
              <a:ext uri="{FF2B5EF4-FFF2-40B4-BE49-F238E27FC236}">
                <a16:creationId xmlns:a16="http://schemas.microsoft.com/office/drawing/2014/main" id="{C7AA6704-84E1-4A18-BE7E-79D3ED1BB2ED}"/>
              </a:ext>
            </a:extLst>
          </p:cNvPr>
          <p:cNvCxnSpPr>
            <a:cxnSpLocks/>
            <a:stCxn id="10" idx="2"/>
            <a:endCxn id="14" idx="1"/>
          </p:cNvCxnSpPr>
          <p:nvPr/>
        </p:nvCxnSpPr>
        <p:spPr>
          <a:xfrm rot="16200000" flipH="1">
            <a:off x="2666629" y="1968009"/>
            <a:ext cx="818030" cy="424087"/>
          </a:xfrm>
          <a:prstGeom prst="bentConnector2">
            <a:avLst/>
          </a:prstGeom>
          <a:noFill/>
          <a:ln w="19050" cap="flat" cmpd="sng" algn="ctr">
            <a:solidFill>
              <a:srgbClr val="000000"/>
            </a:solidFill>
            <a:prstDash val="solid"/>
          </a:ln>
          <a:effectLst/>
        </p:spPr>
      </p:cxnSp>
      <p:sp>
        <p:nvSpPr>
          <p:cNvPr id="14" name="TextBox 13">
            <a:extLst>
              <a:ext uri="{FF2B5EF4-FFF2-40B4-BE49-F238E27FC236}">
                <a16:creationId xmlns:a16="http://schemas.microsoft.com/office/drawing/2014/main" id="{9C801473-9162-499A-A68E-7170E32B3924}"/>
              </a:ext>
            </a:extLst>
          </p:cNvPr>
          <p:cNvSpPr txBox="1"/>
          <p:nvPr/>
        </p:nvSpPr>
        <p:spPr>
          <a:xfrm>
            <a:off x="3287688" y="2460795"/>
            <a:ext cx="968779"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15" name="TextBox 14">
            <a:extLst>
              <a:ext uri="{FF2B5EF4-FFF2-40B4-BE49-F238E27FC236}">
                <a16:creationId xmlns:a16="http://schemas.microsoft.com/office/drawing/2014/main" id="{AE73386E-9397-4C61-B247-5BD7C08DB508}"/>
              </a:ext>
            </a:extLst>
          </p:cNvPr>
          <p:cNvSpPr txBox="1"/>
          <p:nvPr/>
        </p:nvSpPr>
        <p:spPr>
          <a:xfrm>
            <a:off x="261317" y="2114255"/>
            <a:ext cx="2161388" cy="256545"/>
          </a:xfrm>
          <a:prstGeom prst="rect">
            <a:avLst/>
          </a:prstGeom>
          <a:solidFill>
            <a:srgbClr val="FFFF00"/>
          </a:solidFill>
        </p:spPr>
        <p:txBody>
          <a:bodyPr wrap="square" rtlCol="0">
            <a:spAutoFit/>
          </a:bodyPr>
          <a:lstStyle/>
          <a:p>
            <a:r>
              <a:rPr lang="en-US" sz="1067" b="1" dirty="0">
                <a:cs typeface="Arial" pitchFamily="34" charset="0"/>
              </a:rPr>
              <a:t>ingfrm-</a:t>
            </a:r>
            <a:r>
              <a:rPr lang="en-US" sz="1067" b="1" dirty="0" err="1">
                <a:cs typeface="Arial" pitchFamily="34" charset="0"/>
              </a:rPr>
              <a:t>histload</a:t>
            </a:r>
            <a:r>
              <a:rPr lang="en-US" sz="1067" b="1" dirty="0">
                <a:cs typeface="Arial" pitchFamily="34" charset="0"/>
              </a:rPr>
              <a:t>-metadata-archive</a:t>
            </a:r>
          </a:p>
        </p:txBody>
      </p:sp>
      <p:cxnSp>
        <p:nvCxnSpPr>
          <p:cNvPr id="16" name="Connector: Elbow 15">
            <a:extLst>
              <a:ext uri="{FF2B5EF4-FFF2-40B4-BE49-F238E27FC236}">
                <a16:creationId xmlns:a16="http://schemas.microsoft.com/office/drawing/2014/main" id="{4A27E19D-9C9E-4BDD-AD8B-84395CB48DBD}"/>
              </a:ext>
            </a:extLst>
          </p:cNvPr>
          <p:cNvCxnSpPr>
            <a:cxnSpLocks/>
            <a:stCxn id="15" idx="3"/>
            <a:endCxn id="17" idx="1"/>
          </p:cNvCxnSpPr>
          <p:nvPr/>
        </p:nvCxnSpPr>
        <p:spPr>
          <a:xfrm>
            <a:off x="2422705" y="2242528"/>
            <a:ext cx="189117" cy="659707"/>
          </a:xfrm>
          <a:prstGeom prst="bentConnector3">
            <a:avLst>
              <a:gd name="adj1" fmla="val 50000"/>
            </a:avLst>
          </a:prstGeom>
          <a:noFill/>
          <a:ln w="19050" cap="flat" cmpd="sng" algn="ctr">
            <a:solidFill>
              <a:srgbClr val="000000"/>
            </a:solidFill>
            <a:prstDash val="solid"/>
          </a:ln>
          <a:effectLst/>
        </p:spPr>
      </p:cxnSp>
      <p:sp>
        <p:nvSpPr>
          <p:cNvPr id="17" name="TextBox 16">
            <a:extLst>
              <a:ext uri="{FF2B5EF4-FFF2-40B4-BE49-F238E27FC236}">
                <a16:creationId xmlns:a16="http://schemas.microsoft.com/office/drawing/2014/main" id="{C7357CF9-7A43-4158-985D-9E09B9C8187F}"/>
              </a:ext>
            </a:extLst>
          </p:cNvPr>
          <p:cNvSpPr txBox="1"/>
          <p:nvPr/>
        </p:nvSpPr>
        <p:spPr>
          <a:xfrm>
            <a:off x="2611822" y="2773962"/>
            <a:ext cx="482824" cy="256545"/>
          </a:xfrm>
          <a:prstGeom prst="rect">
            <a:avLst/>
          </a:prstGeom>
          <a:solidFill>
            <a:srgbClr val="1F9CD7">
              <a:lumMod val="60000"/>
              <a:lumOff val="40000"/>
            </a:srgbClr>
          </a:solidFill>
        </p:spPr>
        <p:txBody>
          <a:bodyPr wrap="none" rtlCol="0">
            <a:spAutoFit/>
          </a:bodyPr>
          <a:lstStyle/>
          <a:p>
            <a:pPr algn="ctr" defTabSz="1219170">
              <a:defRPr/>
            </a:pPr>
            <a:r>
              <a:rPr lang="en-US" sz="1067" b="1" kern="0">
                <a:solidFill>
                  <a:sysClr val="windowText" lastClr="000000"/>
                </a:solidFill>
                <a:cs typeface="Arial" pitchFamily="34" charset="0"/>
              </a:rPr>
              <a:t>&lt;</a:t>
            </a:r>
            <a:r>
              <a:rPr lang="en-US" sz="1067" b="1" kern="0" err="1">
                <a:solidFill>
                  <a:sysClr val="windowText" lastClr="000000"/>
                </a:solidFill>
                <a:cs typeface="Arial" pitchFamily="34" charset="0"/>
              </a:rPr>
              <a:t>src</a:t>
            </a:r>
            <a:r>
              <a:rPr lang="en-US" sz="1067" b="1" kern="0">
                <a:solidFill>
                  <a:sysClr val="windowText" lastClr="000000"/>
                </a:solidFill>
                <a:cs typeface="Arial" pitchFamily="34" charset="0"/>
              </a:rPr>
              <a:t>&gt;</a:t>
            </a:r>
          </a:p>
        </p:txBody>
      </p:sp>
      <p:cxnSp>
        <p:nvCxnSpPr>
          <p:cNvPr id="18" name="Connector: Elbow 17">
            <a:extLst>
              <a:ext uri="{FF2B5EF4-FFF2-40B4-BE49-F238E27FC236}">
                <a16:creationId xmlns:a16="http://schemas.microsoft.com/office/drawing/2014/main" id="{95DE44C4-D384-49E4-AE8C-673D0163A3A7}"/>
              </a:ext>
            </a:extLst>
          </p:cNvPr>
          <p:cNvCxnSpPr>
            <a:cxnSpLocks/>
            <a:stCxn id="17" idx="2"/>
            <a:endCxn id="19" idx="1"/>
          </p:cNvCxnSpPr>
          <p:nvPr/>
        </p:nvCxnSpPr>
        <p:spPr>
          <a:xfrm rot="16200000" flipH="1">
            <a:off x="2965734" y="2918007"/>
            <a:ext cx="204168" cy="429168"/>
          </a:xfrm>
          <a:prstGeom prst="bentConnector2">
            <a:avLst/>
          </a:prstGeom>
          <a:noFill/>
          <a:ln w="19050" cap="flat" cmpd="sng" algn="ctr">
            <a:solidFill>
              <a:srgbClr val="000000"/>
            </a:solidFill>
            <a:prstDash val="solid"/>
          </a:ln>
          <a:effectLst/>
        </p:spPr>
      </p:cxnSp>
      <p:sp>
        <p:nvSpPr>
          <p:cNvPr id="19" name="TextBox 18">
            <a:extLst>
              <a:ext uri="{FF2B5EF4-FFF2-40B4-BE49-F238E27FC236}">
                <a16:creationId xmlns:a16="http://schemas.microsoft.com/office/drawing/2014/main" id="{6F01E332-7092-40AD-8630-C0A427CA7CBB}"/>
              </a:ext>
            </a:extLst>
          </p:cNvPr>
          <p:cNvSpPr txBox="1"/>
          <p:nvPr/>
        </p:nvSpPr>
        <p:spPr>
          <a:xfrm>
            <a:off x="3282402" y="3106402"/>
            <a:ext cx="980885"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20" name="Connector: Elbow 19">
            <a:extLst>
              <a:ext uri="{FF2B5EF4-FFF2-40B4-BE49-F238E27FC236}">
                <a16:creationId xmlns:a16="http://schemas.microsoft.com/office/drawing/2014/main" id="{5B32BF0F-401F-4E00-9E77-D91AA8D15123}"/>
              </a:ext>
            </a:extLst>
          </p:cNvPr>
          <p:cNvCxnSpPr>
            <a:cxnSpLocks/>
            <a:stCxn id="17" idx="2"/>
            <a:endCxn id="21" idx="1"/>
          </p:cNvCxnSpPr>
          <p:nvPr/>
        </p:nvCxnSpPr>
        <p:spPr>
          <a:xfrm rot="16200000" flipH="1">
            <a:off x="2800296" y="3083444"/>
            <a:ext cx="536283" cy="430407"/>
          </a:xfrm>
          <a:prstGeom prst="bentConnector2">
            <a:avLst/>
          </a:prstGeom>
          <a:noFill/>
          <a:ln w="19050" cap="flat" cmpd="sng" algn="ctr">
            <a:solidFill>
              <a:srgbClr val="000000"/>
            </a:solidFill>
            <a:prstDash val="solid"/>
          </a:ln>
          <a:effectLst/>
        </p:spPr>
      </p:cxnSp>
      <p:sp>
        <p:nvSpPr>
          <p:cNvPr id="21" name="TextBox 20">
            <a:extLst>
              <a:ext uri="{FF2B5EF4-FFF2-40B4-BE49-F238E27FC236}">
                <a16:creationId xmlns:a16="http://schemas.microsoft.com/office/drawing/2014/main" id="{DEEFAE0D-38EF-456B-912D-43F3D2172B60}"/>
              </a:ext>
            </a:extLst>
          </p:cNvPr>
          <p:cNvSpPr txBox="1"/>
          <p:nvPr/>
        </p:nvSpPr>
        <p:spPr>
          <a:xfrm>
            <a:off x="3283641" y="3438517"/>
            <a:ext cx="978711"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22" name="TextBox 21">
            <a:extLst>
              <a:ext uri="{FF2B5EF4-FFF2-40B4-BE49-F238E27FC236}">
                <a16:creationId xmlns:a16="http://schemas.microsoft.com/office/drawing/2014/main" id="{C28B5664-79B8-45A6-ABE8-C13115668DA9}"/>
              </a:ext>
            </a:extLst>
          </p:cNvPr>
          <p:cNvSpPr txBox="1"/>
          <p:nvPr/>
        </p:nvSpPr>
        <p:spPr>
          <a:xfrm>
            <a:off x="261316" y="3226495"/>
            <a:ext cx="2160661" cy="256545"/>
          </a:xfrm>
          <a:prstGeom prst="rect">
            <a:avLst/>
          </a:prstGeom>
          <a:solidFill>
            <a:srgbClr val="FFFF00"/>
          </a:solidFill>
        </p:spPr>
        <p:txBody>
          <a:bodyPr wrap="square" rtlCol="0">
            <a:spAutoFit/>
          </a:bodyPr>
          <a:lstStyle/>
          <a:p>
            <a:r>
              <a:rPr lang="en-US" sz="1067" b="1" dirty="0">
                <a:cs typeface="Arial" pitchFamily="34" charset="0"/>
              </a:rPr>
              <a:t>ingfrm-</a:t>
            </a:r>
            <a:r>
              <a:rPr lang="en-US" sz="1067" b="1" dirty="0" err="1">
                <a:cs typeface="Arial" pitchFamily="34" charset="0"/>
              </a:rPr>
              <a:t>histload</a:t>
            </a:r>
            <a:r>
              <a:rPr lang="en-US" sz="1067" b="1" dirty="0">
                <a:cs typeface="Arial" pitchFamily="34" charset="0"/>
              </a:rPr>
              <a:t>-metadata-error</a:t>
            </a:r>
          </a:p>
        </p:txBody>
      </p:sp>
      <p:cxnSp>
        <p:nvCxnSpPr>
          <p:cNvPr id="23" name="Connector: Elbow 22">
            <a:extLst>
              <a:ext uri="{FF2B5EF4-FFF2-40B4-BE49-F238E27FC236}">
                <a16:creationId xmlns:a16="http://schemas.microsoft.com/office/drawing/2014/main" id="{65CF0797-8BBD-4297-9B0C-621F39DC4C8C}"/>
              </a:ext>
            </a:extLst>
          </p:cNvPr>
          <p:cNvCxnSpPr>
            <a:cxnSpLocks/>
            <a:stCxn id="22" idx="3"/>
            <a:endCxn id="24" idx="1"/>
          </p:cNvCxnSpPr>
          <p:nvPr/>
        </p:nvCxnSpPr>
        <p:spPr>
          <a:xfrm>
            <a:off x="2421977" y="3354768"/>
            <a:ext cx="133633" cy="561245"/>
          </a:xfrm>
          <a:prstGeom prst="bentConnector3">
            <a:avLst>
              <a:gd name="adj1" fmla="val 50000"/>
            </a:avLst>
          </a:prstGeom>
          <a:noFill/>
          <a:ln w="19050" cap="flat" cmpd="sng" algn="ctr">
            <a:solidFill>
              <a:srgbClr val="000000"/>
            </a:solidFill>
            <a:prstDash val="solid"/>
          </a:ln>
          <a:effectLst/>
        </p:spPr>
      </p:cxnSp>
      <p:sp>
        <p:nvSpPr>
          <p:cNvPr id="24" name="TextBox 23">
            <a:extLst>
              <a:ext uri="{FF2B5EF4-FFF2-40B4-BE49-F238E27FC236}">
                <a16:creationId xmlns:a16="http://schemas.microsoft.com/office/drawing/2014/main" id="{BF839632-8C9E-4EC6-AF85-23C79BBC6214}"/>
              </a:ext>
            </a:extLst>
          </p:cNvPr>
          <p:cNvSpPr txBox="1"/>
          <p:nvPr/>
        </p:nvSpPr>
        <p:spPr>
          <a:xfrm>
            <a:off x="2555610" y="3787740"/>
            <a:ext cx="570349"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25" name="Connector: Elbow 24">
            <a:extLst>
              <a:ext uri="{FF2B5EF4-FFF2-40B4-BE49-F238E27FC236}">
                <a16:creationId xmlns:a16="http://schemas.microsoft.com/office/drawing/2014/main" id="{58BD1271-FDC5-4BAC-A8E9-86A44704285C}"/>
              </a:ext>
            </a:extLst>
          </p:cNvPr>
          <p:cNvCxnSpPr>
            <a:cxnSpLocks/>
            <a:stCxn id="24" idx="2"/>
            <a:endCxn id="26" idx="1"/>
          </p:cNvCxnSpPr>
          <p:nvPr/>
        </p:nvCxnSpPr>
        <p:spPr>
          <a:xfrm rot="16200000" flipH="1">
            <a:off x="2973631" y="3911439"/>
            <a:ext cx="166135" cy="431826"/>
          </a:xfrm>
          <a:prstGeom prst="bentConnector2">
            <a:avLst/>
          </a:prstGeom>
          <a:noFill/>
          <a:ln w="19050" cap="flat" cmpd="sng" algn="ctr">
            <a:solidFill>
              <a:srgbClr val="000000"/>
            </a:solidFill>
            <a:prstDash val="solid"/>
          </a:ln>
          <a:effectLst/>
        </p:spPr>
      </p:cxnSp>
      <p:sp>
        <p:nvSpPr>
          <p:cNvPr id="26" name="TextBox 25">
            <a:extLst>
              <a:ext uri="{FF2B5EF4-FFF2-40B4-BE49-F238E27FC236}">
                <a16:creationId xmlns:a16="http://schemas.microsoft.com/office/drawing/2014/main" id="{9CC6AE08-3CD9-4032-BAE6-8CA2DC1DC78D}"/>
              </a:ext>
            </a:extLst>
          </p:cNvPr>
          <p:cNvSpPr txBox="1"/>
          <p:nvPr/>
        </p:nvSpPr>
        <p:spPr>
          <a:xfrm>
            <a:off x="3272611" y="4082147"/>
            <a:ext cx="983856"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27" name="Connector: Elbow 26">
            <a:extLst>
              <a:ext uri="{FF2B5EF4-FFF2-40B4-BE49-F238E27FC236}">
                <a16:creationId xmlns:a16="http://schemas.microsoft.com/office/drawing/2014/main" id="{FE4F009B-349B-488F-A8CC-CB8DE757A1F3}"/>
              </a:ext>
            </a:extLst>
          </p:cNvPr>
          <p:cNvCxnSpPr>
            <a:cxnSpLocks/>
            <a:stCxn id="24" idx="2"/>
            <a:endCxn id="28" idx="1"/>
          </p:cNvCxnSpPr>
          <p:nvPr/>
        </p:nvCxnSpPr>
        <p:spPr>
          <a:xfrm rot="16200000" flipH="1">
            <a:off x="2821706" y="4063364"/>
            <a:ext cx="469983" cy="431824"/>
          </a:xfrm>
          <a:prstGeom prst="bentConnector2">
            <a:avLst/>
          </a:prstGeom>
          <a:noFill/>
          <a:ln w="19050" cap="flat" cmpd="sng" algn="ctr">
            <a:solidFill>
              <a:srgbClr val="000000"/>
            </a:solidFill>
            <a:prstDash val="solid"/>
          </a:ln>
          <a:effectLst/>
        </p:spPr>
      </p:cxnSp>
      <p:sp>
        <p:nvSpPr>
          <p:cNvPr id="28" name="TextBox 27">
            <a:extLst>
              <a:ext uri="{FF2B5EF4-FFF2-40B4-BE49-F238E27FC236}">
                <a16:creationId xmlns:a16="http://schemas.microsoft.com/office/drawing/2014/main" id="{C21929C9-7CA0-4326-AA55-00E081F91957}"/>
              </a:ext>
            </a:extLst>
          </p:cNvPr>
          <p:cNvSpPr txBox="1"/>
          <p:nvPr/>
        </p:nvSpPr>
        <p:spPr>
          <a:xfrm>
            <a:off x="3272609" y="4385995"/>
            <a:ext cx="98385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29" name="TextBox 28">
            <a:extLst>
              <a:ext uri="{FF2B5EF4-FFF2-40B4-BE49-F238E27FC236}">
                <a16:creationId xmlns:a16="http://schemas.microsoft.com/office/drawing/2014/main" id="{57A7222B-EE2F-453D-9957-E17DB9F88641}"/>
              </a:ext>
            </a:extLst>
          </p:cNvPr>
          <p:cNvSpPr txBox="1"/>
          <p:nvPr/>
        </p:nvSpPr>
        <p:spPr>
          <a:xfrm>
            <a:off x="6313622" y="752760"/>
            <a:ext cx="1894257" cy="256545"/>
          </a:xfrm>
          <a:prstGeom prst="rect">
            <a:avLst/>
          </a:prstGeom>
          <a:solidFill>
            <a:srgbClr val="FFFF00"/>
          </a:solidFill>
        </p:spPr>
        <p:txBody>
          <a:bodyPr wrap="square" rtlCol="0">
            <a:spAutoFit/>
          </a:bodyPr>
          <a:lstStyle/>
          <a:p>
            <a:r>
              <a:rPr lang="en-US" sz="1067" b="1" dirty="0" err="1">
                <a:cs typeface="Arial" pitchFamily="34" charset="0"/>
              </a:rPr>
              <a:t>dmsd</a:t>
            </a:r>
            <a:r>
              <a:rPr lang="en-US" sz="1067" b="1" dirty="0">
                <a:cs typeface="Arial" pitchFamily="34" charset="0"/>
              </a:rPr>
              <a:t>-</a:t>
            </a:r>
            <a:r>
              <a:rPr lang="en-US" sz="1067" b="1" dirty="0" err="1">
                <a:cs typeface="Arial" pitchFamily="34" charset="0"/>
              </a:rPr>
              <a:t>histload</a:t>
            </a:r>
            <a:r>
              <a:rPr lang="en-US" sz="1067" b="1" dirty="0">
                <a:cs typeface="Arial" pitchFamily="34" charset="0"/>
              </a:rPr>
              <a:t>-data-landing</a:t>
            </a:r>
          </a:p>
        </p:txBody>
      </p:sp>
      <p:cxnSp>
        <p:nvCxnSpPr>
          <p:cNvPr id="30" name="Connector: Elbow 29">
            <a:extLst>
              <a:ext uri="{FF2B5EF4-FFF2-40B4-BE49-F238E27FC236}">
                <a16:creationId xmlns:a16="http://schemas.microsoft.com/office/drawing/2014/main" id="{6B418203-BCB8-4EAA-A427-E3D243FACC0A}"/>
              </a:ext>
            </a:extLst>
          </p:cNvPr>
          <p:cNvCxnSpPr>
            <a:cxnSpLocks/>
            <a:stCxn id="29" idx="3"/>
            <a:endCxn id="31" idx="1"/>
          </p:cNvCxnSpPr>
          <p:nvPr/>
        </p:nvCxnSpPr>
        <p:spPr>
          <a:xfrm>
            <a:off x="8207879" y="881033"/>
            <a:ext cx="228526" cy="97643"/>
          </a:xfrm>
          <a:prstGeom prst="bentConnector3">
            <a:avLst>
              <a:gd name="adj1" fmla="val 50000"/>
            </a:avLst>
          </a:prstGeom>
          <a:noFill/>
          <a:ln w="19050" cap="flat" cmpd="sng" algn="ctr">
            <a:solidFill>
              <a:srgbClr val="000000"/>
            </a:solidFill>
            <a:prstDash val="solid"/>
          </a:ln>
          <a:effectLst/>
        </p:spPr>
      </p:cxnSp>
      <p:sp>
        <p:nvSpPr>
          <p:cNvPr id="31" name="TextBox 30">
            <a:extLst>
              <a:ext uri="{FF2B5EF4-FFF2-40B4-BE49-F238E27FC236}">
                <a16:creationId xmlns:a16="http://schemas.microsoft.com/office/drawing/2014/main" id="{58E28CCD-6464-4E5A-AF7D-8FAA186DB871}"/>
              </a:ext>
            </a:extLst>
          </p:cNvPr>
          <p:cNvSpPr txBox="1"/>
          <p:nvPr/>
        </p:nvSpPr>
        <p:spPr>
          <a:xfrm>
            <a:off x="8436405" y="850403"/>
            <a:ext cx="641164"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32" name="Connector: Elbow 31">
            <a:extLst>
              <a:ext uri="{FF2B5EF4-FFF2-40B4-BE49-F238E27FC236}">
                <a16:creationId xmlns:a16="http://schemas.microsoft.com/office/drawing/2014/main" id="{79C9DD88-CE92-481E-8390-1E97A0E809AE}"/>
              </a:ext>
            </a:extLst>
          </p:cNvPr>
          <p:cNvCxnSpPr>
            <a:cxnSpLocks/>
            <a:stCxn id="31" idx="2"/>
            <a:endCxn id="33" idx="1"/>
          </p:cNvCxnSpPr>
          <p:nvPr/>
        </p:nvCxnSpPr>
        <p:spPr>
          <a:xfrm rot="16200000" flipH="1">
            <a:off x="8912177" y="951758"/>
            <a:ext cx="192487" cy="502866"/>
          </a:xfrm>
          <a:prstGeom prst="bentConnector2">
            <a:avLst/>
          </a:prstGeom>
          <a:noFill/>
          <a:ln w="19050" cap="flat" cmpd="sng" algn="ctr">
            <a:solidFill>
              <a:srgbClr val="000000"/>
            </a:solidFill>
            <a:prstDash val="solid"/>
          </a:ln>
          <a:effectLst/>
        </p:spPr>
      </p:cxnSp>
      <p:sp>
        <p:nvSpPr>
          <p:cNvPr id="33" name="TextBox 32">
            <a:extLst>
              <a:ext uri="{FF2B5EF4-FFF2-40B4-BE49-F238E27FC236}">
                <a16:creationId xmlns:a16="http://schemas.microsoft.com/office/drawing/2014/main" id="{FBE04A54-80DB-46D0-9C2E-6E8B921EE20A}"/>
              </a:ext>
            </a:extLst>
          </p:cNvPr>
          <p:cNvSpPr txBox="1"/>
          <p:nvPr/>
        </p:nvSpPr>
        <p:spPr>
          <a:xfrm>
            <a:off x="9259853" y="1171162"/>
            <a:ext cx="995656" cy="256545"/>
          </a:xfrm>
          <a:prstGeom prst="rect">
            <a:avLst/>
          </a:prstGeom>
          <a:solidFill>
            <a:sysClr val="window" lastClr="FFFFFF">
              <a:lumMod val="85000"/>
            </a:sysClr>
          </a:solidFill>
        </p:spPr>
        <p:txBody>
          <a:bodyPr wrap="square" rtlCol="0" anchor="ctr">
            <a:spAutoFit/>
          </a:bodyPr>
          <a:lstStyle/>
          <a:p>
            <a:pPr algn="ctr" defTabSz="1219170">
              <a:defRPr/>
            </a:pPr>
            <a:r>
              <a:rPr lang="en-US" sz="1067" kern="0" dirty="0">
                <a:solidFill>
                  <a:sysClr val="windowText" lastClr="000000"/>
                </a:solidFill>
                <a:cs typeface="Arial" pitchFamily="34" charset="0"/>
              </a:rPr>
              <a:t>inbound</a:t>
            </a:r>
          </a:p>
        </p:txBody>
      </p:sp>
      <p:cxnSp>
        <p:nvCxnSpPr>
          <p:cNvPr id="34" name="Connector: Elbow 33">
            <a:extLst>
              <a:ext uri="{FF2B5EF4-FFF2-40B4-BE49-F238E27FC236}">
                <a16:creationId xmlns:a16="http://schemas.microsoft.com/office/drawing/2014/main" id="{16229662-1935-4841-8950-5C51326771C5}"/>
              </a:ext>
            </a:extLst>
          </p:cNvPr>
          <p:cNvCxnSpPr>
            <a:cxnSpLocks/>
            <a:stCxn id="31" idx="2"/>
            <a:endCxn id="35" idx="1"/>
          </p:cNvCxnSpPr>
          <p:nvPr/>
        </p:nvCxnSpPr>
        <p:spPr>
          <a:xfrm rot="16200000" flipH="1">
            <a:off x="8780809" y="1083126"/>
            <a:ext cx="450009" cy="497652"/>
          </a:xfrm>
          <a:prstGeom prst="bentConnector2">
            <a:avLst/>
          </a:prstGeom>
          <a:noFill/>
          <a:ln w="19050" cap="flat" cmpd="sng" algn="ctr">
            <a:solidFill>
              <a:srgbClr val="000000"/>
            </a:solidFill>
            <a:prstDash val="solid"/>
          </a:ln>
          <a:effectLst/>
        </p:spPr>
      </p:cxnSp>
      <p:sp>
        <p:nvSpPr>
          <p:cNvPr id="35" name="TextBox 34">
            <a:extLst>
              <a:ext uri="{FF2B5EF4-FFF2-40B4-BE49-F238E27FC236}">
                <a16:creationId xmlns:a16="http://schemas.microsoft.com/office/drawing/2014/main" id="{F7246D7D-B8F7-4E67-85AE-DDCFA277B4A1}"/>
              </a:ext>
            </a:extLst>
          </p:cNvPr>
          <p:cNvSpPr txBox="1"/>
          <p:nvPr/>
        </p:nvSpPr>
        <p:spPr>
          <a:xfrm>
            <a:off x="9254639" y="1428684"/>
            <a:ext cx="995655" cy="256545"/>
          </a:xfrm>
          <a:prstGeom prst="rect">
            <a:avLst/>
          </a:prstGeom>
          <a:solidFill>
            <a:sysClr val="window" lastClr="FFFFFF">
              <a:lumMod val="85000"/>
            </a:sysClr>
          </a:solidFill>
        </p:spPr>
        <p:txBody>
          <a:bodyPr wrap="square" rtlCol="0" anchor="ctr">
            <a:spAutoFit/>
          </a:bodyPr>
          <a:lstStyle/>
          <a:p>
            <a:pPr algn="ctr" defTabSz="1219170">
              <a:defRPr/>
            </a:pPr>
            <a:r>
              <a:rPr lang="en-US" sz="1067" kern="0" dirty="0">
                <a:solidFill>
                  <a:sysClr val="windowText" lastClr="000000"/>
                </a:solidFill>
                <a:cs typeface="Arial" pitchFamily="34" charset="0"/>
              </a:rPr>
              <a:t>outbound</a:t>
            </a:r>
          </a:p>
        </p:txBody>
      </p:sp>
      <p:sp>
        <p:nvSpPr>
          <p:cNvPr id="36" name="TextBox 35">
            <a:extLst>
              <a:ext uri="{FF2B5EF4-FFF2-40B4-BE49-F238E27FC236}">
                <a16:creationId xmlns:a16="http://schemas.microsoft.com/office/drawing/2014/main" id="{EAFDD8BE-5E1E-4A64-824F-32299DC1A2EC}"/>
              </a:ext>
            </a:extLst>
          </p:cNvPr>
          <p:cNvSpPr txBox="1"/>
          <p:nvPr/>
        </p:nvSpPr>
        <p:spPr>
          <a:xfrm>
            <a:off x="6356837" y="2193266"/>
            <a:ext cx="1878452" cy="256545"/>
          </a:xfrm>
          <a:prstGeom prst="rect">
            <a:avLst/>
          </a:prstGeom>
          <a:solidFill>
            <a:srgbClr val="FFFF00"/>
          </a:solidFill>
        </p:spPr>
        <p:txBody>
          <a:bodyPr wrap="square" rtlCol="0">
            <a:spAutoFit/>
          </a:bodyPr>
          <a:lstStyle/>
          <a:p>
            <a:r>
              <a:rPr lang="en-US" sz="1067" b="1" dirty="0" err="1">
                <a:cs typeface="Arial" pitchFamily="34" charset="0"/>
              </a:rPr>
              <a:t>dmsd</a:t>
            </a:r>
            <a:r>
              <a:rPr lang="en-US" sz="1067" b="1" dirty="0">
                <a:cs typeface="Arial" pitchFamily="34" charset="0"/>
              </a:rPr>
              <a:t>-</a:t>
            </a:r>
            <a:r>
              <a:rPr lang="en-US" sz="1067" b="1" dirty="0" err="1">
                <a:cs typeface="Arial" pitchFamily="34" charset="0"/>
              </a:rPr>
              <a:t>histload</a:t>
            </a:r>
            <a:r>
              <a:rPr lang="en-US" sz="1067" b="1" dirty="0">
                <a:cs typeface="Arial" pitchFamily="34" charset="0"/>
              </a:rPr>
              <a:t>-raw</a:t>
            </a:r>
          </a:p>
        </p:txBody>
      </p:sp>
      <p:cxnSp>
        <p:nvCxnSpPr>
          <p:cNvPr id="37" name="Connector: Elbow 36">
            <a:extLst>
              <a:ext uri="{FF2B5EF4-FFF2-40B4-BE49-F238E27FC236}">
                <a16:creationId xmlns:a16="http://schemas.microsoft.com/office/drawing/2014/main" id="{4355D48F-8B01-4AFA-871E-02DF435E5921}"/>
              </a:ext>
            </a:extLst>
          </p:cNvPr>
          <p:cNvCxnSpPr>
            <a:cxnSpLocks/>
            <a:stCxn id="36" idx="3"/>
            <a:endCxn id="38" idx="1"/>
          </p:cNvCxnSpPr>
          <p:nvPr/>
        </p:nvCxnSpPr>
        <p:spPr>
          <a:xfrm>
            <a:off x="8235289" y="2321539"/>
            <a:ext cx="198542" cy="132353"/>
          </a:xfrm>
          <a:prstGeom prst="bentConnector3">
            <a:avLst>
              <a:gd name="adj1" fmla="val 50000"/>
            </a:avLst>
          </a:prstGeom>
          <a:noFill/>
          <a:ln w="19050" cap="flat" cmpd="sng" algn="ctr">
            <a:solidFill>
              <a:srgbClr val="000000"/>
            </a:solidFill>
            <a:prstDash val="solid"/>
          </a:ln>
          <a:effectLst/>
        </p:spPr>
      </p:cxnSp>
      <p:sp>
        <p:nvSpPr>
          <p:cNvPr id="38" name="TextBox 37">
            <a:extLst>
              <a:ext uri="{FF2B5EF4-FFF2-40B4-BE49-F238E27FC236}">
                <a16:creationId xmlns:a16="http://schemas.microsoft.com/office/drawing/2014/main" id="{C375375F-322E-4656-8828-87B037FC9F04}"/>
              </a:ext>
            </a:extLst>
          </p:cNvPr>
          <p:cNvSpPr txBox="1"/>
          <p:nvPr/>
        </p:nvSpPr>
        <p:spPr>
          <a:xfrm>
            <a:off x="8433831" y="2325619"/>
            <a:ext cx="641164"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39" name="Connector: Elbow 38">
            <a:extLst>
              <a:ext uri="{FF2B5EF4-FFF2-40B4-BE49-F238E27FC236}">
                <a16:creationId xmlns:a16="http://schemas.microsoft.com/office/drawing/2014/main" id="{20FBC8FA-742B-4381-B3DB-E92CF4EE021A}"/>
              </a:ext>
            </a:extLst>
          </p:cNvPr>
          <p:cNvCxnSpPr>
            <a:cxnSpLocks/>
            <a:stCxn id="38" idx="2"/>
            <a:endCxn id="40" idx="1"/>
          </p:cNvCxnSpPr>
          <p:nvPr/>
        </p:nvCxnSpPr>
        <p:spPr>
          <a:xfrm rot="16200000" flipH="1">
            <a:off x="8897247" y="2439330"/>
            <a:ext cx="226978" cy="512646"/>
          </a:xfrm>
          <a:prstGeom prst="bentConnector2">
            <a:avLst/>
          </a:prstGeom>
          <a:noFill/>
          <a:ln w="19050" cap="flat" cmpd="sng" algn="ctr">
            <a:solidFill>
              <a:srgbClr val="000000"/>
            </a:solidFill>
            <a:prstDash val="solid"/>
          </a:ln>
          <a:effectLst/>
        </p:spPr>
      </p:cxnSp>
      <p:sp>
        <p:nvSpPr>
          <p:cNvPr id="40" name="TextBox 39">
            <a:extLst>
              <a:ext uri="{FF2B5EF4-FFF2-40B4-BE49-F238E27FC236}">
                <a16:creationId xmlns:a16="http://schemas.microsoft.com/office/drawing/2014/main" id="{8CB2C0A4-3F02-49DD-8428-588E3B5B26DB}"/>
              </a:ext>
            </a:extLst>
          </p:cNvPr>
          <p:cNvSpPr txBox="1"/>
          <p:nvPr/>
        </p:nvSpPr>
        <p:spPr>
          <a:xfrm>
            <a:off x="9267059" y="2680869"/>
            <a:ext cx="971640"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41" name="Connector: Elbow 40">
            <a:extLst>
              <a:ext uri="{FF2B5EF4-FFF2-40B4-BE49-F238E27FC236}">
                <a16:creationId xmlns:a16="http://schemas.microsoft.com/office/drawing/2014/main" id="{D92F1370-7283-405D-9D49-747BA5A6EEC9}"/>
              </a:ext>
            </a:extLst>
          </p:cNvPr>
          <p:cNvCxnSpPr>
            <a:cxnSpLocks/>
            <a:stCxn id="38" idx="2"/>
            <a:endCxn id="42" idx="1"/>
          </p:cNvCxnSpPr>
          <p:nvPr/>
        </p:nvCxnSpPr>
        <p:spPr>
          <a:xfrm rot="16200000" flipH="1">
            <a:off x="8748703" y="2587874"/>
            <a:ext cx="520372" cy="508952"/>
          </a:xfrm>
          <a:prstGeom prst="bentConnector2">
            <a:avLst/>
          </a:prstGeom>
          <a:noFill/>
          <a:ln w="19050" cap="flat" cmpd="sng" algn="ctr">
            <a:solidFill>
              <a:srgbClr val="000000"/>
            </a:solidFill>
            <a:prstDash val="solid"/>
          </a:ln>
          <a:effectLst/>
        </p:spPr>
      </p:cxnSp>
      <p:sp>
        <p:nvSpPr>
          <p:cNvPr id="42" name="TextBox 41">
            <a:extLst>
              <a:ext uri="{FF2B5EF4-FFF2-40B4-BE49-F238E27FC236}">
                <a16:creationId xmlns:a16="http://schemas.microsoft.com/office/drawing/2014/main" id="{1D01FBD3-2B94-41D3-B568-316F13CB8662}"/>
              </a:ext>
            </a:extLst>
          </p:cNvPr>
          <p:cNvSpPr txBox="1"/>
          <p:nvPr/>
        </p:nvSpPr>
        <p:spPr>
          <a:xfrm>
            <a:off x="9263365" y="2974263"/>
            <a:ext cx="986929" cy="256545"/>
          </a:xfrm>
          <a:prstGeom prst="rect">
            <a:avLst/>
          </a:prstGeom>
          <a:solidFill>
            <a:sysClr val="window" lastClr="FFFFFF">
              <a:lumMod val="85000"/>
            </a:sysClr>
          </a:solidFill>
        </p:spPr>
        <p:txBody>
          <a:bodyPr wrap="square" rtlCol="0" anchor="ctr">
            <a:spAutoFit/>
          </a:bodyPr>
          <a:lstStyle/>
          <a:p>
            <a:pPr algn="ctr" defTabSz="1219170">
              <a:defRPr/>
            </a:pPr>
            <a:r>
              <a:rPr lang="en-US" sz="1067" kern="0" dirty="0">
                <a:solidFill>
                  <a:sysClr val="windowText" lastClr="000000"/>
                </a:solidFill>
                <a:cs typeface="Arial" pitchFamily="34" charset="0"/>
              </a:rPr>
              <a:t>outbound</a:t>
            </a:r>
          </a:p>
        </p:txBody>
      </p:sp>
      <p:sp>
        <p:nvSpPr>
          <p:cNvPr id="50" name="TextBox 49">
            <a:extLst>
              <a:ext uri="{FF2B5EF4-FFF2-40B4-BE49-F238E27FC236}">
                <a16:creationId xmlns:a16="http://schemas.microsoft.com/office/drawing/2014/main" id="{E02EDBC4-1BD6-4078-A7AE-FCA12A2737C1}"/>
              </a:ext>
            </a:extLst>
          </p:cNvPr>
          <p:cNvSpPr txBox="1"/>
          <p:nvPr/>
        </p:nvSpPr>
        <p:spPr>
          <a:xfrm>
            <a:off x="6304836" y="2958668"/>
            <a:ext cx="1772141" cy="256545"/>
          </a:xfrm>
          <a:prstGeom prst="rect">
            <a:avLst/>
          </a:prstGeom>
          <a:solidFill>
            <a:srgbClr val="FFFF00"/>
          </a:solidFill>
        </p:spPr>
        <p:txBody>
          <a:bodyPr wrap="square" rtlCol="0">
            <a:spAutoFit/>
          </a:bodyPr>
          <a:lstStyle/>
          <a:p>
            <a:r>
              <a:rPr lang="en-US" sz="1067" b="1" dirty="0" err="1">
                <a:cs typeface="Arial" pitchFamily="34" charset="0"/>
              </a:rPr>
              <a:t>dmsd</a:t>
            </a:r>
            <a:r>
              <a:rPr lang="en-US" sz="1067" b="1" dirty="0">
                <a:cs typeface="Arial" pitchFamily="34" charset="0"/>
              </a:rPr>
              <a:t>-</a:t>
            </a:r>
            <a:r>
              <a:rPr lang="en-US" sz="1067" b="1" dirty="0" err="1">
                <a:cs typeface="Arial" pitchFamily="34" charset="0"/>
              </a:rPr>
              <a:t>histload</a:t>
            </a:r>
            <a:r>
              <a:rPr lang="en-US" sz="1067" b="1" dirty="0">
                <a:cs typeface="Arial" pitchFamily="34" charset="0"/>
              </a:rPr>
              <a:t>-archive</a:t>
            </a:r>
          </a:p>
        </p:txBody>
      </p:sp>
      <p:cxnSp>
        <p:nvCxnSpPr>
          <p:cNvPr id="51" name="Connector: Elbow 50">
            <a:extLst>
              <a:ext uri="{FF2B5EF4-FFF2-40B4-BE49-F238E27FC236}">
                <a16:creationId xmlns:a16="http://schemas.microsoft.com/office/drawing/2014/main" id="{8703B8B1-2E56-4C2C-959B-A134BF353554}"/>
              </a:ext>
            </a:extLst>
          </p:cNvPr>
          <p:cNvCxnSpPr>
            <a:cxnSpLocks/>
            <a:stCxn id="50" idx="3"/>
            <a:endCxn id="52" idx="1"/>
          </p:cNvCxnSpPr>
          <p:nvPr/>
        </p:nvCxnSpPr>
        <p:spPr>
          <a:xfrm>
            <a:off x="8076977" y="3086941"/>
            <a:ext cx="193347" cy="215458"/>
          </a:xfrm>
          <a:prstGeom prst="bentConnector3">
            <a:avLst>
              <a:gd name="adj1" fmla="val 50000"/>
            </a:avLst>
          </a:prstGeom>
          <a:noFill/>
          <a:ln w="19050" cap="flat" cmpd="sng" algn="ctr">
            <a:solidFill>
              <a:srgbClr val="000000"/>
            </a:solidFill>
            <a:prstDash val="solid"/>
          </a:ln>
          <a:effectLst/>
        </p:spPr>
      </p:cxnSp>
      <p:sp>
        <p:nvSpPr>
          <p:cNvPr id="52" name="TextBox 51">
            <a:extLst>
              <a:ext uri="{FF2B5EF4-FFF2-40B4-BE49-F238E27FC236}">
                <a16:creationId xmlns:a16="http://schemas.microsoft.com/office/drawing/2014/main" id="{914916F1-C041-495E-9002-E6908D1D5191}"/>
              </a:ext>
            </a:extLst>
          </p:cNvPr>
          <p:cNvSpPr txBox="1"/>
          <p:nvPr/>
        </p:nvSpPr>
        <p:spPr>
          <a:xfrm>
            <a:off x="8270324" y="3174126"/>
            <a:ext cx="641165" cy="256545"/>
          </a:xfrm>
          <a:prstGeom prst="rect">
            <a:avLst/>
          </a:prstGeom>
          <a:solidFill>
            <a:srgbClr val="1F9CD7">
              <a:lumMod val="60000"/>
              <a:lumOff val="40000"/>
            </a:srgbClr>
          </a:solidFill>
        </p:spPr>
        <p:txBody>
          <a:bodyPr wrap="square" rtlCol="0" anchor="ctr">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53" name="Connector: Elbow 52">
            <a:extLst>
              <a:ext uri="{FF2B5EF4-FFF2-40B4-BE49-F238E27FC236}">
                <a16:creationId xmlns:a16="http://schemas.microsoft.com/office/drawing/2014/main" id="{97621D1B-9CA5-499E-BA3B-7A72E3316072}"/>
              </a:ext>
            </a:extLst>
          </p:cNvPr>
          <p:cNvCxnSpPr>
            <a:cxnSpLocks/>
            <a:stCxn id="52" idx="2"/>
            <a:endCxn id="54" idx="1"/>
          </p:cNvCxnSpPr>
          <p:nvPr/>
        </p:nvCxnSpPr>
        <p:spPr>
          <a:xfrm rot="16200000" flipH="1">
            <a:off x="8837659" y="3183919"/>
            <a:ext cx="170228" cy="663732"/>
          </a:xfrm>
          <a:prstGeom prst="bentConnector2">
            <a:avLst/>
          </a:prstGeom>
          <a:noFill/>
          <a:ln w="19050" cap="flat" cmpd="sng" algn="ctr">
            <a:solidFill>
              <a:srgbClr val="000000"/>
            </a:solidFill>
            <a:prstDash val="solid"/>
          </a:ln>
          <a:effectLst/>
        </p:spPr>
      </p:cxnSp>
      <p:sp>
        <p:nvSpPr>
          <p:cNvPr id="54" name="TextBox 53">
            <a:extLst>
              <a:ext uri="{FF2B5EF4-FFF2-40B4-BE49-F238E27FC236}">
                <a16:creationId xmlns:a16="http://schemas.microsoft.com/office/drawing/2014/main" id="{A5A24BB4-E975-4F62-9565-E86D3A95B561}"/>
              </a:ext>
            </a:extLst>
          </p:cNvPr>
          <p:cNvSpPr txBox="1"/>
          <p:nvPr/>
        </p:nvSpPr>
        <p:spPr>
          <a:xfrm>
            <a:off x="9254639" y="3472626"/>
            <a:ext cx="995653"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55" name="Connector: Elbow 54">
            <a:extLst>
              <a:ext uri="{FF2B5EF4-FFF2-40B4-BE49-F238E27FC236}">
                <a16:creationId xmlns:a16="http://schemas.microsoft.com/office/drawing/2014/main" id="{8B90959B-2284-4F9F-9396-6BEC61FDB884}"/>
              </a:ext>
            </a:extLst>
          </p:cNvPr>
          <p:cNvCxnSpPr>
            <a:cxnSpLocks/>
            <a:stCxn id="52" idx="2"/>
            <a:endCxn id="56" idx="1"/>
          </p:cNvCxnSpPr>
          <p:nvPr/>
        </p:nvCxnSpPr>
        <p:spPr>
          <a:xfrm rot="16200000" flipH="1">
            <a:off x="8669522" y="3352056"/>
            <a:ext cx="506503" cy="663732"/>
          </a:xfrm>
          <a:prstGeom prst="bentConnector2">
            <a:avLst/>
          </a:prstGeom>
          <a:noFill/>
          <a:ln w="19050" cap="flat" cmpd="sng" algn="ctr">
            <a:solidFill>
              <a:srgbClr val="000000"/>
            </a:solidFill>
            <a:prstDash val="solid"/>
          </a:ln>
          <a:effectLst/>
        </p:spPr>
      </p:cxnSp>
      <p:sp>
        <p:nvSpPr>
          <p:cNvPr id="56" name="TextBox 55">
            <a:extLst>
              <a:ext uri="{FF2B5EF4-FFF2-40B4-BE49-F238E27FC236}">
                <a16:creationId xmlns:a16="http://schemas.microsoft.com/office/drawing/2014/main" id="{F41F59CD-74AD-45DC-A727-24846747E6DA}"/>
              </a:ext>
            </a:extLst>
          </p:cNvPr>
          <p:cNvSpPr txBox="1"/>
          <p:nvPr/>
        </p:nvSpPr>
        <p:spPr>
          <a:xfrm>
            <a:off x="9254639" y="3808901"/>
            <a:ext cx="995653"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cxnSp>
        <p:nvCxnSpPr>
          <p:cNvPr id="57" name="Straight Connector 56">
            <a:extLst>
              <a:ext uri="{FF2B5EF4-FFF2-40B4-BE49-F238E27FC236}">
                <a16:creationId xmlns:a16="http://schemas.microsoft.com/office/drawing/2014/main" id="{CFE657A5-5BFC-4F03-B0D6-78FA2D5BA0A8}"/>
              </a:ext>
            </a:extLst>
          </p:cNvPr>
          <p:cNvCxnSpPr>
            <a:cxnSpLocks/>
          </p:cNvCxnSpPr>
          <p:nvPr/>
        </p:nvCxnSpPr>
        <p:spPr>
          <a:xfrm>
            <a:off x="6182637" y="446815"/>
            <a:ext cx="16151" cy="6297327"/>
          </a:xfrm>
          <a:prstGeom prst="line">
            <a:avLst/>
          </a:prstGeom>
          <a:noFill/>
          <a:ln w="9525" cap="flat" cmpd="sng" algn="ctr">
            <a:solidFill>
              <a:srgbClr val="3E7D32">
                <a:lumMod val="50000"/>
              </a:srgbClr>
            </a:solidFill>
            <a:prstDash val="solid"/>
          </a:ln>
          <a:effectLst/>
        </p:spPr>
      </p:cxnSp>
      <p:sp>
        <p:nvSpPr>
          <p:cNvPr id="58" name="TextBox 57">
            <a:extLst>
              <a:ext uri="{FF2B5EF4-FFF2-40B4-BE49-F238E27FC236}">
                <a16:creationId xmlns:a16="http://schemas.microsoft.com/office/drawing/2014/main" id="{99C7316B-71F6-4AF1-8FA5-29CBE6196F68}"/>
              </a:ext>
            </a:extLst>
          </p:cNvPr>
          <p:cNvSpPr txBox="1"/>
          <p:nvPr/>
        </p:nvSpPr>
        <p:spPr>
          <a:xfrm>
            <a:off x="3291440" y="1782379"/>
            <a:ext cx="96502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common</a:t>
            </a:r>
          </a:p>
        </p:txBody>
      </p:sp>
      <p:cxnSp>
        <p:nvCxnSpPr>
          <p:cNvPr id="59" name="Connector: Elbow 58">
            <a:extLst>
              <a:ext uri="{FF2B5EF4-FFF2-40B4-BE49-F238E27FC236}">
                <a16:creationId xmlns:a16="http://schemas.microsoft.com/office/drawing/2014/main" id="{FF5C2E02-3147-4315-B20E-F2A0D713D523}"/>
              </a:ext>
            </a:extLst>
          </p:cNvPr>
          <p:cNvCxnSpPr>
            <a:cxnSpLocks/>
            <a:stCxn id="10" idx="2"/>
            <a:endCxn id="58" idx="1"/>
          </p:cNvCxnSpPr>
          <p:nvPr/>
        </p:nvCxnSpPr>
        <p:spPr>
          <a:xfrm rot="16200000" flipH="1">
            <a:off x="3007713" y="1626925"/>
            <a:ext cx="139614" cy="427839"/>
          </a:xfrm>
          <a:prstGeom prst="bentConnector2">
            <a:avLst/>
          </a:prstGeom>
          <a:noFill/>
          <a:ln w="19050" cap="flat" cmpd="sng" algn="ctr">
            <a:solidFill>
              <a:srgbClr val="000000"/>
            </a:solidFill>
            <a:prstDash val="solid"/>
          </a:ln>
          <a:effectLst/>
        </p:spPr>
      </p:cxnSp>
      <p:sp>
        <p:nvSpPr>
          <p:cNvPr id="60" name="TextBox 59">
            <a:extLst>
              <a:ext uri="{FF2B5EF4-FFF2-40B4-BE49-F238E27FC236}">
                <a16:creationId xmlns:a16="http://schemas.microsoft.com/office/drawing/2014/main" id="{23E276C7-937C-4D13-B5F1-674776300F7C}"/>
              </a:ext>
            </a:extLst>
          </p:cNvPr>
          <p:cNvSpPr txBox="1"/>
          <p:nvPr/>
        </p:nvSpPr>
        <p:spPr>
          <a:xfrm>
            <a:off x="6304836" y="3821491"/>
            <a:ext cx="1792643" cy="256545"/>
          </a:xfrm>
          <a:prstGeom prst="rect">
            <a:avLst/>
          </a:prstGeom>
          <a:solidFill>
            <a:srgbClr val="FFFF00"/>
          </a:solidFill>
        </p:spPr>
        <p:txBody>
          <a:bodyPr wrap="square" rtlCol="0">
            <a:spAutoFit/>
          </a:bodyPr>
          <a:lstStyle/>
          <a:p>
            <a:r>
              <a:rPr lang="en-US" sz="1067" b="1" dirty="0" err="1">
                <a:cs typeface="Arial" pitchFamily="34" charset="0"/>
              </a:rPr>
              <a:t>dmsd</a:t>
            </a:r>
            <a:r>
              <a:rPr lang="en-US" sz="1067" b="1" dirty="0">
                <a:cs typeface="Arial" pitchFamily="34" charset="0"/>
              </a:rPr>
              <a:t>-</a:t>
            </a:r>
            <a:r>
              <a:rPr lang="en-US" sz="1067" b="1" dirty="0" err="1">
                <a:cs typeface="Arial" pitchFamily="34" charset="0"/>
              </a:rPr>
              <a:t>histload</a:t>
            </a:r>
            <a:r>
              <a:rPr lang="en-US" sz="1067" b="1" dirty="0">
                <a:cs typeface="Arial" pitchFamily="34" charset="0"/>
              </a:rPr>
              <a:t>-error</a:t>
            </a:r>
          </a:p>
        </p:txBody>
      </p:sp>
      <p:cxnSp>
        <p:nvCxnSpPr>
          <p:cNvPr id="61" name="Connector: Elbow 60">
            <a:extLst>
              <a:ext uri="{FF2B5EF4-FFF2-40B4-BE49-F238E27FC236}">
                <a16:creationId xmlns:a16="http://schemas.microsoft.com/office/drawing/2014/main" id="{72DAA95C-1A9B-4082-9CF8-5E2958C8DF92}"/>
              </a:ext>
            </a:extLst>
          </p:cNvPr>
          <p:cNvCxnSpPr>
            <a:cxnSpLocks/>
            <a:stCxn id="60" idx="3"/>
            <a:endCxn id="63" idx="1"/>
          </p:cNvCxnSpPr>
          <p:nvPr/>
        </p:nvCxnSpPr>
        <p:spPr>
          <a:xfrm>
            <a:off x="8097479" y="3949764"/>
            <a:ext cx="169855" cy="239019"/>
          </a:xfrm>
          <a:prstGeom prst="bentConnector3">
            <a:avLst>
              <a:gd name="adj1" fmla="val 50000"/>
            </a:avLst>
          </a:prstGeom>
          <a:noFill/>
          <a:ln w="19050" cap="flat" cmpd="sng" algn="ctr">
            <a:solidFill>
              <a:srgbClr val="000000"/>
            </a:solidFill>
            <a:prstDash val="solid"/>
          </a:ln>
          <a:effectLst/>
        </p:spPr>
      </p:cxnSp>
      <p:sp>
        <p:nvSpPr>
          <p:cNvPr id="62" name="TextBox 61">
            <a:extLst>
              <a:ext uri="{FF2B5EF4-FFF2-40B4-BE49-F238E27FC236}">
                <a16:creationId xmlns:a16="http://schemas.microsoft.com/office/drawing/2014/main" id="{8CFFAF75-0107-4BCB-8247-356269EBC7D8}"/>
              </a:ext>
            </a:extLst>
          </p:cNvPr>
          <p:cNvSpPr txBox="1"/>
          <p:nvPr/>
        </p:nvSpPr>
        <p:spPr>
          <a:xfrm>
            <a:off x="9254638" y="4312833"/>
            <a:ext cx="975233"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sp>
        <p:nvSpPr>
          <p:cNvPr id="63" name="TextBox 62">
            <a:extLst>
              <a:ext uri="{FF2B5EF4-FFF2-40B4-BE49-F238E27FC236}">
                <a16:creationId xmlns:a16="http://schemas.microsoft.com/office/drawing/2014/main" id="{A4F74B34-970C-4166-B43E-414A3E9CFB8A}"/>
              </a:ext>
            </a:extLst>
          </p:cNvPr>
          <p:cNvSpPr txBox="1"/>
          <p:nvPr/>
        </p:nvSpPr>
        <p:spPr>
          <a:xfrm>
            <a:off x="8267334" y="4060510"/>
            <a:ext cx="641165"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64" name="Connector: Elbow 63">
            <a:extLst>
              <a:ext uri="{FF2B5EF4-FFF2-40B4-BE49-F238E27FC236}">
                <a16:creationId xmlns:a16="http://schemas.microsoft.com/office/drawing/2014/main" id="{244068AB-C53B-45AF-B43C-C9B0FC51746E}"/>
              </a:ext>
            </a:extLst>
          </p:cNvPr>
          <p:cNvCxnSpPr>
            <a:cxnSpLocks/>
            <a:stCxn id="63" idx="2"/>
            <a:endCxn id="62" idx="1"/>
          </p:cNvCxnSpPr>
          <p:nvPr/>
        </p:nvCxnSpPr>
        <p:spPr>
          <a:xfrm rot="16200000" flipH="1">
            <a:off x="8859252" y="4045719"/>
            <a:ext cx="124051" cy="666721"/>
          </a:xfrm>
          <a:prstGeom prst="bentConnector2">
            <a:avLst/>
          </a:prstGeom>
          <a:noFill/>
          <a:ln w="19050" cap="flat" cmpd="sng" algn="ctr">
            <a:solidFill>
              <a:srgbClr val="000000"/>
            </a:solidFill>
            <a:prstDash val="solid"/>
          </a:ln>
          <a:effectLst/>
        </p:spPr>
      </p:cxnSp>
      <p:sp>
        <p:nvSpPr>
          <p:cNvPr id="65" name="TextBox 64">
            <a:extLst>
              <a:ext uri="{FF2B5EF4-FFF2-40B4-BE49-F238E27FC236}">
                <a16:creationId xmlns:a16="http://schemas.microsoft.com/office/drawing/2014/main" id="{C3D6EF63-CBF3-48AB-B309-03CB110BC154}"/>
              </a:ext>
            </a:extLst>
          </p:cNvPr>
          <p:cNvSpPr txBox="1"/>
          <p:nvPr/>
        </p:nvSpPr>
        <p:spPr>
          <a:xfrm>
            <a:off x="4334401" y="923719"/>
            <a:ext cx="1791033"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Filled template is placed here</a:t>
            </a:r>
            <a:endParaRPr lang="en-US" sz="1067" kern="0" dirty="0">
              <a:solidFill>
                <a:sysClr val="windowText" lastClr="000000"/>
              </a:solidFill>
            </a:endParaRPr>
          </a:p>
        </p:txBody>
      </p:sp>
      <p:sp>
        <p:nvSpPr>
          <p:cNvPr id="66" name="TextBox 65">
            <a:extLst>
              <a:ext uri="{FF2B5EF4-FFF2-40B4-BE49-F238E27FC236}">
                <a16:creationId xmlns:a16="http://schemas.microsoft.com/office/drawing/2014/main" id="{80715EDE-B054-4EE8-8457-5E2C602FE992}"/>
              </a:ext>
            </a:extLst>
          </p:cNvPr>
          <p:cNvSpPr txBox="1"/>
          <p:nvPr/>
        </p:nvSpPr>
        <p:spPr>
          <a:xfrm>
            <a:off x="4321396" y="1684842"/>
            <a:ext cx="1884072"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Ingestion framework files are available here</a:t>
            </a:r>
            <a:endParaRPr lang="en-US" sz="1067" kern="0" dirty="0">
              <a:solidFill>
                <a:sysClr val="windowText" lastClr="000000"/>
              </a:solidFill>
            </a:endParaRPr>
          </a:p>
        </p:txBody>
      </p:sp>
      <p:sp>
        <p:nvSpPr>
          <p:cNvPr id="67" name="TextBox 66">
            <a:extLst>
              <a:ext uri="{FF2B5EF4-FFF2-40B4-BE49-F238E27FC236}">
                <a16:creationId xmlns:a16="http://schemas.microsoft.com/office/drawing/2014/main" id="{46A5DA0C-254E-49A2-AE78-529C8A6B9E4A}"/>
              </a:ext>
            </a:extLst>
          </p:cNvPr>
          <p:cNvSpPr txBox="1"/>
          <p:nvPr/>
        </p:nvSpPr>
        <p:spPr>
          <a:xfrm>
            <a:off x="4330728" y="2051999"/>
            <a:ext cx="1834045"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JSON Files to process and create the pipeline code</a:t>
            </a:r>
            <a:endParaRPr lang="en-US" sz="1067" kern="0" dirty="0">
              <a:solidFill>
                <a:sysClr val="windowText" lastClr="000000"/>
              </a:solidFill>
            </a:endParaRPr>
          </a:p>
        </p:txBody>
      </p:sp>
      <p:sp>
        <p:nvSpPr>
          <p:cNvPr id="68" name="TextBox 67">
            <a:extLst>
              <a:ext uri="{FF2B5EF4-FFF2-40B4-BE49-F238E27FC236}">
                <a16:creationId xmlns:a16="http://schemas.microsoft.com/office/drawing/2014/main" id="{18CC52F5-97A7-45C8-AE2F-72EFA0EF99E3}"/>
              </a:ext>
            </a:extLst>
          </p:cNvPr>
          <p:cNvSpPr txBox="1"/>
          <p:nvPr/>
        </p:nvSpPr>
        <p:spPr>
          <a:xfrm>
            <a:off x="4355311" y="2453238"/>
            <a:ext cx="1795892"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Framework Generated Code Files</a:t>
            </a:r>
            <a:endParaRPr lang="en-US" sz="1067" kern="0" dirty="0">
              <a:solidFill>
                <a:sysClr val="windowText" lastClr="000000"/>
              </a:solidFill>
            </a:endParaRPr>
          </a:p>
        </p:txBody>
      </p:sp>
      <p:sp>
        <p:nvSpPr>
          <p:cNvPr id="69" name="TextBox 68">
            <a:extLst>
              <a:ext uri="{FF2B5EF4-FFF2-40B4-BE49-F238E27FC236}">
                <a16:creationId xmlns:a16="http://schemas.microsoft.com/office/drawing/2014/main" id="{FF2F43ED-5F5A-4CDB-9961-E698F1735E3A}"/>
              </a:ext>
            </a:extLst>
          </p:cNvPr>
          <p:cNvSpPr txBox="1"/>
          <p:nvPr/>
        </p:nvSpPr>
        <p:spPr>
          <a:xfrm>
            <a:off x="10238700" y="1161499"/>
            <a:ext cx="1914529" cy="256545"/>
          </a:xfrm>
          <a:prstGeom prst="rect">
            <a:avLst/>
          </a:prstGeom>
          <a:noFill/>
        </p:spPr>
        <p:txBody>
          <a:bodyPr wrap="square" rtlCol="0" anchor="ctr">
            <a:spAutoFit/>
          </a:bodyPr>
          <a:lstStyle/>
          <a:p>
            <a:pPr defTabSz="1219170">
              <a:defRPr/>
            </a:pPr>
            <a:r>
              <a:rPr lang="en-US" sz="1067" kern="0" dirty="0">
                <a:solidFill>
                  <a:sysClr val="windowText" lastClr="000000"/>
                </a:solidFill>
                <a:cs typeface="Arial" pitchFamily="34" charset="0"/>
              </a:rPr>
              <a:t>Source Data Files Upload path</a:t>
            </a:r>
            <a:endParaRPr lang="en-US" sz="1067" kern="0" dirty="0">
              <a:solidFill>
                <a:sysClr val="windowText" lastClr="000000"/>
              </a:solidFill>
            </a:endParaRPr>
          </a:p>
        </p:txBody>
      </p:sp>
      <p:sp>
        <p:nvSpPr>
          <p:cNvPr id="70" name="TextBox 69">
            <a:extLst>
              <a:ext uri="{FF2B5EF4-FFF2-40B4-BE49-F238E27FC236}">
                <a16:creationId xmlns:a16="http://schemas.microsoft.com/office/drawing/2014/main" id="{D5E875A0-7A1D-45EB-ADD6-613608151A27}"/>
              </a:ext>
            </a:extLst>
          </p:cNvPr>
          <p:cNvSpPr txBox="1"/>
          <p:nvPr/>
        </p:nvSpPr>
        <p:spPr>
          <a:xfrm>
            <a:off x="10215053" y="1428771"/>
            <a:ext cx="1914528" cy="256545"/>
          </a:xfrm>
          <a:prstGeom prst="rect">
            <a:avLst/>
          </a:prstGeom>
          <a:noFill/>
        </p:spPr>
        <p:txBody>
          <a:bodyPr wrap="square" rtlCol="0" anchor="ctr">
            <a:spAutoFit/>
          </a:bodyPr>
          <a:lstStyle/>
          <a:p>
            <a:pPr defTabSz="1219170">
              <a:defRPr/>
            </a:pPr>
            <a:r>
              <a:rPr lang="en-US" sz="1067" kern="0" dirty="0">
                <a:solidFill>
                  <a:sysClr val="windowText" lastClr="000000"/>
                </a:solidFill>
                <a:cs typeface="Arial" pitchFamily="34" charset="0"/>
              </a:rPr>
              <a:t>Output Data Files Upload Path</a:t>
            </a:r>
            <a:endParaRPr lang="en-US" sz="1067" kern="0" dirty="0">
              <a:solidFill>
                <a:sysClr val="windowText" lastClr="000000"/>
              </a:solidFill>
            </a:endParaRPr>
          </a:p>
        </p:txBody>
      </p:sp>
      <p:sp>
        <p:nvSpPr>
          <p:cNvPr id="71" name="TextBox 70">
            <a:extLst>
              <a:ext uri="{FF2B5EF4-FFF2-40B4-BE49-F238E27FC236}">
                <a16:creationId xmlns:a16="http://schemas.microsoft.com/office/drawing/2014/main" id="{A7C5A10F-379F-4315-8816-88A1D1A2FA2B}"/>
              </a:ext>
            </a:extLst>
          </p:cNvPr>
          <p:cNvSpPr txBox="1"/>
          <p:nvPr/>
        </p:nvSpPr>
        <p:spPr>
          <a:xfrm>
            <a:off x="10190192" y="2642555"/>
            <a:ext cx="2114106"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Processing Data &amp; Audit Files path</a:t>
            </a:r>
            <a:endParaRPr lang="en-US" sz="1067" kern="0" dirty="0">
              <a:solidFill>
                <a:sysClr val="windowText" lastClr="000000"/>
              </a:solidFill>
            </a:endParaRPr>
          </a:p>
        </p:txBody>
      </p:sp>
      <p:sp>
        <p:nvSpPr>
          <p:cNvPr id="72" name="TextBox 71">
            <a:extLst>
              <a:ext uri="{FF2B5EF4-FFF2-40B4-BE49-F238E27FC236}">
                <a16:creationId xmlns:a16="http://schemas.microsoft.com/office/drawing/2014/main" id="{2DB8A3FE-9C4E-4408-ABD2-592426F99548}"/>
              </a:ext>
            </a:extLst>
          </p:cNvPr>
          <p:cNvSpPr txBox="1"/>
          <p:nvPr/>
        </p:nvSpPr>
        <p:spPr>
          <a:xfrm>
            <a:off x="10229873" y="2935613"/>
            <a:ext cx="2294372"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Outbound Data &amp; Audit Files Path</a:t>
            </a:r>
            <a:endParaRPr lang="en-US" sz="1067" kern="0" dirty="0">
              <a:solidFill>
                <a:sysClr val="windowText" lastClr="000000"/>
              </a:solidFill>
            </a:endParaRPr>
          </a:p>
        </p:txBody>
      </p:sp>
      <p:sp>
        <p:nvSpPr>
          <p:cNvPr id="75" name="TextBox 74">
            <a:extLst>
              <a:ext uri="{FF2B5EF4-FFF2-40B4-BE49-F238E27FC236}">
                <a16:creationId xmlns:a16="http://schemas.microsoft.com/office/drawing/2014/main" id="{1FC0DABE-E9D2-41B8-B758-8EBC25765F66}"/>
              </a:ext>
            </a:extLst>
          </p:cNvPr>
          <p:cNvSpPr txBox="1"/>
          <p:nvPr/>
        </p:nvSpPr>
        <p:spPr>
          <a:xfrm>
            <a:off x="243841" y="456457"/>
            <a:ext cx="5822321"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1. Framework Metadata Upload - Google Cloud Storage</a:t>
            </a:r>
          </a:p>
        </p:txBody>
      </p:sp>
      <p:sp>
        <p:nvSpPr>
          <p:cNvPr id="76" name="TextBox 75">
            <a:extLst>
              <a:ext uri="{FF2B5EF4-FFF2-40B4-BE49-F238E27FC236}">
                <a16:creationId xmlns:a16="http://schemas.microsoft.com/office/drawing/2014/main" id="{D5B23624-03F5-48A1-8033-BAE8D38ECD92}"/>
              </a:ext>
            </a:extLst>
          </p:cNvPr>
          <p:cNvSpPr txBox="1"/>
          <p:nvPr/>
        </p:nvSpPr>
        <p:spPr>
          <a:xfrm>
            <a:off x="6311425" y="468926"/>
            <a:ext cx="5644497"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4. Loading Data &amp; Audit Files - Google Cloud Storage</a:t>
            </a:r>
          </a:p>
        </p:txBody>
      </p:sp>
      <p:sp>
        <p:nvSpPr>
          <p:cNvPr id="77" name="TextBox 76">
            <a:extLst>
              <a:ext uri="{FF2B5EF4-FFF2-40B4-BE49-F238E27FC236}">
                <a16:creationId xmlns:a16="http://schemas.microsoft.com/office/drawing/2014/main" id="{E4D7BC49-1D9B-49F8-BF36-A0F1F795A226}"/>
              </a:ext>
            </a:extLst>
          </p:cNvPr>
          <p:cNvSpPr txBox="1"/>
          <p:nvPr/>
        </p:nvSpPr>
        <p:spPr>
          <a:xfrm>
            <a:off x="228601" y="5458110"/>
            <a:ext cx="5867400"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3.Framework Created BigQuery Tables</a:t>
            </a:r>
          </a:p>
        </p:txBody>
      </p:sp>
      <p:cxnSp>
        <p:nvCxnSpPr>
          <p:cNvPr id="78" name="Connector: Elbow 98">
            <a:extLst>
              <a:ext uri="{FF2B5EF4-FFF2-40B4-BE49-F238E27FC236}">
                <a16:creationId xmlns:a16="http://schemas.microsoft.com/office/drawing/2014/main" id="{8BD63B67-98FB-4EE4-9140-44B5CE326735}"/>
              </a:ext>
            </a:extLst>
          </p:cNvPr>
          <p:cNvCxnSpPr>
            <a:cxnSpLocks/>
            <a:endCxn id="85" idx="0"/>
          </p:cNvCxnSpPr>
          <p:nvPr/>
        </p:nvCxnSpPr>
        <p:spPr>
          <a:xfrm>
            <a:off x="851321" y="5742500"/>
            <a:ext cx="1" cy="128262"/>
          </a:xfrm>
          <a:prstGeom prst="straightConnector1">
            <a:avLst/>
          </a:prstGeom>
          <a:noFill/>
          <a:ln w="19050" cap="flat" cmpd="sng" algn="ctr">
            <a:solidFill>
              <a:srgbClr val="000000"/>
            </a:solidFill>
            <a:prstDash val="solid"/>
          </a:ln>
          <a:effectLst/>
        </p:spPr>
      </p:cxnSp>
      <p:sp>
        <p:nvSpPr>
          <p:cNvPr id="79" name="TextBox 78">
            <a:extLst>
              <a:ext uri="{FF2B5EF4-FFF2-40B4-BE49-F238E27FC236}">
                <a16:creationId xmlns:a16="http://schemas.microsoft.com/office/drawing/2014/main" id="{22D904EB-05C9-4D42-AD12-D32BE109EEA7}"/>
              </a:ext>
            </a:extLst>
          </p:cNvPr>
          <p:cNvSpPr txBox="1"/>
          <p:nvPr/>
        </p:nvSpPr>
        <p:spPr>
          <a:xfrm>
            <a:off x="1994285" y="5874318"/>
            <a:ext cx="669980" cy="256545"/>
          </a:xfrm>
          <a:prstGeom prst="rect">
            <a:avLst/>
          </a:prstGeom>
          <a:solidFill>
            <a:sysClr val="window" lastClr="FFFFFF">
              <a:lumMod val="85000"/>
            </a:sysClr>
          </a:solidFill>
        </p:spPr>
        <p:txBody>
          <a:bodyPr wrap="square"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bronze</a:t>
            </a:r>
          </a:p>
        </p:txBody>
      </p:sp>
      <p:sp>
        <p:nvSpPr>
          <p:cNvPr id="80" name="TextBox 79">
            <a:extLst>
              <a:ext uri="{FF2B5EF4-FFF2-40B4-BE49-F238E27FC236}">
                <a16:creationId xmlns:a16="http://schemas.microsoft.com/office/drawing/2014/main" id="{CC0306AD-93DC-4332-9D67-29A2380A1182}"/>
              </a:ext>
            </a:extLst>
          </p:cNvPr>
          <p:cNvSpPr txBox="1"/>
          <p:nvPr/>
        </p:nvSpPr>
        <p:spPr>
          <a:xfrm>
            <a:off x="1993505" y="6110442"/>
            <a:ext cx="675491" cy="256545"/>
          </a:xfrm>
          <a:prstGeom prst="rect">
            <a:avLst/>
          </a:prstGeom>
          <a:solidFill>
            <a:sysClr val="window" lastClr="FFFFFF">
              <a:lumMod val="85000"/>
            </a:sysClr>
          </a:solidFill>
        </p:spPr>
        <p:txBody>
          <a:bodyPr wrap="square"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silver</a:t>
            </a:r>
          </a:p>
        </p:txBody>
      </p:sp>
      <p:sp>
        <p:nvSpPr>
          <p:cNvPr id="81" name="TextBox 80">
            <a:extLst>
              <a:ext uri="{FF2B5EF4-FFF2-40B4-BE49-F238E27FC236}">
                <a16:creationId xmlns:a16="http://schemas.microsoft.com/office/drawing/2014/main" id="{7252ACE1-A530-4A07-A73F-F857FE7D0C53}"/>
              </a:ext>
            </a:extLst>
          </p:cNvPr>
          <p:cNvSpPr txBox="1"/>
          <p:nvPr/>
        </p:nvSpPr>
        <p:spPr>
          <a:xfrm>
            <a:off x="1991989" y="6335374"/>
            <a:ext cx="670760" cy="256545"/>
          </a:xfrm>
          <a:prstGeom prst="rect">
            <a:avLst/>
          </a:prstGeom>
          <a:solidFill>
            <a:sysClr val="window" lastClr="FFFFFF">
              <a:lumMod val="85000"/>
            </a:sysClr>
          </a:solidFill>
        </p:spPr>
        <p:txBody>
          <a:bodyPr wrap="square"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gold</a:t>
            </a:r>
          </a:p>
        </p:txBody>
      </p:sp>
      <p:cxnSp>
        <p:nvCxnSpPr>
          <p:cNvPr id="82" name="Connector: Elbow 233">
            <a:extLst>
              <a:ext uri="{FF2B5EF4-FFF2-40B4-BE49-F238E27FC236}">
                <a16:creationId xmlns:a16="http://schemas.microsoft.com/office/drawing/2014/main" id="{DA791796-3726-48DB-957F-CE28B98E106B}"/>
              </a:ext>
            </a:extLst>
          </p:cNvPr>
          <p:cNvCxnSpPr>
            <a:cxnSpLocks/>
            <a:endCxn id="83" idx="0"/>
          </p:cNvCxnSpPr>
          <p:nvPr/>
        </p:nvCxnSpPr>
        <p:spPr>
          <a:xfrm>
            <a:off x="5386916" y="5723514"/>
            <a:ext cx="1" cy="165213"/>
          </a:xfrm>
          <a:prstGeom prst="straightConnector1">
            <a:avLst/>
          </a:prstGeom>
          <a:noFill/>
          <a:ln w="19050" cap="flat" cmpd="sng" algn="ctr">
            <a:solidFill>
              <a:srgbClr val="000000"/>
            </a:solidFill>
            <a:prstDash val="solid"/>
          </a:ln>
          <a:effectLst/>
        </p:spPr>
      </p:cxnSp>
      <p:sp>
        <p:nvSpPr>
          <p:cNvPr id="83" name="TextBox 82">
            <a:extLst>
              <a:ext uri="{FF2B5EF4-FFF2-40B4-BE49-F238E27FC236}">
                <a16:creationId xmlns:a16="http://schemas.microsoft.com/office/drawing/2014/main" id="{6C348804-8276-4653-BFA2-9B5A6FA7212D}"/>
              </a:ext>
            </a:extLst>
          </p:cNvPr>
          <p:cNvSpPr txBox="1"/>
          <p:nvPr/>
        </p:nvSpPr>
        <p:spPr>
          <a:xfrm>
            <a:off x="4924290" y="5888727"/>
            <a:ext cx="925253" cy="256545"/>
          </a:xfrm>
          <a:prstGeom prst="rect">
            <a:avLst/>
          </a:prstGeom>
          <a:solidFill>
            <a:sysClr val="window" lastClr="FFFFFF">
              <a:lumMod val="85000"/>
            </a:sysClr>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master</a:t>
            </a:r>
          </a:p>
        </p:txBody>
      </p:sp>
      <p:cxnSp>
        <p:nvCxnSpPr>
          <p:cNvPr id="84" name="Connector: Elbow 83">
            <a:extLst>
              <a:ext uri="{FF2B5EF4-FFF2-40B4-BE49-F238E27FC236}">
                <a16:creationId xmlns:a16="http://schemas.microsoft.com/office/drawing/2014/main" id="{1519194A-3D06-4B31-B0BF-C791DB9CB315}"/>
              </a:ext>
            </a:extLst>
          </p:cNvPr>
          <p:cNvCxnSpPr>
            <a:cxnSpLocks/>
            <a:stCxn id="85" idx="2"/>
            <a:endCxn id="80" idx="1"/>
          </p:cNvCxnSpPr>
          <p:nvPr/>
        </p:nvCxnSpPr>
        <p:spPr>
          <a:xfrm rot="16200000" flipH="1">
            <a:off x="1366709" y="5611919"/>
            <a:ext cx="111408" cy="1142183"/>
          </a:xfrm>
          <a:prstGeom prst="bentConnector2">
            <a:avLst/>
          </a:prstGeom>
          <a:noFill/>
          <a:ln w="19050" cap="flat" cmpd="sng" algn="ctr">
            <a:solidFill>
              <a:srgbClr val="000000"/>
            </a:solidFill>
            <a:prstDash val="solid"/>
          </a:ln>
          <a:effectLst/>
        </p:spPr>
      </p:cxnSp>
      <p:sp>
        <p:nvSpPr>
          <p:cNvPr id="85" name="TextBox 84">
            <a:extLst>
              <a:ext uri="{FF2B5EF4-FFF2-40B4-BE49-F238E27FC236}">
                <a16:creationId xmlns:a16="http://schemas.microsoft.com/office/drawing/2014/main" id="{9CF3376C-70B9-442A-A5EB-5958F41386DE}"/>
              </a:ext>
            </a:extLst>
          </p:cNvPr>
          <p:cNvSpPr txBox="1"/>
          <p:nvPr/>
        </p:nvSpPr>
        <p:spPr>
          <a:xfrm>
            <a:off x="395117" y="5870762"/>
            <a:ext cx="912409"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86" name="Connector: Elbow 335">
            <a:extLst>
              <a:ext uri="{FF2B5EF4-FFF2-40B4-BE49-F238E27FC236}">
                <a16:creationId xmlns:a16="http://schemas.microsoft.com/office/drawing/2014/main" id="{2B485A34-EA70-4B56-B05C-52F2B7C223DC}"/>
              </a:ext>
            </a:extLst>
          </p:cNvPr>
          <p:cNvCxnSpPr>
            <a:cxnSpLocks/>
            <a:stCxn id="85" idx="3"/>
            <a:endCxn id="79" idx="1"/>
          </p:cNvCxnSpPr>
          <p:nvPr/>
        </p:nvCxnSpPr>
        <p:spPr>
          <a:xfrm>
            <a:off x="1307526" y="5999035"/>
            <a:ext cx="686759" cy="3556"/>
          </a:xfrm>
          <a:prstGeom prst="straightConnector1">
            <a:avLst/>
          </a:prstGeom>
          <a:noFill/>
          <a:ln w="19050" cap="flat" cmpd="sng" algn="ctr">
            <a:solidFill>
              <a:srgbClr val="000000"/>
            </a:solidFill>
            <a:prstDash val="solid"/>
          </a:ln>
          <a:effectLst/>
        </p:spPr>
      </p:cxnSp>
      <p:sp>
        <p:nvSpPr>
          <p:cNvPr id="87" name="TextBox 86">
            <a:extLst>
              <a:ext uri="{FF2B5EF4-FFF2-40B4-BE49-F238E27FC236}">
                <a16:creationId xmlns:a16="http://schemas.microsoft.com/office/drawing/2014/main" id="{24D110C9-F656-417D-9605-EABF340C1225}"/>
              </a:ext>
            </a:extLst>
          </p:cNvPr>
          <p:cNvSpPr txBox="1"/>
          <p:nvPr/>
        </p:nvSpPr>
        <p:spPr>
          <a:xfrm>
            <a:off x="9254638" y="4616221"/>
            <a:ext cx="984061"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cxnSp>
        <p:nvCxnSpPr>
          <p:cNvPr id="88" name="Connector: Elbow 87">
            <a:extLst>
              <a:ext uri="{FF2B5EF4-FFF2-40B4-BE49-F238E27FC236}">
                <a16:creationId xmlns:a16="http://schemas.microsoft.com/office/drawing/2014/main" id="{C27F5D4F-CF3D-4BD2-B7CD-44030474BC0C}"/>
              </a:ext>
            </a:extLst>
          </p:cNvPr>
          <p:cNvCxnSpPr>
            <a:cxnSpLocks/>
            <a:stCxn id="63" idx="2"/>
            <a:endCxn id="87" idx="1"/>
          </p:cNvCxnSpPr>
          <p:nvPr/>
        </p:nvCxnSpPr>
        <p:spPr>
          <a:xfrm rot="16200000" flipH="1">
            <a:off x="8707558" y="4197413"/>
            <a:ext cx="427439" cy="666721"/>
          </a:xfrm>
          <a:prstGeom prst="bentConnector2">
            <a:avLst/>
          </a:prstGeom>
          <a:noFill/>
          <a:ln w="19050" cap="flat" cmpd="sng" algn="ctr">
            <a:solidFill>
              <a:srgbClr val="000000"/>
            </a:solidFill>
            <a:prstDash val="solid"/>
          </a:ln>
          <a:effectLst/>
        </p:spPr>
      </p:cxnSp>
      <p:sp>
        <p:nvSpPr>
          <p:cNvPr id="89" name="TextBox 88">
            <a:extLst>
              <a:ext uri="{FF2B5EF4-FFF2-40B4-BE49-F238E27FC236}">
                <a16:creationId xmlns:a16="http://schemas.microsoft.com/office/drawing/2014/main" id="{98BD1BB9-36F4-490C-ADE5-6611605A5DCC}"/>
              </a:ext>
            </a:extLst>
          </p:cNvPr>
          <p:cNvSpPr txBox="1"/>
          <p:nvPr/>
        </p:nvSpPr>
        <p:spPr>
          <a:xfrm>
            <a:off x="4355311" y="3077914"/>
            <a:ext cx="1756178" cy="1570238"/>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Moves files to achieve/ error/quarantine buckets after processing completion based on the execution status and these buckets will have object Lifecycle Policies to move files to Nearline/Coldline/Archive Storage</a:t>
            </a:r>
            <a:endParaRPr lang="en-US" sz="1067" kern="0" dirty="0">
              <a:solidFill>
                <a:sysClr val="windowText" lastClr="000000"/>
              </a:solidFill>
            </a:endParaRPr>
          </a:p>
        </p:txBody>
      </p:sp>
      <p:sp>
        <p:nvSpPr>
          <p:cNvPr id="90" name="TextBox 89">
            <a:extLst>
              <a:ext uri="{FF2B5EF4-FFF2-40B4-BE49-F238E27FC236}">
                <a16:creationId xmlns:a16="http://schemas.microsoft.com/office/drawing/2014/main" id="{07AC2B21-542B-4E70-A6D2-1BFAD916BCAB}"/>
              </a:ext>
            </a:extLst>
          </p:cNvPr>
          <p:cNvSpPr txBox="1"/>
          <p:nvPr/>
        </p:nvSpPr>
        <p:spPr>
          <a:xfrm>
            <a:off x="10246292" y="3374235"/>
            <a:ext cx="1845216" cy="1570238"/>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Moves files to achieve/ error/quarantine buckets after processing completion based on the execution status and these buckets will have object Lifecycle Policies to move files to Nearline/Coldline/Archive Storage</a:t>
            </a:r>
            <a:endParaRPr lang="en-US" sz="1067" kern="0" dirty="0">
              <a:solidFill>
                <a:sysClr val="windowText" lastClr="000000"/>
              </a:solidFill>
            </a:endParaRPr>
          </a:p>
        </p:txBody>
      </p:sp>
      <p:sp>
        <p:nvSpPr>
          <p:cNvPr id="91" name="TextBox 90">
            <a:extLst>
              <a:ext uri="{FF2B5EF4-FFF2-40B4-BE49-F238E27FC236}">
                <a16:creationId xmlns:a16="http://schemas.microsoft.com/office/drawing/2014/main" id="{0B2A738F-51E4-4276-9019-01C451236B32}"/>
              </a:ext>
            </a:extLst>
          </p:cNvPr>
          <p:cNvSpPr txBox="1"/>
          <p:nvPr/>
        </p:nvSpPr>
        <p:spPr>
          <a:xfrm>
            <a:off x="250522" y="4692258"/>
            <a:ext cx="5838869"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2. Framework Created Data Pipeline - DAG</a:t>
            </a:r>
          </a:p>
        </p:txBody>
      </p:sp>
      <p:sp>
        <p:nvSpPr>
          <p:cNvPr id="92" name="TextBox 91">
            <a:extLst>
              <a:ext uri="{FF2B5EF4-FFF2-40B4-BE49-F238E27FC236}">
                <a16:creationId xmlns:a16="http://schemas.microsoft.com/office/drawing/2014/main" id="{0B03BAD8-36B0-412B-924A-0C9EBBCC8EC9}"/>
              </a:ext>
            </a:extLst>
          </p:cNvPr>
          <p:cNvSpPr txBox="1"/>
          <p:nvPr/>
        </p:nvSpPr>
        <p:spPr>
          <a:xfrm>
            <a:off x="6263100" y="4998815"/>
            <a:ext cx="5600600"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5. Data Pipeline After Execution (DAG)</a:t>
            </a:r>
          </a:p>
        </p:txBody>
      </p:sp>
      <p:cxnSp>
        <p:nvCxnSpPr>
          <p:cNvPr id="93" name="Connector: Elbow 92">
            <a:extLst>
              <a:ext uri="{FF2B5EF4-FFF2-40B4-BE49-F238E27FC236}">
                <a16:creationId xmlns:a16="http://schemas.microsoft.com/office/drawing/2014/main" id="{F59FD060-C42A-4682-AF66-254659F64F10}"/>
              </a:ext>
            </a:extLst>
          </p:cNvPr>
          <p:cNvCxnSpPr>
            <a:cxnSpLocks/>
            <a:stCxn id="85" idx="2"/>
          </p:cNvCxnSpPr>
          <p:nvPr/>
        </p:nvCxnSpPr>
        <p:spPr>
          <a:xfrm rot="16200000" flipH="1">
            <a:off x="1261467" y="5717162"/>
            <a:ext cx="322675" cy="1142964"/>
          </a:xfrm>
          <a:prstGeom prst="bentConnector2">
            <a:avLst/>
          </a:prstGeom>
          <a:noFill/>
          <a:ln w="19050" cap="flat" cmpd="sng" algn="ctr">
            <a:solidFill>
              <a:srgbClr val="000000"/>
            </a:solidFill>
            <a:prstDash val="solid"/>
          </a:ln>
          <a:effectLst/>
        </p:spPr>
      </p:cxnSp>
      <p:sp>
        <p:nvSpPr>
          <p:cNvPr id="94" name="TextBox 93">
            <a:extLst>
              <a:ext uri="{FF2B5EF4-FFF2-40B4-BE49-F238E27FC236}">
                <a16:creationId xmlns:a16="http://schemas.microsoft.com/office/drawing/2014/main" id="{48BC678F-69A2-4C5C-91F0-21E6D3E14E8A}"/>
              </a:ext>
            </a:extLst>
          </p:cNvPr>
          <p:cNvSpPr txBox="1"/>
          <p:nvPr/>
        </p:nvSpPr>
        <p:spPr>
          <a:xfrm>
            <a:off x="2597038" y="5862523"/>
            <a:ext cx="2321447" cy="256545"/>
          </a:xfrm>
          <a:prstGeom prst="rect">
            <a:avLst/>
          </a:prstGeom>
          <a:noFill/>
        </p:spPr>
        <p:txBody>
          <a:bodyPr wrap="square" rtlCol="0">
            <a:spAutoFit/>
          </a:bodyPr>
          <a:lstStyle/>
          <a:p>
            <a:pPr defTabSz="1219170">
              <a:defRPr/>
            </a:pPr>
            <a:r>
              <a:rPr lang="en-US" sz="1067" dirty="0">
                <a:solidFill>
                  <a:sysClr val="windowText" lastClr="000000"/>
                </a:solidFill>
                <a:cs typeface="Arial" pitchFamily="34" charset="0"/>
              </a:rPr>
              <a:t>d</a:t>
            </a:r>
            <a:r>
              <a:rPr lang="en-US" sz="1067" kern="0" dirty="0" err="1">
                <a:solidFill>
                  <a:sysClr val="windowText" lastClr="000000"/>
                </a:solidFill>
                <a:cs typeface="Arial" pitchFamily="34" charset="0"/>
              </a:rPr>
              <a:t>ms_demo_bronze.stg_sales</a:t>
            </a:r>
            <a:endParaRPr lang="en-US" sz="1067" kern="0" dirty="0">
              <a:solidFill>
                <a:sysClr val="windowText" lastClr="000000"/>
              </a:solidFill>
            </a:endParaRPr>
          </a:p>
        </p:txBody>
      </p:sp>
      <p:sp>
        <p:nvSpPr>
          <p:cNvPr id="95" name="TextBox 94">
            <a:extLst>
              <a:ext uri="{FF2B5EF4-FFF2-40B4-BE49-F238E27FC236}">
                <a16:creationId xmlns:a16="http://schemas.microsoft.com/office/drawing/2014/main" id="{831876B8-F5D8-4B6F-A010-0B72C4DF4E6E}"/>
              </a:ext>
            </a:extLst>
          </p:cNvPr>
          <p:cNvSpPr txBox="1"/>
          <p:nvPr/>
        </p:nvSpPr>
        <p:spPr>
          <a:xfrm>
            <a:off x="2581014" y="6074026"/>
            <a:ext cx="2376493" cy="256545"/>
          </a:xfrm>
          <a:prstGeom prst="rect">
            <a:avLst/>
          </a:prstGeom>
          <a:noFill/>
        </p:spPr>
        <p:txBody>
          <a:bodyPr wrap="square" rtlCol="0">
            <a:spAutoFit/>
          </a:bodyPr>
          <a:lstStyle/>
          <a:p>
            <a:pPr defTabSz="1219170">
              <a:defRPr/>
            </a:pPr>
            <a:r>
              <a:rPr lang="en-US" sz="1067" dirty="0">
                <a:solidFill>
                  <a:sysClr val="windowText" lastClr="000000"/>
                </a:solidFill>
                <a:cs typeface="Arial" pitchFamily="34" charset="0"/>
              </a:rPr>
              <a:t>d</a:t>
            </a:r>
            <a:r>
              <a:rPr lang="en-US" sz="1067" kern="0" dirty="0" err="1">
                <a:solidFill>
                  <a:sysClr val="windowText" lastClr="000000"/>
                </a:solidFill>
                <a:cs typeface="Arial" pitchFamily="34" charset="0"/>
              </a:rPr>
              <a:t>ms_demo_silver.sales</a:t>
            </a:r>
            <a:endParaRPr lang="en-US" sz="1067" kern="0" dirty="0">
              <a:solidFill>
                <a:sysClr val="windowText" lastClr="000000"/>
              </a:solidFill>
            </a:endParaRPr>
          </a:p>
        </p:txBody>
      </p:sp>
      <p:sp>
        <p:nvSpPr>
          <p:cNvPr id="96" name="TextBox 95">
            <a:extLst>
              <a:ext uri="{FF2B5EF4-FFF2-40B4-BE49-F238E27FC236}">
                <a16:creationId xmlns:a16="http://schemas.microsoft.com/office/drawing/2014/main" id="{4E198A1D-7560-433F-8E1C-14D125C231E9}"/>
              </a:ext>
            </a:extLst>
          </p:cNvPr>
          <p:cNvSpPr txBox="1"/>
          <p:nvPr/>
        </p:nvSpPr>
        <p:spPr>
          <a:xfrm>
            <a:off x="2565178" y="6301311"/>
            <a:ext cx="2338292" cy="256545"/>
          </a:xfrm>
          <a:prstGeom prst="rect">
            <a:avLst/>
          </a:prstGeom>
          <a:noFill/>
        </p:spPr>
        <p:txBody>
          <a:bodyPr wrap="square" rtlCol="0">
            <a:spAutoFit/>
          </a:bodyPr>
          <a:lstStyle/>
          <a:p>
            <a:pPr defTabSz="1219170">
              <a:defRPr/>
            </a:pPr>
            <a:r>
              <a:rPr lang="en-US" sz="1067" dirty="0">
                <a:solidFill>
                  <a:sysClr val="windowText" lastClr="000000"/>
                </a:solidFill>
              </a:rPr>
              <a:t>d</a:t>
            </a:r>
            <a:r>
              <a:rPr lang="en-US" sz="1067" kern="0" dirty="0" err="1">
                <a:solidFill>
                  <a:sysClr val="windowText" lastClr="000000"/>
                </a:solidFill>
              </a:rPr>
              <a:t>ms_demo_gold</a:t>
            </a:r>
            <a:r>
              <a:rPr lang="en-US" sz="1067" kern="0" dirty="0">
                <a:solidFill>
                  <a:sysClr val="windowText" lastClr="000000"/>
                </a:solidFill>
              </a:rPr>
              <a:t>.&lt;</a:t>
            </a:r>
            <a:r>
              <a:rPr lang="en-US" sz="1067" kern="0" dirty="0" err="1">
                <a:solidFill>
                  <a:sysClr val="windowText" lastClr="000000"/>
                </a:solidFill>
              </a:rPr>
              <a:t>tablename</a:t>
            </a:r>
            <a:r>
              <a:rPr lang="en-US" sz="1067" kern="0" dirty="0">
                <a:solidFill>
                  <a:sysClr val="windowText" lastClr="000000"/>
                </a:solidFill>
              </a:rPr>
              <a:t>&gt;</a:t>
            </a:r>
          </a:p>
        </p:txBody>
      </p:sp>
      <p:sp>
        <p:nvSpPr>
          <p:cNvPr id="97" name="TextBox 96">
            <a:extLst>
              <a:ext uri="{FF2B5EF4-FFF2-40B4-BE49-F238E27FC236}">
                <a16:creationId xmlns:a16="http://schemas.microsoft.com/office/drawing/2014/main" id="{155E946C-C04B-441E-B954-24A8D2C9F646}"/>
              </a:ext>
            </a:extLst>
          </p:cNvPr>
          <p:cNvSpPr txBox="1"/>
          <p:nvPr/>
        </p:nvSpPr>
        <p:spPr>
          <a:xfrm>
            <a:off x="4822715" y="6161236"/>
            <a:ext cx="1202583" cy="420756"/>
          </a:xfrm>
          <a:prstGeom prst="rect">
            <a:avLst/>
          </a:prstGeom>
          <a:noFill/>
        </p:spPr>
        <p:txBody>
          <a:bodyPr wrap="square" rtlCol="0">
            <a:spAutoFit/>
          </a:bodyPr>
          <a:lstStyle/>
          <a:p>
            <a:pPr defTabSz="1219170">
              <a:defRPr/>
            </a:pPr>
            <a:r>
              <a:rPr lang="en-US" sz="1067" dirty="0">
                <a:solidFill>
                  <a:sysClr val="windowText" lastClr="000000"/>
                </a:solidFill>
              </a:rPr>
              <a:t>d</a:t>
            </a:r>
            <a:r>
              <a:rPr lang="en-US" sz="1067" kern="0" dirty="0" err="1">
                <a:solidFill>
                  <a:sysClr val="windowText" lastClr="000000"/>
                </a:solidFill>
              </a:rPr>
              <a:t>ms_master</a:t>
            </a:r>
            <a:r>
              <a:rPr lang="en-US" sz="1067" kern="0" dirty="0">
                <a:solidFill>
                  <a:sysClr val="windowText" lastClr="000000"/>
                </a:solidFill>
              </a:rPr>
              <a:t>.&lt;</a:t>
            </a:r>
            <a:r>
              <a:rPr lang="en-US" sz="1067" kern="0" dirty="0" err="1">
                <a:solidFill>
                  <a:sysClr val="windowText" lastClr="000000"/>
                </a:solidFill>
              </a:rPr>
              <a:t>tablename</a:t>
            </a:r>
            <a:r>
              <a:rPr lang="en-US" sz="1067" kern="0" dirty="0">
                <a:solidFill>
                  <a:sysClr val="windowText" lastClr="000000"/>
                </a:solidFill>
              </a:rPr>
              <a:t>&gt;</a:t>
            </a:r>
          </a:p>
        </p:txBody>
      </p:sp>
      <p:sp>
        <p:nvSpPr>
          <p:cNvPr id="98" name="Title 2">
            <a:extLst>
              <a:ext uri="{FF2B5EF4-FFF2-40B4-BE49-F238E27FC236}">
                <a16:creationId xmlns:a16="http://schemas.microsoft.com/office/drawing/2014/main" id="{310254D8-E9C1-4B1A-8098-1CF174BA0686}"/>
              </a:ext>
            </a:extLst>
          </p:cNvPr>
          <p:cNvSpPr txBox="1">
            <a:spLocks/>
          </p:cNvSpPr>
          <p:nvPr/>
        </p:nvSpPr>
        <p:spPr>
          <a:xfrm>
            <a:off x="243840" y="1446"/>
            <a:ext cx="11712080" cy="420973"/>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Historical Data Loading Framework - GCP Cloud Storage, BigQuery &amp; DAGs</a:t>
            </a:r>
          </a:p>
        </p:txBody>
      </p:sp>
      <p:sp>
        <p:nvSpPr>
          <p:cNvPr id="103" name="Rectangle: Rounded Corners 102">
            <a:extLst>
              <a:ext uri="{FF2B5EF4-FFF2-40B4-BE49-F238E27FC236}">
                <a16:creationId xmlns:a16="http://schemas.microsoft.com/office/drawing/2014/main" id="{15E61050-E1BD-46BE-BCC1-282537BFEFF5}"/>
              </a:ext>
            </a:extLst>
          </p:cNvPr>
          <p:cNvSpPr/>
          <p:nvPr/>
        </p:nvSpPr>
        <p:spPr>
          <a:xfrm>
            <a:off x="391851" y="5026872"/>
            <a:ext cx="934488" cy="346753"/>
          </a:xfrm>
          <a:prstGeom prst="roundRect">
            <a:avLst/>
          </a:prstGeom>
          <a:solidFill>
            <a:schemeClr val="accent6">
              <a:lumMod val="20000"/>
              <a:lumOff val="80000"/>
            </a:schemeClr>
          </a:solidFill>
          <a:ln w="952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067" dirty="0"/>
              <a:t>i</a:t>
            </a:r>
            <a:r>
              <a:rPr lang="en-US" sz="1067" dirty="0">
                <a:solidFill>
                  <a:srgbClr val="000000"/>
                </a:solidFill>
                <a:sym typeface="Calibri"/>
              </a:rPr>
              <a:t>nitialization</a:t>
            </a:r>
          </a:p>
        </p:txBody>
      </p:sp>
      <p:sp>
        <p:nvSpPr>
          <p:cNvPr id="105" name="Rectangle: Rounded Corners 104">
            <a:extLst>
              <a:ext uri="{FF2B5EF4-FFF2-40B4-BE49-F238E27FC236}">
                <a16:creationId xmlns:a16="http://schemas.microsoft.com/office/drawing/2014/main" id="{97DE9F8C-EC2A-4B22-98E0-7BD28957479A}"/>
              </a:ext>
            </a:extLst>
          </p:cNvPr>
          <p:cNvSpPr/>
          <p:nvPr/>
        </p:nvSpPr>
        <p:spPr>
          <a:xfrm>
            <a:off x="1496557" y="5025518"/>
            <a:ext cx="1100480" cy="346753"/>
          </a:xfrm>
          <a:prstGeom prst="roundRect">
            <a:avLst/>
          </a:prstGeom>
          <a:solidFill>
            <a:schemeClr val="accent6">
              <a:lumMod val="20000"/>
              <a:lumOff val="80000"/>
            </a:schemeClr>
          </a:solidFill>
          <a:ln w="952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067" dirty="0" err="1"/>
              <a:t>l</a:t>
            </a:r>
            <a:r>
              <a:rPr lang="en-US" sz="1067" dirty="0" err="1">
                <a:solidFill>
                  <a:srgbClr val="000000"/>
                </a:solidFill>
                <a:sym typeface="Calibri"/>
              </a:rPr>
              <a:t>anding_to_raw</a:t>
            </a:r>
            <a:endParaRPr lang="en-US" sz="1067" dirty="0">
              <a:solidFill>
                <a:srgbClr val="000000"/>
              </a:solidFill>
              <a:sym typeface="Calibri"/>
            </a:endParaRPr>
          </a:p>
        </p:txBody>
      </p:sp>
      <p:sp>
        <p:nvSpPr>
          <p:cNvPr id="106" name="Rectangle: Rounded Corners 105">
            <a:extLst>
              <a:ext uri="{FF2B5EF4-FFF2-40B4-BE49-F238E27FC236}">
                <a16:creationId xmlns:a16="http://schemas.microsoft.com/office/drawing/2014/main" id="{E774BB79-F11A-4408-AEE6-5E0F6556F2D7}"/>
              </a:ext>
            </a:extLst>
          </p:cNvPr>
          <p:cNvSpPr/>
          <p:nvPr/>
        </p:nvSpPr>
        <p:spPr>
          <a:xfrm>
            <a:off x="2819594" y="5023096"/>
            <a:ext cx="1511135" cy="346665"/>
          </a:xfrm>
          <a:prstGeom prst="roundRect">
            <a:avLst/>
          </a:prstGeom>
          <a:solidFill>
            <a:schemeClr val="accent6">
              <a:lumMod val="20000"/>
              <a:lumOff val="80000"/>
            </a:schemeClr>
          </a:solidFill>
          <a:ln w="952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067" dirty="0" err="1"/>
              <a:t>raw</a:t>
            </a:r>
            <a:r>
              <a:rPr lang="en-US" sz="1067" dirty="0" err="1">
                <a:solidFill>
                  <a:srgbClr val="000000"/>
                </a:solidFill>
                <a:sym typeface="Calibri"/>
              </a:rPr>
              <a:t>_to_</a:t>
            </a:r>
            <a:r>
              <a:rPr lang="en-US" sz="1067" dirty="0" err="1"/>
              <a:t>bq_silver_load</a:t>
            </a:r>
            <a:endParaRPr lang="en-US" sz="1067" dirty="0">
              <a:solidFill>
                <a:srgbClr val="000000"/>
              </a:solidFill>
              <a:sym typeface="Calibri"/>
            </a:endParaRPr>
          </a:p>
        </p:txBody>
      </p:sp>
      <p:sp>
        <p:nvSpPr>
          <p:cNvPr id="107" name="Rectangle: Rounded Corners 106">
            <a:extLst>
              <a:ext uri="{FF2B5EF4-FFF2-40B4-BE49-F238E27FC236}">
                <a16:creationId xmlns:a16="http://schemas.microsoft.com/office/drawing/2014/main" id="{34162C6C-4A8B-46C7-AE49-FB6F2C911914}"/>
              </a:ext>
            </a:extLst>
          </p:cNvPr>
          <p:cNvSpPr/>
          <p:nvPr/>
        </p:nvSpPr>
        <p:spPr>
          <a:xfrm>
            <a:off x="4507603" y="5028021"/>
            <a:ext cx="1598109" cy="341739"/>
          </a:xfrm>
          <a:prstGeom prst="roundRect">
            <a:avLst/>
          </a:prstGeom>
          <a:solidFill>
            <a:schemeClr val="accent6">
              <a:lumMod val="20000"/>
              <a:lumOff val="80000"/>
            </a:schemeClr>
          </a:solidFill>
          <a:ln w="952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067" dirty="0" err="1"/>
              <a:t>a</a:t>
            </a:r>
            <a:r>
              <a:rPr lang="en-US" sz="1067" dirty="0" err="1">
                <a:solidFill>
                  <a:srgbClr val="000000"/>
                </a:solidFill>
                <a:sym typeface="Calibri"/>
              </a:rPr>
              <a:t>udit_validations_load</a:t>
            </a:r>
            <a:endParaRPr lang="en-US" sz="1067" dirty="0">
              <a:solidFill>
                <a:srgbClr val="000000"/>
              </a:solidFill>
              <a:sym typeface="Calibri"/>
            </a:endParaRPr>
          </a:p>
        </p:txBody>
      </p:sp>
      <p:cxnSp>
        <p:nvCxnSpPr>
          <p:cNvPr id="109" name="Straight Arrow Connector 108">
            <a:extLst>
              <a:ext uri="{FF2B5EF4-FFF2-40B4-BE49-F238E27FC236}">
                <a16:creationId xmlns:a16="http://schemas.microsoft.com/office/drawing/2014/main" id="{0B13CE26-A560-4966-BC86-C9BA898A0755}"/>
              </a:ext>
            </a:extLst>
          </p:cNvPr>
          <p:cNvCxnSpPr>
            <a:cxnSpLocks/>
            <a:stCxn id="103" idx="3"/>
            <a:endCxn id="105" idx="1"/>
          </p:cNvCxnSpPr>
          <p:nvPr/>
        </p:nvCxnSpPr>
        <p:spPr>
          <a:xfrm flipV="1">
            <a:off x="1326339" y="5198896"/>
            <a:ext cx="170219" cy="1353"/>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0" name="Straight Arrow Connector 109">
            <a:extLst>
              <a:ext uri="{FF2B5EF4-FFF2-40B4-BE49-F238E27FC236}">
                <a16:creationId xmlns:a16="http://schemas.microsoft.com/office/drawing/2014/main" id="{13F14D4B-2B6B-478D-A0A9-E93DC04171BC}"/>
              </a:ext>
            </a:extLst>
          </p:cNvPr>
          <p:cNvCxnSpPr>
            <a:cxnSpLocks/>
            <a:stCxn id="105" idx="3"/>
            <a:endCxn id="106" idx="1"/>
          </p:cNvCxnSpPr>
          <p:nvPr/>
        </p:nvCxnSpPr>
        <p:spPr>
          <a:xfrm flipV="1">
            <a:off x="2597038" y="5196428"/>
            <a:ext cx="222556" cy="2467"/>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3" name="Straight Arrow Connector 112">
            <a:extLst>
              <a:ext uri="{FF2B5EF4-FFF2-40B4-BE49-F238E27FC236}">
                <a16:creationId xmlns:a16="http://schemas.microsoft.com/office/drawing/2014/main" id="{8CA939DB-8139-491A-8EF5-41A45E55EB3C}"/>
              </a:ext>
            </a:extLst>
          </p:cNvPr>
          <p:cNvCxnSpPr>
            <a:cxnSpLocks/>
            <a:stCxn id="106" idx="3"/>
            <a:endCxn id="107" idx="1"/>
          </p:cNvCxnSpPr>
          <p:nvPr/>
        </p:nvCxnSpPr>
        <p:spPr>
          <a:xfrm>
            <a:off x="4330728" y="5196429"/>
            <a:ext cx="176875" cy="2463"/>
          </a:xfrm>
          <a:prstGeom prst="straightConnector1">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6" name="TextBox 115">
            <a:extLst>
              <a:ext uri="{FF2B5EF4-FFF2-40B4-BE49-F238E27FC236}">
                <a16:creationId xmlns:a16="http://schemas.microsoft.com/office/drawing/2014/main" id="{2A0DC216-AE85-4F56-812F-EB22055C54DF}"/>
              </a:ext>
            </a:extLst>
          </p:cNvPr>
          <p:cNvSpPr txBox="1"/>
          <p:nvPr/>
        </p:nvSpPr>
        <p:spPr>
          <a:xfrm>
            <a:off x="1984281" y="6577091"/>
            <a:ext cx="670760" cy="256545"/>
          </a:xfrm>
          <a:prstGeom prst="rect">
            <a:avLst/>
          </a:prstGeom>
          <a:solidFill>
            <a:sysClr val="window" lastClr="FFFFFF">
              <a:lumMod val="85000"/>
            </a:sysClr>
          </a:solidFill>
        </p:spPr>
        <p:txBody>
          <a:bodyPr wrap="square"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ref</a:t>
            </a:r>
          </a:p>
        </p:txBody>
      </p:sp>
      <p:sp>
        <p:nvSpPr>
          <p:cNvPr id="117" name="TextBox 116">
            <a:extLst>
              <a:ext uri="{FF2B5EF4-FFF2-40B4-BE49-F238E27FC236}">
                <a16:creationId xmlns:a16="http://schemas.microsoft.com/office/drawing/2014/main" id="{2C77104F-280F-4185-95FF-E1F8B34D1E24}"/>
              </a:ext>
            </a:extLst>
          </p:cNvPr>
          <p:cNvSpPr txBox="1"/>
          <p:nvPr/>
        </p:nvSpPr>
        <p:spPr>
          <a:xfrm>
            <a:off x="2556034" y="6539600"/>
            <a:ext cx="2338292" cy="256545"/>
          </a:xfrm>
          <a:prstGeom prst="rect">
            <a:avLst/>
          </a:prstGeom>
          <a:noFill/>
        </p:spPr>
        <p:txBody>
          <a:bodyPr wrap="square" rtlCol="0">
            <a:spAutoFit/>
          </a:bodyPr>
          <a:lstStyle/>
          <a:p>
            <a:pPr defTabSz="1219170">
              <a:defRPr/>
            </a:pPr>
            <a:r>
              <a:rPr lang="en-US" sz="1067" dirty="0">
                <a:solidFill>
                  <a:sysClr val="windowText" lastClr="000000"/>
                </a:solidFill>
              </a:rPr>
              <a:t>d</a:t>
            </a:r>
            <a:r>
              <a:rPr lang="en-US" sz="1067" kern="0" dirty="0" err="1">
                <a:solidFill>
                  <a:sysClr val="windowText" lastClr="000000"/>
                </a:solidFill>
              </a:rPr>
              <a:t>ms_demo</a:t>
            </a:r>
            <a:r>
              <a:rPr lang="en-US" sz="1067" kern="0" dirty="0">
                <a:solidFill>
                  <a:sysClr val="windowText" lastClr="000000"/>
                </a:solidFill>
              </a:rPr>
              <a:t>_</a:t>
            </a:r>
            <a:r>
              <a:rPr lang="en-US" sz="1067" dirty="0">
                <a:solidFill>
                  <a:sysClr val="windowText" lastClr="000000"/>
                </a:solidFill>
              </a:rPr>
              <a:t>ref</a:t>
            </a:r>
            <a:r>
              <a:rPr lang="en-US" sz="1067" kern="0" dirty="0">
                <a:solidFill>
                  <a:sysClr val="windowText" lastClr="000000"/>
                </a:solidFill>
              </a:rPr>
              <a:t>.&lt;</a:t>
            </a:r>
            <a:r>
              <a:rPr lang="en-US" sz="1067" kern="0" dirty="0" err="1">
                <a:solidFill>
                  <a:sysClr val="windowText" lastClr="000000"/>
                </a:solidFill>
              </a:rPr>
              <a:t>tablename</a:t>
            </a:r>
            <a:r>
              <a:rPr lang="en-US" sz="1067" kern="0" dirty="0">
                <a:solidFill>
                  <a:sysClr val="windowText" lastClr="000000"/>
                </a:solidFill>
              </a:rPr>
              <a:t>&gt;</a:t>
            </a:r>
          </a:p>
        </p:txBody>
      </p:sp>
      <p:sp>
        <p:nvSpPr>
          <p:cNvPr id="119" name="Flowchart: Connector 118">
            <a:extLst>
              <a:ext uri="{FF2B5EF4-FFF2-40B4-BE49-F238E27FC236}">
                <a16:creationId xmlns:a16="http://schemas.microsoft.com/office/drawing/2014/main" id="{BBCC7F89-6D38-4F98-82F6-D9474731644A}"/>
              </a:ext>
            </a:extLst>
          </p:cNvPr>
          <p:cNvSpPr/>
          <p:nvPr/>
        </p:nvSpPr>
        <p:spPr>
          <a:xfrm>
            <a:off x="6421343" y="5392942"/>
            <a:ext cx="207188" cy="200316"/>
          </a:xfrm>
          <a:prstGeom prst="flowChartConnector">
            <a:avLst/>
          </a:prstGeom>
          <a:solidFill>
            <a:schemeClr val="bg1"/>
          </a:solidFill>
          <a:ln w="12700" cap="flat">
            <a:solidFill>
              <a:srgbClr val="0F9F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1333" dirty="0">
              <a:solidFill>
                <a:srgbClr val="000000"/>
              </a:solidFill>
              <a:sym typeface="Calibri"/>
            </a:endParaRPr>
          </a:p>
        </p:txBody>
      </p:sp>
      <p:sp>
        <p:nvSpPr>
          <p:cNvPr id="120" name="TextBox 119">
            <a:extLst>
              <a:ext uri="{FF2B5EF4-FFF2-40B4-BE49-F238E27FC236}">
                <a16:creationId xmlns:a16="http://schemas.microsoft.com/office/drawing/2014/main" id="{FA2C7DBA-37B9-4ECA-90E2-F6B603D823A9}"/>
              </a:ext>
            </a:extLst>
          </p:cNvPr>
          <p:cNvSpPr txBox="1"/>
          <p:nvPr/>
        </p:nvSpPr>
        <p:spPr>
          <a:xfrm>
            <a:off x="6654390" y="5295336"/>
            <a:ext cx="71845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600" dirty="0">
                <a:solidFill>
                  <a:srgbClr val="000000"/>
                </a:solidFill>
                <a:sym typeface="Calibri"/>
              </a:rPr>
              <a:t>[DAG]</a:t>
            </a:r>
          </a:p>
        </p:txBody>
      </p:sp>
      <p:sp>
        <p:nvSpPr>
          <p:cNvPr id="121" name="Flowchart: Connector 120">
            <a:extLst>
              <a:ext uri="{FF2B5EF4-FFF2-40B4-BE49-F238E27FC236}">
                <a16:creationId xmlns:a16="http://schemas.microsoft.com/office/drawing/2014/main" id="{6FF9FF1C-73C8-41DD-AEE6-BD1E9A992971}"/>
              </a:ext>
            </a:extLst>
          </p:cNvPr>
          <p:cNvSpPr/>
          <p:nvPr/>
        </p:nvSpPr>
        <p:spPr>
          <a:xfrm>
            <a:off x="6691225" y="5685211"/>
            <a:ext cx="155019" cy="157068"/>
          </a:xfrm>
          <a:prstGeom prst="flowChartConnector">
            <a:avLst/>
          </a:prstGeom>
          <a:solidFill>
            <a:schemeClr val="bg1"/>
          </a:solidFill>
          <a:ln w="12700" cap="flat">
            <a:solidFill>
              <a:srgbClr val="0F9F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1333" dirty="0">
              <a:solidFill>
                <a:srgbClr val="000000"/>
              </a:solidFill>
              <a:sym typeface="Calibri"/>
            </a:endParaRPr>
          </a:p>
        </p:txBody>
      </p:sp>
      <p:sp>
        <p:nvSpPr>
          <p:cNvPr id="122" name="TextBox 121">
            <a:extLst>
              <a:ext uri="{FF2B5EF4-FFF2-40B4-BE49-F238E27FC236}">
                <a16:creationId xmlns:a16="http://schemas.microsoft.com/office/drawing/2014/main" id="{B2D58038-5205-4C1C-BA42-8AB10E125B80}"/>
              </a:ext>
            </a:extLst>
          </p:cNvPr>
          <p:cNvSpPr txBox="1"/>
          <p:nvPr/>
        </p:nvSpPr>
        <p:spPr>
          <a:xfrm>
            <a:off x="6894426" y="5567100"/>
            <a:ext cx="1462212" cy="3282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333" dirty="0">
                <a:solidFill>
                  <a:srgbClr val="000000"/>
                </a:solidFill>
                <a:sym typeface="Calibri"/>
              </a:rPr>
              <a:t>initialization</a:t>
            </a:r>
          </a:p>
        </p:txBody>
      </p:sp>
      <p:sp>
        <p:nvSpPr>
          <p:cNvPr id="123" name="Flowchart: Connector 122">
            <a:extLst>
              <a:ext uri="{FF2B5EF4-FFF2-40B4-BE49-F238E27FC236}">
                <a16:creationId xmlns:a16="http://schemas.microsoft.com/office/drawing/2014/main" id="{4D79AABD-6F4E-4339-B401-7D812715F158}"/>
              </a:ext>
            </a:extLst>
          </p:cNvPr>
          <p:cNvSpPr/>
          <p:nvPr/>
        </p:nvSpPr>
        <p:spPr>
          <a:xfrm>
            <a:off x="6891529" y="5933481"/>
            <a:ext cx="155019" cy="157068"/>
          </a:xfrm>
          <a:prstGeom prst="flowChartConnector">
            <a:avLst/>
          </a:prstGeom>
          <a:solidFill>
            <a:schemeClr val="bg1"/>
          </a:solidFill>
          <a:ln w="12700" cap="flat">
            <a:solidFill>
              <a:srgbClr val="0F9F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1333" dirty="0">
              <a:solidFill>
                <a:srgbClr val="000000"/>
              </a:solidFill>
              <a:sym typeface="Calibri"/>
            </a:endParaRPr>
          </a:p>
        </p:txBody>
      </p:sp>
      <p:sp>
        <p:nvSpPr>
          <p:cNvPr id="124" name="TextBox 123">
            <a:extLst>
              <a:ext uri="{FF2B5EF4-FFF2-40B4-BE49-F238E27FC236}">
                <a16:creationId xmlns:a16="http://schemas.microsoft.com/office/drawing/2014/main" id="{CF0E7E53-144B-43BC-8D48-5C3E016BE3E2}"/>
              </a:ext>
            </a:extLst>
          </p:cNvPr>
          <p:cNvSpPr txBox="1"/>
          <p:nvPr/>
        </p:nvSpPr>
        <p:spPr>
          <a:xfrm>
            <a:off x="7066769" y="5827559"/>
            <a:ext cx="1462212" cy="3282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333" dirty="0" err="1"/>
              <a:t>landing_to_raw</a:t>
            </a:r>
            <a:endParaRPr lang="en-US" sz="1333" dirty="0">
              <a:solidFill>
                <a:srgbClr val="000000"/>
              </a:solidFill>
              <a:sym typeface="Calibri"/>
            </a:endParaRPr>
          </a:p>
        </p:txBody>
      </p:sp>
      <p:sp>
        <p:nvSpPr>
          <p:cNvPr id="125" name="Flowchart: Connector 124">
            <a:extLst>
              <a:ext uri="{FF2B5EF4-FFF2-40B4-BE49-F238E27FC236}">
                <a16:creationId xmlns:a16="http://schemas.microsoft.com/office/drawing/2014/main" id="{F0E6C498-510C-4E8B-981E-35D44F8E2A53}"/>
              </a:ext>
            </a:extLst>
          </p:cNvPr>
          <p:cNvSpPr/>
          <p:nvPr/>
        </p:nvSpPr>
        <p:spPr>
          <a:xfrm>
            <a:off x="7097053" y="6197750"/>
            <a:ext cx="155019" cy="157068"/>
          </a:xfrm>
          <a:prstGeom prst="flowChartConnector">
            <a:avLst/>
          </a:prstGeom>
          <a:solidFill>
            <a:schemeClr val="bg1"/>
          </a:solidFill>
          <a:ln w="12700" cap="flat">
            <a:solidFill>
              <a:srgbClr val="0F9F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1333" dirty="0">
              <a:solidFill>
                <a:srgbClr val="000000"/>
              </a:solidFill>
              <a:sym typeface="Calibri"/>
            </a:endParaRPr>
          </a:p>
        </p:txBody>
      </p:sp>
      <p:sp>
        <p:nvSpPr>
          <p:cNvPr id="126" name="TextBox 125">
            <a:extLst>
              <a:ext uri="{FF2B5EF4-FFF2-40B4-BE49-F238E27FC236}">
                <a16:creationId xmlns:a16="http://schemas.microsoft.com/office/drawing/2014/main" id="{AEBD020F-1811-4A93-B46E-362D2B143E9E}"/>
              </a:ext>
            </a:extLst>
          </p:cNvPr>
          <p:cNvSpPr txBox="1"/>
          <p:nvPr/>
        </p:nvSpPr>
        <p:spPr>
          <a:xfrm>
            <a:off x="7272273" y="6112139"/>
            <a:ext cx="2232483" cy="3282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333" dirty="0" err="1"/>
              <a:t>raw_to_bq_silver_load</a:t>
            </a:r>
            <a:endParaRPr lang="en-US" sz="1333" dirty="0">
              <a:solidFill>
                <a:srgbClr val="000000"/>
              </a:solidFill>
              <a:sym typeface="Calibri"/>
            </a:endParaRPr>
          </a:p>
        </p:txBody>
      </p:sp>
      <p:sp>
        <p:nvSpPr>
          <p:cNvPr id="127" name="TextBox 126">
            <a:extLst>
              <a:ext uri="{FF2B5EF4-FFF2-40B4-BE49-F238E27FC236}">
                <a16:creationId xmlns:a16="http://schemas.microsoft.com/office/drawing/2014/main" id="{49837C59-FE24-45F4-8732-A64E46B2F49E}"/>
              </a:ext>
            </a:extLst>
          </p:cNvPr>
          <p:cNvSpPr txBox="1"/>
          <p:nvPr/>
        </p:nvSpPr>
        <p:spPr>
          <a:xfrm>
            <a:off x="7535418" y="6410876"/>
            <a:ext cx="2410297" cy="3282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333" dirty="0" err="1"/>
              <a:t>audit_validations_load</a:t>
            </a:r>
            <a:endParaRPr lang="en-US" sz="1333" dirty="0">
              <a:solidFill>
                <a:srgbClr val="000000"/>
              </a:solidFill>
              <a:sym typeface="Calibri"/>
            </a:endParaRPr>
          </a:p>
        </p:txBody>
      </p:sp>
      <p:sp>
        <p:nvSpPr>
          <p:cNvPr id="128" name="Flowchart: Connector 127">
            <a:extLst>
              <a:ext uri="{FF2B5EF4-FFF2-40B4-BE49-F238E27FC236}">
                <a16:creationId xmlns:a16="http://schemas.microsoft.com/office/drawing/2014/main" id="{3E8EE4E9-931E-49CA-B19A-E4C21D3D584A}"/>
              </a:ext>
            </a:extLst>
          </p:cNvPr>
          <p:cNvSpPr/>
          <p:nvPr/>
        </p:nvSpPr>
        <p:spPr>
          <a:xfrm>
            <a:off x="7332661" y="6503319"/>
            <a:ext cx="155019" cy="157068"/>
          </a:xfrm>
          <a:prstGeom prst="flowChartConnector">
            <a:avLst/>
          </a:prstGeom>
          <a:solidFill>
            <a:schemeClr val="bg1"/>
          </a:solidFill>
          <a:ln w="12700" cap="flat">
            <a:solidFill>
              <a:srgbClr val="0F9FFA"/>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1333" dirty="0">
              <a:solidFill>
                <a:srgbClr val="000000"/>
              </a:solidFill>
              <a:sym typeface="Calibri"/>
            </a:endParaRPr>
          </a:p>
        </p:txBody>
      </p:sp>
      <p:cxnSp>
        <p:nvCxnSpPr>
          <p:cNvPr id="130" name="Connector: Elbow 129">
            <a:extLst>
              <a:ext uri="{FF2B5EF4-FFF2-40B4-BE49-F238E27FC236}">
                <a16:creationId xmlns:a16="http://schemas.microsoft.com/office/drawing/2014/main" id="{B8748A0E-0570-4CD3-AC05-99623C87F2CA}"/>
              </a:ext>
            </a:extLst>
          </p:cNvPr>
          <p:cNvCxnSpPr>
            <a:stCxn id="119" idx="4"/>
            <a:endCxn id="121" idx="2"/>
          </p:cNvCxnSpPr>
          <p:nvPr/>
        </p:nvCxnSpPr>
        <p:spPr>
          <a:xfrm rot="16200000" flipH="1">
            <a:off x="6522837" y="5595357"/>
            <a:ext cx="170488" cy="166288"/>
          </a:xfrm>
          <a:prstGeom prst="bent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Connector: Elbow 131">
            <a:extLst>
              <a:ext uri="{FF2B5EF4-FFF2-40B4-BE49-F238E27FC236}">
                <a16:creationId xmlns:a16="http://schemas.microsoft.com/office/drawing/2014/main" id="{6AF5449C-7FEC-4764-BDBE-73F574396096}"/>
              </a:ext>
            </a:extLst>
          </p:cNvPr>
          <p:cNvCxnSpPr>
            <a:cxnSpLocks/>
            <a:stCxn id="121" idx="4"/>
            <a:endCxn id="123" idx="2"/>
          </p:cNvCxnSpPr>
          <p:nvPr/>
        </p:nvCxnSpPr>
        <p:spPr>
          <a:xfrm rot="16200000" flipH="1">
            <a:off x="6745264" y="5865749"/>
            <a:ext cx="169736" cy="122795"/>
          </a:xfrm>
          <a:prstGeom prst="bent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5" name="Connector: Elbow 134">
            <a:extLst>
              <a:ext uri="{FF2B5EF4-FFF2-40B4-BE49-F238E27FC236}">
                <a16:creationId xmlns:a16="http://schemas.microsoft.com/office/drawing/2014/main" id="{9F61CB70-E9DF-46EF-9B74-5E31D7C833F1}"/>
              </a:ext>
            </a:extLst>
          </p:cNvPr>
          <p:cNvCxnSpPr>
            <a:cxnSpLocks/>
            <a:stCxn id="123" idx="4"/>
            <a:endCxn id="125" idx="2"/>
          </p:cNvCxnSpPr>
          <p:nvPr/>
        </p:nvCxnSpPr>
        <p:spPr>
          <a:xfrm rot="16200000" flipH="1">
            <a:off x="6940177" y="6119409"/>
            <a:ext cx="185736" cy="128015"/>
          </a:xfrm>
          <a:prstGeom prst="bent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9" name="Connector: Elbow 138">
            <a:extLst>
              <a:ext uri="{FF2B5EF4-FFF2-40B4-BE49-F238E27FC236}">
                <a16:creationId xmlns:a16="http://schemas.microsoft.com/office/drawing/2014/main" id="{7E197E49-680B-400C-B59A-6E78886A2AA9}"/>
              </a:ext>
            </a:extLst>
          </p:cNvPr>
          <p:cNvCxnSpPr>
            <a:stCxn id="125" idx="4"/>
            <a:endCxn id="128" idx="2"/>
          </p:cNvCxnSpPr>
          <p:nvPr/>
        </p:nvCxnSpPr>
        <p:spPr>
          <a:xfrm rot="16200000" flipH="1">
            <a:off x="7140095" y="6389285"/>
            <a:ext cx="227036" cy="158099"/>
          </a:xfrm>
          <a:prstGeom prst="bentConnector2">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9" name="TextBox 128">
            <a:extLst>
              <a:ext uri="{FF2B5EF4-FFF2-40B4-BE49-F238E27FC236}">
                <a16:creationId xmlns:a16="http://schemas.microsoft.com/office/drawing/2014/main" id="{D4EE4D6A-9EC0-419F-9716-84BF271234EC}"/>
              </a:ext>
            </a:extLst>
          </p:cNvPr>
          <p:cNvSpPr txBox="1"/>
          <p:nvPr/>
        </p:nvSpPr>
        <p:spPr>
          <a:xfrm>
            <a:off x="6289976" y="1367243"/>
            <a:ext cx="1894257" cy="256545"/>
          </a:xfrm>
          <a:prstGeom prst="rect">
            <a:avLst/>
          </a:prstGeom>
          <a:solidFill>
            <a:srgbClr val="FFFF00"/>
          </a:solidFill>
        </p:spPr>
        <p:txBody>
          <a:bodyPr wrap="square" rtlCol="0">
            <a:spAutoFit/>
          </a:bodyPr>
          <a:lstStyle/>
          <a:p>
            <a:r>
              <a:rPr lang="en-US" sz="1067" b="1" dirty="0" err="1">
                <a:cs typeface="Arial" pitchFamily="34" charset="0"/>
              </a:rPr>
              <a:t>dmsd</a:t>
            </a:r>
            <a:r>
              <a:rPr lang="en-US" sz="1067" b="1" dirty="0">
                <a:cs typeface="Arial" pitchFamily="34" charset="0"/>
              </a:rPr>
              <a:t>-</a:t>
            </a:r>
            <a:r>
              <a:rPr lang="en-US" sz="1067" b="1" dirty="0" err="1">
                <a:cs typeface="Arial" pitchFamily="34" charset="0"/>
              </a:rPr>
              <a:t>histload</a:t>
            </a:r>
            <a:r>
              <a:rPr lang="en-US" sz="1067" b="1" dirty="0">
                <a:cs typeface="Arial" pitchFamily="34" charset="0"/>
              </a:rPr>
              <a:t>-audit-landing</a:t>
            </a:r>
          </a:p>
        </p:txBody>
      </p:sp>
      <p:cxnSp>
        <p:nvCxnSpPr>
          <p:cNvPr id="131" name="Connector: Elbow 130">
            <a:extLst>
              <a:ext uri="{FF2B5EF4-FFF2-40B4-BE49-F238E27FC236}">
                <a16:creationId xmlns:a16="http://schemas.microsoft.com/office/drawing/2014/main" id="{9BA0AEC3-6CF5-4F4B-AECC-2343A800A96C}"/>
              </a:ext>
            </a:extLst>
          </p:cNvPr>
          <p:cNvCxnSpPr>
            <a:cxnSpLocks/>
            <a:stCxn id="129" idx="3"/>
            <a:endCxn id="133" idx="1"/>
          </p:cNvCxnSpPr>
          <p:nvPr/>
        </p:nvCxnSpPr>
        <p:spPr>
          <a:xfrm>
            <a:off x="8184233" y="1495516"/>
            <a:ext cx="196189" cy="265111"/>
          </a:xfrm>
          <a:prstGeom prst="bentConnector3">
            <a:avLst>
              <a:gd name="adj1" fmla="val 50000"/>
            </a:avLst>
          </a:prstGeom>
          <a:noFill/>
          <a:ln w="19050" cap="flat" cmpd="sng" algn="ctr">
            <a:solidFill>
              <a:srgbClr val="000000"/>
            </a:solidFill>
            <a:prstDash val="solid"/>
          </a:ln>
          <a:effectLst/>
        </p:spPr>
      </p:cxnSp>
      <p:sp>
        <p:nvSpPr>
          <p:cNvPr id="133" name="TextBox 132">
            <a:extLst>
              <a:ext uri="{FF2B5EF4-FFF2-40B4-BE49-F238E27FC236}">
                <a16:creationId xmlns:a16="http://schemas.microsoft.com/office/drawing/2014/main" id="{2B6B8D1D-5595-485D-A82D-409CC7126CC0}"/>
              </a:ext>
            </a:extLst>
          </p:cNvPr>
          <p:cNvSpPr txBox="1"/>
          <p:nvPr/>
        </p:nvSpPr>
        <p:spPr>
          <a:xfrm>
            <a:off x="8380422" y="1632354"/>
            <a:ext cx="641164" cy="256545"/>
          </a:xfrm>
          <a:prstGeom prst="rect">
            <a:avLst/>
          </a:prstGeom>
          <a:solidFill>
            <a:srgbClr val="1F9CD7">
              <a:lumMod val="60000"/>
              <a:lumOff val="40000"/>
            </a:srgbClr>
          </a:solidFill>
        </p:spPr>
        <p:txBody>
          <a:bodyPr wrap="square" rtlCol="0" anchor="ctr">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134" name="Connector: Elbow 133">
            <a:extLst>
              <a:ext uri="{FF2B5EF4-FFF2-40B4-BE49-F238E27FC236}">
                <a16:creationId xmlns:a16="http://schemas.microsoft.com/office/drawing/2014/main" id="{6837168B-E420-4700-A347-AD75E6AB2871}"/>
              </a:ext>
            </a:extLst>
          </p:cNvPr>
          <p:cNvCxnSpPr>
            <a:cxnSpLocks/>
            <a:stCxn id="133" idx="2"/>
            <a:endCxn id="136" idx="1"/>
          </p:cNvCxnSpPr>
          <p:nvPr/>
        </p:nvCxnSpPr>
        <p:spPr>
          <a:xfrm rot="16200000" flipH="1">
            <a:off x="8949384" y="1640518"/>
            <a:ext cx="65598" cy="562359"/>
          </a:xfrm>
          <a:prstGeom prst="bentConnector2">
            <a:avLst/>
          </a:prstGeom>
          <a:noFill/>
          <a:ln w="19050" cap="flat" cmpd="sng" algn="ctr">
            <a:solidFill>
              <a:srgbClr val="000000"/>
            </a:solidFill>
            <a:prstDash val="solid"/>
          </a:ln>
          <a:effectLst/>
        </p:spPr>
      </p:cxnSp>
      <p:sp>
        <p:nvSpPr>
          <p:cNvPr id="136" name="TextBox 135">
            <a:extLst>
              <a:ext uri="{FF2B5EF4-FFF2-40B4-BE49-F238E27FC236}">
                <a16:creationId xmlns:a16="http://schemas.microsoft.com/office/drawing/2014/main" id="{2417AF61-9585-4F11-9021-6A808975F0CF}"/>
              </a:ext>
            </a:extLst>
          </p:cNvPr>
          <p:cNvSpPr txBox="1"/>
          <p:nvPr/>
        </p:nvSpPr>
        <p:spPr>
          <a:xfrm>
            <a:off x="9263363" y="1826224"/>
            <a:ext cx="940868" cy="256545"/>
          </a:xfrm>
          <a:prstGeom prst="rect">
            <a:avLst/>
          </a:prstGeom>
          <a:solidFill>
            <a:sysClr val="window" lastClr="FFFFFF">
              <a:lumMod val="85000"/>
            </a:sysClr>
          </a:solidFill>
        </p:spPr>
        <p:txBody>
          <a:bodyPr wrap="square" rtlCol="0" anchor="ctr">
            <a:spAutoFit/>
          </a:bodyPr>
          <a:lstStyle/>
          <a:p>
            <a:pPr algn="ctr" defTabSz="1219170">
              <a:defRPr/>
            </a:pPr>
            <a:r>
              <a:rPr lang="en-US" sz="1067" kern="0" dirty="0">
                <a:solidFill>
                  <a:sysClr val="windowText" lastClr="000000"/>
                </a:solidFill>
                <a:cs typeface="Arial" pitchFamily="34" charset="0"/>
              </a:rPr>
              <a:t>inbound</a:t>
            </a:r>
          </a:p>
        </p:txBody>
      </p:sp>
      <p:cxnSp>
        <p:nvCxnSpPr>
          <p:cNvPr id="137" name="Connector: Elbow 136">
            <a:extLst>
              <a:ext uri="{FF2B5EF4-FFF2-40B4-BE49-F238E27FC236}">
                <a16:creationId xmlns:a16="http://schemas.microsoft.com/office/drawing/2014/main" id="{0FD7F4C2-590E-408C-8DCF-B4C89DDB824D}"/>
              </a:ext>
            </a:extLst>
          </p:cNvPr>
          <p:cNvCxnSpPr>
            <a:cxnSpLocks/>
            <a:stCxn id="133" idx="2"/>
            <a:endCxn id="138" idx="1"/>
          </p:cNvCxnSpPr>
          <p:nvPr/>
        </p:nvCxnSpPr>
        <p:spPr>
          <a:xfrm rot="16200000" flipH="1">
            <a:off x="8804491" y="1785411"/>
            <a:ext cx="355385" cy="562359"/>
          </a:xfrm>
          <a:prstGeom prst="bentConnector2">
            <a:avLst/>
          </a:prstGeom>
          <a:noFill/>
          <a:ln w="19050" cap="flat" cmpd="sng" algn="ctr">
            <a:solidFill>
              <a:srgbClr val="000000"/>
            </a:solidFill>
            <a:prstDash val="solid"/>
          </a:ln>
          <a:effectLst/>
        </p:spPr>
      </p:cxnSp>
      <p:sp>
        <p:nvSpPr>
          <p:cNvPr id="138" name="TextBox 137">
            <a:extLst>
              <a:ext uri="{FF2B5EF4-FFF2-40B4-BE49-F238E27FC236}">
                <a16:creationId xmlns:a16="http://schemas.microsoft.com/office/drawing/2014/main" id="{F294A9DC-E336-4461-96E2-71ABE994298D}"/>
              </a:ext>
            </a:extLst>
          </p:cNvPr>
          <p:cNvSpPr txBox="1"/>
          <p:nvPr/>
        </p:nvSpPr>
        <p:spPr>
          <a:xfrm>
            <a:off x="9263363" y="2116011"/>
            <a:ext cx="945487" cy="256545"/>
          </a:xfrm>
          <a:prstGeom prst="rect">
            <a:avLst/>
          </a:prstGeom>
          <a:solidFill>
            <a:sysClr val="window" lastClr="FFFFFF">
              <a:lumMod val="85000"/>
            </a:sysClr>
          </a:solidFill>
        </p:spPr>
        <p:txBody>
          <a:bodyPr wrap="square" rtlCol="0" anchor="ctr">
            <a:spAutoFit/>
          </a:bodyPr>
          <a:lstStyle/>
          <a:p>
            <a:pPr algn="ctr" defTabSz="1219170">
              <a:defRPr/>
            </a:pPr>
            <a:r>
              <a:rPr lang="en-US" sz="1067" kern="0" dirty="0">
                <a:solidFill>
                  <a:sysClr val="windowText" lastClr="000000"/>
                </a:solidFill>
                <a:cs typeface="Arial" pitchFamily="34" charset="0"/>
              </a:rPr>
              <a:t>outbound</a:t>
            </a:r>
          </a:p>
        </p:txBody>
      </p:sp>
      <p:sp>
        <p:nvSpPr>
          <p:cNvPr id="140" name="TextBox 139">
            <a:extLst>
              <a:ext uri="{FF2B5EF4-FFF2-40B4-BE49-F238E27FC236}">
                <a16:creationId xmlns:a16="http://schemas.microsoft.com/office/drawing/2014/main" id="{F08EC9C8-C4B4-4609-AD1A-3AF09CFB4435}"/>
              </a:ext>
            </a:extLst>
          </p:cNvPr>
          <p:cNvSpPr txBox="1"/>
          <p:nvPr/>
        </p:nvSpPr>
        <p:spPr>
          <a:xfrm>
            <a:off x="10215054" y="1837276"/>
            <a:ext cx="2114108" cy="256545"/>
          </a:xfrm>
          <a:prstGeom prst="rect">
            <a:avLst/>
          </a:prstGeom>
          <a:noFill/>
        </p:spPr>
        <p:txBody>
          <a:bodyPr wrap="square" rtlCol="0" anchor="ctr">
            <a:spAutoFit/>
          </a:bodyPr>
          <a:lstStyle/>
          <a:p>
            <a:pPr defTabSz="1219170">
              <a:defRPr/>
            </a:pPr>
            <a:r>
              <a:rPr lang="en-US" sz="1067" kern="0" dirty="0">
                <a:solidFill>
                  <a:sysClr val="windowText" lastClr="000000"/>
                </a:solidFill>
                <a:cs typeface="Arial" pitchFamily="34" charset="0"/>
              </a:rPr>
              <a:t>Source Audit Files Upload path</a:t>
            </a:r>
            <a:endParaRPr lang="en-US" sz="1067" kern="0" dirty="0">
              <a:solidFill>
                <a:sysClr val="windowText" lastClr="000000"/>
              </a:solidFill>
            </a:endParaRPr>
          </a:p>
        </p:txBody>
      </p:sp>
      <p:sp>
        <p:nvSpPr>
          <p:cNvPr id="141" name="TextBox 140">
            <a:extLst>
              <a:ext uri="{FF2B5EF4-FFF2-40B4-BE49-F238E27FC236}">
                <a16:creationId xmlns:a16="http://schemas.microsoft.com/office/drawing/2014/main" id="{857A4009-551E-48F0-A2D0-BB24FA7CCD21}"/>
              </a:ext>
            </a:extLst>
          </p:cNvPr>
          <p:cNvSpPr txBox="1"/>
          <p:nvPr/>
        </p:nvSpPr>
        <p:spPr>
          <a:xfrm>
            <a:off x="10204231" y="2134802"/>
            <a:ext cx="2114107" cy="256545"/>
          </a:xfrm>
          <a:prstGeom prst="rect">
            <a:avLst/>
          </a:prstGeom>
          <a:noFill/>
        </p:spPr>
        <p:txBody>
          <a:bodyPr wrap="square" rtlCol="0" anchor="ctr">
            <a:spAutoFit/>
          </a:bodyPr>
          <a:lstStyle/>
          <a:p>
            <a:pPr defTabSz="1219170">
              <a:defRPr/>
            </a:pPr>
            <a:r>
              <a:rPr lang="en-US" sz="1067" kern="0" dirty="0">
                <a:solidFill>
                  <a:sysClr val="windowText" lastClr="000000"/>
                </a:solidFill>
                <a:cs typeface="Arial" pitchFamily="34" charset="0"/>
              </a:rPr>
              <a:t>Output Audit Files Upload Path</a:t>
            </a:r>
            <a:endParaRPr lang="en-US" sz="1067" kern="0" dirty="0">
              <a:solidFill>
                <a:sysClr val="windowText" lastClr="000000"/>
              </a:solidFill>
            </a:endParaRPr>
          </a:p>
        </p:txBody>
      </p:sp>
    </p:spTree>
    <p:extLst>
      <p:ext uri="{BB962C8B-B14F-4D97-AF65-F5344CB8AC3E}">
        <p14:creationId xmlns:p14="http://schemas.microsoft.com/office/powerpoint/2010/main" val="327014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DB6F9F2-30B4-4FC5-93F8-7F24D6C96E0C}"/>
              </a:ext>
            </a:extLst>
          </p:cNvPr>
          <p:cNvSpPr txBox="1">
            <a:spLocks/>
          </p:cNvSpPr>
          <p:nvPr/>
        </p:nvSpPr>
        <p:spPr>
          <a:xfrm>
            <a:off x="107527" y="72842"/>
            <a:ext cx="11921615" cy="517601"/>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Historical Data Loading Framework –  Code Generation Solution Architecture</a:t>
            </a:r>
          </a:p>
        </p:txBody>
      </p:sp>
      <p:sp>
        <p:nvSpPr>
          <p:cNvPr id="6" name="Rectangle 5">
            <a:extLst>
              <a:ext uri="{FF2B5EF4-FFF2-40B4-BE49-F238E27FC236}">
                <a16:creationId xmlns:a16="http://schemas.microsoft.com/office/drawing/2014/main" id="{EA4731B2-A65B-402D-9F54-43B47DA6C0BB}"/>
              </a:ext>
            </a:extLst>
          </p:cNvPr>
          <p:cNvSpPr/>
          <p:nvPr/>
        </p:nvSpPr>
        <p:spPr>
          <a:xfrm>
            <a:off x="228040" y="842271"/>
            <a:ext cx="2069528"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endParaRPr lang="en-US" sz="1333">
              <a:solidFill>
                <a:prstClr val="white"/>
              </a:solidFill>
            </a:endParaRPr>
          </a:p>
        </p:txBody>
      </p:sp>
      <p:pic>
        <p:nvPicPr>
          <p:cNvPr id="7" name="Picture 6">
            <a:extLst>
              <a:ext uri="{FF2B5EF4-FFF2-40B4-BE49-F238E27FC236}">
                <a16:creationId xmlns:a16="http://schemas.microsoft.com/office/drawing/2014/main" id="{4F713A37-E15C-48D4-8889-2D767D03ADB9}"/>
              </a:ext>
            </a:extLst>
          </p:cNvPr>
          <p:cNvPicPr>
            <a:picLocks noChangeAspect="1"/>
          </p:cNvPicPr>
          <p:nvPr/>
        </p:nvPicPr>
        <p:blipFill>
          <a:blip r:embed="rId3"/>
          <a:stretch>
            <a:fillRect/>
          </a:stretch>
        </p:blipFill>
        <p:spPr>
          <a:xfrm>
            <a:off x="1495607" y="2172643"/>
            <a:ext cx="449959" cy="445256"/>
          </a:xfrm>
          <a:prstGeom prst="rect">
            <a:avLst/>
          </a:prstGeom>
        </p:spPr>
      </p:pic>
      <p:sp>
        <p:nvSpPr>
          <p:cNvPr id="8" name="TextBox 7">
            <a:extLst>
              <a:ext uri="{FF2B5EF4-FFF2-40B4-BE49-F238E27FC236}">
                <a16:creationId xmlns:a16="http://schemas.microsoft.com/office/drawing/2014/main" id="{8258268A-8AB7-487E-BF65-08B2083F4D97}"/>
              </a:ext>
            </a:extLst>
          </p:cNvPr>
          <p:cNvSpPr txBox="1"/>
          <p:nvPr/>
        </p:nvSpPr>
        <p:spPr>
          <a:xfrm>
            <a:off x="1182391" y="2591364"/>
            <a:ext cx="1194027" cy="297454"/>
          </a:xfrm>
          <a:prstGeom prst="rect">
            <a:avLst/>
          </a:prstGeom>
          <a:noFill/>
        </p:spPr>
        <p:txBody>
          <a:bodyPr wrap="square" rtlCol="0">
            <a:spAutoFit/>
          </a:bodyPr>
          <a:lstStyle/>
          <a:p>
            <a:r>
              <a:rPr lang="en-US" sz="1333" b="1" dirty="0">
                <a:solidFill>
                  <a:schemeClr val="accent6"/>
                </a:solidFill>
                <a:cs typeface="Arial" pitchFamily="34" charset="0"/>
              </a:rPr>
              <a:t>Developers</a:t>
            </a:r>
          </a:p>
        </p:txBody>
      </p:sp>
      <p:pic>
        <p:nvPicPr>
          <p:cNvPr id="9" name="Picture 8" descr="A picture containing text, clipart, sign&#10;&#10;Description automatically generated">
            <a:extLst>
              <a:ext uri="{FF2B5EF4-FFF2-40B4-BE49-F238E27FC236}">
                <a16:creationId xmlns:a16="http://schemas.microsoft.com/office/drawing/2014/main" id="{086B950E-55E8-44ED-AC89-98FE2ABAC4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396652" y="1256874"/>
            <a:ext cx="784096" cy="477439"/>
          </a:xfrm>
          <a:prstGeom prst="rect">
            <a:avLst/>
          </a:prstGeom>
        </p:spPr>
      </p:pic>
      <p:sp>
        <p:nvSpPr>
          <p:cNvPr id="10" name="TextBox 9">
            <a:extLst>
              <a:ext uri="{FF2B5EF4-FFF2-40B4-BE49-F238E27FC236}">
                <a16:creationId xmlns:a16="http://schemas.microsoft.com/office/drawing/2014/main" id="{B1E96D45-DBF2-4723-AC00-2DD0BC034E8A}"/>
              </a:ext>
            </a:extLst>
          </p:cNvPr>
          <p:cNvSpPr txBox="1"/>
          <p:nvPr/>
        </p:nvSpPr>
        <p:spPr>
          <a:xfrm>
            <a:off x="266598" y="834076"/>
            <a:ext cx="2113173" cy="1323054"/>
          </a:xfrm>
          <a:prstGeom prst="rect">
            <a:avLst/>
          </a:prstGeom>
          <a:noFill/>
        </p:spPr>
        <p:txBody>
          <a:bodyPr wrap="square" rtlCol="0">
            <a:spAutoFit/>
          </a:bodyPr>
          <a:lstStyle/>
          <a:p>
            <a:r>
              <a:rPr lang="en-US" sz="1333" dirty="0">
                <a:solidFill>
                  <a:srgbClr val="7030A0"/>
                </a:solidFill>
                <a:cs typeface="Arial" pitchFamily="34" charset="0"/>
              </a:rPr>
              <a:t>Upload of Excel/JSON Metadata File By</a:t>
            </a:r>
          </a:p>
          <a:p>
            <a:pPr marL="228594" indent="-228594">
              <a:buFont typeface="Arial" panose="020B0604020202020204" pitchFamily="34" charset="0"/>
              <a:buChar char="•"/>
            </a:pPr>
            <a:r>
              <a:rPr lang="en-US" sz="1333" dirty="0">
                <a:solidFill>
                  <a:srgbClr val="7030A0"/>
                </a:solidFill>
                <a:cs typeface="Arial" pitchFamily="34" charset="0"/>
              </a:rPr>
              <a:t>A Developer or</a:t>
            </a:r>
          </a:p>
          <a:p>
            <a:pPr marL="228594" indent="-228594">
              <a:buFont typeface="Arial" panose="020B0604020202020204" pitchFamily="34" charset="0"/>
              <a:buChar char="•"/>
            </a:pPr>
            <a:r>
              <a:rPr lang="en-US" sz="1333" dirty="0">
                <a:solidFill>
                  <a:srgbClr val="7030A0"/>
                </a:solidFill>
                <a:cs typeface="Arial" pitchFamily="34" charset="0"/>
              </a:rPr>
              <a:t>An Automated Transfer from Source System to Cluster Machine</a:t>
            </a:r>
          </a:p>
        </p:txBody>
      </p:sp>
      <p:sp>
        <p:nvSpPr>
          <p:cNvPr id="12" name="Rectangle 11">
            <a:extLst>
              <a:ext uri="{FF2B5EF4-FFF2-40B4-BE49-F238E27FC236}">
                <a16:creationId xmlns:a16="http://schemas.microsoft.com/office/drawing/2014/main" id="{CCFEF5C2-D912-4F0B-9BF7-9C90513FFCB2}"/>
              </a:ext>
            </a:extLst>
          </p:cNvPr>
          <p:cNvSpPr/>
          <p:nvPr/>
        </p:nvSpPr>
        <p:spPr>
          <a:xfrm>
            <a:off x="3279834" y="842271"/>
            <a:ext cx="1830516"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5" name="TextBox 14">
            <a:extLst>
              <a:ext uri="{FF2B5EF4-FFF2-40B4-BE49-F238E27FC236}">
                <a16:creationId xmlns:a16="http://schemas.microsoft.com/office/drawing/2014/main" id="{4C8A50E9-0F78-41A7-A2C3-1B9A19110706}"/>
              </a:ext>
            </a:extLst>
          </p:cNvPr>
          <p:cNvSpPr txBox="1"/>
          <p:nvPr/>
        </p:nvSpPr>
        <p:spPr>
          <a:xfrm>
            <a:off x="3299502" y="908176"/>
            <a:ext cx="1746305" cy="70769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Historical Data load Framework Metadata Landing Bucket</a:t>
            </a:r>
          </a:p>
        </p:txBody>
      </p:sp>
      <p:pic>
        <p:nvPicPr>
          <p:cNvPr id="16" name="Picture 15">
            <a:extLst>
              <a:ext uri="{FF2B5EF4-FFF2-40B4-BE49-F238E27FC236}">
                <a16:creationId xmlns:a16="http://schemas.microsoft.com/office/drawing/2014/main" id="{A97AD1F8-6DC5-47D1-A543-A74D2C49B104}"/>
              </a:ext>
            </a:extLst>
          </p:cNvPr>
          <p:cNvPicPr>
            <a:picLocks noChangeAspect="1"/>
          </p:cNvPicPr>
          <p:nvPr/>
        </p:nvPicPr>
        <p:blipFill>
          <a:blip r:embed="rId5"/>
          <a:stretch>
            <a:fillRect/>
          </a:stretch>
        </p:blipFill>
        <p:spPr>
          <a:xfrm>
            <a:off x="3807728" y="1891157"/>
            <a:ext cx="685800" cy="51937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sp>
        <p:nvSpPr>
          <p:cNvPr id="17" name="TextBox 16">
            <a:extLst>
              <a:ext uri="{FF2B5EF4-FFF2-40B4-BE49-F238E27FC236}">
                <a16:creationId xmlns:a16="http://schemas.microsoft.com/office/drawing/2014/main" id="{524D45C3-2400-41D5-B7BA-05D84FB6598F}"/>
              </a:ext>
            </a:extLst>
          </p:cNvPr>
          <p:cNvSpPr txBox="1"/>
          <p:nvPr/>
        </p:nvSpPr>
        <p:spPr>
          <a:xfrm>
            <a:off x="3313941" y="2591364"/>
            <a:ext cx="2010183" cy="297454"/>
          </a:xfrm>
          <a:prstGeom prst="rect">
            <a:avLst/>
          </a:prstGeom>
          <a:noFill/>
        </p:spPr>
        <p:txBody>
          <a:bodyPr wrap="square" rtlCol="0">
            <a:spAutoFit/>
          </a:bodyPr>
          <a:lstStyle/>
          <a:p>
            <a:r>
              <a:rPr lang="en-US" sz="1333" b="1" dirty="0">
                <a:solidFill>
                  <a:schemeClr val="accent6"/>
                </a:solidFill>
                <a:cs typeface="Arial" pitchFamily="34" charset="0"/>
              </a:rPr>
              <a:t>Google Cloud Storage</a:t>
            </a:r>
          </a:p>
        </p:txBody>
      </p:sp>
      <p:sp>
        <p:nvSpPr>
          <p:cNvPr id="138" name="Rectangle 137">
            <a:extLst>
              <a:ext uri="{FF2B5EF4-FFF2-40B4-BE49-F238E27FC236}">
                <a16:creationId xmlns:a16="http://schemas.microsoft.com/office/drawing/2014/main" id="{51DF5281-1B4F-427D-B619-4A588F4BDA08}"/>
              </a:ext>
            </a:extLst>
          </p:cNvPr>
          <p:cNvSpPr/>
          <p:nvPr/>
        </p:nvSpPr>
        <p:spPr>
          <a:xfrm>
            <a:off x="8459113" y="3280490"/>
            <a:ext cx="3359527" cy="1058967"/>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39" name="TextBox 138">
            <a:extLst>
              <a:ext uri="{FF2B5EF4-FFF2-40B4-BE49-F238E27FC236}">
                <a16:creationId xmlns:a16="http://schemas.microsoft.com/office/drawing/2014/main" id="{200649DC-8CD4-42CB-9F08-9765C549453F}"/>
              </a:ext>
            </a:extLst>
          </p:cNvPr>
          <p:cNvSpPr txBox="1"/>
          <p:nvPr/>
        </p:nvSpPr>
        <p:spPr>
          <a:xfrm>
            <a:off x="8501094" y="3282685"/>
            <a:ext cx="2597399" cy="1015406"/>
          </a:xfrm>
          <a:prstGeom prst="rect">
            <a:avLst/>
          </a:prstGeom>
          <a:noFill/>
        </p:spPr>
        <p:txBody>
          <a:bodyPr wrap="square" rtlCol="0">
            <a:spAutoFit/>
          </a:bodyPr>
          <a:lstStyle/>
          <a:p>
            <a:pPr lvl="0" eaLnBrk="1">
              <a:defRPr/>
            </a:pPr>
            <a:r>
              <a:rPr lang="en-US" sz="1333" dirty="0">
                <a:solidFill>
                  <a:srgbClr val="FF3399"/>
                </a:solidFill>
                <a:cs typeface="Arial" pitchFamily="34" charset="0"/>
              </a:rPr>
              <a:t>BigQuery Tables Creation</a:t>
            </a:r>
          </a:p>
          <a:p>
            <a:pPr lvl="0" eaLnBrk="1">
              <a:defRPr/>
            </a:pPr>
            <a:endParaRPr lang="en-US" sz="1333" dirty="0">
              <a:solidFill>
                <a:srgbClr val="FF3399"/>
              </a:solidFill>
              <a:cs typeface="Arial" pitchFamily="34" charset="0"/>
            </a:endParaRPr>
          </a:p>
          <a:p>
            <a:pPr marL="228594" indent="-228594">
              <a:spcAft>
                <a:spcPts val="800"/>
              </a:spcAft>
              <a:buFont typeface="Arial" panose="020B0604020202020204" pitchFamily="34" charset="0"/>
              <a:buChar char="•"/>
              <a:defRPr/>
            </a:pPr>
            <a:r>
              <a:rPr lang="en-US" sz="1333" dirty="0">
                <a:solidFill>
                  <a:srgbClr val="7030A0"/>
                </a:solidFill>
                <a:cs typeface="Arial" pitchFamily="34" charset="0"/>
              </a:rPr>
              <a:t>Silver Table  DDL Creation</a:t>
            </a:r>
          </a:p>
          <a:p>
            <a:pPr marL="228594" indent="-228594">
              <a:spcAft>
                <a:spcPts val="800"/>
              </a:spcAft>
              <a:buFont typeface="Arial" panose="020B0604020202020204" pitchFamily="34" charset="0"/>
              <a:buChar char="•"/>
              <a:defRPr/>
            </a:pPr>
            <a:r>
              <a:rPr lang="en-US" sz="1333" dirty="0">
                <a:solidFill>
                  <a:srgbClr val="7030A0"/>
                </a:solidFill>
                <a:cs typeface="Arial" pitchFamily="34" charset="0"/>
              </a:rPr>
              <a:t>Deploy DDLs into BigQuery DB</a:t>
            </a:r>
          </a:p>
        </p:txBody>
      </p:sp>
      <p:sp>
        <p:nvSpPr>
          <p:cNvPr id="150" name="Rectangle 149">
            <a:extLst>
              <a:ext uri="{FF2B5EF4-FFF2-40B4-BE49-F238E27FC236}">
                <a16:creationId xmlns:a16="http://schemas.microsoft.com/office/drawing/2014/main" id="{9EE6DDBA-F4CA-4EBB-8F76-6B62BDF02A63}"/>
              </a:ext>
            </a:extLst>
          </p:cNvPr>
          <p:cNvSpPr/>
          <p:nvPr/>
        </p:nvSpPr>
        <p:spPr>
          <a:xfrm>
            <a:off x="8460078" y="672343"/>
            <a:ext cx="3359527" cy="936784"/>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51" name="TextBox 150">
            <a:extLst>
              <a:ext uri="{FF2B5EF4-FFF2-40B4-BE49-F238E27FC236}">
                <a16:creationId xmlns:a16="http://schemas.microsoft.com/office/drawing/2014/main" id="{E0B8F543-507F-4584-BB40-C5BB5C7B5ECD}"/>
              </a:ext>
            </a:extLst>
          </p:cNvPr>
          <p:cNvSpPr txBox="1"/>
          <p:nvPr/>
        </p:nvSpPr>
        <p:spPr>
          <a:xfrm>
            <a:off x="8497741" y="672343"/>
            <a:ext cx="3118635" cy="881139"/>
          </a:xfrm>
          <a:prstGeom prst="rect">
            <a:avLst/>
          </a:prstGeom>
          <a:noFill/>
        </p:spPr>
        <p:txBody>
          <a:bodyPr wrap="square" rtlCol="0">
            <a:spAutoFit/>
          </a:bodyPr>
          <a:lstStyle/>
          <a:p>
            <a:pPr lvl="0" eaLnBrk="1">
              <a:defRPr/>
            </a:pPr>
            <a:r>
              <a:rPr lang="en-US" sz="1333" dirty="0">
                <a:solidFill>
                  <a:srgbClr val="FF3399"/>
                </a:solidFill>
                <a:cs typeface="Arial" pitchFamily="34" charset="0"/>
              </a:rPr>
              <a:t>Firestore DB Load</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Conversion Excel to JSON &amp;</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Upload Into NoSQL DB</a:t>
            </a:r>
          </a:p>
        </p:txBody>
      </p:sp>
      <p:sp>
        <p:nvSpPr>
          <p:cNvPr id="153" name="TextBox 152">
            <a:extLst>
              <a:ext uri="{FF2B5EF4-FFF2-40B4-BE49-F238E27FC236}">
                <a16:creationId xmlns:a16="http://schemas.microsoft.com/office/drawing/2014/main" id="{26B0AAF3-3562-41DE-98D7-C922E9FB6303}"/>
              </a:ext>
            </a:extLst>
          </p:cNvPr>
          <p:cNvSpPr txBox="1"/>
          <p:nvPr/>
        </p:nvSpPr>
        <p:spPr>
          <a:xfrm>
            <a:off x="10907323" y="1256874"/>
            <a:ext cx="950407" cy="297454"/>
          </a:xfrm>
          <a:prstGeom prst="rect">
            <a:avLst/>
          </a:prstGeom>
          <a:noFill/>
        </p:spPr>
        <p:txBody>
          <a:bodyPr wrap="square" rtlCol="0">
            <a:spAutoFit/>
          </a:bodyPr>
          <a:lstStyle/>
          <a:p>
            <a:r>
              <a:rPr lang="en-US" sz="1333" b="1" dirty="0">
                <a:solidFill>
                  <a:schemeClr val="accent6"/>
                </a:solidFill>
                <a:cs typeface="Arial" pitchFamily="34" charset="0"/>
              </a:rPr>
              <a:t>Firestore</a:t>
            </a:r>
          </a:p>
        </p:txBody>
      </p:sp>
      <p:pic>
        <p:nvPicPr>
          <p:cNvPr id="154" name="Picture 153">
            <a:extLst>
              <a:ext uri="{FF2B5EF4-FFF2-40B4-BE49-F238E27FC236}">
                <a16:creationId xmlns:a16="http://schemas.microsoft.com/office/drawing/2014/main" id="{25CE6A02-89A7-4149-9104-4CB83DDEA7EA}"/>
              </a:ext>
            </a:extLst>
          </p:cNvPr>
          <p:cNvPicPr>
            <a:picLocks noChangeAspect="1"/>
          </p:cNvPicPr>
          <p:nvPr/>
        </p:nvPicPr>
        <p:blipFill>
          <a:blip r:embed="rId6"/>
          <a:stretch>
            <a:fillRect/>
          </a:stretch>
        </p:blipFill>
        <p:spPr>
          <a:xfrm>
            <a:off x="11095142" y="887403"/>
            <a:ext cx="492564" cy="372424"/>
          </a:xfrm>
          <a:prstGeom prst="rect">
            <a:avLst/>
          </a:prstGeom>
        </p:spPr>
      </p:pic>
      <p:pic>
        <p:nvPicPr>
          <p:cNvPr id="155" name="Picture 154">
            <a:extLst>
              <a:ext uri="{FF2B5EF4-FFF2-40B4-BE49-F238E27FC236}">
                <a16:creationId xmlns:a16="http://schemas.microsoft.com/office/drawing/2014/main" id="{96970B00-C43E-457E-A7C5-0C756856F49F}"/>
              </a:ext>
            </a:extLst>
          </p:cNvPr>
          <p:cNvPicPr>
            <a:picLocks noChangeAspect="1"/>
          </p:cNvPicPr>
          <p:nvPr/>
        </p:nvPicPr>
        <p:blipFill>
          <a:blip r:embed="rId7"/>
          <a:stretch>
            <a:fillRect/>
          </a:stretch>
        </p:blipFill>
        <p:spPr>
          <a:xfrm>
            <a:off x="11160396" y="3327677"/>
            <a:ext cx="484523" cy="379452"/>
          </a:xfrm>
          <a:prstGeom prst="rect">
            <a:avLst/>
          </a:prstGeom>
        </p:spPr>
      </p:pic>
      <p:sp>
        <p:nvSpPr>
          <p:cNvPr id="156" name="TextBox 155">
            <a:extLst>
              <a:ext uri="{FF2B5EF4-FFF2-40B4-BE49-F238E27FC236}">
                <a16:creationId xmlns:a16="http://schemas.microsoft.com/office/drawing/2014/main" id="{84932CB9-F451-45CD-93B0-EAB50EFE7090}"/>
              </a:ext>
            </a:extLst>
          </p:cNvPr>
          <p:cNvSpPr txBox="1"/>
          <p:nvPr/>
        </p:nvSpPr>
        <p:spPr>
          <a:xfrm>
            <a:off x="10931187" y="3766048"/>
            <a:ext cx="950407" cy="297454"/>
          </a:xfrm>
          <a:prstGeom prst="rect">
            <a:avLst/>
          </a:prstGeom>
          <a:noFill/>
        </p:spPr>
        <p:txBody>
          <a:bodyPr wrap="square" rtlCol="0">
            <a:spAutoFit/>
          </a:bodyPr>
          <a:lstStyle/>
          <a:p>
            <a:r>
              <a:rPr lang="en-US" sz="1333" b="1" dirty="0">
                <a:solidFill>
                  <a:schemeClr val="accent6"/>
                </a:solidFill>
                <a:cs typeface="Arial" pitchFamily="34" charset="0"/>
              </a:rPr>
              <a:t>BigQuery</a:t>
            </a:r>
          </a:p>
        </p:txBody>
      </p:sp>
      <p:sp>
        <p:nvSpPr>
          <p:cNvPr id="165" name="Rectangle 164">
            <a:extLst>
              <a:ext uri="{FF2B5EF4-FFF2-40B4-BE49-F238E27FC236}">
                <a16:creationId xmlns:a16="http://schemas.microsoft.com/office/drawing/2014/main" id="{3E9291A6-2BDE-4CA3-BDF8-A9F3A998F3D7}"/>
              </a:ext>
            </a:extLst>
          </p:cNvPr>
          <p:cNvSpPr/>
          <p:nvPr/>
        </p:nvSpPr>
        <p:spPr>
          <a:xfrm>
            <a:off x="8446118" y="4545552"/>
            <a:ext cx="3359073" cy="1977133"/>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66" name="TextBox 165">
            <a:extLst>
              <a:ext uri="{FF2B5EF4-FFF2-40B4-BE49-F238E27FC236}">
                <a16:creationId xmlns:a16="http://schemas.microsoft.com/office/drawing/2014/main" id="{1A32FC30-26D7-4CE1-8868-B014646654BF}"/>
              </a:ext>
            </a:extLst>
          </p:cNvPr>
          <p:cNvSpPr txBox="1"/>
          <p:nvPr/>
        </p:nvSpPr>
        <p:spPr>
          <a:xfrm>
            <a:off x="8497683" y="4520813"/>
            <a:ext cx="3046124" cy="1188852"/>
          </a:xfrm>
          <a:prstGeom prst="rect">
            <a:avLst/>
          </a:prstGeom>
          <a:noFill/>
        </p:spPr>
        <p:txBody>
          <a:bodyPr wrap="square" rtlCol="0">
            <a:spAutoFit/>
          </a:bodyPr>
          <a:lstStyle/>
          <a:p>
            <a:pPr lvl="0" eaLnBrk="1">
              <a:defRPr/>
            </a:pPr>
            <a:r>
              <a:rPr lang="en-US" sz="1333" dirty="0">
                <a:solidFill>
                  <a:srgbClr val="FF3399"/>
                </a:solidFill>
                <a:cs typeface="Arial" pitchFamily="34" charset="0"/>
              </a:rPr>
              <a:t>Composer Cloud Storage – DAG Creation </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Create DAG  with Pipeline Tasks</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Deploy in </a:t>
            </a:r>
            <a:r>
              <a:rPr lang="en-US" sz="1333" dirty="0" err="1">
                <a:solidFill>
                  <a:srgbClr val="7030A0"/>
                </a:solidFill>
                <a:cs typeface="Arial" pitchFamily="34" charset="0"/>
              </a:rPr>
              <a:t>dags</a:t>
            </a:r>
            <a:r>
              <a:rPr lang="en-US" sz="1333" dirty="0">
                <a:solidFill>
                  <a:srgbClr val="7030A0"/>
                </a:solidFill>
                <a:cs typeface="Arial" pitchFamily="34" charset="0"/>
              </a:rPr>
              <a:t> Folder of Composer Cloud Storage Bucket </a:t>
            </a:r>
            <a:endParaRPr lang="en-US" sz="1333" dirty="0">
              <a:solidFill>
                <a:srgbClr val="FF3399"/>
              </a:solidFill>
              <a:cs typeface="Arial" pitchFamily="34" charset="0"/>
            </a:endParaRPr>
          </a:p>
        </p:txBody>
      </p:sp>
      <p:sp>
        <p:nvSpPr>
          <p:cNvPr id="168" name="TextBox 167">
            <a:extLst>
              <a:ext uri="{FF2B5EF4-FFF2-40B4-BE49-F238E27FC236}">
                <a16:creationId xmlns:a16="http://schemas.microsoft.com/office/drawing/2014/main" id="{64A91A64-4DC3-4510-88DB-19FCA47FE036}"/>
              </a:ext>
            </a:extLst>
          </p:cNvPr>
          <p:cNvSpPr txBox="1"/>
          <p:nvPr/>
        </p:nvSpPr>
        <p:spPr>
          <a:xfrm>
            <a:off x="8351968" y="6157288"/>
            <a:ext cx="2353904" cy="297454"/>
          </a:xfrm>
          <a:prstGeom prst="rect">
            <a:avLst/>
          </a:prstGeom>
          <a:noFill/>
        </p:spPr>
        <p:txBody>
          <a:bodyPr wrap="square" rtlCol="0">
            <a:spAutoFit/>
          </a:bodyPr>
          <a:lstStyle/>
          <a:p>
            <a:pPr algn="ctr"/>
            <a:r>
              <a:rPr lang="en-US" sz="1333" b="1" dirty="0">
                <a:solidFill>
                  <a:schemeClr val="accent6"/>
                </a:solidFill>
                <a:cs typeface="Arial" pitchFamily="34" charset="0"/>
              </a:rPr>
              <a:t>Composer Cloud Storage</a:t>
            </a:r>
          </a:p>
        </p:txBody>
      </p:sp>
      <p:sp>
        <p:nvSpPr>
          <p:cNvPr id="169" name="Rectangle 168">
            <a:extLst>
              <a:ext uri="{FF2B5EF4-FFF2-40B4-BE49-F238E27FC236}">
                <a16:creationId xmlns:a16="http://schemas.microsoft.com/office/drawing/2014/main" id="{C184A51F-CA7A-4643-80BC-0BB1FCF8E294}"/>
              </a:ext>
            </a:extLst>
          </p:cNvPr>
          <p:cNvSpPr/>
          <p:nvPr/>
        </p:nvSpPr>
        <p:spPr>
          <a:xfrm>
            <a:off x="5781374" y="837906"/>
            <a:ext cx="1948769"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70" name="TextBox 169">
            <a:extLst>
              <a:ext uri="{FF2B5EF4-FFF2-40B4-BE49-F238E27FC236}">
                <a16:creationId xmlns:a16="http://schemas.microsoft.com/office/drawing/2014/main" id="{36F9F3DA-A3E2-41DA-9369-CB9D029272C4}"/>
              </a:ext>
            </a:extLst>
          </p:cNvPr>
          <p:cNvSpPr txBox="1"/>
          <p:nvPr/>
        </p:nvSpPr>
        <p:spPr>
          <a:xfrm>
            <a:off x="5797008" y="887403"/>
            <a:ext cx="1916941" cy="91281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Triggers Historical Load Framework to Generate Pipeline Code for given Metadata File</a:t>
            </a:r>
          </a:p>
        </p:txBody>
      </p:sp>
      <p:sp>
        <p:nvSpPr>
          <p:cNvPr id="172" name="TextBox 171">
            <a:extLst>
              <a:ext uri="{FF2B5EF4-FFF2-40B4-BE49-F238E27FC236}">
                <a16:creationId xmlns:a16="http://schemas.microsoft.com/office/drawing/2014/main" id="{3110EDB7-599B-416D-9869-21D23702B5A2}"/>
              </a:ext>
            </a:extLst>
          </p:cNvPr>
          <p:cNvSpPr txBox="1"/>
          <p:nvPr/>
        </p:nvSpPr>
        <p:spPr>
          <a:xfrm>
            <a:off x="6609642" y="2390737"/>
            <a:ext cx="1364711" cy="502573"/>
          </a:xfrm>
          <a:prstGeom prst="rect">
            <a:avLst/>
          </a:prstGeom>
          <a:noFill/>
        </p:spPr>
        <p:txBody>
          <a:bodyPr wrap="square" rtlCol="0">
            <a:spAutoFit/>
          </a:bodyPr>
          <a:lstStyle/>
          <a:p>
            <a:r>
              <a:rPr lang="en-US" sz="1333" b="1" dirty="0">
                <a:solidFill>
                  <a:schemeClr val="accent6"/>
                </a:solidFill>
                <a:cs typeface="Arial" pitchFamily="34" charset="0"/>
              </a:rPr>
              <a:t>Google Cloud Function</a:t>
            </a:r>
          </a:p>
        </p:txBody>
      </p:sp>
      <p:pic>
        <p:nvPicPr>
          <p:cNvPr id="178" name="Picture 177">
            <a:extLst>
              <a:ext uri="{FF2B5EF4-FFF2-40B4-BE49-F238E27FC236}">
                <a16:creationId xmlns:a16="http://schemas.microsoft.com/office/drawing/2014/main" id="{15E6EB11-CD16-4AAD-85A4-892D399F0F49}"/>
              </a:ext>
            </a:extLst>
          </p:cNvPr>
          <p:cNvPicPr>
            <a:picLocks noChangeAspect="1"/>
          </p:cNvPicPr>
          <p:nvPr/>
        </p:nvPicPr>
        <p:blipFill>
          <a:blip r:embed="rId5"/>
          <a:stretch>
            <a:fillRect/>
          </a:stretch>
        </p:blipFill>
        <p:spPr>
          <a:xfrm>
            <a:off x="9189928" y="5766608"/>
            <a:ext cx="493885" cy="390681"/>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cxnSp>
        <p:nvCxnSpPr>
          <p:cNvPr id="180" name="Connector: Elbow 179">
            <a:extLst>
              <a:ext uri="{FF2B5EF4-FFF2-40B4-BE49-F238E27FC236}">
                <a16:creationId xmlns:a16="http://schemas.microsoft.com/office/drawing/2014/main" id="{09346497-0244-4C8F-8922-11730FC85BA5}"/>
              </a:ext>
            </a:extLst>
          </p:cNvPr>
          <p:cNvCxnSpPr>
            <a:cxnSpLocks/>
            <a:stCxn id="169" idx="3"/>
            <a:endCxn id="150" idx="1"/>
          </p:cNvCxnSpPr>
          <p:nvPr/>
        </p:nvCxnSpPr>
        <p:spPr>
          <a:xfrm flipV="1">
            <a:off x="7730143" y="1140736"/>
            <a:ext cx="729935" cy="760297"/>
          </a:xfrm>
          <a:prstGeom prst="bentConnector3">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2" name="Connector: Elbow 181">
            <a:extLst>
              <a:ext uri="{FF2B5EF4-FFF2-40B4-BE49-F238E27FC236}">
                <a16:creationId xmlns:a16="http://schemas.microsoft.com/office/drawing/2014/main" id="{16872253-9EEA-4CC4-9CC9-2A8EC3452887}"/>
              </a:ext>
            </a:extLst>
          </p:cNvPr>
          <p:cNvCxnSpPr>
            <a:cxnSpLocks/>
            <a:stCxn id="169" idx="3"/>
            <a:endCxn id="138" idx="1"/>
          </p:cNvCxnSpPr>
          <p:nvPr/>
        </p:nvCxnSpPr>
        <p:spPr>
          <a:xfrm>
            <a:off x="7730144" y="1901032"/>
            <a:ext cx="728969" cy="1908941"/>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2" name="Connector: Elbow 191">
            <a:extLst>
              <a:ext uri="{FF2B5EF4-FFF2-40B4-BE49-F238E27FC236}">
                <a16:creationId xmlns:a16="http://schemas.microsoft.com/office/drawing/2014/main" id="{43A0A66B-A558-443C-9965-7396DA806AC5}"/>
              </a:ext>
            </a:extLst>
          </p:cNvPr>
          <p:cNvCxnSpPr>
            <a:cxnSpLocks/>
            <a:stCxn id="169" idx="3"/>
            <a:endCxn id="165" idx="1"/>
          </p:cNvCxnSpPr>
          <p:nvPr/>
        </p:nvCxnSpPr>
        <p:spPr>
          <a:xfrm>
            <a:off x="7730143" y="1901033"/>
            <a:ext cx="715975" cy="3633087"/>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7" name="Rectangle 206">
            <a:extLst>
              <a:ext uri="{FF2B5EF4-FFF2-40B4-BE49-F238E27FC236}">
                <a16:creationId xmlns:a16="http://schemas.microsoft.com/office/drawing/2014/main" id="{5C1FD134-DFEA-43F0-AB5F-DD41F714004D}"/>
              </a:ext>
            </a:extLst>
          </p:cNvPr>
          <p:cNvSpPr/>
          <p:nvPr/>
        </p:nvSpPr>
        <p:spPr>
          <a:xfrm>
            <a:off x="5781375" y="3322938"/>
            <a:ext cx="1948467" cy="1637397"/>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208" name="TextBox 207">
            <a:extLst>
              <a:ext uri="{FF2B5EF4-FFF2-40B4-BE49-F238E27FC236}">
                <a16:creationId xmlns:a16="http://schemas.microsoft.com/office/drawing/2014/main" id="{1A5768B8-4FB5-4380-9531-9F24B0F59711}"/>
              </a:ext>
            </a:extLst>
          </p:cNvPr>
          <p:cNvSpPr txBox="1"/>
          <p:nvPr/>
        </p:nvSpPr>
        <p:spPr>
          <a:xfrm>
            <a:off x="5830642" y="3432736"/>
            <a:ext cx="1916941" cy="70769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Archival Bucket</a:t>
            </a:r>
          </a:p>
          <a:p>
            <a:pPr lvl="0" algn="ctr" eaLnBrk="1">
              <a:defRPr/>
            </a:pPr>
            <a:r>
              <a:rPr lang="en-US" sz="1333" dirty="0">
                <a:solidFill>
                  <a:srgbClr val="7030A0"/>
                </a:solidFill>
                <a:cs typeface="Arial" pitchFamily="34" charset="0"/>
              </a:rPr>
              <a:t>Store Metadata Files &amp; Generated Code Files</a:t>
            </a:r>
          </a:p>
        </p:txBody>
      </p:sp>
      <p:pic>
        <p:nvPicPr>
          <p:cNvPr id="209" name="Picture 208">
            <a:extLst>
              <a:ext uri="{FF2B5EF4-FFF2-40B4-BE49-F238E27FC236}">
                <a16:creationId xmlns:a16="http://schemas.microsoft.com/office/drawing/2014/main" id="{45D35872-8DAE-42B0-B465-1E7965154D57}"/>
              </a:ext>
            </a:extLst>
          </p:cNvPr>
          <p:cNvPicPr>
            <a:picLocks noChangeAspect="1"/>
          </p:cNvPicPr>
          <p:nvPr/>
        </p:nvPicPr>
        <p:blipFill>
          <a:blip r:embed="rId5"/>
          <a:stretch>
            <a:fillRect/>
          </a:stretch>
        </p:blipFill>
        <p:spPr>
          <a:xfrm>
            <a:off x="6476467" y="4110337"/>
            <a:ext cx="625291" cy="51937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cxnSp>
        <p:nvCxnSpPr>
          <p:cNvPr id="213" name="Straight Arrow Connector 212">
            <a:extLst>
              <a:ext uri="{FF2B5EF4-FFF2-40B4-BE49-F238E27FC236}">
                <a16:creationId xmlns:a16="http://schemas.microsoft.com/office/drawing/2014/main" id="{761E60D3-A799-4342-AA6A-52DDBF24ED00}"/>
              </a:ext>
            </a:extLst>
          </p:cNvPr>
          <p:cNvCxnSpPr>
            <a:cxnSpLocks/>
            <a:stCxn id="6" idx="3"/>
            <a:endCxn id="12" idx="1"/>
          </p:cNvCxnSpPr>
          <p:nvPr/>
        </p:nvCxnSpPr>
        <p:spPr>
          <a:xfrm>
            <a:off x="2297569" y="1905397"/>
            <a:ext cx="98226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4" name="Straight Arrow Connector 213">
            <a:extLst>
              <a:ext uri="{FF2B5EF4-FFF2-40B4-BE49-F238E27FC236}">
                <a16:creationId xmlns:a16="http://schemas.microsoft.com/office/drawing/2014/main" id="{F4E0E4AF-346F-4C44-A9A9-BA3EDAD10BC8}"/>
              </a:ext>
            </a:extLst>
          </p:cNvPr>
          <p:cNvCxnSpPr>
            <a:cxnSpLocks/>
            <a:stCxn id="12" idx="3"/>
            <a:endCxn id="169" idx="1"/>
          </p:cNvCxnSpPr>
          <p:nvPr/>
        </p:nvCxnSpPr>
        <p:spPr>
          <a:xfrm flipV="1">
            <a:off x="5110349" y="1901032"/>
            <a:ext cx="671024" cy="436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Arrow Connector 216">
            <a:extLst>
              <a:ext uri="{FF2B5EF4-FFF2-40B4-BE49-F238E27FC236}">
                <a16:creationId xmlns:a16="http://schemas.microsoft.com/office/drawing/2014/main" id="{04918953-1192-4A12-BB4A-A1E21C105D3D}"/>
              </a:ext>
            </a:extLst>
          </p:cNvPr>
          <p:cNvCxnSpPr>
            <a:cxnSpLocks/>
            <a:stCxn id="169" idx="2"/>
            <a:endCxn id="207" idx="0"/>
          </p:cNvCxnSpPr>
          <p:nvPr/>
        </p:nvCxnSpPr>
        <p:spPr>
          <a:xfrm flipH="1">
            <a:off x="6755609" y="2964158"/>
            <a:ext cx="151" cy="35878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24" name="Picture 223">
            <a:extLst>
              <a:ext uri="{FF2B5EF4-FFF2-40B4-BE49-F238E27FC236}">
                <a16:creationId xmlns:a16="http://schemas.microsoft.com/office/drawing/2014/main" id="{1CB27343-6EBE-4E16-852B-38C11571FD9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2119" y="2174788"/>
            <a:ext cx="497191" cy="489427"/>
          </a:xfrm>
          <a:prstGeom prst="rect">
            <a:avLst/>
          </a:prstGeom>
        </p:spPr>
      </p:pic>
      <p:sp>
        <p:nvSpPr>
          <p:cNvPr id="228" name="TextBox 227">
            <a:extLst>
              <a:ext uri="{FF2B5EF4-FFF2-40B4-BE49-F238E27FC236}">
                <a16:creationId xmlns:a16="http://schemas.microsoft.com/office/drawing/2014/main" id="{684FB0EB-3B7F-43EE-B28E-AC7467164F67}"/>
              </a:ext>
            </a:extLst>
          </p:cNvPr>
          <p:cNvSpPr txBox="1"/>
          <p:nvPr/>
        </p:nvSpPr>
        <p:spPr>
          <a:xfrm>
            <a:off x="268931" y="2592472"/>
            <a:ext cx="930855" cy="297454"/>
          </a:xfrm>
          <a:prstGeom prst="rect">
            <a:avLst/>
          </a:prstGeom>
          <a:noFill/>
        </p:spPr>
        <p:txBody>
          <a:bodyPr wrap="square" rtlCol="0">
            <a:spAutoFit/>
          </a:bodyPr>
          <a:lstStyle/>
          <a:p>
            <a:r>
              <a:rPr lang="en-US" sz="1333" b="1" dirty="0">
                <a:solidFill>
                  <a:schemeClr val="accent6"/>
                </a:solidFill>
                <a:cs typeface="Arial" pitchFamily="34" charset="0"/>
              </a:rPr>
              <a:t>Cluster</a:t>
            </a:r>
          </a:p>
        </p:txBody>
      </p:sp>
      <p:sp>
        <p:nvSpPr>
          <p:cNvPr id="238" name="TextBox 237">
            <a:extLst>
              <a:ext uri="{FF2B5EF4-FFF2-40B4-BE49-F238E27FC236}">
                <a16:creationId xmlns:a16="http://schemas.microsoft.com/office/drawing/2014/main" id="{B76153C3-E59A-48A7-8F9E-BC8A1F547FFD}"/>
              </a:ext>
            </a:extLst>
          </p:cNvPr>
          <p:cNvSpPr txBox="1"/>
          <p:nvPr/>
        </p:nvSpPr>
        <p:spPr>
          <a:xfrm>
            <a:off x="2386251" y="2005422"/>
            <a:ext cx="821788" cy="913392"/>
          </a:xfrm>
          <a:prstGeom prst="rect">
            <a:avLst/>
          </a:prstGeom>
          <a:noFill/>
        </p:spPr>
        <p:txBody>
          <a:bodyPr wrap="square" rtlCol="0">
            <a:spAutoFit/>
          </a:bodyPr>
          <a:lstStyle/>
          <a:p>
            <a:r>
              <a:rPr lang="en-US" sz="1067" dirty="0">
                <a:cs typeface="Arial" pitchFamily="34" charset="0"/>
              </a:rPr>
              <a:t>GCS API/</a:t>
            </a:r>
          </a:p>
          <a:p>
            <a:r>
              <a:rPr lang="en-US" sz="1067" dirty="0">
                <a:cs typeface="Arial" pitchFamily="34" charset="0"/>
              </a:rPr>
              <a:t>SFTP/</a:t>
            </a:r>
          </a:p>
          <a:p>
            <a:r>
              <a:rPr lang="en-US" sz="1067" dirty="0">
                <a:cs typeface="Arial" pitchFamily="34" charset="0"/>
              </a:rPr>
              <a:t>GSUTIL/</a:t>
            </a:r>
          </a:p>
          <a:p>
            <a:r>
              <a:rPr lang="en-US" sz="1067" dirty="0">
                <a:cs typeface="Arial" pitchFamily="34" charset="0"/>
              </a:rPr>
              <a:t>Manual </a:t>
            </a:r>
          </a:p>
          <a:p>
            <a:r>
              <a:rPr lang="en-US" sz="1067" dirty="0">
                <a:cs typeface="Arial" pitchFamily="34" charset="0"/>
              </a:rPr>
              <a:t>Transfer</a:t>
            </a:r>
          </a:p>
        </p:txBody>
      </p:sp>
      <p:pic>
        <p:nvPicPr>
          <p:cNvPr id="295" name="Picture 294">
            <a:extLst>
              <a:ext uri="{FF2B5EF4-FFF2-40B4-BE49-F238E27FC236}">
                <a16:creationId xmlns:a16="http://schemas.microsoft.com/office/drawing/2014/main" id="{6AE06BDA-2B1C-4A89-A5DB-D309052FB7E0}"/>
              </a:ext>
            </a:extLst>
          </p:cNvPr>
          <p:cNvPicPr>
            <a:picLocks noChangeAspect="1"/>
          </p:cNvPicPr>
          <p:nvPr/>
        </p:nvPicPr>
        <p:blipFill>
          <a:blip r:embed="rId9"/>
          <a:stretch>
            <a:fillRect/>
          </a:stretch>
        </p:blipFill>
        <p:spPr>
          <a:xfrm>
            <a:off x="6736865" y="1918267"/>
            <a:ext cx="577223" cy="465811"/>
          </a:xfrm>
          <a:prstGeom prst="rect">
            <a:avLst/>
          </a:prstGeom>
        </p:spPr>
      </p:pic>
      <p:sp>
        <p:nvSpPr>
          <p:cNvPr id="297" name="TextBox 296">
            <a:extLst>
              <a:ext uri="{FF2B5EF4-FFF2-40B4-BE49-F238E27FC236}">
                <a16:creationId xmlns:a16="http://schemas.microsoft.com/office/drawing/2014/main" id="{FD9198CF-EB86-4F13-B88C-0CC714A29C39}"/>
              </a:ext>
            </a:extLst>
          </p:cNvPr>
          <p:cNvSpPr txBox="1"/>
          <p:nvPr/>
        </p:nvSpPr>
        <p:spPr>
          <a:xfrm>
            <a:off x="5876361" y="4614533"/>
            <a:ext cx="2010183" cy="297454"/>
          </a:xfrm>
          <a:prstGeom prst="rect">
            <a:avLst/>
          </a:prstGeom>
          <a:noFill/>
        </p:spPr>
        <p:txBody>
          <a:bodyPr wrap="square" rtlCol="0">
            <a:spAutoFit/>
          </a:bodyPr>
          <a:lstStyle/>
          <a:p>
            <a:r>
              <a:rPr lang="en-US" sz="1333" b="1" dirty="0">
                <a:solidFill>
                  <a:schemeClr val="accent6"/>
                </a:solidFill>
                <a:cs typeface="Arial" pitchFamily="34" charset="0"/>
              </a:rPr>
              <a:t>Google Cloud Storage</a:t>
            </a:r>
          </a:p>
        </p:txBody>
      </p:sp>
      <p:pic>
        <p:nvPicPr>
          <p:cNvPr id="298" name="Picture 297">
            <a:extLst>
              <a:ext uri="{FF2B5EF4-FFF2-40B4-BE49-F238E27FC236}">
                <a16:creationId xmlns:a16="http://schemas.microsoft.com/office/drawing/2014/main" id="{2A53F1AE-395F-459F-9174-9817DC7397AB}"/>
              </a:ext>
            </a:extLst>
          </p:cNvPr>
          <p:cNvPicPr>
            <a:picLocks noChangeAspect="1"/>
          </p:cNvPicPr>
          <p:nvPr/>
        </p:nvPicPr>
        <p:blipFill>
          <a:blip r:embed="rId10"/>
          <a:stretch>
            <a:fillRect/>
          </a:stretch>
        </p:blipFill>
        <p:spPr>
          <a:xfrm>
            <a:off x="5878495" y="1831251"/>
            <a:ext cx="753396" cy="1040359"/>
          </a:xfrm>
          <a:prstGeom prst="rect">
            <a:avLst/>
          </a:prstGeom>
        </p:spPr>
      </p:pic>
      <p:sp>
        <p:nvSpPr>
          <p:cNvPr id="299" name="Slide Number Placeholder 1">
            <a:extLst>
              <a:ext uri="{FF2B5EF4-FFF2-40B4-BE49-F238E27FC236}">
                <a16:creationId xmlns:a16="http://schemas.microsoft.com/office/drawing/2014/main" id="{14368159-9355-4E6D-8186-F70D49A08869}"/>
              </a:ext>
            </a:extLst>
          </p:cNvPr>
          <p:cNvSpPr txBox="1">
            <a:spLocks/>
          </p:cNvSpPr>
          <p:nvPr/>
        </p:nvSpPr>
        <p:spPr>
          <a:xfrm flipH="1">
            <a:off x="11644919" y="6517526"/>
            <a:ext cx="384222" cy="2974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17</a:t>
            </a:fld>
            <a:endParaRPr lang="en-US" sz="1400" b="1" dirty="0"/>
          </a:p>
        </p:txBody>
      </p:sp>
      <p:pic>
        <p:nvPicPr>
          <p:cNvPr id="61" name="Picture 60">
            <a:extLst>
              <a:ext uri="{FF2B5EF4-FFF2-40B4-BE49-F238E27FC236}">
                <a16:creationId xmlns:a16="http://schemas.microsoft.com/office/drawing/2014/main" id="{D68E7DA9-48CC-4EB7-ADFA-7FCC73A40998}"/>
              </a:ext>
            </a:extLst>
          </p:cNvPr>
          <p:cNvPicPr>
            <a:picLocks noChangeAspect="1"/>
          </p:cNvPicPr>
          <p:nvPr/>
        </p:nvPicPr>
        <p:blipFill>
          <a:blip r:embed="rId11"/>
          <a:stretch>
            <a:fillRect/>
          </a:stretch>
        </p:blipFill>
        <p:spPr>
          <a:xfrm>
            <a:off x="10833786" y="5786437"/>
            <a:ext cx="493885" cy="370852"/>
          </a:xfrm>
          <a:prstGeom prst="rect">
            <a:avLst/>
          </a:prstGeom>
        </p:spPr>
      </p:pic>
      <p:sp>
        <p:nvSpPr>
          <p:cNvPr id="62" name="TextBox 61">
            <a:extLst>
              <a:ext uri="{FF2B5EF4-FFF2-40B4-BE49-F238E27FC236}">
                <a16:creationId xmlns:a16="http://schemas.microsoft.com/office/drawing/2014/main" id="{D49D9FF6-4577-4591-8D8F-61B940737A03}"/>
              </a:ext>
            </a:extLst>
          </p:cNvPr>
          <p:cNvSpPr txBox="1"/>
          <p:nvPr/>
        </p:nvSpPr>
        <p:spPr>
          <a:xfrm>
            <a:off x="10376603" y="6157289"/>
            <a:ext cx="1583855" cy="297454"/>
          </a:xfrm>
          <a:prstGeom prst="rect">
            <a:avLst/>
          </a:prstGeom>
          <a:noFill/>
        </p:spPr>
        <p:txBody>
          <a:bodyPr wrap="square" rtlCol="0">
            <a:spAutoFit/>
          </a:bodyPr>
          <a:lstStyle/>
          <a:p>
            <a:r>
              <a:rPr lang="en-US" sz="1333" b="1" dirty="0">
                <a:solidFill>
                  <a:schemeClr val="accent6"/>
                </a:solidFill>
                <a:cs typeface="Arial" pitchFamily="34" charset="0"/>
              </a:rPr>
              <a:t>Cloud Composer</a:t>
            </a:r>
          </a:p>
        </p:txBody>
      </p:sp>
      <p:sp>
        <p:nvSpPr>
          <p:cNvPr id="52" name="Rectangle 51">
            <a:extLst>
              <a:ext uri="{FF2B5EF4-FFF2-40B4-BE49-F238E27FC236}">
                <a16:creationId xmlns:a16="http://schemas.microsoft.com/office/drawing/2014/main" id="{36F900CB-086D-4B47-81CB-62508B7A015D}"/>
              </a:ext>
            </a:extLst>
          </p:cNvPr>
          <p:cNvSpPr/>
          <p:nvPr/>
        </p:nvSpPr>
        <p:spPr>
          <a:xfrm>
            <a:off x="8460078" y="1948340"/>
            <a:ext cx="3397652" cy="1036821"/>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53" name="TextBox 52">
            <a:extLst>
              <a:ext uri="{FF2B5EF4-FFF2-40B4-BE49-F238E27FC236}">
                <a16:creationId xmlns:a16="http://schemas.microsoft.com/office/drawing/2014/main" id="{E49185A4-CB15-4742-9EC7-BFBBA7A1A0B6}"/>
              </a:ext>
            </a:extLst>
          </p:cNvPr>
          <p:cNvSpPr txBox="1"/>
          <p:nvPr/>
        </p:nvSpPr>
        <p:spPr>
          <a:xfrm>
            <a:off x="8472039" y="1973095"/>
            <a:ext cx="3385691" cy="881139"/>
          </a:xfrm>
          <a:prstGeom prst="rect">
            <a:avLst/>
          </a:prstGeom>
          <a:noFill/>
        </p:spPr>
        <p:txBody>
          <a:bodyPr wrap="square" rtlCol="0">
            <a:spAutoFit/>
          </a:bodyPr>
          <a:lstStyle/>
          <a:p>
            <a:pPr lvl="0" eaLnBrk="1">
              <a:defRPr/>
            </a:pPr>
            <a:r>
              <a:rPr lang="en-US" sz="1333" dirty="0">
                <a:solidFill>
                  <a:srgbClr val="FF3399"/>
                </a:solidFill>
                <a:cs typeface="Arial" pitchFamily="34" charset="0"/>
              </a:rPr>
              <a:t>Data Formatting</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Date Formats</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Timestamp Formats</a:t>
            </a:r>
          </a:p>
        </p:txBody>
      </p:sp>
      <p:pic>
        <p:nvPicPr>
          <p:cNvPr id="54" name="Picture 53">
            <a:extLst>
              <a:ext uri="{FF2B5EF4-FFF2-40B4-BE49-F238E27FC236}">
                <a16:creationId xmlns:a16="http://schemas.microsoft.com/office/drawing/2014/main" id="{929DAE1D-7688-4A02-B3E3-99B3743B07F5}"/>
              </a:ext>
            </a:extLst>
          </p:cNvPr>
          <p:cNvPicPr>
            <a:picLocks noChangeAspect="1"/>
          </p:cNvPicPr>
          <p:nvPr/>
        </p:nvPicPr>
        <p:blipFill>
          <a:blip r:embed="rId10"/>
          <a:stretch>
            <a:fillRect/>
          </a:stretch>
        </p:blipFill>
        <p:spPr>
          <a:xfrm>
            <a:off x="10907324" y="2015593"/>
            <a:ext cx="849665" cy="899891"/>
          </a:xfrm>
          <a:prstGeom prst="rect">
            <a:avLst/>
          </a:prstGeom>
        </p:spPr>
      </p:pic>
      <p:cxnSp>
        <p:nvCxnSpPr>
          <p:cNvPr id="55" name="Connector: Elbow 54">
            <a:extLst>
              <a:ext uri="{FF2B5EF4-FFF2-40B4-BE49-F238E27FC236}">
                <a16:creationId xmlns:a16="http://schemas.microsoft.com/office/drawing/2014/main" id="{482728FB-1588-441F-A825-4991A923B627}"/>
              </a:ext>
            </a:extLst>
          </p:cNvPr>
          <p:cNvCxnSpPr>
            <a:cxnSpLocks/>
            <a:stCxn id="169" idx="3"/>
            <a:endCxn id="53" idx="1"/>
          </p:cNvCxnSpPr>
          <p:nvPr/>
        </p:nvCxnSpPr>
        <p:spPr>
          <a:xfrm>
            <a:off x="7730143" y="1901032"/>
            <a:ext cx="741896" cy="512633"/>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8792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DB6F9F2-30B4-4FC5-93F8-7F24D6C96E0C}"/>
              </a:ext>
            </a:extLst>
          </p:cNvPr>
          <p:cNvSpPr txBox="1">
            <a:spLocks/>
          </p:cNvSpPr>
          <p:nvPr/>
        </p:nvSpPr>
        <p:spPr>
          <a:xfrm>
            <a:off x="107527" y="72842"/>
            <a:ext cx="11921615" cy="517601"/>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Historical Data Loading Framework  –Data Loading Solution </a:t>
            </a:r>
            <a:r>
              <a:rPr lang="en-GB" sz="1867" b="1" dirty="0" err="1">
                <a:solidFill>
                  <a:prstClr val="white"/>
                </a:solidFill>
                <a:latin typeface="Calibri"/>
                <a:cs typeface="Arial" charset="0"/>
              </a:rPr>
              <a:t>Architectrue</a:t>
            </a:r>
            <a:endParaRPr lang="en-GB" sz="1867" b="1" dirty="0">
              <a:solidFill>
                <a:prstClr val="white"/>
              </a:solidFill>
              <a:latin typeface="Calibri"/>
              <a:cs typeface="Arial" charset="0"/>
            </a:endParaRPr>
          </a:p>
        </p:txBody>
      </p:sp>
      <p:sp>
        <p:nvSpPr>
          <p:cNvPr id="6" name="Rectangle 5">
            <a:extLst>
              <a:ext uri="{FF2B5EF4-FFF2-40B4-BE49-F238E27FC236}">
                <a16:creationId xmlns:a16="http://schemas.microsoft.com/office/drawing/2014/main" id="{EA4731B2-A65B-402D-9F54-43B47DA6C0BB}"/>
              </a:ext>
            </a:extLst>
          </p:cNvPr>
          <p:cNvSpPr/>
          <p:nvPr/>
        </p:nvSpPr>
        <p:spPr>
          <a:xfrm>
            <a:off x="136554" y="656569"/>
            <a:ext cx="2473645" cy="551153"/>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endParaRPr lang="en-US" sz="1333">
              <a:solidFill>
                <a:prstClr val="white"/>
              </a:solidFill>
            </a:endParaRPr>
          </a:p>
        </p:txBody>
      </p:sp>
      <p:pic>
        <p:nvPicPr>
          <p:cNvPr id="7" name="Picture 6">
            <a:extLst>
              <a:ext uri="{FF2B5EF4-FFF2-40B4-BE49-F238E27FC236}">
                <a16:creationId xmlns:a16="http://schemas.microsoft.com/office/drawing/2014/main" id="{4F713A37-E15C-48D4-8889-2D767D03ADB9}"/>
              </a:ext>
            </a:extLst>
          </p:cNvPr>
          <p:cNvPicPr>
            <a:picLocks noChangeAspect="1"/>
          </p:cNvPicPr>
          <p:nvPr/>
        </p:nvPicPr>
        <p:blipFill>
          <a:blip r:embed="rId3"/>
          <a:stretch>
            <a:fillRect/>
          </a:stretch>
        </p:blipFill>
        <p:spPr>
          <a:xfrm>
            <a:off x="2115877" y="835477"/>
            <a:ext cx="347788" cy="344153"/>
          </a:xfrm>
          <a:prstGeom prst="rect">
            <a:avLst/>
          </a:prstGeom>
        </p:spPr>
      </p:pic>
      <p:sp>
        <p:nvSpPr>
          <p:cNvPr id="8" name="TextBox 7">
            <a:extLst>
              <a:ext uri="{FF2B5EF4-FFF2-40B4-BE49-F238E27FC236}">
                <a16:creationId xmlns:a16="http://schemas.microsoft.com/office/drawing/2014/main" id="{8258268A-8AB7-487E-BF65-08B2083F4D97}"/>
              </a:ext>
            </a:extLst>
          </p:cNvPr>
          <p:cNvSpPr txBox="1"/>
          <p:nvPr/>
        </p:nvSpPr>
        <p:spPr>
          <a:xfrm>
            <a:off x="166034" y="907302"/>
            <a:ext cx="1593541" cy="297454"/>
          </a:xfrm>
          <a:prstGeom prst="rect">
            <a:avLst/>
          </a:prstGeom>
          <a:noFill/>
        </p:spPr>
        <p:txBody>
          <a:bodyPr wrap="square" rtlCol="0">
            <a:spAutoFit/>
          </a:bodyPr>
          <a:lstStyle/>
          <a:p>
            <a:r>
              <a:rPr lang="en-US" sz="1333" b="1" dirty="0">
                <a:solidFill>
                  <a:schemeClr val="accent6"/>
                </a:solidFill>
                <a:cs typeface="Arial" pitchFamily="34" charset="0"/>
              </a:rPr>
              <a:t>Developers/Users</a:t>
            </a:r>
          </a:p>
        </p:txBody>
      </p:sp>
      <p:sp>
        <p:nvSpPr>
          <p:cNvPr id="10" name="TextBox 9">
            <a:extLst>
              <a:ext uri="{FF2B5EF4-FFF2-40B4-BE49-F238E27FC236}">
                <a16:creationId xmlns:a16="http://schemas.microsoft.com/office/drawing/2014/main" id="{B1E96D45-DBF2-4723-AC00-2DD0BC034E8A}"/>
              </a:ext>
            </a:extLst>
          </p:cNvPr>
          <p:cNvSpPr txBox="1"/>
          <p:nvPr/>
        </p:nvSpPr>
        <p:spPr>
          <a:xfrm>
            <a:off x="43435" y="595521"/>
            <a:ext cx="2383091" cy="297454"/>
          </a:xfrm>
          <a:prstGeom prst="rect">
            <a:avLst/>
          </a:prstGeom>
          <a:noFill/>
        </p:spPr>
        <p:txBody>
          <a:bodyPr wrap="square" rtlCol="0">
            <a:spAutoFit/>
          </a:bodyPr>
          <a:lstStyle/>
          <a:p>
            <a:r>
              <a:rPr lang="en-US" sz="1333" dirty="0">
                <a:solidFill>
                  <a:srgbClr val="7030A0"/>
                </a:solidFill>
                <a:cs typeface="Arial" pitchFamily="34" charset="0"/>
              </a:rPr>
              <a:t>Upload of Data &amp; Audit File  By</a:t>
            </a:r>
          </a:p>
        </p:txBody>
      </p:sp>
      <p:sp>
        <p:nvSpPr>
          <p:cNvPr id="238" name="TextBox 237">
            <a:extLst>
              <a:ext uri="{FF2B5EF4-FFF2-40B4-BE49-F238E27FC236}">
                <a16:creationId xmlns:a16="http://schemas.microsoft.com/office/drawing/2014/main" id="{B76153C3-E59A-48A7-8F9E-BC8A1F547FFD}"/>
              </a:ext>
            </a:extLst>
          </p:cNvPr>
          <p:cNvSpPr txBox="1"/>
          <p:nvPr/>
        </p:nvSpPr>
        <p:spPr>
          <a:xfrm>
            <a:off x="3129318" y="2648009"/>
            <a:ext cx="1559233" cy="584968"/>
          </a:xfrm>
          <a:prstGeom prst="rect">
            <a:avLst/>
          </a:prstGeom>
          <a:noFill/>
        </p:spPr>
        <p:txBody>
          <a:bodyPr wrap="square" rtlCol="0">
            <a:spAutoFit/>
          </a:bodyPr>
          <a:lstStyle/>
          <a:p>
            <a:r>
              <a:rPr lang="en-US" sz="1067" dirty="0">
                <a:cs typeface="Arial" pitchFamily="34" charset="0"/>
              </a:rPr>
              <a:t>GSUTIL/SFTP/ Storage Transfer Service/</a:t>
            </a:r>
          </a:p>
          <a:p>
            <a:r>
              <a:rPr lang="en-US" sz="1067" dirty="0">
                <a:cs typeface="Arial" pitchFamily="34" charset="0"/>
              </a:rPr>
              <a:t>Manual  Transfer</a:t>
            </a:r>
          </a:p>
        </p:txBody>
      </p:sp>
      <p:sp>
        <p:nvSpPr>
          <p:cNvPr id="206" name="Rectangle 205">
            <a:extLst>
              <a:ext uri="{FF2B5EF4-FFF2-40B4-BE49-F238E27FC236}">
                <a16:creationId xmlns:a16="http://schemas.microsoft.com/office/drawing/2014/main" id="{878AB35D-960F-4C93-B242-4D546BA1E2FB}"/>
              </a:ext>
            </a:extLst>
          </p:cNvPr>
          <p:cNvSpPr/>
          <p:nvPr/>
        </p:nvSpPr>
        <p:spPr>
          <a:xfrm>
            <a:off x="3661114" y="1039271"/>
            <a:ext cx="1624193" cy="1482860"/>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r" defTabSz="457189"/>
            <a:endParaRPr lang="en-US" sz="1100"/>
          </a:p>
        </p:txBody>
      </p:sp>
      <p:pic>
        <p:nvPicPr>
          <p:cNvPr id="210" name="Picture 209">
            <a:extLst>
              <a:ext uri="{FF2B5EF4-FFF2-40B4-BE49-F238E27FC236}">
                <a16:creationId xmlns:a16="http://schemas.microsoft.com/office/drawing/2014/main" id="{ABCC5D53-B82F-4FB5-AC62-AC807B81D7F2}"/>
              </a:ext>
            </a:extLst>
          </p:cNvPr>
          <p:cNvPicPr>
            <a:picLocks noChangeAspect="1"/>
          </p:cNvPicPr>
          <p:nvPr/>
        </p:nvPicPr>
        <p:blipFill>
          <a:blip r:embed="rId4"/>
          <a:stretch>
            <a:fillRect/>
          </a:stretch>
        </p:blipFill>
        <p:spPr>
          <a:xfrm>
            <a:off x="3943625" y="1933743"/>
            <a:ext cx="416387" cy="358123"/>
          </a:xfrm>
          <a:prstGeom prst="rect">
            <a:avLst/>
          </a:prstGeom>
        </p:spPr>
      </p:pic>
      <p:sp>
        <p:nvSpPr>
          <p:cNvPr id="211" name="Rectangle 210">
            <a:extLst>
              <a:ext uri="{FF2B5EF4-FFF2-40B4-BE49-F238E27FC236}">
                <a16:creationId xmlns:a16="http://schemas.microsoft.com/office/drawing/2014/main" id="{9515FAD5-08B9-40B0-83D1-9DF46237562D}"/>
              </a:ext>
            </a:extLst>
          </p:cNvPr>
          <p:cNvSpPr/>
          <p:nvPr/>
        </p:nvSpPr>
        <p:spPr>
          <a:xfrm>
            <a:off x="6112541" y="1027387"/>
            <a:ext cx="1609731" cy="1482860"/>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sp>
        <p:nvSpPr>
          <p:cNvPr id="215" name="Rectangle 214">
            <a:extLst>
              <a:ext uri="{FF2B5EF4-FFF2-40B4-BE49-F238E27FC236}">
                <a16:creationId xmlns:a16="http://schemas.microsoft.com/office/drawing/2014/main" id="{DBD35A5C-CCEF-4F4A-920E-9CA900ECAEF2}"/>
              </a:ext>
            </a:extLst>
          </p:cNvPr>
          <p:cNvSpPr/>
          <p:nvPr/>
        </p:nvSpPr>
        <p:spPr>
          <a:xfrm>
            <a:off x="9324277" y="1062549"/>
            <a:ext cx="2026977" cy="1463268"/>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pic>
        <p:nvPicPr>
          <p:cNvPr id="216" name="Picture 215">
            <a:extLst>
              <a:ext uri="{FF2B5EF4-FFF2-40B4-BE49-F238E27FC236}">
                <a16:creationId xmlns:a16="http://schemas.microsoft.com/office/drawing/2014/main" id="{332C95B1-2E7B-4225-8838-D9E4C46AAD99}"/>
              </a:ext>
            </a:extLst>
          </p:cNvPr>
          <p:cNvPicPr>
            <a:picLocks noChangeAspect="1"/>
          </p:cNvPicPr>
          <p:nvPr/>
        </p:nvPicPr>
        <p:blipFill>
          <a:blip r:embed="rId5"/>
          <a:stretch>
            <a:fillRect/>
          </a:stretch>
        </p:blipFill>
        <p:spPr>
          <a:xfrm>
            <a:off x="6421387" y="1843809"/>
            <a:ext cx="363475" cy="358123"/>
          </a:xfrm>
          <a:prstGeom prst="rect">
            <a:avLst/>
          </a:prstGeom>
        </p:spPr>
      </p:pic>
      <p:sp>
        <p:nvSpPr>
          <p:cNvPr id="218" name="TextBox 217">
            <a:extLst>
              <a:ext uri="{FF2B5EF4-FFF2-40B4-BE49-F238E27FC236}">
                <a16:creationId xmlns:a16="http://schemas.microsoft.com/office/drawing/2014/main" id="{ADC12764-5BF2-4E6E-90D5-605213D21E6E}"/>
              </a:ext>
            </a:extLst>
          </p:cNvPr>
          <p:cNvSpPr txBox="1"/>
          <p:nvPr/>
        </p:nvSpPr>
        <p:spPr>
          <a:xfrm>
            <a:off x="6887312" y="1706679"/>
            <a:ext cx="834961" cy="600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457189"/>
            <a:r>
              <a:rPr lang="en-US" sz="1100" dirty="0"/>
              <a:t>Cloud Functions |</a:t>
            </a:r>
          </a:p>
          <a:p>
            <a:pPr algn="just" defTabSz="457189"/>
            <a:r>
              <a:rPr lang="en-US" sz="1100" dirty="0"/>
              <a:t>Calling DAG</a:t>
            </a:r>
          </a:p>
        </p:txBody>
      </p:sp>
      <p:sp>
        <p:nvSpPr>
          <p:cNvPr id="220" name="TextBox 219">
            <a:extLst>
              <a:ext uri="{FF2B5EF4-FFF2-40B4-BE49-F238E27FC236}">
                <a16:creationId xmlns:a16="http://schemas.microsoft.com/office/drawing/2014/main" id="{3AFFF55B-6E78-4BED-8E7E-0E453341134E}"/>
              </a:ext>
            </a:extLst>
          </p:cNvPr>
          <p:cNvSpPr txBox="1"/>
          <p:nvPr/>
        </p:nvSpPr>
        <p:spPr>
          <a:xfrm>
            <a:off x="9892766" y="1522387"/>
            <a:ext cx="1051268"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Cloud Firestore</a:t>
            </a:r>
          </a:p>
          <a:p>
            <a:pPr defTabSz="457189"/>
            <a:r>
              <a:rPr lang="en-US" sz="1100" dirty="0"/>
              <a:t>| Metastore DB</a:t>
            </a:r>
          </a:p>
        </p:txBody>
      </p:sp>
      <p:cxnSp>
        <p:nvCxnSpPr>
          <p:cNvPr id="222" name="Straight Arrow Connector 221">
            <a:extLst>
              <a:ext uri="{FF2B5EF4-FFF2-40B4-BE49-F238E27FC236}">
                <a16:creationId xmlns:a16="http://schemas.microsoft.com/office/drawing/2014/main" id="{68D79EA1-22F7-4983-B18D-FEFDBC34C7B6}"/>
              </a:ext>
            </a:extLst>
          </p:cNvPr>
          <p:cNvCxnSpPr>
            <a:cxnSpLocks/>
            <a:stCxn id="6" idx="3"/>
            <a:endCxn id="206" idx="1"/>
          </p:cNvCxnSpPr>
          <p:nvPr/>
        </p:nvCxnSpPr>
        <p:spPr>
          <a:xfrm>
            <a:off x="2610199" y="932146"/>
            <a:ext cx="1050915" cy="848556"/>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3" name="Straight Arrow Connector 222">
            <a:extLst>
              <a:ext uri="{FF2B5EF4-FFF2-40B4-BE49-F238E27FC236}">
                <a16:creationId xmlns:a16="http://schemas.microsoft.com/office/drawing/2014/main" id="{06B656E3-C40D-4F4A-BB90-3F177BE6B149}"/>
              </a:ext>
            </a:extLst>
          </p:cNvPr>
          <p:cNvCxnSpPr>
            <a:cxnSpLocks/>
            <a:stCxn id="206" idx="3"/>
            <a:endCxn id="211" idx="1"/>
          </p:cNvCxnSpPr>
          <p:nvPr/>
        </p:nvCxnSpPr>
        <p:spPr>
          <a:xfrm flipV="1">
            <a:off x="5285307" y="1768818"/>
            <a:ext cx="827235" cy="11884"/>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5" name="TextBox 224">
            <a:extLst>
              <a:ext uri="{FF2B5EF4-FFF2-40B4-BE49-F238E27FC236}">
                <a16:creationId xmlns:a16="http://schemas.microsoft.com/office/drawing/2014/main" id="{D0DB00ED-59E6-46BD-A3AB-6B70F261391E}"/>
              </a:ext>
            </a:extLst>
          </p:cNvPr>
          <p:cNvSpPr txBox="1"/>
          <p:nvPr/>
        </p:nvSpPr>
        <p:spPr>
          <a:xfrm>
            <a:off x="4508228" y="1877019"/>
            <a:ext cx="57691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Cloud Storage</a:t>
            </a:r>
          </a:p>
        </p:txBody>
      </p:sp>
      <p:cxnSp>
        <p:nvCxnSpPr>
          <p:cNvPr id="226" name="Straight Arrow Connector 225">
            <a:extLst>
              <a:ext uri="{FF2B5EF4-FFF2-40B4-BE49-F238E27FC236}">
                <a16:creationId xmlns:a16="http://schemas.microsoft.com/office/drawing/2014/main" id="{7B04C4CC-DB6C-4C8B-A21B-1C7078D0BC45}"/>
              </a:ext>
            </a:extLst>
          </p:cNvPr>
          <p:cNvCxnSpPr>
            <a:cxnSpLocks/>
          </p:cNvCxnSpPr>
          <p:nvPr/>
        </p:nvCxnSpPr>
        <p:spPr>
          <a:xfrm>
            <a:off x="7716634" y="1514944"/>
            <a:ext cx="1604445" cy="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7" name="Straight Arrow Connector 226">
            <a:extLst>
              <a:ext uri="{FF2B5EF4-FFF2-40B4-BE49-F238E27FC236}">
                <a16:creationId xmlns:a16="http://schemas.microsoft.com/office/drawing/2014/main" id="{E40206D5-4315-4FAB-9173-CEB55503DA39}"/>
              </a:ext>
            </a:extLst>
          </p:cNvPr>
          <p:cNvCxnSpPr>
            <a:cxnSpLocks/>
          </p:cNvCxnSpPr>
          <p:nvPr/>
        </p:nvCxnSpPr>
        <p:spPr>
          <a:xfrm flipH="1" flipV="1">
            <a:off x="7711500" y="1954227"/>
            <a:ext cx="1609579" cy="2188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31" name="Oval 230">
            <a:extLst>
              <a:ext uri="{FF2B5EF4-FFF2-40B4-BE49-F238E27FC236}">
                <a16:creationId xmlns:a16="http://schemas.microsoft.com/office/drawing/2014/main" id="{BEBD8E2D-4490-4304-BA88-67E3DEDAB6E0}"/>
              </a:ext>
            </a:extLst>
          </p:cNvPr>
          <p:cNvSpPr/>
          <p:nvPr/>
        </p:nvSpPr>
        <p:spPr>
          <a:xfrm>
            <a:off x="3220300" y="1207721"/>
            <a:ext cx="330769" cy="327419"/>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E1</a:t>
            </a:r>
          </a:p>
        </p:txBody>
      </p:sp>
      <p:sp>
        <p:nvSpPr>
          <p:cNvPr id="232" name="Oval 231">
            <a:extLst>
              <a:ext uri="{FF2B5EF4-FFF2-40B4-BE49-F238E27FC236}">
                <a16:creationId xmlns:a16="http://schemas.microsoft.com/office/drawing/2014/main" id="{DCFC9F57-4345-412E-9F57-F3C0D9D3A268}"/>
              </a:ext>
            </a:extLst>
          </p:cNvPr>
          <p:cNvSpPr/>
          <p:nvPr/>
        </p:nvSpPr>
        <p:spPr>
          <a:xfrm>
            <a:off x="5495923" y="1169720"/>
            <a:ext cx="350845" cy="345225"/>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E2</a:t>
            </a:r>
          </a:p>
        </p:txBody>
      </p:sp>
      <p:sp>
        <p:nvSpPr>
          <p:cNvPr id="233" name="Oval 232">
            <a:extLst>
              <a:ext uri="{FF2B5EF4-FFF2-40B4-BE49-F238E27FC236}">
                <a16:creationId xmlns:a16="http://schemas.microsoft.com/office/drawing/2014/main" id="{0AD06E6E-163E-4CD8-83E0-F2F98BFA1A52}"/>
              </a:ext>
            </a:extLst>
          </p:cNvPr>
          <p:cNvSpPr/>
          <p:nvPr/>
        </p:nvSpPr>
        <p:spPr>
          <a:xfrm>
            <a:off x="7832311" y="1059977"/>
            <a:ext cx="382477" cy="33704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E3</a:t>
            </a:r>
          </a:p>
        </p:txBody>
      </p:sp>
      <p:sp>
        <p:nvSpPr>
          <p:cNvPr id="234" name="Oval 233">
            <a:extLst>
              <a:ext uri="{FF2B5EF4-FFF2-40B4-BE49-F238E27FC236}">
                <a16:creationId xmlns:a16="http://schemas.microsoft.com/office/drawing/2014/main" id="{8D022C7A-6703-4D8D-8E4F-57C5F9AD81C6}"/>
              </a:ext>
            </a:extLst>
          </p:cNvPr>
          <p:cNvSpPr/>
          <p:nvPr/>
        </p:nvSpPr>
        <p:spPr>
          <a:xfrm>
            <a:off x="7865194" y="2088836"/>
            <a:ext cx="349594" cy="348596"/>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E4</a:t>
            </a:r>
          </a:p>
        </p:txBody>
      </p:sp>
      <p:sp>
        <p:nvSpPr>
          <p:cNvPr id="237" name="Rectangle 236">
            <a:extLst>
              <a:ext uri="{FF2B5EF4-FFF2-40B4-BE49-F238E27FC236}">
                <a16:creationId xmlns:a16="http://schemas.microsoft.com/office/drawing/2014/main" id="{1F7771FF-DC0E-4C6E-8B3D-072CECA3E1D2}"/>
              </a:ext>
            </a:extLst>
          </p:cNvPr>
          <p:cNvSpPr/>
          <p:nvPr/>
        </p:nvSpPr>
        <p:spPr>
          <a:xfrm>
            <a:off x="2857973" y="3619071"/>
            <a:ext cx="8517375" cy="1801732"/>
          </a:xfrm>
          <a:prstGeom prst="rect">
            <a:avLst/>
          </a:prstGeom>
          <a:solidFill>
            <a:schemeClr val="bg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p>
        </p:txBody>
      </p:sp>
      <p:sp>
        <p:nvSpPr>
          <p:cNvPr id="239" name="Rectangle 238">
            <a:extLst>
              <a:ext uri="{FF2B5EF4-FFF2-40B4-BE49-F238E27FC236}">
                <a16:creationId xmlns:a16="http://schemas.microsoft.com/office/drawing/2014/main" id="{724CEFC3-CFAE-4977-B484-87650A215D6F}"/>
              </a:ext>
            </a:extLst>
          </p:cNvPr>
          <p:cNvSpPr/>
          <p:nvPr/>
        </p:nvSpPr>
        <p:spPr>
          <a:xfrm>
            <a:off x="2947688" y="3683688"/>
            <a:ext cx="8258929" cy="1829768"/>
          </a:xfrm>
          <a:prstGeom prst="rect">
            <a:avLst/>
          </a:prstGeom>
          <a:solidFill>
            <a:schemeClr val="accent3">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p>
        </p:txBody>
      </p:sp>
      <p:pic>
        <p:nvPicPr>
          <p:cNvPr id="240" name="Picture 239">
            <a:extLst>
              <a:ext uri="{FF2B5EF4-FFF2-40B4-BE49-F238E27FC236}">
                <a16:creationId xmlns:a16="http://schemas.microsoft.com/office/drawing/2014/main" id="{1397EF4A-3F75-4930-B819-FF13AECA80D3}"/>
              </a:ext>
            </a:extLst>
          </p:cNvPr>
          <p:cNvPicPr>
            <a:picLocks noChangeAspect="1"/>
          </p:cNvPicPr>
          <p:nvPr/>
        </p:nvPicPr>
        <p:blipFill>
          <a:blip r:embed="rId6"/>
          <a:stretch>
            <a:fillRect/>
          </a:stretch>
        </p:blipFill>
        <p:spPr>
          <a:xfrm>
            <a:off x="3053454" y="3708490"/>
            <a:ext cx="377765" cy="321767"/>
          </a:xfrm>
          <a:prstGeom prst="rect">
            <a:avLst/>
          </a:prstGeom>
        </p:spPr>
      </p:pic>
      <p:sp>
        <p:nvSpPr>
          <p:cNvPr id="241" name="TextBox 240">
            <a:extLst>
              <a:ext uri="{FF2B5EF4-FFF2-40B4-BE49-F238E27FC236}">
                <a16:creationId xmlns:a16="http://schemas.microsoft.com/office/drawing/2014/main" id="{F14209D6-E274-4312-8634-2D7C92A21419}"/>
              </a:ext>
            </a:extLst>
          </p:cNvPr>
          <p:cNvSpPr txBox="1"/>
          <p:nvPr/>
        </p:nvSpPr>
        <p:spPr>
          <a:xfrm>
            <a:off x="3479466" y="3733732"/>
            <a:ext cx="112595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Composer DAG</a:t>
            </a:r>
          </a:p>
        </p:txBody>
      </p:sp>
      <p:pic>
        <p:nvPicPr>
          <p:cNvPr id="242" name="Picture 241">
            <a:extLst>
              <a:ext uri="{FF2B5EF4-FFF2-40B4-BE49-F238E27FC236}">
                <a16:creationId xmlns:a16="http://schemas.microsoft.com/office/drawing/2014/main" id="{0793977B-8247-4804-834C-93746A8EAB49}"/>
              </a:ext>
            </a:extLst>
          </p:cNvPr>
          <p:cNvPicPr>
            <a:picLocks noChangeAspect="1"/>
          </p:cNvPicPr>
          <p:nvPr/>
        </p:nvPicPr>
        <p:blipFill>
          <a:blip r:embed="rId7"/>
          <a:stretch>
            <a:fillRect/>
          </a:stretch>
        </p:blipFill>
        <p:spPr>
          <a:xfrm>
            <a:off x="3035461" y="4231637"/>
            <a:ext cx="686259" cy="886800"/>
          </a:xfrm>
          <a:prstGeom prst="rect">
            <a:avLst/>
          </a:prstGeom>
        </p:spPr>
      </p:pic>
      <p:pic>
        <p:nvPicPr>
          <p:cNvPr id="243" name="Picture 242">
            <a:extLst>
              <a:ext uri="{FF2B5EF4-FFF2-40B4-BE49-F238E27FC236}">
                <a16:creationId xmlns:a16="http://schemas.microsoft.com/office/drawing/2014/main" id="{AD2A70ED-B5C2-4CC5-B30A-96114D956567}"/>
              </a:ext>
            </a:extLst>
          </p:cNvPr>
          <p:cNvPicPr>
            <a:picLocks noChangeAspect="1"/>
          </p:cNvPicPr>
          <p:nvPr/>
        </p:nvPicPr>
        <p:blipFill>
          <a:blip r:embed="rId7"/>
          <a:stretch>
            <a:fillRect/>
          </a:stretch>
        </p:blipFill>
        <p:spPr>
          <a:xfrm>
            <a:off x="5622605" y="4219066"/>
            <a:ext cx="757561" cy="884653"/>
          </a:xfrm>
          <a:prstGeom prst="rect">
            <a:avLst/>
          </a:prstGeom>
        </p:spPr>
      </p:pic>
      <p:pic>
        <p:nvPicPr>
          <p:cNvPr id="244" name="Picture 243">
            <a:extLst>
              <a:ext uri="{FF2B5EF4-FFF2-40B4-BE49-F238E27FC236}">
                <a16:creationId xmlns:a16="http://schemas.microsoft.com/office/drawing/2014/main" id="{2306548A-EAFD-416F-B621-FCE80A7E68DB}"/>
              </a:ext>
            </a:extLst>
          </p:cNvPr>
          <p:cNvPicPr>
            <a:picLocks noChangeAspect="1"/>
          </p:cNvPicPr>
          <p:nvPr/>
        </p:nvPicPr>
        <p:blipFill>
          <a:blip r:embed="rId7"/>
          <a:stretch>
            <a:fillRect/>
          </a:stretch>
        </p:blipFill>
        <p:spPr>
          <a:xfrm>
            <a:off x="7724358" y="4230738"/>
            <a:ext cx="637745" cy="893081"/>
          </a:xfrm>
          <a:prstGeom prst="rect">
            <a:avLst/>
          </a:prstGeom>
        </p:spPr>
      </p:pic>
      <p:sp>
        <p:nvSpPr>
          <p:cNvPr id="248" name="TextBox 247">
            <a:extLst>
              <a:ext uri="{FF2B5EF4-FFF2-40B4-BE49-F238E27FC236}">
                <a16:creationId xmlns:a16="http://schemas.microsoft.com/office/drawing/2014/main" id="{9A172510-5E25-4126-8B6C-D0149799CA01}"/>
              </a:ext>
            </a:extLst>
          </p:cNvPr>
          <p:cNvSpPr txBox="1"/>
          <p:nvPr/>
        </p:nvSpPr>
        <p:spPr>
          <a:xfrm>
            <a:off x="3318030" y="5127820"/>
            <a:ext cx="9604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200" dirty="0"/>
              <a:t>Initialize</a:t>
            </a:r>
          </a:p>
        </p:txBody>
      </p:sp>
      <p:sp>
        <p:nvSpPr>
          <p:cNvPr id="249" name="TextBox 248">
            <a:extLst>
              <a:ext uri="{FF2B5EF4-FFF2-40B4-BE49-F238E27FC236}">
                <a16:creationId xmlns:a16="http://schemas.microsoft.com/office/drawing/2014/main" id="{50B3F5D6-462D-41F6-8947-1A817A16DF85}"/>
              </a:ext>
            </a:extLst>
          </p:cNvPr>
          <p:cNvSpPr txBox="1"/>
          <p:nvPr/>
        </p:nvSpPr>
        <p:spPr>
          <a:xfrm>
            <a:off x="5608401" y="5107553"/>
            <a:ext cx="144591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200" dirty="0"/>
              <a:t>Landing To Raw</a:t>
            </a:r>
          </a:p>
        </p:txBody>
      </p:sp>
      <p:sp>
        <p:nvSpPr>
          <p:cNvPr id="250" name="TextBox 249">
            <a:extLst>
              <a:ext uri="{FF2B5EF4-FFF2-40B4-BE49-F238E27FC236}">
                <a16:creationId xmlns:a16="http://schemas.microsoft.com/office/drawing/2014/main" id="{DBFEE4CE-D3D3-4EAC-B73C-383036DD0091}"/>
              </a:ext>
            </a:extLst>
          </p:cNvPr>
          <p:cNvSpPr txBox="1"/>
          <p:nvPr/>
        </p:nvSpPr>
        <p:spPr>
          <a:xfrm>
            <a:off x="7577335" y="5131293"/>
            <a:ext cx="175382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200" dirty="0"/>
              <a:t>Raw To Silver Layer</a:t>
            </a:r>
          </a:p>
        </p:txBody>
      </p:sp>
      <p:cxnSp>
        <p:nvCxnSpPr>
          <p:cNvPr id="278" name="Straight Arrow Connector 277">
            <a:extLst>
              <a:ext uri="{FF2B5EF4-FFF2-40B4-BE49-F238E27FC236}">
                <a16:creationId xmlns:a16="http://schemas.microsoft.com/office/drawing/2014/main" id="{5454091C-6927-4D17-A173-EF74E6E96672}"/>
              </a:ext>
            </a:extLst>
          </p:cNvPr>
          <p:cNvCxnSpPr>
            <a:cxnSpLocks/>
            <a:stCxn id="211" idx="2"/>
          </p:cNvCxnSpPr>
          <p:nvPr/>
        </p:nvCxnSpPr>
        <p:spPr>
          <a:xfrm>
            <a:off x="6917407" y="2510247"/>
            <a:ext cx="0" cy="1108824"/>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9" name="Straight Arrow Connector 278">
            <a:extLst>
              <a:ext uri="{FF2B5EF4-FFF2-40B4-BE49-F238E27FC236}">
                <a16:creationId xmlns:a16="http://schemas.microsoft.com/office/drawing/2014/main" id="{4E4B4E67-2EB0-44B9-BC4F-2D7AE2741880}"/>
              </a:ext>
            </a:extLst>
          </p:cNvPr>
          <p:cNvCxnSpPr>
            <a:cxnSpLocks/>
          </p:cNvCxnSpPr>
          <p:nvPr/>
        </p:nvCxnSpPr>
        <p:spPr>
          <a:xfrm>
            <a:off x="4476106" y="4595446"/>
            <a:ext cx="1164680" cy="8399"/>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0" name="Straight Arrow Connector 279">
            <a:extLst>
              <a:ext uri="{FF2B5EF4-FFF2-40B4-BE49-F238E27FC236}">
                <a16:creationId xmlns:a16="http://schemas.microsoft.com/office/drawing/2014/main" id="{DE55C2F6-E357-40CC-B1D0-6337F50D75B1}"/>
              </a:ext>
            </a:extLst>
          </p:cNvPr>
          <p:cNvCxnSpPr>
            <a:cxnSpLocks/>
          </p:cNvCxnSpPr>
          <p:nvPr/>
        </p:nvCxnSpPr>
        <p:spPr>
          <a:xfrm>
            <a:off x="6893365" y="4596799"/>
            <a:ext cx="806951" cy="12284"/>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3" name="Oval 282">
            <a:extLst>
              <a:ext uri="{FF2B5EF4-FFF2-40B4-BE49-F238E27FC236}">
                <a16:creationId xmlns:a16="http://schemas.microsoft.com/office/drawing/2014/main" id="{683D902C-A422-4A78-96BE-7E4F8C087E15}"/>
              </a:ext>
            </a:extLst>
          </p:cNvPr>
          <p:cNvSpPr/>
          <p:nvPr/>
        </p:nvSpPr>
        <p:spPr>
          <a:xfrm>
            <a:off x="6333350" y="2733020"/>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E5</a:t>
            </a:r>
          </a:p>
        </p:txBody>
      </p:sp>
      <p:sp>
        <p:nvSpPr>
          <p:cNvPr id="284" name="Oval 283">
            <a:extLst>
              <a:ext uri="{FF2B5EF4-FFF2-40B4-BE49-F238E27FC236}">
                <a16:creationId xmlns:a16="http://schemas.microsoft.com/office/drawing/2014/main" id="{053F886E-7644-4746-99CB-7844296E3182}"/>
              </a:ext>
            </a:extLst>
          </p:cNvPr>
          <p:cNvSpPr/>
          <p:nvPr/>
        </p:nvSpPr>
        <p:spPr>
          <a:xfrm>
            <a:off x="3332402" y="4025362"/>
            <a:ext cx="350079" cy="321767"/>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E6</a:t>
            </a:r>
          </a:p>
        </p:txBody>
      </p:sp>
      <p:sp>
        <p:nvSpPr>
          <p:cNvPr id="285" name="Oval 284">
            <a:extLst>
              <a:ext uri="{FF2B5EF4-FFF2-40B4-BE49-F238E27FC236}">
                <a16:creationId xmlns:a16="http://schemas.microsoft.com/office/drawing/2014/main" id="{97723FB2-6D5E-4FC8-A179-E2E9F2CACE59}"/>
              </a:ext>
            </a:extLst>
          </p:cNvPr>
          <p:cNvSpPr/>
          <p:nvPr/>
        </p:nvSpPr>
        <p:spPr>
          <a:xfrm>
            <a:off x="4730653" y="4014606"/>
            <a:ext cx="350079" cy="345895"/>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E7</a:t>
            </a:r>
          </a:p>
        </p:txBody>
      </p:sp>
      <p:sp>
        <p:nvSpPr>
          <p:cNvPr id="286" name="Oval 285">
            <a:extLst>
              <a:ext uri="{FF2B5EF4-FFF2-40B4-BE49-F238E27FC236}">
                <a16:creationId xmlns:a16="http://schemas.microsoft.com/office/drawing/2014/main" id="{50A17E48-3468-4FF0-877E-20B873F4AC44}"/>
              </a:ext>
            </a:extLst>
          </p:cNvPr>
          <p:cNvSpPr/>
          <p:nvPr/>
        </p:nvSpPr>
        <p:spPr>
          <a:xfrm>
            <a:off x="7086292" y="4020883"/>
            <a:ext cx="330403" cy="323088"/>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E8</a:t>
            </a:r>
          </a:p>
        </p:txBody>
      </p:sp>
      <p:sp>
        <p:nvSpPr>
          <p:cNvPr id="289" name="TextBox 288">
            <a:extLst>
              <a:ext uri="{FF2B5EF4-FFF2-40B4-BE49-F238E27FC236}">
                <a16:creationId xmlns:a16="http://schemas.microsoft.com/office/drawing/2014/main" id="{25508D2F-B4AD-43FD-8168-4CCC2AC9BAA7}"/>
              </a:ext>
            </a:extLst>
          </p:cNvPr>
          <p:cNvSpPr txBox="1"/>
          <p:nvPr/>
        </p:nvSpPr>
        <p:spPr>
          <a:xfrm>
            <a:off x="6571660" y="3707801"/>
            <a:ext cx="1873987"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Semantic Engineering Model</a:t>
            </a:r>
          </a:p>
        </p:txBody>
      </p:sp>
      <p:pic>
        <p:nvPicPr>
          <p:cNvPr id="296" name="Picture 295">
            <a:extLst>
              <a:ext uri="{FF2B5EF4-FFF2-40B4-BE49-F238E27FC236}">
                <a16:creationId xmlns:a16="http://schemas.microsoft.com/office/drawing/2014/main" id="{2E1B1541-E44B-47DB-BE71-DBABD386646D}"/>
              </a:ext>
            </a:extLst>
          </p:cNvPr>
          <p:cNvPicPr>
            <a:picLocks noChangeAspect="1"/>
          </p:cNvPicPr>
          <p:nvPr/>
        </p:nvPicPr>
        <p:blipFill>
          <a:blip r:embed="rId8"/>
          <a:stretch>
            <a:fillRect/>
          </a:stretch>
        </p:blipFill>
        <p:spPr>
          <a:xfrm>
            <a:off x="9405331" y="1569422"/>
            <a:ext cx="419100" cy="342900"/>
          </a:xfrm>
          <a:prstGeom prst="rect">
            <a:avLst/>
          </a:prstGeom>
        </p:spPr>
      </p:pic>
      <p:sp>
        <p:nvSpPr>
          <p:cNvPr id="301" name="Slide Number Placeholder 1">
            <a:extLst>
              <a:ext uri="{FF2B5EF4-FFF2-40B4-BE49-F238E27FC236}">
                <a16:creationId xmlns:a16="http://schemas.microsoft.com/office/drawing/2014/main" id="{164FD3D9-AFF7-4D22-9098-315FC26AF9A5}"/>
              </a:ext>
            </a:extLst>
          </p:cNvPr>
          <p:cNvSpPr txBox="1">
            <a:spLocks/>
          </p:cNvSpPr>
          <p:nvPr/>
        </p:nvSpPr>
        <p:spPr>
          <a:xfrm>
            <a:off x="11693713" y="6443605"/>
            <a:ext cx="424329" cy="203576"/>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18</a:t>
            </a:fld>
            <a:endParaRPr lang="en-US" sz="1400" b="1" dirty="0"/>
          </a:p>
        </p:txBody>
      </p:sp>
      <p:sp>
        <p:nvSpPr>
          <p:cNvPr id="307" name="TextBox 306">
            <a:extLst>
              <a:ext uri="{FF2B5EF4-FFF2-40B4-BE49-F238E27FC236}">
                <a16:creationId xmlns:a16="http://schemas.microsoft.com/office/drawing/2014/main" id="{7B3BC695-D263-4BDF-88AD-B07C447D63A9}"/>
              </a:ext>
            </a:extLst>
          </p:cNvPr>
          <p:cNvSpPr txBox="1"/>
          <p:nvPr/>
        </p:nvSpPr>
        <p:spPr>
          <a:xfrm>
            <a:off x="3653519" y="1139877"/>
            <a:ext cx="1563453" cy="7076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Historical Data File Raw Bucket &amp; Audit File Landing Bucket</a:t>
            </a:r>
          </a:p>
        </p:txBody>
      </p:sp>
      <p:sp>
        <p:nvSpPr>
          <p:cNvPr id="320" name="TextBox 319">
            <a:extLst>
              <a:ext uri="{FF2B5EF4-FFF2-40B4-BE49-F238E27FC236}">
                <a16:creationId xmlns:a16="http://schemas.microsoft.com/office/drawing/2014/main" id="{14D94CB5-BCCB-4443-8115-481A5D82B10B}"/>
              </a:ext>
            </a:extLst>
          </p:cNvPr>
          <p:cNvSpPr txBox="1"/>
          <p:nvPr/>
        </p:nvSpPr>
        <p:spPr>
          <a:xfrm>
            <a:off x="6274171" y="1039271"/>
            <a:ext cx="1219831"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Triggers Cloud Function</a:t>
            </a:r>
          </a:p>
        </p:txBody>
      </p:sp>
      <p:sp>
        <p:nvSpPr>
          <p:cNvPr id="323" name="TextBox 322">
            <a:extLst>
              <a:ext uri="{FF2B5EF4-FFF2-40B4-BE49-F238E27FC236}">
                <a16:creationId xmlns:a16="http://schemas.microsoft.com/office/drawing/2014/main" id="{8B136BE1-F9CE-458E-BE82-DE3BA8DE7431}"/>
              </a:ext>
            </a:extLst>
          </p:cNvPr>
          <p:cNvSpPr txBox="1"/>
          <p:nvPr/>
        </p:nvSpPr>
        <p:spPr>
          <a:xfrm>
            <a:off x="8214789" y="2033657"/>
            <a:ext cx="1051268"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Response of DAG Name</a:t>
            </a:r>
          </a:p>
        </p:txBody>
      </p:sp>
      <p:sp>
        <p:nvSpPr>
          <p:cNvPr id="346" name="TextBox 345">
            <a:extLst>
              <a:ext uri="{FF2B5EF4-FFF2-40B4-BE49-F238E27FC236}">
                <a16:creationId xmlns:a16="http://schemas.microsoft.com/office/drawing/2014/main" id="{11F7173F-E68E-4664-8AB5-BB14F395B43D}"/>
              </a:ext>
            </a:extLst>
          </p:cNvPr>
          <p:cNvSpPr txBox="1"/>
          <p:nvPr/>
        </p:nvSpPr>
        <p:spPr>
          <a:xfrm>
            <a:off x="9324272" y="1085774"/>
            <a:ext cx="1885537"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Check DAG Name of given audit file name</a:t>
            </a:r>
          </a:p>
        </p:txBody>
      </p:sp>
      <p:sp>
        <p:nvSpPr>
          <p:cNvPr id="347" name="TextBox 346">
            <a:extLst>
              <a:ext uri="{FF2B5EF4-FFF2-40B4-BE49-F238E27FC236}">
                <a16:creationId xmlns:a16="http://schemas.microsoft.com/office/drawing/2014/main" id="{5F99A606-8480-4D1F-A843-F4A590208EFA}"/>
              </a:ext>
            </a:extLst>
          </p:cNvPr>
          <p:cNvSpPr txBox="1"/>
          <p:nvPr/>
        </p:nvSpPr>
        <p:spPr>
          <a:xfrm>
            <a:off x="9321080" y="1941003"/>
            <a:ext cx="1885537"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Sends DAG Name of given audit file name</a:t>
            </a:r>
          </a:p>
        </p:txBody>
      </p:sp>
      <p:sp>
        <p:nvSpPr>
          <p:cNvPr id="354" name="Rectangle 353">
            <a:extLst>
              <a:ext uri="{FF2B5EF4-FFF2-40B4-BE49-F238E27FC236}">
                <a16:creationId xmlns:a16="http://schemas.microsoft.com/office/drawing/2014/main" id="{CAB9347C-6DB2-4CB0-9FE5-26646407B500}"/>
              </a:ext>
            </a:extLst>
          </p:cNvPr>
          <p:cNvSpPr/>
          <p:nvPr/>
        </p:nvSpPr>
        <p:spPr>
          <a:xfrm>
            <a:off x="127531" y="1307761"/>
            <a:ext cx="2482664" cy="814644"/>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r>
              <a:rPr lang="en-US" sz="1333" dirty="0">
                <a:solidFill>
                  <a:srgbClr val="7030A0"/>
                </a:solidFill>
                <a:cs typeface="Arial" pitchFamily="34" charset="0"/>
              </a:rPr>
              <a:t>An Automated Data &amp; Audit  File Transfer from Source System to Cluster Machine</a:t>
            </a:r>
          </a:p>
        </p:txBody>
      </p:sp>
      <p:pic>
        <p:nvPicPr>
          <p:cNvPr id="357" name="Picture 356">
            <a:extLst>
              <a:ext uri="{FF2B5EF4-FFF2-40B4-BE49-F238E27FC236}">
                <a16:creationId xmlns:a16="http://schemas.microsoft.com/office/drawing/2014/main" id="{38C615A4-ADA7-478E-833F-F3CBE914464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3185" y="1445031"/>
            <a:ext cx="327865" cy="355087"/>
          </a:xfrm>
          <a:prstGeom prst="rect">
            <a:avLst/>
          </a:prstGeom>
        </p:spPr>
      </p:pic>
      <p:sp>
        <p:nvSpPr>
          <p:cNvPr id="358" name="TextBox 357">
            <a:extLst>
              <a:ext uri="{FF2B5EF4-FFF2-40B4-BE49-F238E27FC236}">
                <a16:creationId xmlns:a16="http://schemas.microsoft.com/office/drawing/2014/main" id="{22BBFBEB-BDC0-462A-B4F2-D3EF78555288}"/>
              </a:ext>
            </a:extLst>
          </p:cNvPr>
          <p:cNvSpPr txBox="1"/>
          <p:nvPr/>
        </p:nvSpPr>
        <p:spPr>
          <a:xfrm>
            <a:off x="1903022" y="1731106"/>
            <a:ext cx="930855" cy="297454"/>
          </a:xfrm>
          <a:prstGeom prst="rect">
            <a:avLst/>
          </a:prstGeom>
          <a:noFill/>
        </p:spPr>
        <p:txBody>
          <a:bodyPr wrap="square" rtlCol="0">
            <a:spAutoFit/>
          </a:bodyPr>
          <a:lstStyle/>
          <a:p>
            <a:r>
              <a:rPr lang="en-US" sz="1333" b="1" dirty="0">
                <a:solidFill>
                  <a:schemeClr val="accent6"/>
                </a:solidFill>
                <a:cs typeface="Arial" pitchFamily="34" charset="0"/>
              </a:rPr>
              <a:t>Cluster</a:t>
            </a:r>
          </a:p>
        </p:txBody>
      </p:sp>
      <p:sp>
        <p:nvSpPr>
          <p:cNvPr id="359" name="Rectangle 358">
            <a:extLst>
              <a:ext uri="{FF2B5EF4-FFF2-40B4-BE49-F238E27FC236}">
                <a16:creationId xmlns:a16="http://schemas.microsoft.com/office/drawing/2014/main" id="{2DD528FB-FD28-44E7-A853-D54C768A4F8A}"/>
              </a:ext>
            </a:extLst>
          </p:cNvPr>
          <p:cNvSpPr/>
          <p:nvPr/>
        </p:nvSpPr>
        <p:spPr>
          <a:xfrm>
            <a:off x="143182" y="2267343"/>
            <a:ext cx="2460317" cy="464135"/>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r>
              <a:rPr lang="en-US" sz="1333" dirty="0">
                <a:solidFill>
                  <a:srgbClr val="7030A0"/>
                </a:solidFill>
                <a:cs typeface="Arial" pitchFamily="34" charset="0"/>
              </a:rPr>
              <a:t>SFTP Data &amp; Audit File Directly from Source System</a:t>
            </a:r>
          </a:p>
        </p:txBody>
      </p:sp>
      <p:cxnSp>
        <p:nvCxnSpPr>
          <p:cNvPr id="362" name="Straight Arrow Connector 221">
            <a:extLst>
              <a:ext uri="{FF2B5EF4-FFF2-40B4-BE49-F238E27FC236}">
                <a16:creationId xmlns:a16="http://schemas.microsoft.com/office/drawing/2014/main" id="{6A550BE1-0967-4B93-B024-F4EECF302737}"/>
              </a:ext>
            </a:extLst>
          </p:cNvPr>
          <p:cNvCxnSpPr>
            <a:cxnSpLocks/>
            <a:stCxn id="359" idx="3"/>
            <a:endCxn id="206" idx="1"/>
          </p:cNvCxnSpPr>
          <p:nvPr/>
        </p:nvCxnSpPr>
        <p:spPr>
          <a:xfrm flipV="1">
            <a:off x="2603499" y="1780702"/>
            <a:ext cx="1057615" cy="718709"/>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65" name="Straight Arrow Connector 221">
            <a:extLst>
              <a:ext uri="{FF2B5EF4-FFF2-40B4-BE49-F238E27FC236}">
                <a16:creationId xmlns:a16="http://schemas.microsoft.com/office/drawing/2014/main" id="{E87D29F8-DD27-484C-81B6-DE92ED42201B}"/>
              </a:ext>
            </a:extLst>
          </p:cNvPr>
          <p:cNvCxnSpPr>
            <a:cxnSpLocks/>
            <a:stCxn id="354" idx="3"/>
            <a:endCxn id="206" idx="1"/>
          </p:cNvCxnSpPr>
          <p:nvPr/>
        </p:nvCxnSpPr>
        <p:spPr>
          <a:xfrm>
            <a:off x="2610195" y="1715083"/>
            <a:ext cx="1050919" cy="65619"/>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440" name="Group 439">
            <a:extLst>
              <a:ext uri="{FF2B5EF4-FFF2-40B4-BE49-F238E27FC236}">
                <a16:creationId xmlns:a16="http://schemas.microsoft.com/office/drawing/2014/main" id="{742A8900-C3DD-4984-8DE8-D6C4B6D2DACE}"/>
              </a:ext>
            </a:extLst>
          </p:cNvPr>
          <p:cNvGrpSpPr/>
          <p:nvPr/>
        </p:nvGrpSpPr>
        <p:grpSpPr>
          <a:xfrm>
            <a:off x="8362766" y="4234119"/>
            <a:ext cx="650641" cy="890162"/>
            <a:chOff x="4466818" y="2610496"/>
            <a:chExt cx="509449" cy="788869"/>
          </a:xfrm>
        </p:grpSpPr>
        <p:grpSp>
          <p:nvGrpSpPr>
            <p:cNvPr id="436" name="Group 435">
              <a:extLst>
                <a:ext uri="{FF2B5EF4-FFF2-40B4-BE49-F238E27FC236}">
                  <a16:creationId xmlns:a16="http://schemas.microsoft.com/office/drawing/2014/main" id="{6A169B87-980D-4CBE-8398-780B089673B3}"/>
                </a:ext>
              </a:extLst>
            </p:cNvPr>
            <p:cNvGrpSpPr/>
            <p:nvPr/>
          </p:nvGrpSpPr>
          <p:grpSpPr>
            <a:xfrm>
              <a:off x="4466818" y="2610496"/>
              <a:ext cx="499352" cy="771565"/>
              <a:chOff x="4456117" y="3638814"/>
              <a:chExt cx="499352" cy="768228"/>
            </a:xfrm>
          </p:grpSpPr>
          <p:sp>
            <p:nvSpPr>
              <p:cNvPr id="433" name="Rectangle 432">
                <a:extLst>
                  <a:ext uri="{FF2B5EF4-FFF2-40B4-BE49-F238E27FC236}">
                    <a16:creationId xmlns:a16="http://schemas.microsoft.com/office/drawing/2014/main" id="{5BCD279B-A21C-4D19-937E-558A3921190A}"/>
                  </a:ext>
                </a:extLst>
              </p:cNvPr>
              <p:cNvSpPr/>
              <p:nvPr/>
            </p:nvSpPr>
            <p:spPr>
              <a:xfrm>
                <a:off x="4456117" y="3638814"/>
                <a:ext cx="499352" cy="768228"/>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34" name="Picture 433">
                <a:extLst>
                  <a:ext uri="{FF2B5EF4-FFF2-40B4-BE49-F238E27FC236}">
                    <a16:creationId xmlns:a16="http://schemas.microsoft.com/office/drawing/2014/main" id="{64CB44AC-D014-4127-A38E-32E0EAFEC173}"/>
                  </a:ext>
                </a:extLst>
              </p:cNvPr>
              <p:cNvPicPr>
                <a:picLocks noChangeAspect="1"/>
              </p:cNvPicPr>
              <p:nvPr/>
            </p:nvPicPr>
            <p:blipFill rotWithShape="1">
              <a:blip r:embed="rId10"/>
              <a:srcRect l="50532" t="44981" r="41375" b="42519"/>
              <a:stretch/>
            </p:blipFill>
            <p:spPr>
              <a:xfrm>
                <a:off x="4526970" y="3666767"/>
                <a:ext cx="312290" cy="239269"/>
              </a:xfrm>
              <a:prstGeom prst="rect">
                <a:avLst/>
              </a:prstGeom>
            </p:spPr>
          </p:pic>
        </p:grpSp>
        <p:sp>
          <p:nvSpPr>
            <p:cNvPr id="439" name="TextBox 438">
              <a:extLst>
                <a:ext uri="{FF2B5EF4-FFF2-40B4-BE49-F238E27FC236}">
                  <a16:creationId xmlns:a16="http://schemas.microsoft.com/office/drawing/2014/main" id="{1C028A62-3A6D-493E-961F-3183536652AE}"/>
                </a:ext>
              </a:extLst>
            </p:cNvPr>
            <p:cNvSpPr txBox="1"/>
            <p:nvPr/>
          </p:nvSpPr>
          <p:spPr>
            <a:xfrm>
              <a:off x="4522364" y="2908409"/>
              <a:ext cx="453903" cy="4909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00" dirty="0"/>
                <a:t>BigQuery</a:t>
              </a:r>
            </a:p>
            <a:p>
              <a:pPr defTabSz="457189"/>
              <a:r>
                <a:rPr lang="en-US" sz="1000" dirty="0"/>
                <a:t>Silver Layer</a:t>
              </a:r>
            </a:p>
          </p:txBody>
        </p:sp>
      </p:grpSp>
      <p:grpSp>
        <p:nvGrpSpPr>
          <p:cNvPr id="496" name="Group 495">
            <a:extLst>
              <a:ext uri="{FF2B5EF4-FFF2-40B4-BE49-F238E27FC236}">
                <a16:creationId xmlns:a16="http://schemas.microsoft.com/office/drawing/2014/main" id="{B4E06FC5-312A-4F22-9AC5-067451B96D0B}"/>
              </a:ext>
            </a:extLst>
          </p:cNvPr>
          <p:cNvGrpSpPr/>
          <p:nvPr/>
        </p:nvGrpSpPr>
        <p:grpSpPr>
          <a:xfrm>
            <a:off x="6330846" y="4219071"/>
            <a:ext cx="670147" cy="884648"/>
            <a:chOff x="4352379" y="3844238"/>
            <a:chExt cx="495218" cy="671535"/>
          </a:xfrm>
        </p:grpSpPr>
        <p:sp>
          <p:nvSpPr>
            <p:cNvPr id="497" name="Rectangle 496">
              <a:extLst>
                <a:ext uri="{FF2B5EF4-FFF2-40B4-BE49-F238E27FC236}">
                  <a16:creationId xmlns:a16="http://schemas.microsoft.com/office/drawing/2014/main" id="{A1324E7A-A3AA-4834-914C-AABC075C827F}"/>
                </a:ext>
              </a:extLst>
            </p:cNvPr>
            <p:cNvSpPr/>
            <p:nvPr/>
          </p:nvSpPr>
          <p:spPr>
            <a:xfrm>
              <a:off x="4352379" y="3844238"/>
              <a:ext cx="495218" cy="657143"/>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98" name="Picture 497">
              <a:extLst>
                <a:ext uri="{FF2B5EF4-FFF2-40B4-BE49-F238E27FC236}">
                  <a16:creationId xmlns:a16="http://schemas.microsoft.com/office/drawing/2014/main" id="{9FA95310-35B0-41A9-82D4-57FFBED8FA31}"/>
                </a:ext>
              </a:extLst>
            </p:cNvPr>
            <p:cNvPicPr>
              <a:picLocks noChangeAspect="1"/>
            </p:cNvPicPr>
            <p:nvPr/>
          </p:nvPicPr>
          <p:blipFill>
            <a:blip r:embed="rId4"/>
            <a:stretch>
              <a:fillRect/>
            </a:stretch>
          </p:blipFill>
          <p:spPr>
            <a:xfrm>
              <a:off x="4447901" y="3869427"/>
              <a:ext cx="312290" cy="266892"/>
            </a:xfrm>
            <a:prstGeom prst="rect">
              <a:avLst/>
            </a:prstGeom>
          </p:spPr>
        </p:pic>
        <p:sp>
          <p:nvSpPr>
            <p:cNvPr id="499" name="TextBox 498">
              <a:extLst>
                <a:ext uri="{FF2B5EF4-FFF2-40B4-BE49-F238E27FC236}">
                  <a16:creationId xmlns:a16="http://schemas.microsoft.com/office/drawing/2014/main" id="{FA13264C-8B69-40CD-8425-2FDC2E1B3493}"/>
                </a:ext>
              </a:extLst>
            </p:cNvPr>
            <p:cNvSpPr txBox="1"/>
            <p:nvPr/>
          </p:nvSpPr>
          <p:spPr>
            <a:xfrm>
              <a:off x="4433348" y="4095236"/>
              <a:ext cx="414249" cy="420537"/>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00" dirty="0"/>
                <a:t>Cloud Storage-Raw</a:t>
              </a:r>
            </a:p>
          </p:txBody>
        </p:sp>
      </p:grpSp>
      <p:sp>
        <p:nvSpPr>
          <p:cNvPr id="151" name="TextBox 150">
            <a:extLst>
              <a:ext uri="{FF2B5EF4-FFF2-40B4-BE49-F238E27FC236}">
                <a16:creationId xmlns:a16="http://schemas.microsoft.com/office/drawing/2014/main" id="{E0212C09-AD95-4BA5-BC54-8088C78536FE}"/>
              </a:ext>
            </a:extLst>
          </p:cNvPr>
          <p:cNvSpPr txBox="1"/>
          <p:nvPr/>
        </p:nvSpPr>
        <p:spPr>
          <a:xfrm>
            <a:off x="8162963" y="953566"/>
            <a:ext cx="1051268"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Request for DAG Name</a:t>
            </a:r>
          </a:p>
        </p:txBody>
      </p:sp>
      <p:sp>
        <p:nvSpPr>
          <p:cNvPr id="162" name="Rectangle 161">
            <a:extLst>
              <a:ext uri="{FF2B5EF4-FFF2-40B4-BE49-F238E27FC236}">
                <a16:creationId xmlns:a16="http://schemas.microsoft.com/office/drawing/2014/main" id="{72527605-76F8-4B3D-931E-7A6362940A76}"/>
              </a:ext>
            </a:extLst>
          </p:cNvPr>
          <p:cNvSpPr/>
          <p:nvPr/>
        </p:nvSpPr>
        <p:spPr>
          <a:xfrm>
            <a:off x="136551" y="2869597"/>
            <a:ext cx="2473645" cy="926187"/>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r>
              <a:rPr lang="en-US" sz="1333" dirty="0">
                <a:solidFill>
                  <a:srgbClr val="7030A0"/>
                </a:solidFill>
                <a:cs typeface="Arial" pitchFamily="34" charset="0"/>
              </a:rPr>
              <a:t>Storage Transfer Service –Data &amp; Audit Files Transfer from Other Cloud Storage to GCP Cloud Storage Landing Buckets</a:t>
            </a:r>
          </a:p>
        </p:txBody>
      </p:sp>
      <p:cxnSp>
        <p:nvCxnSpPr>
          <p:cNvPr id="168" name="Straight Arrow Connector 221">
            <a:extLst>
              <a:ext uri="{FF2B5EF4-FFF2-40B4-BE49-F238E27FC236}">
                <a16:creationId xmlns:a16="http://schemas.microsoft.com/office/drawing/2014/main" id="{46450892-FB5B-48E2-A176-99B6AE535C29}"/>
              </a:ext>
            </a:extLst>
          </p:cNvPr>
          <p:cNvCxnSpPr>
            <a:cxnSpLocks/>
            <a:stCxn id="162" idx="3"/>
            <a:endCxn id="206" idx="1"/>
          </p:cNvCxnSpPr>
          <p:nvPr/>
        </p:nvCxnSpPr>
        <p:spPr>
          <a:xfrm flipV="1">
            <a:off x="2610196" y="1780702"/>
            <a:ext cx="1050917" cy="1551989"/>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2" name="Rectangle 181">
            <a:extLst>
              <a:ext uri="{FF2B5EF4-FFF2-40B4-BE49-F238E27FC236}">
                <a16:creationId xmlns:a16="http://schemas.microsoft.com/office/drawing/2014/main" id="{22A70099-AE74-442E-BBED-858A1F319ACD}"/>
              </a:ext>
            </a:extLst>
          </p:cNvPr>
          <p:cNvSpPr/>
          <p:nvPr/>
        </p:nvSpPr>
        <p:spPr>
          <a:xfrm>
            <a:off x="1903022" y="5580068"/>
            <a:ext cx="9565078" cy="1257617"/>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marL="228594" indent="-228594">
              <a:buFont typeface="Arial" panose="020B0604020202020204" pitchFamily="34" charset="0"/>
              <a:buChar char="•"/>
            </a:pPr>
            <a:r>
              <a:rPr lang="en-US" sz="1200" b="1" dirty="0"/>
              <a:t>Initialize operator </a:t>
            </a:r>
            <a:r>
              <a:rPr lang="en-US" sz="1200" dirty="0"/>
              <a:t>executes reliability check. If any issues with input data is moved to error bucket </a:t>
            </a:r>
          </a:p>
          <a:p>
            <a:pPr marL="228594" indent="-228594">
              <a:buFont typeface="Arial" panose="020B0604020202020204" pitchFamily="34" charset="0"/>
              <a:buChar char="•"/>
            </a:pPr>
            <a:r>
              <a:rPr lang="en-US" sz="1200" b="1" dirty="0"/>
              <a:t>Landing To Raw operator </a:t>
            </a:r>
            <a:r>
              <a:rPr lang="en-US" sz="1200" dirty="0"/>
              <a:t>validates schema, check audit file metrics with data file and moves the valid file to raw Bucket. If any error, then moves data file to error bucket and logs the load failure error</a:t>
            </a:r>
          </a:p>
          <a:p>
            <a:pPr marL="228594" indent="-228594">
              <a:buFont typeface="Arial" panose="020B0604020202020204" pitchFamily="34" charset="0"/>
              <a:buChar char="•"/>
            </a:pPr>
            <a:r>
              <a:rPr lang="en-US" sz="1200" b="1" dirty="0"/>
              <a:t>Raw to Silver Operator </a:t>
            </a:r>
            <a:r>
              <a:rPr lang="en-US" sz="1200" dirty="0"/>
              <a:t>loads data file from the raw bucket to the BigQuery table using the BQ load</a:t>
            </a:r>
          </a:p>
          <a:p>
            <a:pPr marL="228594" indent="-228594">
              <a:buFont typeface="Arial" panose="020B0604020202020204" pitchFamily="34" charset="0"/>
              <a:buChar char="•"/>
            </a:pPr>
            <a:r>
              <a:rPr lang="en-US" sz="1200" b="1" dirty="0"/>
              <a:t>Audit Validations Load </a:t>
            </a:r>
            <a:r>
              <a:rPr lang="en-US" sz="1200" dirty="0"/>
              <a:t>Operator reads the given data file, audit file and fetches the corresponding metrics from the Silver BQ Table load of current run, loads the validation details into the BigQuery audit table. Completes the task successfully if data, audit file and silver table metrics are matching else logs the load failure</a:t>
            </a:r>
          </a:p>
        </p:txBody>
      </p:sp>
      <p:pic>
        <p:nvPicPr>
          <p:cNvPr id="74" name="Picture 73">
            <a:extLst>
              <a:ext uri="{FF2B5EF4-FFF2-40B4-BE49-F238E27FC236}">
                <a16:creationId xmlns:a16="http://schemas.microsoft.com/office/drawing/2014/main" id="{9300742C-9AED-4276-B2B1-C5D405741CC7}"/>
              </a:ext>
            </a:extLst>
          </p:cNvPr>
          <p:cNvPicPr>
            <a:picLocks noChangeAspect="1"/>
          </p:cNvPicPr>
          <p:nvPr/>
        </p:nvPicPr>
        <p:blipFill>
          <a:blip r:embed="rId7"/>
          <a:stretch>
            <a:fillRect/>
          </a:stretch>
        </p:blipFill>
        <p:spPr>
          <a:xfrm>
            <a:off x="9768244" y="4230738"/>
            <a:ext cx="637745" cy="943548"/>
          </a:xfrm>
          <a:prstGeom prst="rect">
            <a:avLst/>
          </a:prstGeom>
        </p:spPr>
      </p:pic>
      <p:sp>
        <p:nvSpPr>
          <p:cNvPr id="75" name="TextBox 74">
            <a:extLst>
              <a:ext uri="{FF2B5EF4-FFF2-40B4-BE49-F238E27FC236}">
                <a16:creationId xmlns:a16="http://schemas.microsoft.com/office/drawing/2014/main" id="{64AC5DFD-012A-47E3-B685-4127C7E88965}"/>
              </a:ext>
            </a:extLst>
          </p:cNvPr>
          <p:cNvSpPr txBox="1"/>
          <p:nvPr/>
        </p:nvSpPr>
        <p:spPr>
          <a:xfrm>
            <a:off x="9667513" y="5163794"/>
            <a:ext cx="167181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609585" hangingPunct="0"/>
            <a:r>
              <a:rPr lang="en-US" sz="1200" dirty="0"/>
              <a:t>Audit Validations Load</a:t>
            </a:r>
            <a:endParaRPr lang="en-US" sz="1200" dirty="0">
              <a:solidFill>
                <a:srgbClr val="000000"/>
              </a:solidFill>
              <a:sym typeface="Calibri"/>
            </a:endParaRPr>
          </a:p>
        </p:txBody>
      </p:sp>
      <p:grpSp>
        <p:nvGrpSpPr>
          <p:cNvPr id="76" name="Group 75">
            <a:extLst>
              <a:ext uri="{FF2B5EF4-FFF2-40B4-BE49-F238E27FC236}">
                <a16:creationId xmlns:a16="http://schemas.microsoft.com/office/drawing/2014/main" id="{538F5762-FDE7-41E2-9D55-99E36059BF00}"/>
              </a:ext>
            </a:extLst>
          </p:cNvPr>
          <p:cNvGrpSpPr/>
          <p:nvPr/>
        </p:nvGrpSpPr>
        <p:grpSpPr>
          <a:xfrm>
            <a:off x="10397572" y="4230731"/>
            <a:ext cx="698477" cy="949681"/>
            <a:chOff x="4466818" y="2610496"/>
            <a:chExt cx="546905" cy="794825"/>
          </a:xfrm>
        </p:grpSpPr>
        <p:grpSp>
          <p:nvGrpSpPr>
            <p:cNvPr id="77" name="Group 76">
              <a:extLst>
                <a:ext uri="{FF2B5EF4-FFF2-40B4-BE49-F238E27FC236}">
                  <a16:creationId xmlns:a16="http://schemas.microsoft.com/office/drawing/2014/main" id="{6070C80D-B7BE-4CC1-B928-04CE9D52ABD7}"/>
                </a:ext>
              </a:extLst>
            </p:cNvPr>
            <p:cNvGrpSpPr/>
            <p:nvPr/>
          </p:nvGrpSpPr>
          <p:grpSpPr>
            <a:xfrm>
              <a:off x="4466818" y="2610496"/>
              <a:ext cx="546905" cy="767158"/>
              <a:chOff x="4456117" y="3638814"/>
              <a:chExt cx="546905" cy="763840"/>
            </a:xfrm>
          </p:grpSpPr>
          <p:sp>
            <p:nvSpPr>
              <p:cNvPr id="79" name="Rectangle 78">
                <a:extLst>
                  <a:ext uri="{FF2B5EF4-FFF2-40B4-BE49-F238E27FC236}">
                    <a16:creationId xmlns:a16="http://schemas.microsoft.com/office/drawing/2014/main" id="{0199ADEF-9EA6-4648-8296-1D68DB49856B}"/>
                  </a:ext>
                </a:extLst>
              </p:cNvPr>
              <p:cNvSpPr/>
              <p:nvPr/>
            </p:nvSpPr>
            <p:spPr>
              <a:xfrm>
                <a:off x="4456117" y="3638814"/>
                <a:ext cx="546905" cy="763840"/>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80" name="Picture 79">
                <a:extLst>
                  <a:ext uri="{FF2B5EF4-FFF2-40B4-BE49-F238E27FC236}">
                    <a16:creationId xmlns:a16="http://schemas.microsoft.com/office/drawing/2014/main" id="{385294FF-C64E-4291-A674-94B0BAD8FDCA}"/>
                  </a:ext>
                </a:extLst>
              </p:cNvPr>
              <p:cNvPicPr>
                <a:picLocks noChangeAspect="1"/>
              </p:cNvPicPr>
              <p:nvPr/>
            </p:nvPicPr>
            <p:blipFill rotWithShape="1">
              <a:blip r:embed="rId10"/>
              <a:srcRect l="50532" t="44981" r="41375" b="42519"/>
              <a:stretch/>
            </p:blipFill>
            <p:spPr>
              <a:xfrm>
                <a:off x="4538994" y="3671755"/>
                <a:ext cx="312290" cy="239269"/>
              </a:xfrm>
              <a:prstGeom prst="rect">
                <a:avLst/>
              </a:prstGeom>
            </p:spPr>
          </p:pic>
        </p:grpSp>
        <p:sp>
          <p:nvSpPr>
            <p:cNvPr id="78" name="TextBox 77">
              <a:extLst>
                <a:ext uri="{FF2B5EF4-FFF2-40B4-BE49-F238E27FC236}">
                  <a16:creationId xmlns:a16="http://schemas.microsoft.com/office/drawing/2014/main" id="{E43A0E91-DA90-4D02-9210-3274D9DB5413}"/>
                </a:ext>
              </a:extLst>
            </p:cNvPr>
            <p:cNvSpPr txBox="1"/>
            <p:nvPr/>
          </p:nvSpPr>
          <p:spPr>
            <a:xfrm>
              <a:off x="4543653" y="2915740"/>
              <a:ext cx="470070" cy="48958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67" dirty="0"/>
                <a:t>BigQuery</a:t>
              </a:r>
            </a:p>
            <a:p>
              <a:pPr defTabSz="457189"/>
              <a:r>
                <a:rPr lang="en-US" sz="1067" dirty="0"/>
                <a:t>Audit Table</a:t>
              </a:r>
            </a:p>
          </p:txBody>
        </p:sp>
      </p:grpSp>
      <p:sp>
        <p:nvSpPr>
          <p:cNvPr id="81" name="Oval 80">
            <a:extLst>
              <a:ext uri="{FF2B5EF4-FFF2-40B4-BE49-F238E27FC236}">
                <a16:creationId xmlns:a16="http://schemas.microsoft.com/office/drawing/2014/main" id="{0E7A8985-9844-4225-BB44-5317654CFF99}"/>
              </a:ext>
            </a:extLst>
          </p:cNvPr>
          <p:cNvSpPr/>
          <p:nvPr/>
        </p:nvSpPr>
        <p:spPr>
          <a:xfrm>
            <a:off x="9249707" y="4072687"/>
            <a:ext cx="330403" cy="323088"/>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E9</a:t>
            </a:r>
          </a:p>
        </p:txBody>
      </p:sp>
      <p:cxnSp>
        <p:nvCxnSpPr>
          <p:cNvPr id="82" name="Straight Arrow Connector 81">
            <a:extLst>
              <a:ext uri="{FF2B5EF4-FFF2-40B4-BE49-F238E27FC236}">
                <a16:creationId xmlns:a16="http://schemas.microsoft.com/office/drawing/2014/main" id="{C6787459-1068-4B81-80FF-9124922CFD0E}"/>
              </a:ext>
            </a:extLst>
          </p:cNvPr>
          <p:cNvCxnSpPr>
            <a:cxnSpLocks/>
          </p:cNvCxnSpPr>
          <p:nvPr/>
        </p:nvCxnSpPr>
        <p:spPr>
          <a:xfrm flipV="1">
            <a:off x="9062307" y="4649213"/>
            <a:ext cx="660101" cy="449"/>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3" name="Rectangle 82">
            <a:extLst>
              <a:ext uri="{FF2B5EF4-FFF2-40B4-BE49-F238E27FC236}">
                <a16:creationId xmlns:a16="http://schemas.microsoft.com/office/drawing/2014/main" id="{2BE61B5B-DEC4-4612-9CCE-839DADBEFC75}"/>
              </a:ext>
            </a:extLst>
          </p:cNvPr>
          <p:cNvSpPr/>
          <p:nvPr/>
        </p:nvSpPr>
        <p:spPr>
          <a:xfrm>
            <a:off x="9345471" y="2700411"/>
            <a:ext cx="2005784" cy="826007"/>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sp>
        <p:nvSpPr>
          <p:cNvPr id="84" name="TextBox 83">
            <a:extLst>
              <a:ext uri="{FF2B5EF4-FFF2-40B4-BE49-F238E27FC236}">
                <a16:creationId xmlns:a16="http://schemas.microsoft.com/office/drawing/2014/main" id="{2EC49202-A56B-4922-9021-B813C61C7386}"/>
              </a:ext>
            </a:extLst>
          </p:cNvPr>
          <p:cNvSpPr txBox="1"/>
          <p:nvPr/>
        </p:nvSpPr>
        <p:spPr>
          <a:xfrm>
            <a:off x="9892766" y="3031574"/>
            <a:ext cx="1051268"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Cloud Firestore</a:t>
            </a:r>
          </a:p>
          <a:p>
            <a:pPr defTabSz="457189"/>
            <a:r>
              <a:rPr lang="en-US" sz="1100" dirty="0"/>
              <a:t>| Metastore DB</a:t>
            </a:r>
          </a:p>
        </p:txBody>
      </p:sp>
      <p:pic>
        <p:nvPicPr>
          <p:cNvPr id="85" name="Picture 84">
            <a:extLst>
              <a:ext uri="{FF2B5EF4-FFF2-40B4-BE49-F238E27FC236}">
                <a16:creationId xmlns:a16="http://schemas.microsoft.com/office/drawing/2014/main" id="{0CDF845F-012B-4A29-8C10-6665CA6BA62E}"/>
              </a:ext>
            </a:extLst>
          </p:cNvPr>
          <p:cNvPicPr>
            <a:picLocks noChangeAspect="1"/>
          </p:cNvPicPr>
          <p:nvPr/>
        </p:nvPicPr>
        <p:blipFill>
          <a:blip r:embed="rId8"/>
          <a:stretch>
            <a:fillRect/>
          </a:stretch>
        </p:blipFill>
        <p:spPr>
          <a:xfrm>
            <a:off x="9401591" y="3061371"/>
            <a:ext cx="419100" cy="342900"/>
          </a:xfrm>
          <a:prstGeom prst="rect">
            <a:avLst/>
          </a:prstGeom>
        </p:spPr>
      </p:pic>
      <p:sp>
        <p:nvSpPr>
          <p:cNvPr id="86" name="TextBox 85">
            <a:extLst>
              <a:ext uri="{FF2B5EF4-FFF2-40B4-BE49-F238E27FC236}">
                <a16:creationId xmlns:a16="http://schemas.microsoft.com/office/drawing/2014/main" id="{BCF8AAD1-1AB7-4017-8B96-C0CB6594249C}"/>
              </a:ext>
            </a:extLst>
          </p:cNvPr>
          <p:cNvSpPr txBox="1"/>
          <p:nvPr/>
        </p:nvSpPr>
        <p:spPr>
          <a:xfrm>
            <a:off x="9345465" y="2723635"/>
            <a:ext cx="1885537" cy="2974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Log Auditing details</a:t>
            </a:r>
          </a:p>
        </p:txBody>
      </p:sp>
      <p:cxnSp>
        <p:nvCxnSpPr>
          <p:cNvPr id="88" name="Straight Arrow Connector 277">
            <a:extLst>
              <a:ext uri="{FF2B5EF4-FFF2-40B4-BE49-F238E27FC236}">
                <a16:creationId xmlns:a16="http://schemas.microsoft.com/office/drawing/2014/main" id="{9A84360F-135C-46A8-B08C-41001A298FF7}"/>
              </a:ext>
            </a:extLst>
          </p:cNvPr>
          <p:cNvCxnSpPr>
            <a:cxnSpLocks/>
            <a:stCxn id="237" idx="0"/>
            <a:endCxn id="83" idx="1"/>
          </p:cNvCxnSpPr>
          <p:nvPr/>
        </p:nvCxnSpPr>
        <p:spPr>
          <a:xfrm rot="5400000" flipH="1" flipV="1">
            <a:off x="7978237" y="2251837"/>
            <a:ext cx="505656" cy="2228811"/>
          </a:xfrm>
          <a:prstGeom prst="bentConnector2">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2" name="Oval 91">
            <a:extLst>
              <a:ext uri="{FF2B5EF4-FFF2-40B4-BE49-F238E27FC236}">
                <a16:creationId xmlns:a16="http://schemas.microsoft.com/office/drawing/2014/main" id="{FCBB8D8E-B507-4179-93DB-3E1112F5E868}"/>
              </a:ext>
            </a:extLst>
          </p:cNvPr>
          <p:cNvSpPr/>
          <p:nvPr/>
        </p:nvSpPr>
        <p:spPr>
          <a:xfrm>
            <a:off x="8371176" y="3192069"/>
            <a:ext cx="480919" cy="399915"/>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E10</a:t>
            </a:r>
          </a:p>
        </p:txBody>
      </p:sp>
      <p:grpSp>
        <p:nvGrpSpPr>
          <p:cNvPr id="489" name="Group 488">
            <a:extLst>
              <a:ext uri="{FF2B5EF4-FFF2-40B4-BE49-F238E27FC236}">
                <a16:creationId xmlns:a16="http://schemas.microsoft.com/office/drawing/2014/main" id="{C385D866-9FA2-491F-AA68-924D1DABFAA2}"/>
              </a:ext>
            </a:extLst>
          </p:cNvPr>
          <p:cNvGrpSpPr/>
          <p:nvPr/>
        </p:nvGrpSpPr>
        <p:grpSpPr>
          <a:xfrm>
            <a:off x="3698377" y="4234115"/>
            <a:ext cx="660292" cy="884417"/>
            <a:chOff x="4352379" y="3815347"/>
            <a:chExt cx="495218" cy="742682"/>
          </a:xfrm>
        </p:grpSpPr>
        <p:sp>
          <p:nvSpPr>
            <p:cNvPr id="490" name="Rectangle 489">
              <a:extLst>
                <a:ext uri="{FF2B5EF4-FFF2-40B4-BE49-F238E27FC236}">
                  <a16:creationId xmlns:a16="http://schemas.microsoft.com/office/drawing/2014/main" id="{B8A517B7-C493-4F17-820B-74CF538667AB}"/>
                </a:ext>
              </a:extLst>
            </p:cNvPr>
            <p:cNvSpPr/>
            <p:nvPr/>
          </p:nvSpPr>
          <p:spPr>
            <a:xfrm>
              <a:off x="4352379" y="3815347"/>
              <a:ext cx="495218" cy="714383"/>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91" name="Picture 490">
              <a:extLst>
                <a:ext uri="{FF2B5EF4-FFF2-40B4-BE49-F238E27FC236}">
                  <a16:creationId xmlns:a16="http://schemas.microsoft.com/office/drawing/2014/main" id="{1F593293-5296-479B-AFDC-FA05FCEEF8C0}"/>
                </a:ext>
              </a:extLst>
            </p:cNvPr>
            <p:cNvPicPr>
              <a:picLocks noChangeAspect="1"/>
            </p:cNvPicPr>
            <p:nvPr/>
          </p:nvPicPr>
          <p:blipFill>
            <a:blip r:embed="rId4"/>
            <a:stretch>
              <a:fillRect/>
            </a:stretch>
          </p:blipFill>
          <p:spPr>
            <a:xfrm>
              <a:off x="4459365" y="3822362"/>
              <a:ext cx="312290" cy="266892"/>
            </a:xfrm>
            <a:prstGeom prst="rect">
              <a:avLst/>
            </a:prstGeom>
          </p:spPr>
        </p:pic>
        <p:sp>
          <p:nvSpPr>
            <p:cNvPr id="492" name="TextBox 491">
              <a:extLst>
                <a:ext uri="{FF2B5EF4-FFF2-40B4-BE49-F238E27FC236}">
                  <a16:creationId xmlns:a16="http://schemas.microsoft.com/office/drawing/2014/main" id="{8138DD2D-E41C-4064-8CF5-E5ED3EA98C4D}"/>
                </a:ext>
              </a:extLst>
            </p:cNvPr>
            <p:cNvSpPr txBox="1"/>
            <p:nvPr/>
          </p:nvSpPr>
          <p:spPr>
            <a:xfrm>
              <a:off x="4406710" y="4092815"/>
              <a:ext cx="440329" cy="4652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00" dirty="0"/>
                <a:t>Cloud Storage-Landing</a:t>
              </a:r>
            </a:p>
          </p:txBody>
        </p:sp>
      </p:grpSp>
      <p:sp>
        <p:nvSpPr>
          <p:cNvPr id="2" name="Rectangle 1">
            <a:extLst>
              <a:ext uri="{FF2B5EF4-FFF2-40B4-BE49-F238E27FC236}">
                <a16:creationId xmlns:a16="http://schemas.microsoft.com/office/drawing/2014/main" id="{E1392680-52DD-476E-8FEC-FA5F749F1D71}"/>
              </a:ext>
            </a:extLst>
          </p:cNvPr>
          <p:cNvSpPr/>
          <p:nvPr/>
        </p:nvSpPr>
        <p:spPr>
          <a:xfrm>
            <a:off x="4483912" y="4755315"/>
            <a:ext cx="1041264" cy="715531"/>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93" name="Picture 92">
            <a:extLst>
              <a:ext uri="{FF2B5EF4-FFF2-40B4-BE49-F238E27FC236}">
                <a16:creationId xmlns:a16="http://schemas.microsoft.com/office/drawing/2014/main" id="{14E959F8-5691-4D10-94A4-529A98021C10}"/>
              </a:ext>
            </a:extLst>
          </p:cNvPr>
          <p:cNvPicPr>
            <a:picLocks noChangeAspect="1"/>
          </p:cNvPicPr>
          <p:nvPr/>
        </p:nvPicPr>
        <p:blipFill>
          <a:blip r:embed="rId4"/>
          <a:stretch>
            <a:fillRect/>
          </a:stretch>
        </p:blipFill>
        <p:spPr>
          <a:xfrm>
            <a:off x="4479890" y="4800132"/>
            <a:ext cx="326414" cy="249150"/>
          </a:xfrm>
          <a:prstGeom prst="rect">
            <a:avLst/>
          </a:prstGeom>
        </p:spPr>
      </p:pic>
      <p:pic>
        <p:nvPicPr>
          <p:cNvPr id="94" name="Picture 93">
            <a:extLst>
              <a:ext uri="{FF2B5EF4-FFF2-40B4-BE49-F238E27FC236}">
                <a16:creationId xmlns:a16="http://schemas.microsoft.com/office/drawing/2014/main" id="{F469C519-2BC6-40EF-9AB2-6D0A03B58C83}"/>
              </a:ext>
            </a:extLst>
          </p:cNvPr>
          <p:cNvPicPr>
            <a:picLocks noChangeAspect="1"/>
          </p:cNvPicPr>
          <p:nvPr/>
        </p:nvPicPr>
        <p:blipFill>
          <a:blip r:embed="rId4"/>
          <a:stretch>
            <a:fillRect/>
          </a:stretch>
        </p:blipFill>
        <p:spPr>
          <a:xfrm>
            <a:off x="4520163" y="5135298"/>
            <a:ext cx="276522" cy="211068"/>
          </a:xfrm>
          <a:prstGeom prst="rect">
            <a:avLst/>
          </a:prstGeom>
        </p:spPr>
      </p:pic>
      <p:sp>
        <p:nvSpPr>
          <p:cNvPr id="95" name="TextBox 94">
            <a:extLst>
              <a:ext uri="{FF2B5EF4-FFF2-40B4-BE49-F238E27FC236}">
                <a16:creationId xmlns:a16="http://schemas.microsoft.com/office/drawing/2014/main" id="{E1BDC572-5EF9-44A9-8581-41E7FE038BFD}"/>
              </a:ext>
            </a:extLst>
          </p:cNvPr>
          <p:cNvSpPr txBox="1"/>
          <p:nvPr/>
        </p:nvSpPr>
        <p:spPr>
          <a:xfrm>
            <a:off x="4786952" y="4709393"/>
            <a:ext cx="86356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200" dirty="0"/>
              <a:t>Error </a:t>
            </a:r>
          </a:p>
          <a:p>
            <a:pPr defTabSz="457189"/>
            <a:r>
              <a:rPr lang="en-US" sz="1200" dirty="0"/>
              <a:t>Bucket</a:t>
            </a:r>
          </a:p>
        </p:txBody>
      </p:sp>
      <p:sp>
        <p:nvSpPr>
          <p:cNvPr id="96" name="TextBox 95">
            <a:extLst>
              <a:ext uri="{FF2B5EF4-FFF2-40B4-BE49-F238E27FC236}">
                <a16:creationId xmlns:a16="http://schemas.microsoft.com/office/drawing/2014/main" id="{14397921-CED8-4AC6-B581-7E637ADD2E2B}"/>
              </a:ext>
            </a:extLst>
          </p:cNvPr>
          <p:cNvSpPr txBox="1"/>
          <p:nvPr/>
        </p:nvSpPr>
        <p:spPr>
          <a:xfrm>
            <a:off x="4806303" y="5055602"/>
            <a:ext cx="79285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200" dirty="0"/>
              <a:t>Achieve</a:t>
            </a:r>
          </a:p>
          <a:p>
            <a:pPr defTabSz="457189"/>
            <a:r>
              <a:rPr lang="en-US" sz="1200" dirty="0"/>
              <a:t>Bucket</a:t>
            </a:r>
          </a:p>
        </p:txBody>
      </p:sp>
      <p:cxnSp>
        <p:nvCxnSpPr>
          <p:cNvPr id="9" name="Straight Arrow Connector 8">
            <a:extLst>
              <a:ext uri="{FF2B5EF4-FFF2-40B4-BE49-F238E27FC236}">
                <a16:creationId xmlns:a16="http://schemas.microsoft.com/office/drawing/2014/main" id="{ECB2E38E-3424-493A-A0D5-DC46A43D164F}"/>
              </a:ext>
            </a:extLst>
          </p:cNvPr>
          <p:cNvCxnSpPr>
            <a:cxnSpLocks/>
            <a:stCxn id="490" idx="2"/>
          </p:cNvCxnSpPr>
          <p:nvPr/>
        </p:nvCxnSpPr>
        <p:spPr>
          <a:xfrm rot="16200000" flipH="1">
            <a:off x="4107676" y="5005678"/>
            <a:ext cx="286380" cy="444687"/>
          </a:xfrm>
          <a:prstGeom prst="bentConnector2">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4" name="Straight Arrow Connector 8">
            <a:extLst>
              <a:ext uri="{FF2B5EF4-FFF2-40B4-BE49-F238E27FC236}">
                <a16:creationId xmlns:a16="http://schemas.microsoft.com/office/drawing/2014/main" id="{126B9470-DB6E-4A2C-B237-3D2992575929}"/>
              </a:ext>
            </a:extLst>
          </p:cNvPr>
          <p:cNvCxnSpPr>
            <a:cxnSpLocks/>
            <a:stCxn id="497" idx="2"/>
          </p:cNvCxnSpPr>
          <p:nvPr/>
        </p:nvCxnSpPr>
        <p:spPr>
          <a:xfrm rot="5400000">
            <a:off x="5956012" y="4689690"/>
            <a:ext cx="314839" cy="1104979"/>
          </a:xfrm>
          <a:prstGeom prst="bentConnector2">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4" name="Straight Arrow Connector 8">
            <a:extLst>
              <a:ext uri="{FF2B5EF4-FFF2-40B4-BE49-F238E27FC236}">
                <a16:creationId xmlns:a16="http://schemas.microsoft.com/office/drawing/2014/main" id="{2DAD1CA5-89FC-49A2-9920-8EDD83C91474}"/>
              </a:ext>
            </a:extLst>
          </p:cNvPr>
          <p:cNvCxnSpPr>
            <a:cxnSpLocks/>
            <a:stCxn id="433" idx="2"/>
          </p:cNvCxnSpPr>
          <p:nvPr/>
        </p:nvCxnSpPr>
        <p:spPr>
          <a:xfrm rot="5400000">
            <a:off x="6973869" y="3691829"/>
            <a:ext cx="294844" cy="3120697"/>
          </a:xfrm>
          <a:prstGeom prst="bentConnector2">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9936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05368" y="6462998"/>
            <a:ext cx="673662" cy="365125"/>
          </a:xfrm>
        </p:spPr>
        <p:txBody>
          <a:bodyPr/>
          <a:lstStyle/>
          <a:p>
            <a:fld id="{1AB70C68-385B-4727-BA46-B3D1CC3693D5}" type="slidenum">
              <a:rPr lang="en-US" sz="1400" b="1" smtClean="0"/>
              <a:pPr/>
              <a:t>19</a:t>
            </a:fld>
            <a:endParaRPr lang="en-US" sz="1400" b="1" dirty="0"/>
          </a:p>
        </p:txBody>
      </p:sp>
      <p:sp>
        <p:nvSpPr>
          <p:cNvPr id="5" name="Title 4">
            <a:extLst>
              <a:ext uri="{FF2B5EF4-FFF2-40B4-BE49-F238E27FC236}">
                <a16:creationId xmlns:a16="http://schemas.microsoft.com/office/drawing/2014/main" id="{B34EB382-1FEC-44C8-B9AF-564ACAE41005}"/>
              </a:ext>
            </a:extLst>
          </p:cNvPr>
          <p:cNvSpPr>
            <a:spLocks noGrp="1"/>
          </p:cNvSpPr>
          <p:nvPr>
            <p:ph type="ctrTitle"/>
          </p:nvPr>
        </p:nvSpPr>
        <p:spPr>
          <a:xfrm>
            <a:off x="2756262" y="2690229"/>
            <a:ext cx="6779623" cy="738771"/>
          </a:xfrm>
        </p:spPr>
        <p:txBody>
          <a:bodyPr>
            <a:normAutofit fontScale="90000"/>
          </a:bodyPr>
          <a:lstStyle/>
          <a:p>
            <a:r>
              <a:rPr lang="en-US" dirty="0"/>
              <a:t>Incremental Data Load Framework</a:t>
            </a:r>
          </a:p>
        </p:txBody>
      </p:sp>
      <p:sp>
        <p:nvSpPr>
          <p:cNvPr id="4" name="Title 4">
            <a:extLst>
              <a:ext uri="{FF2B5EF4-FFF2-40B4-BE49-F238E27FC236}">
                <a16:creationId xmlns:a16="http://schemas.microsoft.com/office/drawing/2014/main" id="{63457600-A8F5-4E88-B0EB-E865964D99E9}"/>
              </a:ext>
            </a:extLst>
          </p:cNvPr>
          <p:cNvSpPr txBox="1">
            <a:spLocks/>
          </p:cNvSpPr>
          <p:nvPr/>
        </p:nvSpPr>
        <p:spPr>
          <a:xfrm>
            <a:off x="2756262" y="912229"/>
            <a:ext cx="6779623" cy="738771"/>
          </a:xfrm>
          <a:prstGeom prst="rect">
            <a:avLst/>
          </a:prstGeom>
        </p:spPr>
        <p:txBody>
          <a:bodyPr anchor="b">
            <a:normAutofit fontScale="97500"/>
          </a:bodyPr>
          <a:lstStyle>
            <a:lvl1pPr marL="0" marR="0" indent="0" algn="l" defTabSz="609585" rtl="0" latinLnBrk="0">
              <a:lnSpc>
                <a:spcPct val="100000"/>
              </a:lnSpc>
              <a:spcBef>
                <a:spcPts val="0"/>
              </a:spcBef>
              <a:spcAft>
                <a:spcPts val="0"/>
              </a:spcAft>
              <a:buClrTx/>
              <a:buSzTx/>
              <a:buFontTx/>
              <a:buNone/>
              <a:tabLst/>
              <a:defRPr sz="3600" b="0" i="0" u="none" strike="noStrike" cap="none" spc="0" baseline="0">
                <a:ln>
                  <a:noFill/>
                </a:ln>
                <a:solidFill>
                  <a:srgbClr val="2670C3"/>
                </a:solidFill>
                <a:uFillTx/>
                <a:latin typeface="Arial" panose="020B0604020202020204" pitchFamily="34" charset="0"/>
                <a:ea typeface="Arial"/>
                <a:cs typeface="Arial" panose="020B0604020202020204" pitchFamily="34" charset="0"/>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b="1" kern="0" dirty="0"/>
              <a:t>Infosys Solution Accelerators</a:t>
            </a:r>
          </a:p>
        </p:txBody>
      </p:sp>
    </p:spTree>
    <p:extLst>
      <p:ext uri="{BB962C8B-B14F-4D97-AF65-F5344CB8AC3E}">
        <p14:creationId xmlns:p14="http://schemas.microsoft.com/office/powerpoint/2010/main" val="131284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648251" y="6489700"/>
            <a:ext cx="543748" cy="326604"/>
          </a:xfrm>
        </p:spPr>
        <p:txBody>
          <a:bodyPr/>
          <a:lstStyle/>
          <a:p>
            <a:fld id="{1AB70C68-385B-4727-BA46-B3D1CC3693D5}" type="slidenum">
              <a:rPr lang="en-US" sz="1400" b="1" smtClean="0"/>
              <a:pPr/>
              <a:t>2</a:t>
            </a:fld>
            <a:endParaRPr lang="en-US" sz="1400" b="1" dirty="0"/>
          </a:p>
        </p:txBody>
      </p:sp>
      <p:sp>
        <p:nvSpPr>
          <p:cNvPr id="511" name="Title 510">
            <a:extLst>
              <a:ext uri="{FF2B5EF4-FFF2-40B4-BE49-F238E27FC236}">
                <a16:creationId xmlns:a16="http://schemas.microsoft.com/office/drawing/2014/main" id="{10E21495-ACC7-4307-8C22-6DE85DA2D236}"/>
              </a:ext>
            </a:extLst>
          </p:cNvPr>
          <p:cNvSpPr>
            <a:spLocks noGrp="1"/>
          </p:cNvSpPr>
          <p:nvPr>
            <p:ph type="ctrTitle"/>
          </p:nvPr>
        </p:nvSpPr>
        <p:spPr>
          <a:xfrm>
            <a:off x="-344" y="7055"/>
            <a:ext cx="12192343" cy="430055"/>
          </a:xfrm>
        </p:spPr>
        <p:txBody>
          <a:bodyPr lIns="91440" tIns="45720" rIns="91440" bIns="45720" anchor="b">
            <a:normAutofit fontScale="90000"/>
          </a:bodyPr>
          <a:lstStyle/>
          <a:p>
            <a:r>
              <a:rPr lang="en-US" sz="2400" dirty="0">
                <a:latin typeface="Arial"/>
                <a:cs typeface="Arial"/>
              </a:rPr>
              <a:t>Table of Contents</a:t>
            </a:r>
          </a:p>
        </p:txBody>
      </p:sp>
      <p:sp>
        <p:nvSpPr>
          <p:cNvPr id="3" name="TextBox 2">
            <a:extLst>
              <a:ext uri="{FF2B5EF4-FFF2-40B4-BE49-F238E27FC236}">
                <a16:creationId xmlns:a16="http://schemas.microsoft.com/office/drawing/2014/main" id="{E9EFD365-8DB4-4BB2-89F2-67785D9C691D}"/>
              </a:ext>
            </a:extLst>
          </p:cNvPr>
          <p:cNvSpPr txBox="1"/>
          <p:nvPr/>
        </p:nvSpPr>
        <p:spPr>
          <a:xfrm>
            <a:off x="414337" y="747712"/>
            <a:ext cx="7112792"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defTabSz="457200">
              <a:buFont typeface="Arial" panose="020B0604020202020204" pitchFamily="34" charset="0"/>
              <a:buChar char="•"/>
            </a:pPr>
            <a:r>
              <a:rPr lang="en-US" b="1" dirty="0">
                <a:solidFill>
                  <a:srgbClr val="000000"/>
                </a:solidFill>
                <a:sym typeface="Calibri"/>
              </a:rPr>
              <a:t>Program Goals, Objectives &amp; Themes</a:t>
            </a:r>
          </a:p>
          <a:p>
            <a:pPr marL="285750" indent="-285750" defTabSz="457200">
              <a:buFont typeface="Arial" panose="020B0604020202020204" pitchFamily="34" charset="0"/>
              <a:buChar char="•"/>
            </a:pPr>
            <a:endParaRPr lang="en-US" b="1" dirty="0">
              <a:solidFill>
                <a:srgbClr val="000000"/>
              </a:solidFill>
              <a:sym typeface="Calibri"/>
            </a:endParaRPr>
          </a:p>
          <a:p>
            <a:pPr marL="285750" indent="-285750" defTabSz="457200">
              <a:buFont typeface="Arial" panose="020B0604020202020204" pitchFamily="34" charset="0"/>
              <a:buChar char="•"/>
            </a:pPr>
            <a:r>
              <a:rPr lang="en-US" b="1" dirty="0">
                <a:solidFill>
                  <a:srgbClr val="000000"/>
                </a:solidFill>
                <a:sym typeface="Calibri"/>
              </a:rPr>
              <a:t>High Level Solution Architecture</a:t>
            </a:r>
          </a:p>
          <a:p>
            <a:pPr marL="285750" indent="-285750" defTabSz="457200">
              <a:buFont typeface="Arial" panose="020B0604020202020204" pitchFamily="34" charset="0"/>
              <a:buChar char="•"/>
            </a:pPr>
            <a:endParaRPr lang="en-US" b="1" dirty="0">
              <a:solidFill>
                <a:srgbClr val="000000"/>
              </a:solidFill>
              <a:sym typeface="Calibri"/>
            </a:endParaRPr>
          </a:p>
          <a:p>
            <a:pPr marL="285750" indent="-285750" defTabSz="457200">
              <a:buFont typeface="Arial" panose="020B0604020202020204" pitchFamily="34" charset="0"/>
              <a:buChar char="•"/>
            </a:pPr>
            <a:r>
              <a:rPr lang="en-US" b="1" dirty="0">
                <a:solidFill>
                  <a:srgbClr val="000000"/>
                </a:solidFill>
                <a:sym typeface="Calibri"/>
              </a:rPr>
              <a:t>GCP Technical Architecture</a:t>
            </a:r>
          </a:p>
          <a:p>
            <a:pPr marL="285750" indent="-285750" defTabSz="457200">
              <a:buFont typeface="Arial" panose="020B0604020202020204" pitchFamily="34" charset="0"/>
              <a:buChar char="•"/>
            </a:pPr>
            <a:endParaRPr lang="en-US" b="1" dirty="0">
              <a:solidFill>
                <a:srgbClr val="000000"/>
              </a:solidFill>
              <a:sym typeface="Calibri"/>
            </a:endParaRPr>
          </a:p>
          <a:p>
            <a:pPr marL="285750" indent="-285750" defTabSz="457200">
              <a:buFont typeface="Arial" panose="020B0604020202020204" pitchFamily="34" charset="0"/>
              <a:buChar char="•"/>
            </a:pPr>
            <a:r>
              <a:rPr lang="en-US" b="1" dirty="0">
                <a:solidFill>
                  <a:srgbClr val="000000"/>
                </a:solidFill>
                <a:sym typeface="Calibri"/>
              </a:rPr>
              <a:t>Infosys Solution Accelerators</a:t>
            </a:r>
          </a:p>
          <a:p>
            <a:pPr marL="285750" indent="-285750" defTabSz="457200">
              <a:buFont typeface="Arial" panose="020B0604020202020204" pitchFamily="34" charset="0"/>
              <a:buChar char="•"/>
            </a:pPr>
            <a:endParaRPr lang="en-US" b="1" dirty="0">
              <a:solidFill>
                <a:srgbClr val="000000"/>
              </a:solidFill>
              <a:sym typeface="Calibri"/>
            </a:endParaRPr>
          </a:p>
          <a:p>
            <a:pPr marL="742950" lvl="1" indent="-285750" defTabSz="457200">
              <a:buFont typeface="Arial" panose="020B0604020202020204" pitchFamily="34" charset="0"/>
              <a:buChar char="•"/>
            </a:pPr>
            <a:r>
              <a:rPr lang="en-US" b="1" dirty="0">
                <a:solidFill>
                  <a:srgbClr val="000000"/>
                </a:solidFill>
                <a:sym typeface="Calibri"/>
              </a:rPr>
              <a:t>Historical Data Migration Framework</a:t>
            </a:r>
          </a:p>
          <a:p>
            <a:pPr marL="742950" lvl="1" indent="-285750" defTabSz="457200">
              <a:buFont typeface="Arial" panose="020B0604020202020204" pitchFamily="34" charset="0"/>
              <a:buChar char="•"/>
            </a:pPr>
            <a:endParaRPr lang="en-US" b="1" dirty="0">
              <a:solidFill>
                <a:srgbClr val="000000"/>
              </a:solidFill>
              <a:sym typeface="Calibri"/>
            </a:endParaRPr>
          </a:p>
          <a:p>
            <a:pPr marL="742950" lvl="1" indent="-285750" defTabSz="457200">
              <a:buFont typeface="Arial" panose="020B0604020202020204" pitchFamily="34" charset="0"/>
              <a:buChar char="•"/>
            </a:pPr>
            <a:r>
              <a:rPr lang="en-US" b="1" dirty="0">
                <a:solidFill>
                  <a:srgbClr val="000000"/>
                </a:solidFill>
                <a:sym typeface="Calibri"/>
              </a:rPr>
              <a:t>Incremental Data Load Framework</a:t>
            </a:r>
          </a:p>
          <a:p>
            <a:pPr marL="285750" indent="-285750" defTabSz="457200">
              <a:buFont typeface="Arial" panose="020B0604020202020204" pitchFamily="34" charset="0"/>
              <a:buChar char="•"/>
            </a:pPr>
            <a:endParaRPr lang="en-US" b="1" dirty="0">
              <a:solidFill>
                <a:srgbClr val="000000"/>
              </a:solidFill>
              <a:sym typeface="Calibri"/>
            </a:endParaRPr>
          </a:p>
          <a:p>
            <a:pPr marL="285750" indent="-285750" defTabSz="457200">
              <a:buFont typeface="Arial" panose="020B0604020202020204" pitchFamily="34" charset="0"/>
              <a:buChar char="•"/>
            </a:pPr>
            <a:endParaRPr lang="en-US" b="1" dirty="0"/>
          </a:p>
        </p:txBody>
      </p:sp>
    </p:spTree>
    <p:extLst>
      <p:ext uri="{BB962C8B-B14F-4D97-AF65-F5344CB8AC3E}">
        <p14:creationId xmlns:p14="http://schemas.microsoft.com/office/powerpoint/2010/main" val="1167207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2F6D11-685E-45AB-BEB4-18E232916134}"/>
              </a:ext>
            </a:extLst>
          </p:cNvPr>
          <p:cNvSpPr txBox="1">
            <a:spLocks/>
          </p:cNvSpPr>
          <p:nvPr/>
        </p:nvSpPr>
        <p:spPr>
          <a:xfrm>
            <a:off x="11701968" y="6510080"/>
            <a:ext cx="451261" cy="308107"/>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20</a:t>
            </a:fld>
            <a:endParaRPr lang="en-US" sz="1400" b="1" dirty="0"/>
          </a:p>
        </p:txBody>
      </p:sp>
      <p:sp>
        <p:nvSpPr>
          <p:cNvPr id="3" name="TextBox 2">
            <a:extLst>
              <a:ext uri="{FF2B5EF4-FFF2-40B4-BE49-F238E27FC236}">
                <a16:creationId xmlns:a16="http://schemas.microsoft.com/office/drawing/2014/main" id="{962593BB-2CC1-4A10-98ED-3C5ED60E9099}"/>
              </a:ext>
            </a:extLst>
          </p:cNvPr>
          <p:cNvSpPr txBox="1"/>
          <p:nvPr/>
        </p:nvSpPr>
        <p:spPr>
          <a:xfrm>
            <a:off x="254637" y="791156"/>
            <a:ext cx="2092903" cy="256545"/>
          </a:xfrm>
          <a:prstGeom prst="rect">
            <a:avLst/>
          </a:prstGeom>
          <a:solidFill>
            <a:srgbClr val="FFFF00"/>
          </a:solidFill>
        </p:spPr>
        <p:txBody>
          <a:bodyPr wrap="square" rtlCol="0">
            <a:spAutoFit/>
          </a:bodyPr>
          <a:lstStyle/>
          <a:p>
            <a:r>
              <a:rPr lang="en-US" sz="1067" b="1" dirty="0" err="1">
                <a:cs typeface="Arial" pitchFamily="34" charset="0"/>
              </a:rPr>
              <a:t>ingfrm</a:t>
            </a:r>
            <a:r>
              <a:rPr lang="en-US" sz="1067" b="1" dirty="0">
                <a:cs typeface="Arial" pitchFamily="34" charset="0"/>
              </a:rPr>
              <a:t>-metadata-landing</a:t>
            </a:r>
          </a:p>
        </p:txBody>
      </p:sp>
      <p:cxnSp>
        <p:nvCxnSpPr>
          <p:cNvPr id="4" name="Connector: Elbow 3">
            <a:extLst>
              <a:ext uri="{FF2B5EF4-FFF2-40B4-BE49-F238E27FC236}">
                <a16:creationId xmlns:a16="http://schemas.microsoft.com/office/drawing/2014/main" id="{AFC84DA2-90FE-4109-8261-054E1B84EBDD}"/>
              </a:ext>
            </a:extLst>
          </p:cNvPr>
          <p:cNvCxnSpPr>
            <a:cxnSpLocks/>
            <a:stCxn id="3" idx="3"/>
            <a:endCxn id="8" idx="1"/>
          </p:cNvCxnSpPr>
          <p:nvPr/>
        </p:nvCxnSpPr>
        <p:spPr>
          <a:xfrm>
            <a:off x="2347540" y="919429"/>
            <a:ext cx="221075" cy="189973"/>
          </a:xfrm>
          <a:prstGeom prst="bentConnector3">
            <a:avLst>
              <a:gd name="adj1" fmla="val 50000"/>
            </a:avLst>
          </a:prstGeom>
          <a:noFill/>
          <a:ln w="19050" cap="flat" cmpd="sng" algn="ctr">
            <a:solidFill>
              <a:srgbClr val="000000"/>
            </a:solidFill>
            <a:prstDash val="solid"/>
          </a:ln>
          <a:effectLst/>
        </p:spPr>
      </p:cxnSp>
      <p:sp>
        <p:nvSpPr>
          <p:cNvPr id="5" name="TextBox 4">
            <a:extLst>
              <a:ext uri="{FF2B5EF4-FFF2-40B4-BE49-F238E27FC236}">
                <a16:creationId xmlns:a16="http://schemas.microsoft.com/office/drawing/2014/main" id="{584A25DD-FE70-48C0-A779-EC3A33AB9EEF}"/>
              </a:ext>
            </a:extLst>
          </p:cNvPr>
          <p:cNvSpPr txBox="1"/>
          <p:nvPr/>
        </p:nvSpPr>
        <p:spPr>
          <a:xfrm>
            <a:off x="250522" y="1281802"/>
            <a:ext cx="2099473" cy="256545"/>
          </a:xfrm>
          <a:prstGeom prst="rect">
            <a:avLst/>
          </a:prstGeom>
          <a:solidFill>
            <a:srgbClr val="FFFF00"/>
          </a:solidFill>
        </p:spPr>
        <p:txBody>
          <a:bodyPr wrap="square" rtlCol="0">
            <a:spAutoFit/>
          </a:bodyPr>
          <a:lstStyle/>
          <a:p>
            <a:r>
              <a:rPr lang="en-US" sz="1067" b="1" dirty="0" err="1">
                <a:cs typeface="Arial" pitchFamily="34" charset="0"/>
              </a:rPr>
              <a:t>ingfrm</a:t>
            </a:r>
            <a:r>
              <a:rPr lang="en-US" sz="1067" b="1" dirty="0">
                <a:cs typeface="Arial" pitchFamily="34" charset="0"/>
              </a:rPr>
              <a:t>-metadata-raw</a:t>
            </a:r>
          </a:p>
        </p:txBody>
      </p:sp>
      <p:cxnSp>
        <p:nvCxnSpPr>
          <p:cNvPr id="6" name="Connector: Elbow 5">
            <a:extLst>
              <a:ext uri="{FF2B5EF4-FFF2-40B4-BE49-F238E27FC236}">
                <a16:creationId xmlns:a16="http://schemas.microsoft.com/office/drawing/2014/main" id="{5852D826-2B34-425B-A2FF-041930938969}"/>
              </a:ext>
            </a:extLst>
          </p:cNvPr>
          <p:cNvCxnSpPr>
            <a:cxnSpLocks/>
            <a:stCxn id="5" idx="3"/>
            <a:endCxn id="10" idx="1"/>
          </p:cNvCxnSpPr>
          <p:nvPr/>
        </p:nvCxnSpPr>
        <p:spPr>
          <a:xfrm>
            <a:off x="2349995" y="1410075"/>
            <a:ext cx="205615" cy="232691"/>
          </a:xfrm>
          <a:prstGeom prst="bentConnector3">
            <a:avLst>
              <a:gd name="adj1" fmla="val 50000"/>
            </a:avLst>
          </a:prstGeom>
          <a:noFill/>
          <a:ln w="19050" cap="flat" cmpd="sng" algn="ctr">
            <a:solidFill>
              <a:srgbClr val="000000"/>
            </a:solidFill>
            <a:prstDash val="solid"/>
          </a:ln>
          <a:effectLst/>
        </p:spPr>
      </p:cxnSp>
      <p:sp>
        <p:nvSpPr>
          <p:cNvPr id="7" name="TextBox 6">
            <a:extLst>
              <a:ext uri="{FF2B5EF4-FFF2-40B4-BE49-F238E27FC236}">
                <a16:creationId xmlns:a16="http://schemas.microsoft.com/office/drawing/2014/main" id="{8E7F0DBB-8E57-42E4-95DE-2F21B2C30BB0}"/>
              </a:ext>
            </a:extLst>
          </p:cNvPr>
          <p:cNvSpPr txBox="1"/>
          <p:nvPr/>
        </p:nvSpPr>
        <p:spPr>
          <a:xfrm>
            <a:off x="3297325" y="981130"/>
            <a:ext cx="955699"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sp>
        <p:nvSpPr>
          <p:cNvPr id="8" name="TextBox 7">
            <a:extLst>
              <a:ext uri="{FF2B5EF4-FFF2-40B4-BE49-F238E27FC236}">
                <a16:creationId xmlns:a16="http://schemas.microsoft.com/office/drawing/2014/main" id="{20B25399-CBE7-44E1-8886-406DE4AE680B}"/>
              </a:ext>
            </a:extLst>
          </p:cNvPr>
          <p:cNvSpPr txBox="1"/>
          <p:nvPr/>
        </p:nvSpPr>
        <p:spPr>
          <a:xfrm>
            <a:off x="2568615" y="981129"/>
            <a:ext cx="615981"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9" name="Connector: Elbow 23">
            <a:extLst>
              <a:ext uri="{FF2B5EF4-FFF2-40B4-BE49-F238E27FC236}">
                <a16:creationId xmlns:a16="http://schemas.microsoft.com/office/drawing/2014/main" id="{78D67CA2-2A31-4F1B-9760-E02ACAFB61F7}"/>
              </a:ext>
            </a:extLst>
          </p:cNvPr>
          <p:cNvCxnSpPr>
            <a:cxnSpLocks/>
            <a:stCxn id="8" idx="3"/>
            <a:endCxn id="7" idx="1"/>
          </p:cNvCxnSpPr>
          <p:nvPr/>
        </p:nvCxnSpPr>
        <p:spPr>
          <a:xfrm>
            <a:off x="3184596" y="1109402"/>
            <a:ext cx="112729" cy="1"/>
          </a:xfrm>
          <a:prstGeom prst="straightConnector1">
            <a:avLst/>
          </a:prstGeom>
          <a:noFill/>
          <a:ln w="19050" cap="flat" cmpd="sng" algn="ctr">
            <a:solidFill>
              <a:srgbClr val="000000"/>
            </a:solidFill>
            <a:prstDash val="solid"/>
          </a:ln>
          <a:effectLst/>
        </p:spPr>
      </p:cxnSp>
      <p:sp>
        <p:nvSpPr>
          <p:cNvPr id="10" name="TextBox 9">
            <a:extLst>
              <a:ext uri="{FF2B5EF4-FFF2-40B4-BE49-F238E27FC236}">
                <a16:creationId xmlns:a16="http://schemas.microsoft.com/office/drawing/2014/main" id="{5EDE2F8C-1A15-41C4-AC14-43C1A5C2A4A2}"/>
              </a:ext>
            </a:extLst>
          </p:cNvPr>
          <p:cNvSpPr txBox="1"/>
          <p:nvPr/>
        </p:nvSpPr>
        <p:spPr>
          <a:xfrm>
            <a:off x="2555610" y="1514493"/>
            <a:ext cx="615981"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11" name="Connector: Elbow 10">
            <a:extLst>
              <a:ext uri="{FF2B5EF4-FFF2-40B4-BE49-F238E27FC236}">
                <a16:creationId xmlns:a16="http://schemas.microsoft.com/office/drawing/2014/main" id="{7BE2C46D-7447-4F6E-9D55-B8DCE8DA3EAE}"/>
              </a:ext>
            </a:extLst>
          </p:cNvPr>
          <p:cNvCxnSpPr>
            <a:cxnSpLocks/>
            <a:stCxn id="10" idx="2"/>
            <a:endCxn id="12" idx="1"/>
          </p:cNvCxnSpPr>
          <p:nvPr/>
        </p:nvCxnSpPr>
        <p:spPr>
          <a:xfrm rot="16200000" flipH="1">
            <a:off x="2831373" y="1803266"/>
            <a:ext cx="490616" cy="426160"/>
          </a:xfrm>
          <a:prstGeom prst="bentConnector2">
            <a:avLst/>
          </a:prstGeom>
          <a:noFill/>
          <a:ln w="19050" cap="flat" cmpd="sng" algn="ctr">
            <a:solidFill>
              <a:srgbClr val="000000"/>
            </a:solidFill>
            <a:prstDash val="solid"/>
          </a:ln>
          <a:effectLst/>
        </p:spPr>
      </p:cxnSp>
      <p:sp>
        <p:nvSpPr>
          <p:cNvPr id="12" name="TextBox 11">
            <a:extLst>
              <a:ext uri="{FF2B5EF4-FFF2-40B4-BE49-F238E27FC236}">
                <a16:creationId xmlns:a16="http://schemas.microsoft.com/office/drawing/2014/main" id="{A6E85F5A-C24F-41AC-8A64-D0860DA9022F}"/>
              </a:ext>
            </a:extLst>
          </p:cNvPr>
          <p:cNvSpPr txBox="1"/>
          <p:nvPr/>
        </p:nvSpPr>
        <p:spPr>
          <a:xfrm>
            <a:off x="3289761" y="2133381"/>
            <a:ext cx="96213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13" name="Connector: Elbow 12">
            <a:extLst>
              <a:ext uri="{FF2B5EF4-FFF2-40B4-BE49-F238E27FC236}">
                <a16:creationId xmlns:a16="http://schemas.microsoft.com/office/drawing/2014/main" id="{C7AA6704-84E1-4A18-BE7E-79D3ED1BB2ED}"/>
              </a:ext>
            </a:extLst>
          </p:cNvPr>
          <p:cNvCxnSpPr>
            <a:cxnSpLocks/>
            <a:stCxn id="10" idx="2"/>
            <a:endCxn id="14" idx="1"/>
          </p:cNvCxnSpPr>
          <p:nvPr/>
        </p:nvCxnSpPr>
        <p:spPr>
          <a:xfrm rot="16200000" flipH="1">
            <a:off x="2666629" y="1968009"/>
            <a:ext cx="818030" cy="424087"/>
          </a:xfrm>
          <a:prstGeom prst="bentConnector2">
            <a:avLst/>
          </a:prstGeom>
          <a:noFill/>
          <a:ln w="19050" cap="flat" cmpd="sng" algn="ctr">
            <a:solidFill>
              <a:srgbClr val="000000"/>
            </a:solidFill>
            <a:prstDash val="solid"/>
          </a:ln>
          <a:effectLst/>
        </p:spPr>
      </p:cxnSp>
      <p:sp>
        <p:nvSpPr>
          <p:cNvPr id="14" name="TextBox 13">
            <a:extLst>
              <a:ext uri="{FF2B5EF4-FFF2-40B4-BE49-F238E27FC236}">
                <a16:creationId xmlns:a16="http://schemas.microsoft.com/office/drawing/2014/main" id="{9C801473-9162-499A-A68E-7170E32B3924}"/>
              </a:ext>
            </a:extLst>
          </p:cNvPr>
          <p:cNvSpPr txBox="1"/>
          <p:nvPr/>
        </p:nvSpPr>
        <p:spPr>
          <a:xfrm>
            <a:off x="3287688" y="2460795"/>
            <a:ext cx="968779"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15" name="TextBox 14">
            <a:extLst>
              <a:ext uri="{FF2B5EF4-FFF2-40B4-BE49-F238E27FC236}">
                <a16:creationId xmlns:a16="http://schemas.microsoft.com/office/drawing/2014/main" id="{AE73386E-9397-4C61-B247-5BD7C08DB508}"/>
              </a:ext>
            </a:extLst>
          </p:cNvPr>
          <p:cNvSpPr txBox="1"/>
          <p:nvPr/>
        </p:nvSpPr>
        <p:spPr>
          <a:xfrm>
            <a:off x="261317" y="2114255"/>
            <a:ext cx="2034705" cy="256545"/>
          </a:xfrm>
          <a:prstGeom prst="rect">
            <a:avLst/>
          </a:prstGeom>
          <a:solidFill>
            <a:srgbClr val="FFFF00"/>
          </a:solidFill>
        </p:spPr>
        <p:txBody>
          <a:bodyPr wrap="square" rtlCol="0">
            <a:spAutoFit/>
          </a:bodyPr>
          <a:lstStyle/>
          <a:p>
            <a:r>
              <a:rPr lang="en-US" sz="1067" b="1" dirty="0" err="1">
                <a:cs typeface="Arial" pitchFamily="34" charset="0"/>
              </a:rPr>
              <a:t>ingfrm</a:t>
            </a:r>
            <a:r>
              <a:rPr lang="en-US" sz="1067" b="1" dirty="0">
                <a:cs typeface="Arial" pitchFamily="34" charset="0"/>
              </a:rPr>
              <a:t>-metadata-archive</a:t>
            </a:r>
          </a:p>
        </p:txBody>
      </p:sp>
      <p:cxnSp>
        <p:nvCxnSpPr>
          <p:cNvPr id="16" name="Connector: Elbow 15">
            <a:extLst>
              <a:ext uri="{FF2B5EF4-FFF2-40B4-BE49-F238E27FC236}">
                <a16:creationId xmlns:a16="http://schemas.microsoft.com/office/drawing/2014/main" id="{4A27E19D-9C9E-4BDD-AD8B-84395CB48DBD}"/>
              </a:ext>
            </a:extLst>
          </p:cNvPr>
          <p:cNvCxnSpPr>
            <a:cxnSpLocks/>
            <a:stCxn id="15" idx="3"/>
            <a:endCxn id="17" idx="1"/>
          </p:cNvCxnSpPr>
          <p:nvPr/>
        </p:nvCxnSpPr>
        <p:spPr>
          <a:xfrm>
            <a:off x="2296022" y="2242528"/>
            <a:ext cx="315800" cy="659707"/>
          </a:xfrm>
          <a:prstGeom prst="bentConnector3">
            <a:avLst>
              <a:gd name="adj1" fmla="val 50000"/>
            </a:avLst>
          </a:prstGeom>
          <a:noFill/>
          <a:ln w="19050" cap="flat" cmpd="sng" algn="ctr">
            <a:solidFill>
              <a:srgbClr val="000000"/>
            </a:solidFill>
            <a:prstDash val="solid"/>
          </a:ln>
          <a:effectLst/>
        </p:spPr>
      </p:cxnSp>
      <p:sp>
        <p:nvSpPr>
          <p:cNvPr id="17" name="TextBox 16">
            <a:extLst>
              <a:ext uri="{FF2B5EF4-FFF2-40B4-BE49-F238E27FC236}">
                <a16:creationId xmlns:a16="http://schemas.microsoft.com/office/drawing/2014/main" id="{C7357CF9-7A43-4158-985D-9E09B9C8187F}"/>
              </a:ext>
            </a:extLst>
          </p:cNvPr>
          <p:cNvSpPr txBox="1"/>
          <p:nvPr/>
        </p:nvSpPr>
        <p:spPr>
          <a:xfrm>
            <a:off x="2611822" y="2773962"/>
            <a:ext cx="482824" cy="256545"/>
          </a:xfrm>
          <a:prstGeom prst="rect">
            <a:avLst/>
          </a:prstGeom>
          <a:solidFill>
            <a:srgbClr val="1F9CD7">
              <a:lumMod val="60000"/>
              <a:lumOff val="40000"/>
            </a:srgbClr>
          </a:solidFill>
        </p:spPr>
        <p:txBody>
          <a:bodyPr wrap="none" rtlCol="0">
            <a:spAutoFit/>
          </a:bodyPr>
          <a:lstStyle/>
          <a:p>
            <a:pPr algn="ctr" defTabSz="1219170">
              <a:defRPr/>
            </a:pPr>
            <a:r>
              <a:rPr lang="en-US" sz="1067" b="1" kern="0">
                <a:solidFill>
                  <a:sysClr val="windowText" lastClr="000000"/>
                </a:solidFill>
                <a:cs typeface="Arial" pitchFamily="34" charset="0"/>
              </a:rPr>
              <a:t>&lt;</a:t>
            </a:r>
            <a:r>
              <a:rPr lang="en-US" sz="1067" b="1" kern="0" err="1">
                <a:solidFill>
                  <a:sysClr val="windowText" lastClr="000000"/>
                </a:solidFill>
                <a:cs typeface="Arial" pitchFamily="34" charset="0"/>
              </a:rPr>
              <a:t>src</a:t>
            </a:r>
            <a:r>
              <a:rPr lang="en-US" sz="1067" b="1" kern="0">
                <a:solidFill>
                  <a:sysClr val="windowText" lastClr="000000"/>
                </a:solidFill>
                <a:cs typeface="Arial" pitchFamily="34" charset="0"/>
              </a:rPr>
              <a:t>&gt;</a:t>
            </a:r>
          </a:p>
        </p:txBody>
      </p:sp>
      <p:cxnSp>
        <p:nvCxnSpPr>
          <p:cNvPr id="18" name="Connector: Elbow 17">
            <a:extLst>
              <a:ext uri="{FF2B5EF4-FFF2-40B4-BE49-F238E27FC236}">
                <a16:creationId xmlns:a16="http://schemas.microsoft.com/office/drawing/2014/main" id="{95DE44C4-D384-49E4-AE8C-673D0163A3A7}"/>
              </a:ext>
            </a:extLst>
          </p:cNvPr>
          <p:cNvCxnSpPr>
            <a:cxnSpLocks/>
            <a:stCxn id="17" idx="2"/>
            <a:endCxn id="19" idx="1"/>
          </p:cNvCxnSpPr>
          <p:nvPr/>
        </p:nvCxnSpPr>
        <p:spPr>
          <a:xfrm rot="16200000" flipH="1">
            <a:off x="2965734" y="2918007"/>
            <a:ext cx="204168" cy="429168"/>
          </a:xfrm>
          <a:prstGeom prst="bentConnector2">
            <a:avLst/>
          </a:prstGeom>
          <a:noFill/>
          <a:ln w="19050" cap="flat" cmpd="sng" algn="ctr">
            <a:solidFill>
              <a:srgbClr val="000000"/>
            </a:solidFill>
            <a:prstDash val="solid"/>
          </a:ln>
          <a:effectLst/>
        </p:spPr>
      </p:cxnSp>
      <p:sp>
        <p:nvSpPr>
          <p:cNvPr id="19" name="TextBox 18">
            <a:extLst>
              <a:ext uri="{FF2B5EF4-FFF2-40B4-BE49-F238E27FC236}">
                <a16:creationId xmlns:a16="http://schemas.microsoft.com/office/drawing/2014/main" id="{6F01E332-7092-40AD-8630-C0A427CA7CBB}"/>
              </a:ext>
            </a:extLst>
          </p:cNvPr>
          <p:cNvSpPr txBox="1"/>
          <p:nvPr/>
        </p:nvSpPr>
        <p:spPr>
          <a:xfrm>
            <a:off x="3282402" y="3106402"/>
            <a:ext cx="980885"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20" name="Connector: Elbow 19">
            <a:extLst>
              <a:ext uri="{FF2B5EF4-FFF2-40B4-BE49-F238E27FC236}">
                <a16:creationId xmlns:a16="http://schemas.microsoft.com/office/drawing/2014/main" id="{5B32BF0F-401F-4E00-9E77-D91AA8D15123}"/>
              </a:ext>
            </a:extLst>
          </p:cNvPr>
          <p:cNvCxnSpPr>
            <a:cxnSpLocks/>
            <a:stCxn id="17" idx="2"/>
            <a:endCxn id="21" idx="1"/>
          </p:cNvCxnSpPr>
          <p:nvPr/>
        </p:nvCxnSpPr>
        <p:spPr>
          <a:xfrm rot="16200000" flipH="1">
            <a:off x="2800296" y="3083444"/>
            <a:ext cx="536283" cy="430407"/>
          </a:xfrm>
          <a:prstGeom prst="bentConnector2">
            <a:avLst/>
          </a:prstGeom>
          <a:noFill/>
          <a:ln w="19050" cap="flat" cmpd="sng" algn="ctr">
            <a:solidFill>
              <a:srgbClr val="000000"/>
            </a:solidFill>
            <a:prstDash val="solid"/>
          </a:ln>
          <a:effectLst/>
        </p:spPr>
      </p:cxnSp>
      <p:sp>
        <p:nvSpPr>
          <p:cNvPr id="21" name="TextBox 20">
            <a:extLst>
              <a:ext uri="{FF2B5EF4-FFF2-40B4-BE49-F238E27FC236}">
                <a16:creationId xmlns:a16="http://schemas.microsoft.com/office/drawing/2014/main" id="{DEEFAE0D-38EF-456B-912D-43F3D2172B60}"/>
              </a:ext>
            </a:extLst>
          </p:cNvPr>
          <p:cNvSpPr txBox="1"/>
          <p:nvPr/>
        </p:nvSpPr>
        <p:spPr>
          <a:xfrm>
            <a:off x="3283641" y="3438517"/>
            <a:ext cx="978711"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22" name="TextBox 21">
            <a:extLst>
              <a:ext uri="{FF2B5EF4-FFF2-40B4-BE49-F238E27FC236}">
                <a16:creationId xmlns:a16="http://schemas.microsoft.com/office/drawing/2014/main" id="{C28B5664-79B8-45A6-ABE8-C13115668DA9}"/>
              </a:ext>
            </a:extLst>
          </p:cNvPr>
          <p:cNvSpPr txBox="1"/>
          <p:nvPr/>
        </p:nvSpPr>
        <p:spPr>
          <a:xfrm>
            <a:off x="261317" y="3226495"/>
            <a:ext cx="2009831" cy="256545"/>
          </a:xfrm>
          <a:prstGeom prst="rect">
            <a:avLst/>
          </a:prstGeom>
          <a:solidFill>
            <a:srgbClr val="FFFF00"/>
          </a:solidFill>
        </p:spPr>
        <p:txBody>
          <a:bodyPr wrap="square" rtlCol="0">
            <a:spAutoFit/>
          </a:bodyPr>
          <a:lstStyle/>
          <a:p>
            <a:r>
              <a:rPr lang="en-US" sz="1067" b="1" dirty="0" err="1">
                <a:cs typeface="Arial" pitchFamily="34" charset="0"/>
              </a:rPr>
              <a:t>ingfrm</a:t>
            </a:r>
            <a:r>
              <a:rPr lang="en-US" sz="1067" b="1" dirty="0">
                <a:cs typeface="Arial" pitchFamily="34" charset="0"/>
              </a:rPr>
              <a:t>-metadata-error</a:t>
            </a:r>
          </a:p>
        </p:txBody>
      </p:sp>
      <p:cxnSp>
        <p:nvCxnSpPr>
          <p:cNvPr id="23" name="Connector: Elbow 22">
            <a:extLst>
              <a:ext uri="{FF2B5EF4-FFF2-40B4-BE49-F238E27FC236}">
                <a16:creationId xmlns:a16="http://schemas.microsoft.com/office/drawing/2014/main" id="{65CF0797-8BBD-4297-9B0C-621F39DC4C8C}"/>
              </a:ext>
            </a:extLst>
          </p:cNvPr>
          <p:cNvCxnSpPr>
            <a:cxnSpLocks/>
            <a:stCxn id="22" idx="3"/>
            <a:endCxn id="24" idx="1"/>
          </p:cNvCxnSpPr>
          <p:nvPr/>
        </p:nvCxnSpPr>
        <p:spPr>
          <a:xfrm>
            <a:off x="2271148" y="3354768"/>
            <a:ext cx="284462" cy="561245"/>
          </a:xfrm>
          <a:prstGeom prst="bentConnector3">
            <a:avLst>
              <a:gd name="adj1" fmla="val 50000"/>
            </a:avLst>
          </a:prstGeom>
          <a:noFill/>
          <a:ln w="19050" cap="flat" cmpd="sng" algn="ctr">
            <a:solidFill>
              <a:srgbClr val="000000"/>
            </a:solidFill>
            <a:prstDash val="solid"/>
          </a:ln>
          <a:effectLst/>
        </p:spPr>
      </p:cxnSp>
      <p:sp>
        <p:nvSpPr>
          <p:cNvPr id="24" name="TextBox 23">
            <a:extLst>
              <a:ext uri="{FF2B5EF4-FFF2-40B4-BE49-F238E27FC236}">
                <a16:creationId xmlns:a16="http://schemas.microsoft.com/office/drawing/2014/main" id="{BF839632-8C9E-4EC6-AF85-23C79BBC6214}"/>
              </a:ext>
            </a:extLst>
          </p:cNvPr>
          <p:cNvSpPr txBox="1"/>
          <p:nvPr/>
        </p:nvSpPr>
        <p:spPr>
          <a:xfrm>
            <a:off x="2555610" y="3787740"/>
            <a:ext cx="570349"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25" name="Connector: Elbow 24">
            <a:extLst>
              <a:ext uri="{FF2B5EF4-FFF2-40B4-BE49-F238E27FC236}">
                <a16:creationId xmlns:a16="http://schemas.microsoft.com/office/drawing/2014/main" id="{58BD1271-FDC5-4BAC-A8E9-86A44704285C}"/>
              </a:ext>
            </a:extLst>
          </p:cNvPr>
          <p:cNvCxnSpPr>
            <a:cxnSpLocks/>
            <a:stCxn id="24" idx="2"/>
            <a:endCxn id="26" idx="1"/>
          </p:cNvCxnSpPr>
          <p:nvPr/>
        </p:nvCxnSpPr>
        <p:spPr>
          <a:xfrm rot="16200000" flipH="1">
            <a:off x="2973631" y="3911439"/>
            <a:ext cx="166135" cy="431826"/>
          </a:xfrm>
          <a:prstGeom prst="bentConnector2">
            <a:avLst/>
          </a:prstGeom>
          <a:noFill/>
          <a:ln w="19050" cap="flat" cmpd="sng" algn="ctr">
            <a:solidFill>
              <a:srgbClr val="000000"/>
            </a:solidFill>
            <a:prstDash val="solid"/>
          </a:ln>
          <a:effectLst/>
        </p:spPr>
      </p:cxnSp>
      <p:sp>
        <p:nvSpPr>
          <p:cNvPr id="26" name="TextBox 25">
            <a:extLst>
              <a:ext uri="{FF2B5EF4-FFF2-40B4-BE49-F238E27FC236}">
                <a16:creationId xmlns:a16="http://schemas.microsoft.com/office/drawing/2014/main" id="{9CC6AE08-3CD9-4032-BAE6-8CA2DC1DC78D}"/>
              </a:ext>
            </a:extLst>
          </p:cNvPr>
          <p:cNvSpPr txBox="1"/>
          <p:nvPr/>
        </p:nvSpPr>
        <p:spPr>
          <a:xfrm>
            <a:off x="3272611" y="4082147"/>
            <a:ext cx="983856"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27" name="Connector: Elbow 26">
            <a:extLst>
              <a:ext uri="{FF2B5EF4-FFF2-40B4-BE49-F238E27FC236}">
                <a16:creationId xmlns:a16="http://schemas.microsoft.com/office/drawing/2014/main" id="{FE4F009B-349B-488F-A8CC-CB8DE757A1F3}"/>
              </a:ext>
            </a:extLst>
          </p:cNvPr>
          <p:cNvCxnSpPr>
            <a:cxnSpLocks/>
            <a:stCxn id="24" idx="2"/>
            <a:endCxn id="28" idx="1"/>
          </p:cNvCxnSpPr>
          <p:nvPr/>
        </p:nvCxnSpPr>
        <p:spPr>
          <a:xfrm rot="16200000" flipH="1">
            <a:off x="2821706" y="4063364"/>
            <a:ext cx="469983" cy="431824"/>
          </a:xfrm>
          <a:prstGeom prst="bentConnector2">
            <a:avLst/>
          </a:prstGeom>
          <a:noFill/>
          <a:ln w="19050" cap="flat" cmpd="sng" algn="ctr">
            <a:solidFill>
              <a:srgbClr val="000000"/>
            </a:solidFill>
            <a:prstDash val="solid"/>
          </a:ln>
          <a:effectLst/>
        </p:spPr>
      </p:cxnSp>
      <p:sp>
        <p:nvSpPr>
          <p:cNvPr id="28" name="TextBox 27">
            <a:extLst>
              <a:ext uri="{FF2B5EF4-FFF2-40B4-BE49-F238E27FC236}">
                <a16:creationId xmlns:a16="http://schemas.microsoft.com/office/drawing/2014/main" id="{C21929C9-7CA0-4326-AA55-00E081F91957}"/>
              </a:ext>
            </a:extLst>
          </p:cNvPr>
          <p:cNvSpPr txBox="1"/>
          <p:nvPr/>
        </p:nvSpPr>
        <p:spPr>
          <a:xfrm>
            <a:off x="3272609" y="4385995"/>
            <a:ext cx="98385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29" name="TextBox 28">
            <a:extLst>
              <a:ext uri="{FF2B5EF4-FFF2-40B4-BE49-F238E27FC236}">
                <a16:creationId xmlns:a16="http://schemas.microsoft.com/office/drawing/2014/main" id="{57A7222B-EE2F-453D-9957-E17DB9F88641}"/>
              </a:ext>
            </a:extLst>
          </p:cNvPr>
          <p:cNvSpPr txBox="1"/>
          <p:nvPr/>
        </p:nvSpPr>
        <p:spPr>
          <a:xfrm>
            <a:off x="6313622" y="752761"/>
            <a:ext cx="1894257" cy="256545"/>
          </a:xfrm>
          <a:prstGeom prst="rect">
            <a:avLst/>
          </a:prstGeom>
          <a:solidFill>
            <a:srgbClr val="FFFF00"/>
          </a:solidFill>
        </p:spPr>
        <p:txBody>
          <a:bodyPr wrap="square" rtlCol="0">
            <a:spAutoFit/>
          </a:bodyPr>
          <a:lstStyle/>
          <a:p>
            <a:r>
              <a:rPr lang="en-US" sz="1067" b="1" dirty="0" err="1">
                <a:cs typeface="Arial" pitchFamily="34" charset="0"/>
              </a:rPr>
              <a:t>digitalms</a:t>
            </a:r>
            <a:r>
              <a:rPr lang="en-US" sz="1067" b="1" dirty="0">
                <a:cs typeface="Arial" pitchFamily="34" charset="0"/>
              </a:rPr>
              <a:t>-landing</a:t>
            </a:r>
          </a:p>
        </p:txBody>
      </p:sp>
      <p:cxnSp>
        <p:nvCxnSpPr>
          <p:cNvPr id="30" name="Connector: Elbow 29">
            <a:extLst>
              <a:ext uri="{FF2B5EF4-FFF2-40B4-BE49-F238E27FC236}">
                <a16:creationId xmlns:a16="http://schemas.microsoft.com/office/drawing/2014/main" id="{6B418203-BCB8-4EAA-A427-E3D243FACC0A}"/>
              </a:ext>
            </a:extLst>
          </p:cNvPr>
          <p:cNvCxnSpPr>
            <a:cxnSpLocks/>
            <a:stCxn id="29" idx="3"/>
            <a:endCxn id="31" idx="1"/>
          </p:cNvCxnSpPr>
          <p:nvPr/>
        </p:nvCxnSpPr>
        <p:spPr>
          <a:xfrm>
            <a:off x="8207879" y="881034"/>
            <a:ext cx="228526" cy="97642"/>
          </a:xfrm>
          <a:prstGeom prst="bentConnector3">
            <a:avLst>
              <a:gd name="adj1" fmla="val 50000"/>
            </a:avLst>
          </a:prstGeom>
          <a:noFill/>
          <a:ln w="19050" cap="flat" cmpd="sng" algn="ctr">
            <a:solidFill>
              <a:srgbClr val="000000"/>
            </a:solidFill>
            <a:prstDash val="solid"/>
          </a:ln>
          <a:effectLst/>
        </p:spPr>
      </p:cxnSp>
      <p:sp>
        <p:nvSpPr>
          <p:cNvPr id="31" name="TextBox 30">
            <a:extLst>
              <a:ext uri="{FF2B5EF4-FFF2-40B4-BE49-F238E27FC236}">
                <a16:creationId xmlns:a16="http://schemas.microsoft.com/office/drawing/2014/main" id="{58E28CCD-6464-4E5A-AF7D-8FAA186DB871}"/>
              </a:ext>
            </a:extLst>
          </p:cNvPr>
          <p:cNvSpPr txBox="1"/>
          <p:nvPr/>
        </p:nvSpPr>
        <p:spPr>
          <a:xfrm>
            <a:off x="8436405" y="850403"/>
            <a:ext cx="641164"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32" name="Connector: Elbow 31">
            <a:extLst>
              <a:ext uri="{FF2B5EF4-FFF2-40B4-BE49-F238E27FC236}">
                <a16:creationId xmlns:a16="http://schemas.microsoft.com/office/drawing/2014/main" id="{79C9DD88-CE92-481E-8390-1E97A0E809AE}"/>
              </a:ext>
            </a:extLst>
          </p:cNvPr>
          <p:cNvCxnSpPr>
            <a:cxnSpLocks/>
            <a:stCxn id="31" idx="2"/>
            <a:endCxn id="33" idx="1"/>
          </p:cNvCxnSpPr>
          <p:nvPr/>
        </p:nvCxnSpPr>
        <p:spPr>
          <a:xfrm rot="16200000" flipH="1">
            <a:off x="8919855" y="944080"/>
            <a:ext cx="177130" cy="502866"/>
          </a:xfrm>
          <a:prstGeom prst="bentConnector2">
            <a:avLst/>
          </a:prstGeom>
          <a:noFill/>
          <a:ln w="19050" cap="flat" cmpd="sng" algn="ctr">
            <a:solidFill>
              <a:srgbClr val="000000"/>
            </a:solidFill>
            <a:prstDash val="solid"/>
          </a:ln>
          <a:effectLst/>
        </p:spPr>
      </p:cxnSp>
      <p:sp>
        <p:nvSpPr>
          <p:cNvPr id="33" name="TextBox 32">
            <a:extLst>
              <a:ext uri="{FF2B5EF4-FFF2-40B4-BE49-F238E27FC236}">
                <a16:creationId xmlns:a16="http://schemas.microsoft.com/office/drawing/2014/main" id="{FBE04A54-80DB-46D0-9C2E-6E8B921EE20A}"/>
              </a:ext>
            </a:extLst>
          </p:cNvPr>
          <p:cNvSpPr txBox="1"/>
          <p:nvPr/>
        </p:nvSpPr>
        <p:spPr>
          <a:xfrm>
            <a:off x="9259853" y="1155805"/>
            <a:ext cx="995656"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34" name="Connector: Elbow 33">
            <a:extLst>
              <a:ext uri="{FF2B5EF4-FFF2-40B4-BE49-F238E27FC236}">
                <a16:creationId xmlns:a16="http://schemas.microsoft.com/office/drawing/2014/main" id="{16229662-1935-4841-8950-5C51326771C5}"/>
              </a:ext>
            </a:extLst>
          </p:cNvPr>
          <p:cNvCxnSpPr>
            <a:cxnSpLocks/>
            <a:stCxn id="31" idx="2"/>
            <a:endCxn id="35" idx="1"/>
          </p:cNvCxnSpPr>
          <p:nvPr/>
        </p:nvCxnSpPr>
        <p:spPr>
          <a:xfrm rot="16200000" flipH="1">
            <a:off x="8762318" y="1101616"/>
            <a:ext cx="488140" cy="498803"/>
          </a:xfrm>
          <a:prstGeom prst="bentConnector2">
            <a:avLst/>
          </a:prstGeom>
          <a:noFill/>
          <a:ln w="19050" cap="flat" cmpd="sng" algn="ctr">
            <a:solidFill>
              <a:srgbClr val="000000"/>
            </a:solidFill>
            <a:prstDash val="solid"/>
          </a:ln>
          <a:effectLst/>
        </p:spPr>
      </p:cxnSp>
      <p:sp>
        <p:nvSpPr>
          <p:cNvPr id="35" name="TextBox 34">
            <a:extLst>
              <a:ext uri="{FF2B5EF4-FFF2-40B4-BE49-F238E27FC236}">
                <a16:creationId xmlns:a16="http://schemas.microsoft.com/office/drawing/2014/main" id="{F7246D7D-B8F7-4E67-85AE-DDCFA277B4A1}"/>
              </a:ext>
            </a:extLst>
          </p:cNvPr>
          <p:cNvSpPr txBox="1"/>
          <p:nvPr/>
        </p:nvSpPr>
        <p:spPr>
          <a:xfrm>
            <a:off x="9255790" y="1466815"/>
            <a:ext cx="995655"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36" name="TextBox 35">
            <a:extLst>
              <a:ext uri="{FF2B5EF4-FFF2-40B4-BE49-F238E27FC236}">
                <a16:creationId xmlns:a16="http://schemas.microsoft.com/office/drawing/2014/main" id="{EAFDD8BE-5E1E-4A64-824F-32299DC1A2EC}"/>
              </a:ext>
            </a:extLst>
          </p:cNvPr>
          <p:cNvSpPr txBox="1"/>
          <p:nvPr/>
        </p:nvSpPr>
        <p:spPr>
          <a:xfrm>
            <a:off x="6315261" y="1417018"/>
            <a:ext cx="1878452" cy="256545"/>
          </a:xfrm>
          <a:prstGeom prst="rect">
            <a:avLst/>
          </a:prstGeom>
          <a:solidFill>
            <a:srgbClr val="FFFF00"/>
          </a:solidFill>
        </p:spPr>
        <p:txBody>
          <a:bodyPr wrap="square" rtlCol="0">
            <a:spAutoFit/>
          </a:bodyPr>
          <a:lstStyle/>
          <a:p>
            <a:r>
              <a:rPr lang="en-US" sz="1067" b="1" dirty="0" err="1">
                <a:cs typeface="Arial" pitchFamily="34" charset="0"/>
              </a:rPr>
              <a:t>digitalms</a:t>
            </a:r>
            <a:r>
              <a:rPr lang="en-US" sz="1067" b="1" dirty="0">
                <a:cs typeface="Arial" pitchFamily="34" charset="0"/>
              </a:rPr>
              <a:t>-raw</a:t>
            </a:r>
          </a:p>
        </p:txBody>
      </p:sp>
      <p:cxnSp>
        <p:nvCxnSpPr>
          <p:cNvPr id="37" name="Connector: Elbow 36">
            <a:extLst>
              <a:ext uri="{FF2B5EF4-FFF2-40B4-BE49-F238E27FC236}">
                <a16:creationId xmlns:a16="http://schemas.microsoft.com/office/drawing/2014/main" id="{4355D48F-8B01-4AFA-871E-02DF435E5921}"/>
              </a:ext>
            </a:extLst>
          </p:cNvPr>
          <p:cNvCxnSpPr>
            <a:cxnSpLocks/>
            <a:stCxn id="36" idx="3"/>
            <a:endCxn id="38" idx="1"/>
          </p:cNvCxnSpPr>
          <p:nvPr/>
        </p:nvCxnSpPr>
        <p:spPr>
          <a:xfrm>
            <a:off x="8193713" y="1545291"/>
            <a:ext cx="228524" cy="270861"/>
          </a:xfrm>
          <a:prstGeom prst="bentConnector3">
            <a:avLst>
              <a:gd name="adj1" fmla="val 50000"/>
            </a:avLst>
          </a:prstGeom>
          <a:noFill/>
          <a:ln w="19050" cap="flat" cmpd="sng" algn="ctr">
            <a:solidFill>
              <a:srgbClr val="000000"/>
            </a:solidFill>
            <a:prstDash val="solid"/>
          </a:ln>
          <a:effectLst/>
        </p:spPr>
      </p:cxnSp>
      <p:sp>
        <p:nvSpPr>
          <p:cNvPr id="38" name="TextBox 37">
            <a:extLst>
              <a:ext uri="{FF2B5EF4-FFF2-40B4-BE49-F238E27FC236}">
                <a16:creationId xmlns:a16="http://schemas.microsoft.com/office/drawing/2014/main" id="{C375375F-322E-4656-8828-87B037FC9F04}"/>
              </a:ext>
            </a:extLst>
          </p:cNvPr>
          <p:cNvSpPr txBox="1"/>
          <p:nvPr/>
        </p:nvSpPr>
        <p:spPr>
          <a:xfrm>
            <a:off x="8422237" y="1687879"/>
            <a:ext cx="641164"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39" name="Connector: Elbow 38">
            <a:extLst>
              <a:ext uri="{FF2B5EF4-FFF2-40B4-BE49-F238E27FC236}">
                <a16:creationId xmlns:a16="http://schemas.microsoft.com/office/drawing/2014/main" id="{20FBC8FA-742B-4381-B3DB-E92CF4EE021A}"/>
              </a:ext>
            </a:extLst>
          </p:cNvPr>
          <p:cNvCxnSpPr>
            <a:cxnSpLocks/>
            <a:stCxn id="38" idx="2"/>
            <a:endCxn id="40" idx="1"/>
          </p:cNvCxnSpPr>
          <p:nvPr/>
        </p:nvCxnSpPr>
        <p:spPr>
          <a:xfrm rot="16200000" flipH="1">
            <a:off x="8910899" y="1776343"/>
            <a:ext cx="176484" cy="512645"/>
          </a:xfrm>
          <a:prstGeom prst="bentConnector2">
            <a:avLst/>
          </a:prstGeom>
          <a:noFill/>
          <a:ln w="19050" cap="flat" cmpd="sng" algn="ctr">
            <a:solidFill>
              <a:srgbClr val="000000"/>
            </a:solidFill>
            <a:prstDash val="solid"/>
          </a:ln>
          <a:effectLst/>
        </p:spPr>
      </p:cxnSp>
      <p:sp>
        <p:nvSpPr>
          <p:cNvPr id="40" name="TextBox 39">
            <a:extLst>
              <a:ext uri="{FF2B5EF4-FFF2-40B4-BE49-F238E27FC236}">
                <a16:creationId xmlns:a16="http://schemas.microsoft.com/office/drawing/2014/main" id="{8CB2C0A4-3F02-49DD-8428-588E3B5B26DB}"/>
              </a:ext>
            </a:extLst>
          </p:cNvPr>
          <p:cNvSpPr txBox="1"/>
          <p:nvPr/>
        </p:nvSpPr>
        <p:spPr>
          <a:xfrm>
            <a:off x="9255464" y="1992635"/>
            <a:ext cx="983235"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41" name="Connector: Elbow 40">
            <a:extLst>
              <a:ext uri="{FF2B5EF4-FFF2-40B4-BE49-F238E27FC236}">
                <a16:creationId xmlns:a16="http://schemas.microsoft.com/office/drawing/2014/main" id="{D92F1370-7283-405D-9D49-747BA5A6EEC9}"/>
              </a:ext>
            </a:extLst>
          </p:cNvPr>
          <p:cNvCxnSpPr>
            <a:cxnSpLocks/>
            <a:stCxn id="38" idx="2"/>
            <a:endCxn id="42" idx="1"/>
          </p:cNvCxnSpPr>
          <p:nvPr/>
        </p:nvCxnSpPr>
        <p:spPr>
          <a:xfrm rot="16200000" flipH="1">
            <a:off x="8744787" y="1942455"/>
            <a:ext cx="505014" cy="508951"/>
          </a:xfrm>
          <a:prstGeom prst="bentConnector2">
            <a:avLst/>
          </a:prstGeom>
          <a:noFill/>
          <a:ln w="19050" cap="flat" cmpd="sng" algn="ctr">
            <a:solidFill>
              <a:srgbClr val="000000"/>
            </a:solidFill>
            <a:prstDash val="solid"/>
          </a:ln>
          <a:effectLst/>
        </p:spPr>
      </p:cxnSp>
      <p:sp>
        <p:nvSpPr>
          <p:cNvPr id="42" name="TextBox 41">
            <a:extLst>
              <a:ext uri="{FF2B5EF4-FFF2-40B4-BE49-F238E27FC236}">
                <a16:creationId xmlns:a16="http://schemas.microsoft.com/office/drawing/2014/main" id="{1D01FBD3-2B94-41D3-B568-316F13CB8662}"/>
              </a:ext>
            </a:extLst>
          </p:cNvPr>
          <p:cNvSpPr txBox="1"/>
          <p:nvPr/>
        </p:nvSpPr>
        <p:spPr>
          <a:xfrm>
            <a:off x="9251770" y="2321165"/>
            <a:ext cx="986929"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43" name="TextBox 42">
            <a:extLst>
              <a:ext uri="{FF2B5EF4-FFF2-40B4-BE49-F238E27FC236}">
                <a16:creationId xmlns:a16="http://schemas.microsoft.com/office/drawing/2014/main" id="{29C9127D-FBE6-4A37-84A8-1F5D1B918E2C}"/>
              </a:ext>
            </a:extLst>
          </p:cNvPr>
          <p:cNvSpPr txBox="1"/>
          <p:nvPr/>
        </p:nvSpPr>
        <p:spPr>
          <a:xfrm>
            <a:off x="6293872" y="2253789"/>
            <a:ext cx="1899840" cy="256545"/>
          </a:xfrm>
          <a:prstGeom prst="rect">
            <a:avLst/>
          </a:prstGeom>
          <a:solidFill>
            <a:srgbClr val="FFFF00"/>
          </a:solidFill>
        </p:spPr>
        <p:txBody>
          <a:bodyPr wrap="square" rtlCol="0">
            <a:spAutoFit/>
          </a:bodyPr>
          <a:lstStyle/>
          <a:p>
            <a:r>
              <a:rPr lang="en-US" sz="1067" b="1" dirty="0" err="1">
                <a:cs typeface="Arial" pitchFamily="34" charset="0"/>
              </a:rPr>
              <a:t>digitalms</a:t>
            </a:r>
            <a:r>
              <a:rPr lang="en-US" sz="1067" b="1" dirty="0">
                <a:cs typeface="Arial" pitchFamily="34" charset="0"/>
              </a:rPr>
              <a:t>-quarantine</a:t>
            </a:r>
          </a:p>
        </p:txBody>
      </p:sp>
      <p:cxnSp>
        <p:nvCxnSpPr>
          <p:cNvPr id="44" name="Connector: Elbow 43">
            <a:extLst>
              <a:ext uri="{FF2B5EF4-FFF2-40B4-BE49-F238E27FC236}">
                <a16:creationId xmlns:a16="http://schemas.microsoft.com/office/drawing/2014/main" id="{AF2594F0-2895-4442-85FB-94BDC89576B9}"/>
              </a:ext>
            </a:extLst>
          </p:cNvPr>
          <p:cNvCxnSpPr>
            <a:cxnSpLocks/>
            <a:stCxn id="43" idx="3"/>
            <a:endCxn id="45" idx="1"/>
          </p:cNvCxnSpPr>
          <p:nvPr/>
        </p:nvCxnSpPr>
        <p:spPr>
          <a:xfrm>
            <a:off x="8193712" y="2382062"/>
            <a:ext cx="228523" cy="388766"/>
          </a:xfrm>
          <a:prstGeom prst="bentConnector3">
            <a:avLst>
              <a:gd name="adj1" fmla="val 50000"/>
            </a:avLst>
          </a:prstGeom>
          <a:noFill/>
          <a:ln w="19050" cap="flat" cmpd="sng" algn="ctr">
            <a:solidFill>
              <a:srgbClr val="000000"/>
            </a:solidFill>
            <a:prstDash val="solid"/>
          </a:ln>
          <a:effectLst/>
        </p:spPr>
      </p:cxnSp>
      <p:sp>
        <p:nvSpPr>
          <p:cNvPr id="45" name="TextBox 44">
            <a:extLst>
              <a:ext uri="{FF2B5EF4-FFF2-40B4-BE49-F238E27FC236}">
                <a16:creationId xmlns:a16="http://schemas.microsoft.com/office/drawing/2014/main" id="{47778685-8A64-4173-AFA9-B3FAB49EFA47}"/>
              </a:ext>
            </a:extLst>
          </p:cNvPr>
          <p:cNvSpPr txBox="1"/>
          <p:nvPr/>
        </p:nvSpPr>
        <p:spPr>
          <a:xfrm>
            <a:off x="8422235" y="2642555"/>
            <a:ext cx="641164"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46" name="Connector: Elbow 45">
            <a:extLst>
              <a:ext uri="{FF2B5EF4-FFF2-40B4-BE49-F238E27FC236}">
                <a16:creationId xmlns:a16="http://schemas.microsoft.com/office/drawing/2014/main" id="{6AADE813-8133-49ED-8D13-1E359AD86107}"/>
              </a:ext>
            </a:extLst>
          </p:cNvPr>
          <p:cNvCxnSpPr>
            <a:cxnSpLocks/>
            <a:stCxn id="45" idx="2"/>
            <a:endCxn id="47" idx="1"/>
          </p:cNvCxnSpPr>
          <p:nvPr/>
        </p:nvCxnSpPr>
        <p:spPr>
          <a:xfrm rot="16200000" flipH="1">
            <a:off x="8909399" y="2732518"/>
            <a:ext cx="199212" cy="532376"/>
          </a:xfrm>
          <a:prstGeom prst="bentConnector2">
            <a:avLst/>
          </a:prstGeom>
          <a:noFill/>
          <a:ln w="19050" cap="flat" cmpd="sng" algn="ctr">
            <a:solidFill>
              <a:srgbClr val="000000"/>
            </a:solidFill>
            <a:prstDash val="solid"/>
          </a:ln>
          <a:effectLst/>
        </p:spPr>
      </p:cxnSp>
      <p:sp>
        <p:nvSpPr>
          <p:cNvPr id="47" name="TextBox 46">
            <a:extLst>
              <a:ext uri="{FF2B5EF4-FFF2-40B4-BE49-F238E27FC236}">
                <a16:creationId xmlns:a16="http://schemas.microsoft.com/office/drawing/2014/main" id="{9DC18FB3-792C-4AF0-B88D-D661AD17330E}"/>
              </a:ext>
            </a:extLst>
          </p:cNvPr>
          <p:cNvSpPr txBox="1"/>
          <p:nvPr/>
        </p:nvSpPr>
        <p:spPr>
          <a:xfrm>
            <a:off x="9275193" y="2970039"/>
            <a:ext cx="94236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48" name="Connector: Elbow 47">
            <a:extLst>
              <a:ext uri="{FF2B5EF4-FFF2-40B4-BE49-F238E27FC236}">
                <a16:creationId xmlns:a16="http://schemas.microsoft.com/office/drawing/2014/main" id="{7C58865B-74A8-47FA-8273-519E32685188}"/>
              </a:ext>
            </a:extLst>
          </p:cNvPr>
          <p:cNvCxnSpPr>
            <a:cxnSpLocks/>
            <a:stCxn id="45" idx="2"/>
            <a:endCxn id="49" idx="1"/>
          </p:cNvCxnSpPr>
          <p:nvPr/>
        </p:nvCxnSpPr>
        <p:spPr>
          <a:xfrm rot="16200000" flipH="1">
            <a:off x="8746504" y="2895413"/>
            <a:ext cx="520392" cy="527766"/>
          </a:xfrm>
          <a:prstGeom prst="bentConnector2">
            <a:avLst/>
          </a:prstGeom>
          <a:noFill/>
          <a:ln w="19050" cap="flat" cmpd="sng" algn="ctr">
            <a:solidFill>
              <a:srgbClr val="000000"/>
            </a:solidFill>
            <a:prstDash val="solid"/>
          </a:ln>
          <a:effectLst/>
        </p:spPr>
      </p:cxnSp>
      <p:sp>
        <p:nvSpPr>
          <p:cNvPr id="49" name="TextBox 48">
            <a:extLst>
              <a:ext uri="{FF2B5EF4-FFF2-40B4-BE49-F238E27FC236}">
                <a16:creationId xmlns:a16="http://schemas.microsoft.com/office/drawing/2014/main" id="{AADD06AB-866F-484E-B087-6EAFBA680B7F}"/>
              </a:ext>
            </a:extLst>
          </p:cNvPr>
          <p:cNvSpPr txBox="1"/>
          <p:nvPr/>
        </p:nvSpPr>
        <p:spPr>
          <a:xfrm>
            <a:off x="9270583" y="3291219"/>
            <a:ext cx="953531"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sp>
        <p:nvSpPr>
          <p:cNvPr id="50" name="TextBox 49">
            <a:extLst>
              <a:ext uri="{FF2B5EF4-FFF2-40B4-BE49-F238E27FC236}">
                <a16:creationId xmlns:a16="http://schemas.microsoft.com/office/drawing/2014/main" id="{E02EDBC4-1BD6-4078-A7AE-FCA12A2737C1}"/>
              </a:ext>
            </a:extLst>
          </p:cNvPr>
          <p:cNvSpPr txBox="1"/>
          <p:nvPr/>
        </p:nvSpPr>
        <p:spPr>
          <a:xfrm>
            <a:off x="6305481" y="3314882"/>
            <a:ext cx="1881896" cy="256545"/>
          </a:xfrm>
          <a:prstGeom prst="rect">
            <a:avLst/>
          </a:prstGeom>
          <a:solidFill>
            <a:srgbClr val="FFFF00"/>
          </a:solidFill>
        </p:spPr>
        <p:txBody>
          <a:bodyPr wrap="square" rtlCol="0">
            <a:spAutoFit/>
          </a:bodyPr>
          <a:lstStyle/>
          <a:p>
            <a:r>
              <a:rPr lang="en-US" sz="1067" b="1" dirty="0" err="1">
                <a:cs typeface="Arial" pitchFamily="34" charset="0"/>
              </a:rPr>
              <a:t>digitalms</a:t>
            </a:r>
            <a:r>
              <a:rPr lang="en-US" sz="1067" b="1" dirty="0">
                <a:cs typeface="Arial" pitchFamily="34" charset="0"/>
              </a:rPr>
              <a:t>-archive</a:t>
            </a:r>
          </a:p>
        </p:txBody>
      </p:sp>
      <p:cxnSp>
        <p:nvCxnSpPr>
          <p:cNvPr id="51" name="Connector: Elbow 50">
            <a:extLst>
              <a:ext uri="{FF2B5EF4-FFF2-40B4-BE49-F238E27FC236}">
                <a16:creationId xmlns:a16="http://schemas.microsoft.com/office/drawing/2014/main" id="{8703B8B1-2E56-4C2C-959B-A134BF353554}"/>
              </a:ext>
            </a:extLst>
          </p:cNvPr>
          <p:cNvCxnSpPr>
            <a:cxnSpLocks/>
            <a:stCxn id="50" idx="3"/>
            <a:endCxn id="52" idx="1"/>
          </p:cNvCxnSpPr>
          <p:nvPr/>
        </p:nvCxnSpPr>
        <p:spPr>
          <a:xfrm>
            <a:off x="8187377" y="3443155"/>
            <a:ext cx="193347" cy="200100"/>
          </a:xfrm>
          <a:prstGeom prst="bentConnector3">
            <a:avLst>
              <a:gd name="adj1" fmla="val 50000"/>
            </a:avLst>
          </a:prstGeom>
          <a:noFill/>
          <a:ln w="19050" cap="flat" cmpd="sng" algn="ctr">
            <a:solidFill>
              <a:srgbClr val="000000"/>
            </a:solidFill>
            <a:prstDash val="solid"/>
          </a:ln>
          <a:effectLst/>
        </p:spPr>
      </p:cxnSp>
      <p:sp>
        <p:nvSpPr>
          <p:cNvPr id="52" name="TextBox 51">
            <a:extLst>
              <a:ext uri="{FF2B5EF4-FFF2-40B4-BE49-F238E27FC236}">
                <a16:creationId xmlns:a16="http://schemas.microsoft.com/office/drawing/2014/main" id="{914916F1-C041-495E-9002-E6908D1D5191}"/>
              </a:ext>
            </a:extLst>
          </p:cNvPr>
          <p:cNvSpPr txBox="1"/>
          <p:nvPr/>
        </p:nvSpPr>
        <p:spPr>
          <a:xfrm>
            <a:off x="8380724" y="3514982"/>
            <a:ext cx="641165"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53" name="Connector: Elbow 52">
            <a:extLst>
              <a:ext uri="{FF2B5EF4-FFF2-40B4-BE49-F238E27FC236}">
                <a16:creationId xmlns:a16="http://schemas.microsoft.com/office/drawing/2014/main" id="{97621D1B-9CA5-499E-BA3B-7A72E3316072}"/>
              </a:ext>
            </a:extLst>
          </p:cNvPr>
          <p:cNvCxnSpPr>
            <a:cxnSpLocks/>
            <a:stCxn id="52" idx="2"/>
            <a:endCxn id="54" idx="1"/>
          </p:cNvCxnSpPr>
          <p:nvPr/>
        </p:nvCxnSpPr>
        <p:spPr>
          <a:xfrm rot="16200000" flipH="1">
            <a:off x="8891938" y="3580895"/>
            <a:ext cx="185587" cy="566849"/>
          </a:xfrm>
          <a:prstGeom prst="bentConnector2">
            <a:avLst/>
          </a:prstGeom>
          <a:noFill/>
          <a:ln w="19050" cap="flat" cmpd="sng" algn="ctr">
            <a:solidFill>
              <a:srgbClr val="000000"/>
            </a:solidFill>
            <a:prstDash val="solid"/>
          </a:ln>
          <a:effectLst/>
        </p:spPr>
      </p:cxnSp>
      <p:sp>
        <p:nvSpPr>
          <p:cNvPr id="54" name="TextBox 53">
            <a:extLst>
              <a:ext uri="{FF2B5EF4-FFF2-40B4-BE49-F238E27FC236}">
                <a16:creationId xmlns:a16="http://schemas.microsoft.com/office/drawing/2014/main" id="{A5A24BB4-E975-4F62-9565-E86D3A95B561}"/>
              </a:ext>
            </a:extLst>
          </p:cNvPr>
          <p:cNvSpPr txBox="1"/>
          <p:nvPr/>
        </p:nvSpPr>
        <p:spPr>
          <a:xfrm>
            <a:off x="9268156" y="3828841"/>
            <a:ext cx="970544"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cxnSp>
        <p:nvCxnSpPr>
          <p:cNvPr id="55" name="Connector: Elbow 54">
            <a:extLst>
              <a:ext uri="{FF2B5EF4-FFF2-40B4-BE49-F238E27FC236}">
                <a16:creationId xmlns:a16="http://schemas.microsoft.com/office/drawing/2014/main" id="{8B90959B-2284-4F9F-9396-6BEC61FDB884}"/>
              </a:ext>
            </a:extLst>
          </p:cNvPr>
          <p:cNvCxnSpPr>
            <a:cxnSpLocks/>
            <a:stCxn id="52" idx="2"/>
            <a:endCxn id="56" idx="1"/>
          </p:cNvCxnSpPr>
          <p:nvPr/>
        </p:nvCxnSpPr>
        <p:spPr>
          <a:xfrm rot="16200000" flipH="1">
            <a:off x="8727078" y="3745755"/>
            <a:ext cx="521859" cy="573401"/>
          </a:xfrm>
          <a:prstGeom prst="bentConnector2">
            <a:avLst/>
          </a:prstGeom>
          <a:noFill/>
          <a:ln w="19050" cap="flat" cmpd="sng" algn="ctr">
            <a:solidFill>
              <a:srgbClr val="000000"/>
            </a:solidFill>
            <a:prstDash val="solid"/>
          </a:ln>
          <a:effectLst/>
        </p:spPr>
      </p:cxnSp>
      <p:sp>
        <p:nvSpPr>
          <p:cNvPr id="56" name="TextBox 55">
            <a:extLst>
              <a:ext uri="{FF2B5EF4-FFF2-40B4-BE49-F238E27FC236}">
                <a16:creationId xmlns:a16="http://schemas.microsoft.com/office/drawing/2014/main" id="{F41F59CD-74AD-45DC-A727-24846747E6DA}"/>
              </a:ext>
            </a:extLst>
          </p:cNvPr>
          <p:cNvSpPr txBox="1"/>
          <p:nvPr/>
        </p:nvSpPr>
        <p:spPr>
          <a:xfrm>
            <a:off x="9274708" y="4165113"/>
            <a:ext cx="949405"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cxnSp>
        <p:nvCxnSpPr>
          <p:cNvPr id="57" name="Straight Connector 56">
            <a:extLst>
              <a:ext uri="{FF2B5EF4-FFF2-40B4-BE49-F238E27FC236}">
                <a16:creationId xmlns:a16="http://schemas.microsoft.com/office/drawing/2014/main" id="{CFE657A5-5BFC-4F03-B0D6-78FA2D5BA0A8}"/>
              </a:ext>
            </a:extLst>
          </p:cNvPr>
          <p:cNvCxnSpPr>
            <a:cxnSpLocks/>
          </p:cNvCxnSpPr>
          <p:nvPr/>
        </p:nvCxnSpPr>
        <p:spPr>
          <a:xfrm>
            <a:off x="6182637" y="446815"/>
            <a:ext cx="16151" cy="6297327"/>
          </a:xfrm>
          <a:prstGeom prst="line">
            <a:avLst/>
          </a:prstGeom>
          <a:noFill/>
          <a:ln w="9525" cap="flat" cmpd="sng" algn="ctr">
            <a:solidFill>
              <a:srgbClr val="3E7D32">
                <a:lumMod val="50000"/>
              </a:srgbClr>
            </a:solidFill>
            <a:prstDash val="solid"/>
          </a:ln>
          <a:effectLst/>
        </p:spPr>
      </p:cxnSp>
      <p:sp>
        <p:nvSpPr>
          <p:cNvPr id="58" name="TextBox 57">
            <a:extLst>
              <a:ext uri="{FF2B5EF4-FFF2-40B4-BE49-F238E27FC236}">
                <a16:creationId xmlns:a16="http://schemas.microsoft.com/office/drawing/2014/main" id="{99C7316B-71F6-4AF1-8FA5-29CBE6196F68}"/>
              </a:ext>
            </a:extLst>
          </p:cNvPr>
          <p:cNvSpPr txBox="1"/>
          <p:nvPr/>
        </p:nvSpPr>
        <p:spPr>
          <a:xfrm>
            <a:off x="3291440" y="1782379"/>
            <a:ext cx="965027"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common</a:t>
            </a:r>
          </a:p>
        </p:txBody>
      </p:sp>
      <p:cxnSp>
        <p:nvCxnSpPr>
          <p:cNvPr id="59" name="Connector: Elbow 58">
            <a:extLst>
              <a:ext uri="{FF2B5EF4-FFF2-40B4-BE49-F238E27FC236}">
                <a16:creationId xmlns:a16="http://schemas.microsoft.com/office/drawing/2014/main" id="{FF5C2E02-3147-4315-B20E-F2A0D713D523}"/>
              </a:ext>
            </a:extLst>
          </p:cNvPr>
          <p:cNvCxnSpPr>
            <a:cxnSpLocks/>
            <a:stCxn id="10" idx="2"/>
            <a:endCxn id="58" idx="1"/>
          </p:cNvCxnSpPr>
          <p:nvPr/>
        </p:nvCxnSpPr>
        <p:spPr>
          <a:xfrm rot="16200000" flipH="1">
            <a:off x="3007713" y="1626925"/>
            <a:ext cx="139614" cy="427839"/>
          </a:xfrm>
          <a:prstGeom prst="bentConnector2">
            <a:avLst/>
          </a:prstGeom>
          <a:noFill/>
          <a:ln w="19050" cap="flat" cmpd="sng" algn="ctr">
            <a:solidFill>
              <a:srgbClr val="000000"/>
            </a:solidFill>
            <a:prstDash val="solid"/>
          </a:ln>
          <a:effectLst/>
        </p:spPr>
      </p:cxnSp>
      <p:sp>
        <p:nvSpPr>
          <p:cNvPr id="60" name="TextBox 59">
            <a:extLst>
              <a:ext uri="{FF2B5EF4-FFF2-40B4-BE49-F238E27FC236}">
                <a16:creationId xmlns:a16="http://schemas.microsoft.com/office/drawing/2014/main" id="{23E276C7-937C-4D13-B5F1-674776300F7C}"/>
              </a:ext>
            </a:extLst>
          </p:cNvPr>
          <p:cNvSpPr txBox="1"/>
          <p:nvPr/>
        </p:nvSpPr>
        <p:spPr>
          <a:xfrm>
            <a:off x="6315260" y="4177705"/>
            <a:ext cx="1892619" cy="256545"/>
          </a:xfrm>
          <a:prstGeom prst="rect">
            <a:avLst/>
          </a:prstGeom>
          <a:solidFill>
            <a:srgbClr val="FFFF00"/>
          </a:solidFill>
        </p:spPr>
        <p:txBody>
          <a:bodyPr wrap="square" rtlCol="0">
            <a:spAutoFit/>
          </a:bodyPr>
          <a:lstStyle/>
          <a:p>
            <a:r>
              <a:rPr lang="en-US" sz="1067" b="1" dirty="0" err="1">
                <a:cs typeface="Arial" pitchFamily="34" charset="0"/>
              </a:rPr>
              <a:t>digitalms</a:t>
            </a:r>
            <a:r>
              <a:rPr lang="en-US" sz="1067" b="1" dirty="0">
                <a:cs typeface="Arial" pitchFamily="34" charset="0"/>
              </a:rPr>
              <a:t>-error</a:t>
            </a:r>
          </a:p>
        </p:txBody>
      </p:sp>
      <p:cxnSp>
        <p:nvCxnSpPr>
          <p:cNvPr id="61" name="Connector: Elbow 60">
            <a:extLst>
              <a:ext uri="{FF2B5EF4-FFF2-40B4-BE49-F238E27FC236}">
                <a16:creationId xmlns:a16="http://schemas.microsoft.com/office/drawing/2014/main" id="{72DAA95C-1A9B-4082-9CF8-5E2958C8DF92}"/>
              </a:ext>
            </a:extLst>
          </p:cNvPr>
          <p:cNvCxnSpPr>
            <a:cxnSpLocks/>
            <a:stCxn id="60" idx="3"/>
            <a:endCxn id="63" idx="1"/>
          </p:cNvCxnSpPr>
          <p:nvPr/>
        </p:nvCxnSpPr>
        <p:spPr>
          <a:xfrm>
            <a:off x="8207879" y="4305978"/>
            <a:ext cx="169855" cy="239018"/>
          </a:xfrm>
          <a:prstGeom prst="bentConnector3">
            <a:avLst>
              <a:gd name="adj1" fmla="val 50000"/>
            </a:avLst>
          </a:prstGeom>
          <a:noFill/>
          <a:ln w="19050" cap="flat" cmpd="sng" algn="ctr">
            <a:solidFill>
              <a:srgbClr val="000000"/>
            </a:solidFill>
            <a:prstDash val="solid"/>
          </a:ln>
          <a:effectLst/>
        </p:spPr>
      </p:cxnSp>
      <p:sp>
        <p:nvSpPr>
          <p:cNvPr id="62" name="TextBox 61">
            <a:extLst>
              <a:ext uri="{FF2B5EF4-FFF2-40B4-BE49-F238E27FC236}">
                <a16:creationId xmlns:a16="http://schemas.microsoft.com/office/drawing/2014/main" id="{8CFFAF75-0107-4BCB-8247-356269EBC7D8}"/>
              </a:ext>
            </a:extLst>
          </p:cNvPr>
          <p:cNvSpPr txBox="1"/>
          <p:nvPr/>
        </p:nvSpPr>
        <p:spPr>
          <a:xfrm>
            <a:off x="9277921" y="4669046"/>
            <a:ext cx="949404"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Inbound</a:t>
            </a:r>
          </a:p>
        </p:txBody>
      </p:sp>
      <p:sp>
        <p:nvSpPr>
          <p:cNvPr id="63" name="TextBox 62">
            <a:extLst>
              <a:ext uri="{FF2B5EF4-FFF2-40B4-BE49-F238E27FC236}">
                <a16:creationId xmlns:a16="http://schemas.microsoft.com/office/drawing/2014/main" id="{A4F74B34-970C-4166-B43E-414A3E9CFB8A}"/>
              </a:ext>
            </a:extLst>
          </p:cNvPr>
          <p:cNvSpPr txBox="1"/>
          <p:nvPr/>
        </p:nvSpPr>
        <p:spPr>
          <a:xfrm>
            <a:off x="8377734" y="4416723"/>
            <a:ext cx="641165"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64" name="Connector: Elbow 63">
            <a:extLst>
              <a:ext uri="{FF2B5EF4-FFF2-40B4-BE49-F238E27FC236}">
                <a16:creationId xmlns:a16="http://schemas.microsoft.com/office/drawing/2014/main" id="{244068AB-C53B-45AF-B43C-C9B0FC51746E}"/>
              </a:ext>
            </a:extLst>
          </p:cNvPr>
          <p:cNvCxnSpPr>
            <a:cxnSpLocks/>
            <a:stCxn id="63" idx="2"/>
            <a:endCxn id="62" idx="1"/>
          </p:cNvCxnSpPr>
          <p:nvPr/>
        </p:nvCxnSpPr>
        <p:spPr>
          <a:xfrm rot="16200000" flipH="1">
            <a:off x="8926094" y="4445491"/>
            <a:ext cx="124051" cy="579604"/>
          </a:xfrm>
          <a:prstGeom prst="bentConnector2">
            <a:avLst/>
          </a:prstGeom>
          <a:noFill/>
          <a:ln w="19050" cap="flat" cmpd="sng" algn="ctr">
            <a:solidFill>
              <a:srgbClr val="000000"/>
            </a:solidFill>
            <a:prstDash val="solid"/>
          </a:ln>
          <a:effectLst/>
        </p:spPr>
      </p:cxnSp>
      <p:sp>
        <p:nvSpPr>
          <p:cNvPr id="65" name="TextBox 64">
            <a:extLst>
              <a:ext uri="{FF2B5EF4-FFF2-40B4-BE49-F238E27FC236}">
                <a16:creationId xmlns:a16="http://schemas.microsoft.com/office/drawing/2014/main" id="{C3D6EF63-CBF3-48AB-B309-03CB110BC154}"/>
              </a:ext>
            </a:extLst>
          </p:cNvPr>
          <p:cNvSpPr txBox="1"/>
          <p:nvPr/>
        </p:nvSpPr>
        <p:spPr>
          <a:xfrm>
            <a:off x="4334401" y="923719"/>
            <a:ext cx="1791033"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Filled template is placed here</a:t>
            </a:r>
            <a:endParaRPr lang="en-US" sz="1067" kern="0" dirty="0">
              <a:solidFill>
                <a:sysClr val="windowText" lastClr="000000"/>
              </a:solidFill>
            </a:endParaRPr>
          </a:p>
        </p:txBody>
      </p:sp>
      <p:sp>
        <p:nvSpPr>
          <p:cNvPr id="66" name="TextBox 65">
            <a:extLst>
              <a:ext uri="{FF2B5EF4-FFF2-40B4-BE49-F238E27FC236}">
                <a16:creationId xmlns:a16="http://schemas.microsoft.com/office/drawing/2014/main" id="{80715EDE-B054-4EE8-8457-5E2C602FE992}"/>
              </a:ext>
            </a:extLst>
          </p:cNvPr>
          <p:cNvSpPr txBox="1"/>
          <p:nvPr/>
        </p:nvSpPr>
        <p:spPr>
          <a:xfrm>
            <a:off x="4321396" y="1684842"/>
            <a:ext cx="1884072"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Ingestion framework files are available here</a:t>
            </a:r>
            <a:endParaRPr lang="en-US" sz="1067" kern="0" dirty="0">
              <a:solidFill>
                <a:sysClr val="windowText" lastClr="000000"/>
              </a:solidFill>
            </a:endParaRPr>
          </a:p>
        </p:txBody>
      </p:sp>
      <p:sp>
        <p:nvSpPr>
          <p:cNvPr id="67" name="TextBox 66">
            <a:extLst>
              <a:ext uri="{FF2B5EF4-FFF2-40B4-BE49-F238E27FC236}">
                <a16:creationId xmlns:a16="http://schemas.microsoft.com/office/drawing/2014/main" id="{46A5DA0C-254E-49A2-AE78-529C8A6B9E4A}"/>
              </a:ext>
            </a:extLst>
          </p:cNvPr>
          <p:cNvSpPr txBox="1"/>
          <p:nvPr/>
        </p:nvSpPr>
        <p:spPr>
          <a:xfrm>
            <a:off x="4330728" y="2051999"/>
            <a:ext cx="1778555"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JSON Files to process and create the pipeline code</a:t>
            </a:r>
            <a:endParaRPr lang="en-US" sz="1067" kern="0" dirty="0">
              <a:solidFill>
                <a:sysClr val="windowText" lastClr="000000"/>
              </a:solidFill>
            </a:endParaRPr>
          </a:p>
        </p:txBody>
      </p:sp>
      <p:sp>
        <p:nvSpPr>
          <p:cNvPr id="68" name="TextBox 67">
            <a:extLst>
              <a:ext uri="{FF2B5EF4-FFF2-40B4-BE49-F238E27FC236}">
                <a16:creationId xmlns:a16="http://schemas.microsoft.com/office/drawing/2014/main" id="{18CC52F5-97A7-45C8-AE2F-72EFA0EF99E3}"/>
              </a:ext>
            </a:extLst>
          </p:cNvPr>
          <p:cNvSpPr txBox="1"/>
          <p:nvPr/>
        </p:nvSpPr>
        <p:spPr>
          <a:xfrm>
            <a:off x="4355311" y="2453238"/>
            <a:ext cx="1795892"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Framework Generated Code Files</a:t>
            </a:r>
            <a:endParaRPr lang="en-US" sz="1067" kern="0" dirty="0">
              <a:solidFill>
                <a:sysClr val="windowText" lastClr="000000"/>
              </a:solidFill>
            </a:endParaRPr>
          </a:p>
        </p:txBody>
      </p:sp>
      <p:sp>
        <p:nvSpPr>
          <p:cNvPr id="69" name="TextBox 68">
            <a:extLst>
              <a:ext uri="{FF2B5EF4-FFF2-40B4-BE49-F238E27FC236}">
                <a16:creationId xmlns:a16="http://schemas.microsoft.com/office/drawing/2014/main" id="{FF2F43ED-5F5A-4CDB-9961-E698F1735E3A}"/>
              </a:ext>
            </a:extLst>
          </p:cNvPr>
          <p:cNvSpPr txBox="1"/>
          <p:nvPr/>
        </p:nvSpPr>
        <p:spPr>
          <a:xfrm>
            <a:off x="10238700" y="1146143"/>
            <a:ext cx="1914529"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Source Data Files Upload path</a:t>
            </a:r>
            <a:endParaRPr lang="en-US" sz="1067" kern="0" dirty="0">
              <a:solidFill>
                <a:sysClr val="windowText" lastClr="000000"/>
              </a:solidFill>
            </a:endParaRPr>
          </a:p>
        </p:txBody>
      </p:sp>
      <p:sp>
        <p:nvSpPr>
          <p:cNvPr id="70" name="TextBox 69">
            <a:extLst>
              <a:ext uri="{FF2B5EF4-FFF2-40B4-BE49-F238E27FC236}">
                <a16:creationId xmlns:a16="http://schemas.microsoft.com/office/drawing/2014/main" id="{D5E875A0-7A1D-45EB-ADD6-613608151A27}"/>
              </a:ext>
            </a:extLst>
          </p:cNvPr>
          <p:cNvSpPr txBox="1"/>
          <p:nvPr/>
        </p:nvSpPr>
        <p:spPr>
          <a:xfrm>
            <a:off x="10221313" y="1450873"/>
            <a:ext cx="1914528"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Output Data Files Upload Path</a:t>
            </a:r>
            <a:endParaRPr lang="en-US" sz="1067" kern="0" dirty="0">
              <a:solidFill>
                <a:sysClr val="windowText" lastClr="000000"/>
              </a:solidFill>
            </a:endParaRPr>
          </a:p>
        </p:txBody>
      </p:sp>
      <p:sp>
        <p:nvSpPr>
          <p:cNvPr id="71" name="TextBox 70">
            <a:extLst>
              <a:ext uri="{FF2B5EF4-FFF2-40B4-BE49-F238E27FC236}">
                <a16:creationId xmlns:a16="http://schemas.microsoft.com/office/drawing/2014/main" id="{A7C5A10F-379F-4315-8816-88A1D1A2FA2B}"/>
              </a:ext>
            </a:extLst>
          </p:cNvPr>
          <p:cNvSpPr txBox="1"/>
          <p:nvPr/>
        </p:nvSpPr>
        <p:spPr>
          <a:xfrm>
            <a:off x="10221313" y="1976693"/>
            <a:ext cx="1737643"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Processing Data Files path</a:t>
            </a:r>
            <a:endParaRPr lang="en-US" sz="1067" kern="0" dirty="0">
              <a:solidFill>
                <a:sysClr val="windowText" lastClr="000000"/>
              </a:solidFill>
            </a:endParaRPr>
          </a:p>
        </p:txBody>
      </p:sp>
      <p:sp>
        <p:nvSpPr>
          <p:cNvPr id="72" name="TextBox 71">
            <a:extLst>
              <a:ext uri="{FF2B5EF4-FFF2-40B4-BE49-F238E27FC236}">
                <a16:creationId xmlns:a16="http://schemas.microsoft.com/office/drawing/2014/main" id="{2DB8A3FE-9C4E-4408-ABD2-592426F99548}"/>
              </a:ext>
            </a:extLst>
          </p:cNvPr>
          <p:cNvSpPr txBox="1"/>
          <p:nvPr/>
        </p:nvSpPr>
        <p:spPr>
          <a:xfrm>
            <a:off x="10218279" y="2297873"/>
            <a:ext cx="1737643" cy="256545"/>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Outbound Data Files Path</a:t>
            </a:r>
            <a:endParaRPr lang="en-US" sz="1067" kern="0" dirty="0">
              <a:solidFill>
                <a:sysClr val="windowText" lastClr="000000"/>
              </a:solidFill>
            </a:endParaRPr>
          </a:p>
        </p:txBody>
      </p:sp>
      <p:sp>
        <p:nvSpPr>
          <p:cNvPr id="73" name="TextBox 72">
            <a:extLst>
              <a:ext uri="{FF2B5EF4-FFF2-40B4-BE49-F238E27FC236}">
                <a16:creationId xmlns:a16="http://schemas.microsoft.com/office/drawing/2014/main" id="{1C6E1720-955E-4A2B-ABE4-B7D67967C830}"/>
              </a:ext>
            </a:extLst>
          </p:cNvPr>
          <p:cNvSpPr txBox="1"/>
          <p:nvPr/>
        </p:nvSpPr>
        <p:spPr>
          <a:xfrm>
            <a:off x="10307801" y="2876091"/>
            <a:ext cx="1932833"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Source Data Files Under Error Threshold Limit path </a:t>
            </a:r>
            <a:endParaRPr lang="en-US" sz="1067" kern="0" dirty="0">
              <a:solidFill>
                <a:sysClr val="windowText" lastClr="000000"/>
              </a:solidFill>
            </a:endParaRPr>
          </a:p>
        </p:txBody>
      </p:sp>
      <p:sp>
        <p:nvSpPr>
          <p:cNvPr id="74" name="TextBox 73">
            <a:extLst>
              <a:ext uri="{FF2B5EF4-FFF2-40B4-BE49-F238E27FC236}">
                <a16:creationId xmlns:a16="http://schemas.microsoft.com/office/drawing/2014/main" id="{22CC4B32-74E1-4AFD-B68E-F42A7FADC04C}"/>
              </a:ext>
            </a:extLst>
          </p:cNvPr>
          <p:cNvSpPr txBox="1"/>
          <p:nvPr/>
        </p:nvSpPr>
        <p:spPr>
          <a:xfrm>
            <a:off x="10326169" y="3223828"/>
            <a:ext cx="1827060" cy="420756"/>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Outbound Error Data Files Path</a:t>
            </a:r>
            <a:endParaRPr lang="en-US" sz="1067" kern="0" dirty="0">
              <a:solidFill>
                <a:sysClr val="windowText" lastClr="000000"/>
              </a:solidFill>
            </a:endParaRPr>
          </a:p>
        </p:txBody>
      </p:sp>
      <p:sp>
        <p:nvSpPr>
          <p:cNvPr id="75" name="TextBox 74">
            <a:extLst>
              <a:ext uri="{FF2B5EF4-FFF2-40B4-BE49-F238E27FC236}">
                <a16:creationId xmlns:a16="http://schemas.microsoft.com/office/drawing/2014/main" id="{1FC0DABE-E9D2-41B8-B758-8EBC25765F66}"/>
              </a:ext>
            </a:extLst>
          </p:cNvPr>
          <p:cNvSpPr txBox="1"/>
          <p:nvPr/>
        </p:nvSpPr>
        <p:spPr>
          <a:xfrm>
            <a:off x="243841" y="456457"/>
            <a:ext cx="5822321"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1. Framework Metadata Upload - Google Cloud Storage</a:t>
            </a:r>
          </a:p>
        </p:txBody>
      </p:sp>
      <p:sp>
        <p:nvSpPr>
          <p:cNvPr id="76" name="TextBox 75">
            <a:extLst>
              <a:ext uri="{FF2B5EF4-FFF2-40B4-BE49-F238E27FC236}">
                <a16:creationId xmlns:a16="http://schemas.microsoft.com/office/drawing/2014/main" id="{D5B23624-03F5-48A1-8033-BAE8D38ECD92}"/>
              </a:ext>
            </a:extLst>
          </p:cNvPr>
          <p:cNvSpPr txBox="1"/>
          <p:nvPr/>
        </p:nvSpPr>
        <p:spPr>
          <a:xfrm>
            <a:off x="6311425" y="468926"/>
            <a:ext cx="5644497"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4. Loading Data Files - Google Cloud Storage</a:t>
            </a:r>
          </a:p>
        </p:txBody>
      </p:sp>
      <p:sp>
        <p:nvSpPr>
          <p:cNvPr id="77" name="TextBox 76">
            <a:extLst>
              <a:ext uri="{FF2B5EF4-FFF2-40B4-BE49-F238E27FC236}">
                <a16:creationId xmlns:a16="http://schemas.microsoft.com/office/drawing/2014/main" id="{E4D7BC49-1D9B-49F8-BF36-A0F1F795A226}"/>
              </a:ext>
            </a:extLst>
          </p:cNvPr>
          <p:cNvSpPr txBox="1"/>
          <p:nvPr/>
        </p:nvSpPr>
        <p:spPr>
          <a:xfrm>
            <a:off x="228601" y="5458110"/>
            <a:ext cx="5867400"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3.Framework Created BigQuery Tables</a:t>
            </a:r>
          </a:p>
        </p:txBody>
      </p:sp>
      <p:cxnSp>
        <p:nvCxnSpPr>
          <p:cNvPr id="78" name="Connector: Elbow 98">
            <a:extLst>
              <a:ext uri="{FF2B5EF4-FFF2-40B4-BE49-F238E27FC236}">
                <a16:creationId xmlns:a16="http://schemas.microsoft.com/office/drawing/2014/main" id="{8BD63B67-98FB-4EE4-9140-44B5CE326735}"/>
              </a:ext>
            </a:extLst>
          </p:cNvPr>
          <p:cNvCxnSpPr>
            <a:cxnSpLocks/>
            <a:endCxn id="85" idx="0"/>
          </p:cNvCxnSpPr>
          <p:nvPr/>
        </p:nvCxnSpPr>
        <p:spPr>
          <a:xfrm>
            <a:off x="851321" y="5742500"/>
            <a:ext cx="1" cy="128262"/>
          </a:xfrm>
          <a:prstGeom prst="straightConnector1">
            <a:avLst/>
          </a:prstGeom>
          <a:noFill/>
          <a:ln w="19050" cap="flat" cmpd="sng" algn="ctr">
            <a:solidFill>
              <a:srgbClr val="000000"/>
            </a:solidFill>
            <a:prstDash val="solid"/>
          </a:ln>
          <a:effectLst/>
        </p:spPr>
      </p:cxnSp>
      <p:sp>
        <p:nvSpPr>
          <p:cNvPr id="79" name="TextBox 78">
            <a:extLst>
              <a:ext uri="{FF2B5EF4-FFF2-40B4-BE49-F238E27FC236}">
                <a16:creationId xmlns:a16="http://schemas.microsoft.com/office/drawing/2014/main" id="{22D904EB-05C9-4D42-AD12-D32BE109EEA7}"/>
              </a:ext>
            </a:extLst>
          </p:cNvPr>
          <p:cNvSpPr txBox="1"/>
          <p:nvPr/>
        </p:nvSpPr>
        <p:spPr>
          <a:xfrm>
            <a:off x="1994285" y="5873977"/>
            <a:ext cx="669980" cy="256545"/>
          </a:xfrm>
          <a:prstGeom prst="rect">
            <a:avLst/>
          </a:prstGeom>
          <a:solidFill>
            <a:sysClr val="window" lastClr="FFFFFF">
              <a:lumMod val="85000"/>
            </a:sysClr>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bronze</a:t>
            </a:r>
          </a:p>
        </p:txBody>
      </p:sp>
      <p:sp>
        <p:nvSpPr>
          <p:cNvPr id="80" name="TextBox 79">
            <a:extLst>
              <a:ext uri="{FF2B5EF4-FFF2-40B4-BE49-F238E27FC236}">
                <a16:creationId xmlns:a16="http://schemas.microsoft.com/office/drawing/2014/main" id="{CC0306AD-93DC-4332-9D67-29A2380A1182}"/>
              </a:ext>
            </a:extLst>
          </p:cNvPr>
          <p:cNvSpPr txBox="1"/>
          <p:nvPr/>
        </p:nvSpPr>
        <p:spPr>
          <a:xfrm>
            <a:off x="1993505" y="6120013"/>
            <a:ext cx="675491" cy="256545"/>
          </a:xfrm>
          <a:prstGeom prst="rect">
            <a:avLst/>
          </a:prstGeom>
          <a:solidFill>
            <a:sysClr val="window" lastClr="FFFFFF">
              <a:lumMod val="85000"/>
            </a:sysClr>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silver</a:t>
            </a:r>
          </a:p>
        </p:txBody>
      </p:sp>
      <p:sp>
        <p:nvSpPr>
          <p:cNvPr id="81" name="TextBox 80">
            <a:extLst>
              <a:ext uri="{FF2B5EF4-FFF2-40B4-BE49-F238E27FC236}">
                <a16:creationId xmlns:a16="http://schemas.microsoft.com/office/drawing/2014/main" id="{7252ACE1-A530-4A07-A73F-F857FE7D0C53}"/>
              </a:ext>
            </a:extLst>
          </p:cNvPr>
          <p:cNvSpPr txBox="1"/>
          <p:nvPr/>
        </p:nvSpPr>
        <p:spPr>
          <a:xfrm>
            <a:off x="1993505" y="6386346"/>
            <a:ext cx="670760" cy="256545"/>
          </a:xfrm>
          <a:prstGeom prst="rect">
            <a:avLst/>
          </a:prstGeom>
          <a:solidFill>
            <a:sysClr val="window" lastClr="FFFFFF">
              <a:lumMod val="85000"/>
            </a:sysClr>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gold</a:t>
            </a:r>
          </a:p>
        </p:txBody>
      </p:sp>
      <p:cxnSp>
        <p:nvCxnSpPr>
          <p:cNvPr id="82" name="Connector: Elbow 233">
            <a:extLst>
              <a:ext uri="{FF2B5EF4-FFF2-40B4-BE49-F238E27FC236}">
                <a16:creationId xmlns:a16="http://schemas.microsoft.com/office/drawing/2014/main" id="{DA791796-3726-48DB-957F-CE28B98E106B}"/>
              </a:ext>
            </a:extLst>
          </p:cNvPr>
          <p:cNvCxnSpPr>
            <a:cxnSpLocks/>
            <a:endCxn id="83" idx="0"/>
          </p:cNvCxnSpPr>
          <p:nvPr/>
        </p:nvCxnSpPr>
        <p:spPr>
          <a:xfrm>
            <a:off x="5386916" y="5723514"/>
            <a:ext cx="1" cy="165213"/>
          </a:xfrm>
          <a:prstGeom prst="straightConnector1">
            <a:avLst/>
          </a:prstGeom>
          <a:noFill/>
          <a:ln w="19050" cap="flat" cmpd="sng" algn="ctr">
            <a:solidFill>
              <a:srgbClr val="000000"/>
            </a:solidFill>
            <a:prstDash val="solid"/>
          </a:ln>
          <a:effectLst/>
        </p:spPr>
      </p:cxnSp>
      <p:sp>
        <p:nvSpPr>
          <p:cNvPr id="83" name="TextBox 82">
            <a:extLst>
              <a:ext uri="{FF2B5EF4-FFF2-40B4-BE49-F238E27FC236}">
                <a16:creationId xmlns:a16="http://schemas.microsoft.com/office/drawing/2014/main" id="{6C348804-8276-4653-BFA2-9B5A6FA7212D}"/>
              </a:ext>
            </a:extLst>
          </p:cNvPr>
          <p:cNvSpPr txBox="1"/>
          <p:nvPr/>
        </p:nvSpPr>
        <p:spPr>
          <a:xfrm>
            <a:off x="4924290" y="5888727"/>
            <a:ext cx="925253" cy="256545"/>
          </a:xfrm>
          <a:prstGeom prst="rect">
            <a:avLst/>
          </a:prstGeom>
          <a:solidFill>
            <a:sysClr val="window" lastClr="FFFFFF">
              <a:lumMod val="85000"/>
            </a:sysClr>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ctr">
              <a:defRPr sz="1000" b="1">
                <a:cs typeface="Arial" pitchFamily="34" charset="0"/>
              </a:defRPr>
            </a:lvl1pPr>
          </a:lstStyle>
          <a:p>
            <a:pPr defTabSz="1219170">
              <a:defRPr/>
            </a:pPr>
            <a:r>
              <a:rPr lang="en-US" sz="1067" kern="0" dirty="0">
                <a:solidFill>
                  <a:sysClr val="windowText" lastClr="000000"/>
                </a:solidFill>
              </a:rPr>
              <a:t>master</a:t>
            </a:r>
          </a:p>
        </p:txBody>
      </p:sp>
      <p:cxnSp>
        <p:nvCxnSpPr>
          <p:cNvPr id="84" name="Connector: Elbow 83">
            <a:extLst>
              <a:ext uri="{FF2B5EF4-FFF2-40B4-BE49-F238E27FC236}">
                <a16:creationId xmlns:a16="http://schemas.microsoft.com/office/drawing/2014/main" id="{1519194A-3D06-4B31-B0BF-C791DB9CB315}"/>
              </a:ext>
            </a:extLst>
          </p:cNvPr>
          <p:cNvCxnSpPr>
            <a:cxnSpLocks/>
            <a:stCxn id="85" idx="2"/>
            <a:endCxn id="80" idx="1"/>
          </p:cNvCxnSpPr>
          <p:nvPr/>
        </p:nvCxnSpPr>
        <p:spPr>
          <a:xfrm rot="16200000" flipH="1">
            <a:off x="1361924" y="5616704"/>
            <a:ext cx="120979" cy="1142183"/>
          </a:xfrm>
          <a:prstGeom prst="bentConnector2">
            <a:avLst/>
          </a:prstGeom>
          <a:noFill/>
          <a:ln w="19050" cap="flat" cmpd="sng" algn="ctr">
            <a:solidFill>
              <a:srgbClr val="000000"/>
            </a:solidFill>
            <a:prstDash val="solid"/>
          </a:ln>
          <a:effectLst/>
        </p:spPr>
      </p:cxnSp>
      <p:sp>
        <p:nvSpPr>
          <p:cNvPr id="85" name="TextBox 84">
            <a:extLst>
              <a:ext uri="{FF2B5EF4-FFF2-40B4-BE49-F238E27FC236}">
                <a16:creationId xmlns:a16="http://schemas.microsoft.com/office/drawing/2014/main" id="{9CF3376C-70B9-442A-A5EB-5958F41386DE}"/>
              </a:ext>
            </a:extLst>
          </p:cNvPr>
          <p:cNvSpPr txBox="1"/>
          <p:nvPr/>
        </p:nvSpPr>
        <p:spPr>
          <a:xfrm>
            <a:off x="395117" y="5870762"/>
            <a:ext cx="912409" cy="256545"/>
          </a:xfrm>
          <a:prstGeom prst="rect">
            <a:avLst/>
          </a:prstGeom>
          <a:solidFill>
            <a:srgbClr val="1F9CD7">
              <a:lumMod val="60000"/>
              <a:lumOff val="40000"/>
            </a:srgbClr>
          </a:solidFill>
        </p:spPr>
        <p:txBody>
          <a:bodyPr wrap="square" rtlCol="0">
            <a:spAutoFit/>
          </a:bodyPr>
          <a:lstStyle/>
          <a:p>
            <a:pPr algn="ctr" defTabSz="1219170">
              <a:defRPr/>
            </a:pPr>
            <a:r>
              <a:rPr lang="en-US" sz="1067" b="1" kern="0" dirty="0">
                <a:solidFill>
                  <a:sysClr val="windowText" lastClr="000000"/>
                </a:solidFill>
                <a:cs typeface="Arial" pitchFamily="34" charset="0"/>
              </a:rPr>
              <a:t>&lt;</a:t>
            </a:r>
            <a:r>
              <a:rPr lang="en-US" sz="1067" b="1" kern="0" dirty="0" err="1">
                <a:solidFill>
                  <a:sysClr val="windowText" lastClr="000000"/>
                </a:solidFill>
                <a:cs typeface="Arial" pitchFamily="34" charset="0"/>
              </a:rPr>
              <a:t>src</a:t>
            </a:r>
            <a:r>
              <a:rPr lang="en-US" sz="1067" b="1" kern="0" dirty="0">
                <a:solidFill>
                  <a:sysClr val="windowText" lastClr="000000"/>
                </a:solidFill>
                <a:cs typeface="Arial" pitchFamily="34" charset="0"/>
              </a:rPr>
              <a:t>&gt;</a:t>
            </a:r>
          </a:p>
        </p:txBody>
      </p:sp>
      <p:cxnSp>
        <p:nvCxnSpPr>
          <p:cNvPr id="86" name="Connector: Elbow 335">
            <a:extLst>
              <a:ext uri="{FF2B5EF4-FFF2-40B4-BE49-F238E27FC236}">
                <a16:creationId xmlns:a16="http://schemas.microsoft.com/office/drawing/2014/main" id="{2B485A34-EA70-4B56-B05C-52F2B7C223DC}"/>
              </a:ext>
            </a:extLst>
          </p:cNvPr>
          <p:cNvCxnSpPr>
            <a:cxnSpLocks/>
            <a:stCxn id="85" idx="3"/>
            <a:endCxn id="79" idx="1"/>
          </p:cNvCxnSpPr>
          <p:nvPr/>
        </p:nvCxnSpPr>
        <p:spPr>
          <a:xfrm>
            <a:off x="1307526" y="5999035"/>
            <a:ext cx="686759" cy="3215"/>
          </a:xfrm>
          <a:prstGeom prst="straightConnector1">
            <a:avLst/>
          </a:prstGeom>
          <a:noFill/>
          <a:ln w="19050" cap="flat" cmpd="sng" algn="ctr">
            <a:solidFill>
              <a:srgbClr val="000000"/>
            </a:solidFill>
            <a:prstDash val="solid"/>
          </a:ln>
          <a:effectLst/>
        </p:spPr>
      </p:cxnSp>
      <p:sp>
        <p:nvSpPr>
          <p:cNvPr id="87" name="TextBox 86">
            <a:extLst>
              <a:ext uri="{FF2B5EF4-FFF2-40B4-BE49-F238E27FC236}">
                <a16:creationId xmlns:a16="http://schemas.microsoft.com/office/drawing/2014/main" id="{24D110C9-F656-417D-9605-EABF340C1225}"/>
              </a:ext>
            </a:extLst>
          </p:cNvPr>
          <p:cNvSpPr txBox="1"/>
          <p:nvPr/>
        </p:nvSpPr>
        <p:spPr>
          <a:xfrm>
            <a:off x="9268155" y="4972433"/>
            <a:ext cx="949404" cy="256545"/>
          </a:xfrm>
          <a:prstGeom prst="rect">
            <a:avLst/>
          </a:prstGeom>
          <a:solidFill>
            <a:sysClr val="window" lastClr="FFFFFF">
              <a:lumMod val="85000"/>
            </a:sysClr>
          </a:solidFill>
        </p:spPr>
        <p:txBody>
          <a:bodyPr wrap="square" rtlCol="0">
            <a:spAutoFit/>
          </a:bodyPr>
          <a:lstStyle/>
          <a:p>
            <a:pPr algn="ctr" defTabSz="1219170">
              <a:defRPr/>
            </a:pPr>
            <a:r>
              <a:rPr lang="en-US" sz="1067" kern="0" dirty="0">
                <a:solidFill>
                  <a:sysClr val="windowText" lastClr="000000"/>
                </a:solidFill>
                <a:cs typeface="Arial" pitchFamily="34" charset="0"/>
              </a:rPr>
              <a:t>outbound</a:t>
            </a:r>
          </a:p>
        </p:txBody>
      </p:sp>
      <p:cxnSp>
        <p:nvCxnSpPr>
          <p:cNvPr id="88" name="Connector: Elbow 87">
            <a:extLst>
              <a:ext uri="{FF2B5EF4-FFF2-40B4-BE49-F238E27FC236}">
                <a16:creationId xmlns:a16="http://schemas.microsoft.com/office/drawing/2014/main" id="{C27F5D4F-CF3D-4BD2-B7CD-44030474BC0C}"/>
              </a:ext>
            </a:extLst>
          </p:cNvPr>
          <p:cNvCxnSpPr>
            <a:cxnSpLocks/>
            <a:stCxn id="63" idx="2"/>
            <a:endCxn id="87" idx="1"/>
          </p:cNvCxnSpPr>
          <p:nvPr/>
        </p:nvCxnSpPr>
        <p:spPr>
          <a:xfrm rot="16200000" flipH="1">
            <a:off x="8769517" y="4602068"/>
            <a:ext cx="427438" cy="569838"/>
          </a:xfrm>
          <a:prstGeom prst="bentConnector2">
            <a:avLst/>
          </a:prstGeom>
          <a:noFill/>
          <a:ln w="19050" cap="flat" cmpd="sng" algn="ctr">
            <a:solidFill>
              <a:srgbClr val="000000"/>
            </a:solidFill>
            <a:prstDash val="solid"/>
          </a:ln>
          <a:effectLst/>
        </p:spPr>
      </p:cxnSp>
      <p:sp>
        <p:nvSpPr>
          <p:cNvPr id="89" name="TextBox 88">
            <a:extLst>
              <a:ext uri="{FF2B5EF4-FFF2-40B4-BE49-F238E27FC236}">
                <a16:creationId xmlns:a16="http://schemas.microsoft.com/office/drawing/2014/main" id="{98BD1BB9-36F4-490C-ADE5-6611605A5DCC}"/>
              </a:ext>
            </a:extLst>
          </p:cNvPr>
          <p:cNvSpPr txBox="1"/>
          <p:nvPr/>
        </p:nvSpPr>
        <p:spPr>
          <a:xfrm>
            <a:off x="4371248" y="2938844"/>
            <a:ext cx="1723983" cy="1570238"/>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Moves files to achieve/ error/quarantine buckets after processing completion based on the execution status and these buckets will have object Lifecycle Policies to move files to Nearline/Coldline/Archive Storage</a:t>
            </a:r>
            <a:endParaRPr lang="en-US" sz="1067" kern="0" dirty="0">
              <a:solidFill>
                <a:sysClr val="windowText" lastClr="000000"/>
              </a:solidFill>
            </a:endParaRPr>
          </a:p>
        </p:txBody>
      </p:sp>
      <p:sp>
        <p:nvSpPr>
          <p:cNvPr id="90" name="TextBox 89">
            <a:extLst>
              <a:ext uri="{FF2B5EF4-FFF2-40B4-BE49-F238E27FC236}">
                <a16:creationId xmlns:a16="http://schemas.microsoft.com/office/drawing/2014/main" id="{07AC2B21-542B-4E70-A6D2-1BFAD916BCAB}"/>
              </a:ext>
            </a:extLst>
          </p:cNvPr>
          <p:cNvSpPr txBox="1"/>
          <p:nvPr/>
        </p:nvSpPr>
        <p:spPr>
          <a:xfrm>
            <a:off x="10341538" y="3643254"/>
            <a:ext cx="1767670" cy="1570238"/>
          </a:xfrm>
          <a:prstGeom prst="rect">
            <a:avLst/>
          </a:prstGeom>
          <a:noFill/>
        </p:spPr>
        <p:txBody>
          <a:bodyPr wrap="square" rtlCol="0">
            <a:spAutoFit/>
          </a:bodyPr>
          <a:lstStyle/>
          <a:p>
            <a:pPr defTabSz="1219170">
              <a:defRPr/>
            </a:pPr>
            <a:r>
              <a:rPr lang="en-US" sz="1067" kern="0" dirty="0">
                <a:solidFill>
                  <a:sysClr val="windowText" lastClr="000000"/>
                </a:solidFill>
                <a:cs typeface="Arial" pitchFamily="34" charset="0"/>
              </a:rPr>
              <a:t>Moves files to achieve/ error/quarantine buckets after processing completion based on the execution status and these buckets will have object Lifecycle Policies to move files to Nearline/Coldline/Archive Storage</a:t>
            </a:r>
            <a:endParaRPr lang="en-US" sz="1067" kern="0" dirty="0">
              <a:solidFill>
                <a:sysClr val="windowText" lastClr="000000"/>
              </a:solidFill>
            </a:endParaRPr>
          </a:p>
        </p:txBody>
      </p:sp>
      <p:sp>
        <p:nvSpPr>
          <p:cNvPr id="91" name="TextBox 90">
            <a:extLst>
              <a:ext uri="{FF2B5EF4-FFF2-40B4-BE49-F238E27FC236}">
                <a16:creationId xmlns:a16="http://schemas.microsoft.com/office/drawing/2014/main" id="{0B2A738F-51E4-4276-9019-01C451236B32}"/>
              </a:ext>
            </a:extLst>
          </p:cNvPr>
          <p:cNvSpPr txBox="1"/>
          <p:nvPr/>
        </p:nvSpPr>
        <p:spPr>
          <a:xfrm>
            <a:off x="250522" y="4692258"/>
            <a:ext cx="5838869"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2. Framework Created Data Pipeline - DAG</a:t>
            </a:r>
          </a:p>
        </p:txBody>
      </p:sp>
      <p:sp>
        <p:nvSpPr>
          <p:cNvPr id="92" name="TextBox 91">
            <a:extLst>
              <a:ext uri="{FF2B5EF4-FFF2-40B4-BE49-F238E27FC236}">
                <a16:creationId xmlns:a16="http://schemas.microsoft.com/office/drawing/2014/main" id="{0B03BAD8-36B0-412B-924A-0C9EBBCC8EC9}"/>
              </a:ext>
            </a:extLst>
          </p:cNvPr>
          <p:cNvSpPr txBox="1"/>
          <p:nvPr/>
        </p:nvSpPr>
        <p:spPr>
          <a:xfrm>
            <a:off x="6315260" y="5295109"/>
            <a:ext cx="5600600" cy="256545"/>
          </a:xfrm>
          <a:prstGeom prst="rect">
            <a:avLst/>
          </a:prstGeom>
          <a:solidFill>
            <a:srgbClr val="3E7D32">
              <a:lumMod val="40000"/>
              <a:lumOff val="60000"/>
            </a:srgbClr>
          </a:solidFill>
        </p:spPr>
        <p:txBody>
          <a:bodyPr wrap="square" rtlCol="0">
            <a:spAutoFit/>
          </a:bodyPr>
          <a:lstStyle/>
          <a:p>
            <a:pPr defTabSz="1219170">
              <a:defRPr/>
            </a:pPr>
            <a:r>
              <a:rPr lang="en-US" sz="1067" b="1" kern="0" dirty="0">
                <a:solidFill>
                  <a:sysClr val="windowText" lastClr="000000"/>
                </a:solidFill>
                <a:cs typeface="Arial" pitchFamily="34" charset="0"/>
              </a:rPr>
              <a:t>5. Data Pipeline After Execution (DAG)</a:t>
            </a:r>
          </a:p>
        </p:txBody>
      </p:sp>
      <p:cxnSp>
        <p:nvCxnSpPr>
          <p:cNvPr id="93" name="Connector: Elbow 92">
            <a:extLst>
              <a:ext uri="{FF2B5EF4-FFF2-40B4-BE49-F238E27FC236}">
                <a16:creationId xmlns:a16="http://schemas.microsoft.com/office/drawing/2014/main" id="{F59FD060-C42A-4682-AF66-254659F64F10}"/>
              </a:ext>
            </a:extLst>
          </p:cNvPr>
          <p:cNvCxnSpPr>
            <a:cxnSpLocks/>
            <a:stCxn id="85" idx="2"/>
          </p:cNvCxnSpPr>
          <p:nvPr/>
        </p:nvCxnSpPr>
        <p:spPr>
          <a:xfrm rot="16200000" flipH="1">
            <a:off x="1261467" y="5717162"/>
            <a:ext cx="322675" cy="1142964"/>
          </a:xfrm>
          <a:prstGeom prst="bentConnector2">
            <a:avLst/>
          </a:prstGeom>
          <a:noFill/>
          <a:ln w="19050" cap="flat" cmpd="sng" algn="ctr">
            <a:solidFill>
              <a:srgbClr val="000000"/>
            </a:solidFill>
            <a:prstDash val="solid"/>
          </a:ln>
          <a:effectLst/>
        </p:spPr>
      </p:cxnSp>
      <p:sp>
        <p:nvSpPr>
          <p:cNvPr id="94" name="TextBox 93">
            <a:extLst>
              <a:ext uri="{FF2B5EF4-FFF2-40B4-BE49-F238E27FC236}">
                <a16:creationId xmlns:a16="http://schemas.microsoft.com/office/drawing/2014/main" id="{48BC678F-69A2-4C5C-91F0-21E6D3E14E8A}"/>
              </a:ext>
            </a:extLst>
          </p:cNvPr>
          <p:cNvSpPr txBox="1"/>
          <p:nvPr/>
        </p:nvSpPr>
        <p:spPr>
          <a:xfrm>
            <a:off x="2597534" y="5832308"/>
            <a:ext cx="2321447" cy="256545"/>
          </a:xfrm>
          <a:prstGeom prst="rect">
            <a:avLst/>
          </a:prstGeom>
          <a:noFill/>
        </p:spPr>
        <p:txBody>
          <a:bodyPr wrap="square" rtlCol="0">
            <a:spAutoFit/>
          </a:bodyPr>
          <a:lstStyle/>
          <a:p>
            <a:pPr defTabSz="1219170">
              <a:defRPr/>
            </a:pPr>
            <a:r>
              <a:rPr lang="en-US" sz="1067" kern="0" dirty="0" err="1">
                <a:solidFill>
                  <a:sysClr val="windowText" lastClr="000000"/>
                </a:solidFill>
                <a:cs typeface="Arial" pitchFamily="34" charset="0"/>
              </a:rPr>
              <a:t>digitalms_demo_bronze.stg_sales</a:t>
            </a:r>
            <a:endParaRPr lang="en-US" sz="1067" kern="0" dirty="0">
              <a:solidFill>
                <a:sysClr val="windowText" lastClr="000000"/>
              </a:solidFill>
            </a:endParaRPr>
          </a:p>
        </p:txBody>
      </p:sp>
      <p:sp>
        <p:nvSpPr>
          <p:cNvPr id="95" name="TextBox 94">
            <a:extLst>
              <a:ext uri="{FF2B5EF4-FFF2-40B4-BE49-F238E27FC236}">
                <a16:creationId xmlns:a16="http://schemas.microsoft.com/office/drawing/2014/main" id="{831876B8-F5D8-4B6F-A010-0B72C4DF4E6E}"/>
              </a:ext>
            </a:extLst>
          </p:cNvPr>
          <p:cNvSpPr txBox="1"/>
          <p:nvPr/>
        </p:nvSpPr>
        <p:spPr>
          <a:xfrm>
            <a:off x="2581014" y="6074026"/>
            <a:ext cx="2376493" cy="256545"/>
          </a:xfrm>
          <a:prstGeom prst="rect">
            <a:avLst/>
          </a:prstGeom>
          <a:noFill/>
        </p:spPr>
        <p:txBody>
          <a:bodyPr wrap="square" rtlCol="0">
            <a:spAutoFit/>
          </a:bodyPr>
          <a:lstStyle/>
          <a:p>
            <a:pPr defTabSz="1219170">
              <a:defRPr/>
            </a:pPr>
            <a:r>
              <a:rPr lang="en-US" sz="1067" kern="0" dirty="0" err="1">
                <a:solidFill>
                  <a:sysClr val="windowText" lastClr="000000"/>
                </a:solidFill>
                <a:cs typeface="Arial" pitchFamily="34" charset="0"/>
              </a:rPr>
              <a:t>digitalms_demo_silver.sales</a:t>
            </a:r>
            <a:endParaRPr lang="en-US" sz="1067" kern="0" dirty="0">
              <a:solidFill>
                <a:sysClr val="windowText" lastClr="000000"/>
              </a:solidFill>
            </a:endParaRPr>
          </a:p>
        </p:txBody>
      </p:sp>
      <p:sp>
        <p:nvSpPr>
          <p:cNvPr id="96" name="TextBox 95">
            <a:extLst>
              <a:ext uri="{FF2B5EF4-FFF2-40B4-BE49-F238E27FC236}">
                <a16:creationId xmlns:a16="http://schemas.microsoft.com/office/drawing/2014/main" id="{4E198A1D-7560-433F-8E1C-14D125C231E9}"/>
              </a:ext>
            </a:extLst>
          </p:cNvPr>
          <p:cNvSpPr txBox="1"/>
          <p:nvPr/>
        </p:nvSpPr>
        <p:spPr>
          <a:xfrm>
            <a:off x="2565403" y="6344820"/>
            <a:ext cx="2338292" cy="256545"/>
          </a:xfrm>
          <a:prstGeom prst="rect">
            <a:avLst/>
          </a:prstGeom>
          <a:noFill/>
        </p:spPr>
        <p:txBody>
          <a:bodyPr wrap="square" rtlCol="0">
            <a:spAutoFit/>
          </a:bodyPr>
          <a:lstStyle/>
          <a:p>
            <a:pPr defTabSz="1219170">
              <a:defRPr/>
            </a:pPr>
            <a:r>
              <a:rPr lang="en-US" sz="1067" kern="0" dirty="0" err="1">
                <a:solidFill>
                  <a:sysClr val="windowText" lastClr="000000"/>
                </a:solidFill>
              </a:rPr>
              <a:t>digitalms_demo_gold</a:t>
            </a:r>
            <a:r>
              <a:rPr lang="en-US" sz="1067" kern="0" dirty="0">
                <a:solidFill>
                  <a:sysClr val="windowText" lastClr="000000"/>
                </a:solidFill>
              </a:rPr>
              <a:t>.&lt;</a:t>
            </a:r>
            <a:r>
              <a:rPr lang="en-US" sz="1067" kern="0" dirty="0" err="1">
                <a:solidFill>
                  <a:sysClr val="windowText" lastClr="000000"/>
                </a:solidFill>
              </a:rPr>
              <a:t>tablename</a:t>
            </a:r>
            <a:r>
              <a:rPr lang="en-US" sz="1067" kern="0" dirty="0">
                <a:solidFill>
                  <a:sysClr val="windowText" lastClr="000000"/>
                </a:solidFill>
              </a:rPr>
              <a:t>&gt;</a:t>
            </a:r>
          </a:p>
        </p:txBody>
      </p:sp>
      <p:sp>
        <p:nvSpPr>
          <p:cNvPr id="97" name="TextBox 96">
            <a:extLst>
              <a:ext uri="{FF2B5EF4-FFF2-40B4-BE49-F238E27FC236}">
                <a16:creationId xmlns:a16="http://schemas.microsoft.com/office/drawing/2014/main" id="{155E946C-C04B-441E-B954-24A8D2C9F646}"/>
              </a:ext>
            </a:extLst>
          </p:cNvPr>
          <p:cNvSpPr txBox="1"/>
          <p:nvPr/>
        </p:nvSpPr>
        <p:spPr>
          <a:xfrm>
            <a:off x="4822715" y="6161236"/>
            <a:ext cx="1202583" cy="420756"/>
          </a:xfrm>
          <a:prstGeom prst="rect">
            <a:avLst/>
          </a:prstGeom>
          <a:noFill/>
        </p:spPr>
        <p:txBody>
          <a:bodyPr wrap="square" rtlCol="0">
            <a:spAutoFit/>
          </a:bodyPr>
          <a:lstStyle/>
          <a:p>
            <a:pPr defTabSz="1219170">
              <a:defRPr/>
            </a:pPr>
            <a:r>
              <a:rPr lang="en-US" sz="1067" kern="0" dirty="0" err="1">
                <a:solidFill>
                  <a:sysClr val="windowText" lastClr="000000"/>
                </a:solidFill>
              </a:rPr>
              <a:t>digitalms_master</a:t>
            </a:r>
            <a:r>
              <a:rPr lang="en-US" sz="1067" kern="0" dirty="0">
                <a:solidFill>
                  <a:sysClr val="windowText" lastClr="000000"/>
                </a:solidFill>
              </a:rPr>
              <a:t>.&lt;</a:t>
            </a:r>
            <a:r>
              <a:rPr lang="en-US" sz="1067" kern="0" dirty="0" err="1">
                <a:solidFill>
                  <a:sysClr val="windowText" lastClr="000000"/>
                </a:solidFill>
              </a:rPr>
              <a:t>tablename</a:t>
            </a:r>
            <a:r>
              <a:rPr lang="en-US" sz="1067" kern="0" dirty="0">
                <a:solidFill>
                  <a:sysClr val="windowText" lastClr="000000"/>
                </a:solidFill>
              </a:rPr>
              <a:t>&gt;</a:t>
            </a:r>
          </a:p>
        </p:txBody>
      </p:sp>
      <p:sp>
        <p:nvSpPr>
          <p:cNvPr id="98" name="Title 2">
            <a:extLst>
              <a:ext uri="{FF2B5EF4-FFF2-40B4-BE49-F238E27FC236}">
                <a16:creationId xmlns:a16="http://schemas.microsoft.com/office/drawing/2014/main" id="{310254D8-E9C1-4B1A-8098-1CF174BA0686}"/>
              </a:ext>
            </a:extLst>
          </p:cNvPr>
          <p:cNvSpPr txBox="1">
            <a:spLocks/>
          </p:cNvSpPr>
          <p:nvPr/>
        </p:nvSpPr>
        <p:spPr>
          <a:xfrm>
            <a:off x="243840" y="1446"/>
            <a:ext cx="11712080" cy="420973"/>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GCP Cloud Storage, BigQuery &amp; DAGs</a:t>
            </a:r>
          </a:p>
        </p:txBody>
      </p:sp>
      <p:pic>
        <p:nvPicPr>
          <p:cNvPr id="99" name="Picture 98">
            <a:extLst>
              <a:ext uri="{FF2B5EF4-FFF2-40B4-BE49-F238E27FC236}">
                <a16:creationId xmlns:a16="http://schemas.microsoft.com/office/drawing/2014/main" id="{70E4237B-7C45-4028-8E3D-57DF1B45E18F}"/>
              </a:ext>
            </a:extLst>
          </p:cNvPr>
          <p:cNvPicPr>
            <a:picLocks noChangeAspect="1"/>
          </p:cNvPicPr>
          <p:nvPr/>
        </p:nvPicPr>
        <p:blipFill>
          <a:blip r:embed="rId3"/>
          <a:stretch>
            <a:fillRect/>
          </a:stretch>
        </p:blipFill>
        <p:spPr>
          <a:xfrm>
            <a:off x="234827" y="5021870"/>
            <a:ext cx="5852724" cy="433372"/>
          </a:xfrm>
          <a:prstGeom prst="rect">
            <a:avLst/>
          </a:prstGeom>
        </p:spPr>
      </p:pic>
      <p:pic>
        <p:nvPicPr>
          <p:cNvPr id="100" name="Picture 99">
            <a:extLst>
              <a:ext uri="{FF2B5EF4-FFF2-40B4-BE49-F238E27FC236}">
                <a16:creationId xmlns:a16="http://schemas.microsoft.com/office/drawing/2014/main" id="{7592C6CD-785F-48CB-9AA0-00DC387895E9}"/>
              </a:ext>
            </a:extLst>
          </p:cNvPr>
          <p:cNvPicPr>
            <a:picLocks noChangeAspect="1"/>
          </p:cNvPicPr>
          <p:nvPr/>
        </p:nvPicPr>
        <p:blipFill>
          <a:blip r:embed="rId4"/>
          <a:stretch>
            <a:fillRect/>
          </a:stretch>
        </p:blipFill>
        <p:spPr>
          <a:xfrm>
            <a:off x="6313621" y="5592343"/>
            <a:ext cx="5388347" cy="1185156"/>
          </a:xfrm>
          <a:prstGeom prst="rect">
            <a:avLst/>
          </a:prstGeom>
        </p:spPr>
      </p:pic>
    </p:spTree>
    <p:extLst>
      <p:ext uri="{BB962C8B-B14F-4D97-AF65-F5344CB8AC3E}">
        <p14:creationId xmlns:p14="http://schemas.microsoft.com/office/powerpoint/2010/main" val="141414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DB6F9F2-30B4-4FC5-93F8-7F24D6C96E0C}"/>
              </a:ext>
            </a:extLst>
          </p:cNvPr>
          <p:cNvSpPr txBox="1">
            <a:spLocks/>
          </p:cNvSpPr>
          <p:nvPr/>
        </p:nvSpPr>
        <p:spPr>
          <a:xfrm>
            <a:off x="107527" y="72842"/>
            <a:ext cx="11921615" cy="517601"/>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Code Generation By Ingestion Framework – Upload Metadata Excel File</a:t>
            </a:r>
          </a:p>
        </p:txBody>
      </p:sp>
      <p:sp>
        <p:nvSpPr>
          <p:cNvPr id="6" name="Rectangle 5">
            <a:extLst>
              <a:ext uri="{FF2B5EF4-FFF2-40B4-BE49-F238E27FC236}">
                <a16:creationId xmlns:a16="http://schemas.microsoft.com/office/drawing/2014/main" id="{EA4731B2-A65B-402D-9F54-43B47DA6C0BB}"/>
              </a:ext>
            </a:extLst>
          </p:cNvPr>
          <p:cNvSpPr/>
          <p:nvPr/>
        </p:nvSpPr>
        <p:spPr>
          <a:xfrm>
            <a:off x="107527" y="2659109"/>
            <a:ext cx="2069528"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endParaRPr lang="en-US" sz="1333">
              <a:solidFill>
                <a:prstClr val="white"/>
              </a:solidFill>
            </a:endParaRPr>
          </a:p>
        </p:txBody>
      </p:sp>
      <p:pic>
        <p:nvPicPr>
          <p:cNvPr id="7" name="Picture 6">
            <a:extLst>
              <a:ext uri="{FF2B5EF4-FFF2-40B4-BE49-F238E27FC236}">
                <a16:creationId xmlns:a16="http://schemas.microsoft.com/office/drawing/2014/main" id="{4F713A37-E15C-48D4-8889-2D767D03ADB9}"/>
              </a:ext>
            </a:extLst>
          </p:cNvPr>
          <p:cNvPicPr>
            <a:picLocks noChangeAspect="1"/>
          </p:cNvPicPr>
          <p:nvPr/>
        </p:nvPicPr>
        <p:blipFill>
          <a:blip r:embed="rId3"/>
          <a:stretch>
            <a:fillRect/>
          </a:stretch>
        </p:blipFill>
        <p:spPr>
          <a:xfrm>
            <a:off x="1375094" y="3989480"/>
            <a:ext cx="449959" cy="445256"/>
          </a:xfrm>
          <a:prstGeom prst="rect">
            <a:avLst/>
          </a:prstGeom>
        </p:spPr>
      </p:pic>
      <p:sp>
        <p:nvSpPr>
          <p:cNvPr id="8" name="TextBox 7">
            <a:extLst>
              <a:ext uri="{FF2B5EF4-FFF2-40B4-BE49-F238E27FC236}">
                <a16:creationId xmlns:a16="http://schemas.microsoft.com/office/drawing/2014/main" id="{8258268A-8AB7-487E-BF65-08B2083F4D97}"/>
              </a:ext>
            </a:extLst>
          </p:cNvPr>
          <p:cNvSpPr txBox="1"/>
          <p:nvPr/>
        </p:nvSpPr>
        <p:spPr>
          <a:xfrm>
            <a:off x="1061877" y="4408201"/>
            <a:ext cx="1194027" cy="297454"/>
          </a:xfrm>
          <a:prstGeom prst="rect">
            <a:avLst/>
          </a:prstGeom>
          <a:noFill/>
        </p:spPr>
        <p:txBody>
          <a:bodyPr wrap="square" rtlCol="0">
            <a:spAutoFit/>
          </a:bodyPr>
          <a:lstStyle/>
          <a:p>
            <a:r>
              <a:rPr lang="en-US" sz="1333" b="1" dirty="0">
                <a:solidFill>
                  <a:schemeClr val="accent6"/>
                </a:solidFill>
                <a:cs typeface="Arial" pitchFamily="34" charset="0"/>
              </a:rPr>
              <a:t>Developers</a:t>
            </a:r>
          </a:p>
        </p:txBody>
      </p:sp>
      <p:pic>
        <p:nvPicPr>
          <p:cNvPr id="9" name="Picture 8" descr="A picture containing text, clipart, sign&#10;&#10;Description automatically generated">
            <a:extLst>
              <a:ext uri="{FF2B5EF4-FFF2-40B4-BE49-F238E27FC236}">
                <a16:creationId xmlns:a16="http://schemas.microsoft.com/office/drawing/2014/main" id="{086B950E-55E8-44ED-AC89-98FE2ABAC4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275907" y="2736890"/>
            <a:ext cx="784096" cy="477439"/>
          </a:xfrm>
          <a:prstGeom prst="rect">
            <a:avLst/>
          </a:prstGeom>
        </p:spPr>
      </p:pic>
      <p:sp>
        <p:nvSpPr>
          <p:cNvPr id="10" name="TextBox 9">
            <a:extLst>
              <a:ext uri="{FF2B5EF4-FFF2-40B4-BE49-F238E27FC236}">
                <a16:creationId xmlns:a16="http://schemas.microsoft.com/office/drawing/2014/main" id="{B1E96D45-DBF2-4723-AC00-2DD0BC034E8A}"/>
              </a:ext>
            </a:extLst>
          </p:cNvPr>
          <p:cNvSpPr txBox="1"/>
          <p:nvPr/>
        </p:nvSpPr>
        <p:spPr>
          <a:xfrm>
            <a:off x="146084" y="2650913"/>
            <a:ext cx="2113173" cy="1323054"/>
          </a:xfrm>
          <a:prstGeom prst="rect">
            <a:avLst/>
          </a:prstGeom>
          <a:noFill/>
        </p:spPr>
        <p:txBody>
          <a:bodyPr wrap="square" rtlCol="0">
            <a:spAutoFit/>
          </a:bodyPr>
          <a:lstStyle/>
          <a:p>
            <a:r>
              <a:rPr lang="en-US" sz="1333" dirty="0">
                <a:solidFill>
                  <a:srgbClr val="7030A0"/>
                </a:solidFill>
                <a:cs typeface="Arial" pitchFamily="34" charset="0"/>
              </a:rPr>
              <a:t>Upload of Excel/JSON Metadata File By</a:t>
            </a:r>
          </a:p>
          <a:p>
            <a:pPr marL="228594" indent="-228594">
              <a:buFont typeface="Arial" panose="020B0604020202020204" pitchFamily="34" charset="0"/>
              <a:buChar char="•"/>
            </a:pPr>
            <a:r>
              <a:rPr lang="en-US" sz="1333" dirty="0">
                <a:solidFill>
                  <a:srgbClr val="7030A0"/>
                </a:solidFill>
                <a:cs typeface="Arial" pitchFamily="34" charset="0"/>
              </a:rPr>
              <a:t>A Developer or</a:t>
            </a:r>
          </a:p>
          <a:p>
            <a:pPr marL="228594" indent="-228594">
              <a:buFont typeface="Arial" panose="020B0604020202020204" pitchFamily="34" charset="0"/>
              <a:buChar char="•"/>
            </a:pPr>
            <a:r>
              <a:rPr lang="en-US" sz="1333" dirty="0">
                <a:solidFill>
                  <a:srgbClr val="7030A0"/>
                </a:solidFill>
                <a:cs typeface="Arial" pitchFamily="34" charset="0"/>
              </a:rPr>
              <a:t>An Automated Transfer from Source System to Cluster Machine</a:t>
            </a:r>
          </a:p>
        </p:txBody>
      </p:sp>
      <p:sp>
        <p:nvSpPr>
          <p:cNvPr id="12" name="Rectangle 11">
            <a:extLst>
              <a:ext uri="{FF2B5EF4-FFF2-40B4-BE49-F238E27FC236}">
                <a16:creationId xmlns:a16="http://schemas.microsoft.com/office/drawing/2014/main" id="{CCFEF5C2-D912-4F0B-9BF7-9C90513FFCB2}"/>
              </a:ext>
            </a:extLst>
          </p:cNvPr>
          <p:cNvSpPr/>
          <p:nvPr/>
        </p:nvSpPr>
        <p:spPr>
          <a:xfrm>
            <a:off x="3159321" y="2659109"/>
            <a:ext cx="1830516"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5" name="TextBox 14">
            <a:extLst>
              <a:ext uri="{FF2B5EF4-FFF2-40B4-BE49-F238E27FC236}">
                <a16:creationId xmlns:a16="http://schemas.microsoft.com/office/drawing/2014/main" id="{4C8A50E9-0F78-41A7-A2C3-1B9A19110706}"/>
              </a:ext>
            </a:extLst>
          </p:cNvPr>
          <p:cNvSpPr txBox="1"/>
          <p:nvPr/>
        </p:nvSpPr>
        <p:spPr>
          <a:xfrm>
            <a:off x="3178989" y="2725014"/>
            <a:ext cx="1746305" cy="70769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Ingestion Framework Metadata Landing Bucket</a:t>
            </a:r>
          </a:p>
        </p:txBody>
      </p:sp>
      <p:pic>
        <p:nvPicPr>
          <p:cNvPr id="16" name="Picture 15">
            <a:extLst>
              <a:ext uri="{FF2B5EF4-FFF2-40B4-BE49-F238E27FC236}">
                <a16:creationId xmlns:a16="http://schemas.microsoft.com/office/drawing/2014/main" id="{A97AD1F8-6DC5-47D1-A543-A74D2C49B104}"/>
              </a:ext>
            </a:extLst>
          </p:cNvPr>
          <p:cNvPicPr>
            <a:picLocks noChangeAspect="1"/>
          </p:cNvPicPr>
          <p:nvPr/>
        </p:nvPicPr>
        <p:blipFill>
          <a:blip r:embed="rId5"/>
          <a:stretch>
            <a:fillRect/>
          </a:stretch>
        </p:blipFill>
        <p:spPr>
          <a:xfrm>
            <a:off x="3687215" y="3707994"/>
            <a:ext cx="685800" cy="51937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sp>
        <p:nvSpPr>
          <p:cNvPr id="17" name="TextBox 16">
            <a:extLst>
              <a:ext uri="{FF2B5EF4-FFF2-40B4-BE49-F238E27FC236}">
                <a16:creationId xmlns:a16="http://schemas.microsoft.com/office/drawing/2014/main" id="{524D45C3-2400-41D5-B7BA-05D84FB6598F}"/>
              </a:ext>
            </a:extLst>
          </p:cNvPr>
          <p:cNvSpPr txBox="1"/>
          <p:nvPr/>
        </p:nvSpPr>
        <p:spPr>
          <a:xfrm>
            <a:off x="3193427" y="4408201"/>
            <a:ext cx="2010183" cy="297454"/>
          </a:xfrm>
          <a:prstGeom prst="rect">
            <a:avLst/>
          </a:prstGeom>
          <a:noFill/>
        </p:spPr>
        <p:txBody>
          <a:bodyPr wrap="square" rtlCol="0">
            <a:spAutoFit/>
          </a:bodyPr>
          <a:lstStyle/>
          <a:p>
            <a:r>
              <a:rPr lang="en-US" sz="1333" b="1" dirty="0">
                <a:solidFill>
                  <a:schemeClr val="accent6"/>
                </a:solidFill>
                <a:cs typeface="Arial" pitchFamily="34" charset="0"/>
              </a:rPr>
              <a:t>Google Cloud Storage</a:t>
            </a:r>
          </a:p>
        </p:txBody>
      </p:sp>
      <p:sp>
        <p:nvSpPr>
          <p:cNvPr id="138" name="Rectangle 137">
            <a:extLst>
              <a:ext uri="{FF2B5EF4-FFF2-40B4-BE49-F238E27FC236}">
                <a16:creationId xmlns:a16="http://schemas.microsoft.com/office/drawing/2014/main" id="{51DF5281-1B4F-427D-B619-4A588F4BDA08}"/>
              </a:ext>
            </a:extLst>
          </p:cNvPr>
          <p:cNvSpPr/>
          <p:nvPr/>
        </p:nvSpPr>
        <p:spPr>
          <a:xfrm>
            <a:off x="8460079" y="1706040"/>
            <a:ext cx="3359527" cy="1120349"/>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39" name="TextBox 138">
            <a:extLst>
              <a:ext uri="{FF2B5EF4-FFF2-40B4-BE49-F238E27FC236}">
                <a16:creationId xmlns:a16="http://schemas.microsoft.com/office/drawing/2014/main" id="{200649DC-8CD4-42CB-9F08-9765C549453F}"/>
              </a:ext>
            </a:extLst>
          </p:cNvPr>
          <p:cNvSpPr txBox="1"/>
          <p:nvPr/>
        </p:nvSpPr>
        <p:spPr>
          <a:xfrm>
            <a:off x="8497742" y="1706040"/>
            <a:ext cx="2597399" cy="1117998"/>
          </a:xfrm>
          <a:prstGeom prst="rect">
            <a:avLst/>
          </a:prstGeom>
          <a:noFill/>
        </p:spPr>
        <p:txBody>
          <a:bodyPr wrap="square" rtlCol="0">
            <a:spAutoFit/>
          </a:bodyPr>
          <a:lstStyle/>
          <a:p>
            <a:pPr lvl="0" eaLnBrk="1">
              <a:defRPr/>
            </a:pPr>
            <a:r>
              <a:rPr lang="en-US" sz="1333" dirty="0">
                <a:solidFill>
                  <a:srgbClr val="FF3399"/>
                </a:solidFill>
                <a:cs typeface="Arial" pitchFamily="34" charset="0"/>
              </a:rPr>
              <a:t>BigQuery Tables Creation</a:t>
            </a:r>
          </a:p>
          <a:p>
            <a:pPr marL="228594" indent="-228594">
              <a:spcAft>
                <a:spcPts val="800"/>
              </a:spcAft>
              <a:buFont typeface="Arial" panose="020B0604020202020204" pitchFamily="34" charset="0"/>
              <a:buChar char="•"/>
              <a:defRPr/>
            </a:pPr>
            <a:r>
              <a:rPr lang="en-US" sz="1333" dirty="0">
                <a:solidFill>
                  <a:srgbClr val="7030A0"/>
                </a:solidFill>
                <a:cs typeface="Arial" pitchFamily="34" charset="0"/>
              </a:rPr>
              <a:t>Bronze Table DDL Creation</a:t>
            </a:r>
          </a:p>
          <a:p>
            <a:pPr marL="228594" indent="-228594">
              <a:spcAft>
                <a:spcPts val="800"/>
              </a:spcAft>
              <a:buFont typeface="Arial" panose="020B0604020202020204" pitchFamily="34" charset="0"/>
              <a:buChar char="•"/>
              <a:defRPr/>
            </a:pPr>
            <a:r>
              <a:rPr lang="en-US" sz="1333" dirty="0">
                <a:solidFill>
                  <a:srgbClr val="7030A0"/>
                </a:solidFill>
                <a:cs typeface="Arial" pitchFamily="34" charset="0"/>
              </a:rPr>
              <a:t>Silver Table  DDL Creation</a:t>
            </a:r>
          </a:p>
          <a:p>
            <a:pPr marL="228594" indent="-228594">
              <a:spcAft>
                <a:spcPts val="800"/>
              </a:spcAft>
              <a:buFont typeface="Arial" panose="020B0604020202020204" pitchFamily="34" charset="0"/>
              <a:buChar char="•"/>
              <a:defRPr/>
            </a:pPr>
            <a:r>
              <a:rPr lang="en-US" sz="1333" dirty="0">
                <a:solidFill>
                  <a:srgbClr val="7030A0"/>
                </a:solidFill>
                <a:cs typeface="Arial" pitchFamily="34" charset="0"/>
              </a:rPr>
              <a:t>Deploy DDLs into BigQuery DB</a:t>
            </a:r>
          </a:p>
        </p:txBody>
      </p:sp>
      <p:sp>
        <p:nvSpPr>
          <p:cNvPr id="150" name="Rectangle 149">
            <a:extLst>
              <a:ext uri="{FF2B5EF4-FFF2-40B4-BE49-F238E27FC236}">
                <a16:creationId xmlns:a16="http://schemas.microsoft.com/office/drawing/2014/main" id="{9EE6DDBA-F4CA-4EBB-8F76-6B62BDF02A63}"/>
              </a:ext>
            </a:extLst>
          </p:cNvPr>
          <p:cNvSpPr/>
          <p:nvPr/>
        </p:nvSpPr>
        <p:spPr>
          <a:xfrm>
            <a:off x="8460078" y="672343"/>
            <a:ext cx="3359527" cy="934648"/>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51" name="TextBox 150">
            <a:extLst>
              <a:ext uri="{FF2B5EF4-FFF2-40B4-BE49-F238E27FC236}">
                <a16:creationId xmlns:a16="http://schemas.microsoft.com/office/drawing/2014/main" id="{E0B8F543-507F-4584-BB40-C5BB5C7B5ECD}"/>
              </a:ext>
            </a:extLst>
          </p:cNvPr>
          <p:cNvSpPr txBox="1"/>
          <p:nvPr/>
        </p:nvSpPr>
        <p:spPr>
          <a:xfrm>
            <a:off x="8497741" y="672343"/>
            <a:ext cx="3118635" cy="881139"/>
          </a:xfrm>
          <a:prstGeom prst="rect">
            <a:avLst/>
          </a:prstGeom>
          <a:noFill/>
        </p:spPr>
        <p:txBody>
          <a:bodyPr wrap="square" rtlCol="0">
            <a:spAutoFit/>
          </a:bodyPr>
          <a:lstStyle/>
          <a:p>
            <a:pPr lvl="0" eaLnBrk="1">
              <a:defRPr/>
            </a:pPr>
            <a:r>
              <a:rPr lang="en-US" sz="1333" dirty="0">
                <a:solidFill>
                  <a:srgbClr val="FF3399"/>
                </a:solidFill>
                <a:cs typeface="Arial" pitchFamily="34" charset="0"/>
              </a:rPr>
              <a:t>Firestore DB Load</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Conversion Excel to JSON &amp;</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Upload Into NoSQL DB</a:t>
            </a:r>
          </a:p>
        </p:txBody>
      </p:sp>
      <p:sp>
        <p:nvSpPr>
          <p:cNvPr id="153" name="TextBox 152">
            <a:extLst>
              <a:ext uri="{FF2B5EF4-FFF2-40B4-BE49-F238E27FC236}">
                <a16:creationId xmlns:a16="http://schemas.microsoft.com/office/drawing/2014/main" id="{26B0AAF3-3562-41DE-98D7-C922E9FB6303}"/>
              </a:ext>
            </a:extLst>
          </p:cNvPr>
          <p:cNvSpPr txBox="1"/>
          <p:nvPr/>
        </p:nvSpPr>
        <p:spPr>
          <a:xfrm>
            <a:off x="10973359" y="1209870"/>
            <a:ext cx="950407" cy="297454"/>
          </a:xfrm>
          <a:prstGeom prst="rect">
            <a:avLst/>
          </a:prstGeom>
          <a:noFill/>
        </p:spPr>
        <p:txBody>
          <a:bodyPr wrap="square" rtlCol="0">
            <a:spAutoFit/>
          </a:bodyPr>
          <a:lstStyle/>
          <a:p>
            <a:r>
              <a:rPr lang="en-US" sz="1333" b="1" dirty="0">
                <a:solidFill>
                  <a:schemeClr val="accent6"/>
                </a:solidFill>
                <a:cs typeface="Arial" pitchFamily="34" charset="0"/>
              </a:rPr>
              <a:t>Firestore</a:t>
            </a:r>
          </a:p>
        </p:txBody>
      </p:sp>
      <p:pic>
        <p:nvPicPr>
          <p:cNvPr id="154" name="Picture 153">
            <a:extLst>
              <a:ext uri="{FF2B5EF4-FFF2-40B4-BE49-F238E27FC236}">
                <a16:creationId xmlns:a16="http://schemas.microsoft.com/office/drawing/2014/main" id="{25CE6A02-89A7-4149-9104-4CB83DDEA7EA}"/>
              </a:ext>
            </a:extLst>
          </p:cNvPr>
          <p:cNvPicPr>
            <a:picLocks noChangeAspect="1"/>
          </p:cNvPicPr>
          <p:nvPr/>
        </p:nvPicPr>
        <p:blipFill>
          <a:blip r:embed="rId6"/>
          <a:stretch>
            <a:fillRect/>
          </a:stretch>
        </p:blipFill>
        <p:spPr>
          <a:xfrm>
            <a:off x="11095142" y="887403"/>
            <a:ext cx="492564" cy="372424"/>
          </a:xfrm>
          <a:prstGeom prst="rect">
            <a:avLst/>
          </a:prstGeom>
        </p:spPr>
      </p:pic>
      <p:pic>
        <p:nvPicPr>
          <p:cNvPr id="155" name="Picture 154">
            <a:extLst>
              <a:ext uri="{FF2B5EF4-FFF2-40B4-BE49-F238E27FC236}">
                <a16:creationId xmlns:a16="http://schemas.microsoft.com/office/drawing/2014/main" id="{96970B00-C43E-457E-A7C5-0C756856F49F}"/>
              </a:ext>
            </a:extLst>
          </p:cNvPr>
          <p:cNvPicPr>
            <a:picLocks noChangeAspect="1"/>
          </p:cNvPicPr>
          <p:nvPr/>
        </p:nvPicPr>
        <p:blipFill>
          <a:blip r:embed="rId7"/>
          <a:stretch>
            <a:fillRect/>
          </a:stretch>
        </p:blipFill>
        <p:spPr>
          <a:xfrm>
            <a:off x="11095141" y="1978551"/>
            <a:ext cx="484523" cy="379452"/>
          </a:xfrm>
          <a:prstGeom prst="rect">
            <a:avLst/>
          </a:prstGeom>
        </p:spPr>
      </p:pic>
      <p:sp>
        <p:nvSpPr>
          <p:cNvPr id="156" name="TextBox 155">
            <a:extLst>
              <a:ext uri="{FF2B5EF4-FFF2-40B4-BE49-F238E27FC236}">
                <a16:creationId xmlns:a16="http://schemas.microsoft.com/office/drawing/2014/main" id="{84932CB9-F451-45CD-93B0-EAB50EFE7090}"/>
              </a:ext>
            </a:extLst>
          </p:cNvPr>
          <p:cNvSpPr txBox="1"/>
          <p:nvPr/>
        </p:nvSpPr>
        <p:spPr>
          <a:xfrm>
            <a:off x="10898201" y="2374114"/>
            <a:ext cx="950407" cy="297454"/>
          </a:xfrm>
          <a:prstGeom prst="rect">
            <a:avLst/>
          </a:prstGeom>
          <a:noFill/>
        </p:spPr>
        <p:txBody>
          <a:bodyPr wrap="square" rtlCol="0">
            <a:spAutoFit/>
          </a:bodyPr>
          <a:lstStyle/>
          <a:p>
            <a:r>
              <a:rPr lang="en-US" sz="1333" b="1" dirty="0">
                <a:solidFill>
                  <a:schemeClr val="accent6"/>
                </a:solidFill>
                <a:cs typeface="Arial" pitchFamily="34" charset="0"/>
              </a:rPr>
              <a:t>BigQuery</a:t>
            </a:r>
          </a:p>
        </p:txBody>
      </p:sp>
      <p:sp>
        <p:nvSpPr>
          <p:cNvPr id="157" name="Rectangle 156">
            <a:extLst>
              <a:ext uri="{FF2B5EF4-FFF2-40B4-BE49-F238E27FC236}">
                <a16:creationId xmlns:a16="http://schemas.microsoft.com/office/drawing/2014/main" id="{65384DF3-9FE7-4AC5-9D81-BADC211B5B7E}"/>
              </a:ext>
            </a:extLst>
          </p:cNvPr>
          <p:cNvSpPr/>
          <p:nvPr/>
        </p:nvSpPr>
        <p:spPr>
          <a:xfrm>
            <a:off x="8460079" y="2899377"/>
            <a:ext cx="3359527" cy="1299516"/>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58" name="TextBox 157">
            <a:extLst>
              <a:ext uri="{FF2B5EF4-FFF2-40B4-BE49-F238E27FC236}">
                <a16:creationId xmlns:a16="http://schemas.microsoft.com/office/drawing/2014/main" id="{DA486CF4-090A-4CA4-991F-FFB66457D4FF}"/>
              </a:ext>
            </a:extLst>
          </p:cNvPr>
          <p:cNvSpPr txBox="1"/>
          <p:nvPr/>
        </p:nvSpPr>
        <p:spPr>
          <a:xfrm>
            <a:off x="8497743" y="2941429"/>
            <a:ext cx="3332836" cy="1188852"/>
          </a:xfrm>
          <a:prstGeom prst="rect">
            <a:avLst/>
          </a:prstGeom>
          <a:solidFill>
            <a:schemeClr val="bg1"/>
          </a:solidFill>
        </p:spPr>
        <p:txBody>
          <a:bodyPr wrap="square" rtlCol="0">
            <a:spAutoFit/>
          </a:bodyPr>
          <a:lstStyle/>
          <a:p>
            <a:pPr lvl="0" eaLnBrk="1">
              <a:defRPr/>
            </a:pPr>
            <a:r>
              <a:rPr lang="en-US" sz="1333" dirty="0">
                <a:solidFill>
                  <a:srgbClr val="FF3399"/>
                </a:solidFill>
                <a:cs typeface="Arial" pitchFamily="34" charset="0"/>
              </a:rPr>
              <a:t>Container Registry BQ DBT Models</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Create for Bronze Table DQ Checks </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Create for Silver Table Loading </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Create New Image &amp; Upload </a:t>
            </a:r>
          </a:p>
        </p:txBody>
      </p:sp>
      <p:sp>
        <p:nvSpPr>
          <p:cNvPr id="161" name="Rectangle 160">
            <a:extLst>
              <a:ext uri="{FF2B5EF4-FFF2-40B4-BE49-F238E27FC236}">
                <a16:creationId xmlns:a16="http://schemas.microsoft.com/office/drawing/2014/main" id="{F6672D11-FF68-4517-A232-3560687D53B6}"/>
              </a:ext>
            </a:extLst>
          </p:cNvPr>
          <p:cNvSpPr/>
          <p:nvPr/>
        </p:nvSpPr>
        <p:spPr>
          <a:xfrm>
            <a:off x="8460080" y="4273677"/>
            <a:ext cx="3345889" cy="1338516"/>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62" name="TextBox 161">
            <a:extLst>
              <a:ext uri="{FF2B5EF4-FFF2-40B4-BE49-F238E27FC236}">
                <a16:creationId xmlns:a16="http://schemas.microsoft.com/office/drawing/2014/main" id="{E062CB3E-48E3-4659-BA79-342F3F5DB280}"/>
              </a:ext>
            </a:extLst>
          </p:cNvPr>
          <p:cNvSpPr txBox="1"/>
          <p:nvPr/>
        </p:nvSpPr>
        <p:spPr>
          <a:xfrm>
            <a:off x="8460381" y="4258539"/>
            <a:ext cx="2873281" cy="1393971"/>
          </a:xfrm>
          <a:prstGeom prst="rect">
            <a:avLst/>
          </a:prstGeom>
          <a:noFill/>
        </p:spPr>
        <p:txBody>
          <a:bodyPr wrap="square" rtlCol="0">
            <a:spAutoFit/>
          </a:bodyPr>
          <a:lstStyle/>
          <a:p>
            <a:pPr defTabSz="513986">
              <a:defRPr/>
            </a:pPr>
            <a:r>
              <a:rPr lang="en-US" sz="1333" dirty="0">
                <a:solidFill>
                  <a:srgbClr val="FF3399"/>
                </a:solidFill>
              </a:rPr>
              <a:t>Cloud Composer Env. Variable URL Update</a:t>
            </a:r>
            <a:endParaRPr lang="en-US" sz="1333" dirty="0">
              <a:solidFill>
                <a:srgbClr val="7030A0"/>
              </a:solidFill>
            </a:endParaRPr>
          </a:p>
          <a:p>
            <a:pPr marL="228594" indent="-228594" defTabSz="513986">
              <a:lnSpc>
                <a:spcPct val="150000"/>
              </a:lnSpc>
              <a:buFont typeface="Arial" panose="020B0604020202020204" pitchFamily="34" charset="0"/>
              <a:buChar char="•"/>
              <a:defRPr/>
            </a:pPr>
            <a:r>
              <a:rPr lang="en-US" sz="1333" dirty="0">
                <a:solidFill>
                  <a:srgbClr val="7030A0"/>
                </a:solidFill>
              </a:rPr>
              <a:t>Fetch the Latest Docker Image URL from Container Registry</a:t>
            </a:r>
          </a:p>
          <a:p>
            <a:pPr marL="228594" indent="-228594" defTabSz="513986">
              <a:lnSpc>
                <a:spcPct val="150000"/>
              </a:lnSpc>
              <a:buFont typeface="Arial" panose="020B0604020202020204" pitchFamily="34" charset="0"/>
              <a:buChar char="•"/>
              <a:defRPr/>
            </a:pPr>
            <a:r>
              <a:rPr lang="en-US" sz="1333" dirty="0">
                <a:solidFill>
                  <a:srgbClr val="7030A0"/>
                </a:solidFill>
              </a:rPr>
              <a:t>Update Environment Variable</a:t>
            </a:r>
          </a:p>
        </p:txBody>
      </p:sp>
      <p:sp>
        <p:nvSpPr>
          <p:cNvPr id="164" name="TextBox 163">
            <a:extLst>
              <a:ext uri="{FF2B5EF4-FFF2-40B4-BE49-F238E27FC236}">
                <a16:creationId xmlns:a16="http://schemas.microsoft.com/office/drawing/2014/main" id="{4A3579CF-96BA-470B-AF09-3D924A00427A}"/>
              </a:ext>
            </a:extLst>
          </p:cNvPr>
          <p:cNvSpPr txBox="1"/>
          <p:nvPr/>
        </p:nvSpPr>
        <p:spPr>
          <a:xfrm>
            <a:off x="10821056" y="4852799"/>
            <a:ext cx="1044657" cy="502573"/>
          </a:xfrm>
          <a:prstGeom prst="rect">
            <a:avLst/>
          </a:prstGeom>
          <a:noFill/>
        </p:spPr>
        <p:txBody>
          <a:bodyPr wrap="square" rtlCol="0">
            <a:spAutoFit/>
          </a:bodyPr>
          <a:lstStyle/>
          <a:p>
            <a:pPr algn="ctr"/>
            <a:r>
              <a:rPr lang="en-US" sz="1333" b="1" dirty="0">
                <a:solidFill>
                  <a:schemeClr val="accent6"/>
                </a:solidFill>
                <a:cs typeface="Arial" pitchFamily="34" charset="0"/>
              </a:rPr>
              <a:t>Cloud</a:t>
            </a:r>
          </a:p>
          <a:p>
            <a:pPr algn="ctr"/>
            <a:r>
              <a:rPr lang="en-US" sz="1333" b="1" dirty="0">
                <a:solidFill>
                  <a:schemeClr val="accent6"/>
                </a:solidFill>
                <a:cs typeface="Arial" pitchFamily="34" charset="0"/>
              </a:rPr>
              <a:t>Composer</a:t>
            </a:r>
          </a:p>
        </p:txBody>
      </p:sp>
      <p:sp>
        <p:nvSpPr>
          <p:cNvPr id="165" name="Rectangle 164">
            <a:extLst>
              <a:ext uri="{FF2B5EF4-FFF2-40B4-BE49-F238E27FC236}">
                <a16:creationId xmlns:a16="http://schemas.microsoft.com/office/drawing/2014/main" id="{3E9291A6-2BDE-4CA3-BDF8-A9F3A998F3D7}"/>
              </a:ext>
            </a:extLst>
          </p:cNvPr>
          <p:cNvSpPr/>
          <p:nvPr/>
        </p:nvSpPr>
        <p:spPr>
          <a:xfrm>
            <a:off x="8460532" y="5707928"/>
            <a:ext cx="3359073" cy="1120349"/>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defRPr/>
            </a:pPr>
            <a:endParaRPr lang="en-US" sz="1333" kern="0" dirty="0">
              <a:solidFill>
                <a:prstClr val="white"/>
              </a:solidFill>
            </a:endParaRPr>
          </a:p>
        </p:txBody>
      </p:sp>
      <p:sp>
        <p:nvSpPr>
          <p:cNvPr id="166" name="TextBox 165">
            <a:extLst>
              <a:ext uri="{FF2B5EF4-FFF2-40B4-BE49-F238E27FC236}">
                <a16:creationId xmlns:a16="http://schemas.microsoft.com/office/drawing/2014/main" id="{1A32FC30-26D7-4CE1-8868-B014646654BF}"/>
              </a:ext>
            </a:extLst>
          </p:cNvPr>
          <p:cNvSpPr txBox="1"/>
          <p:nvPr/>
        </p:nvSpPr>
        <p:spPr>
          <a:xfrm>
            <a:off x="8460078" y="5707928"/>
            <a:ext cx="3046124" cy="1188852"/>
          </a:xfrm>
          <a:prstGeom prst="rect">
            <a:avLst/>
          </a:prstGeom>
          <a:noFill/>
        </p:spPr>
        <p:txBody>
          <a:bodyPr wrap="square" rtlCol="0">
            <a:spAutoFit/>
          </a:bodyPr>
          <a:lstStyle/>
          <a:p>
            <a:pPr lvl="0" eaLnBrk="1">
              <a:defRPr/>
            </a:pPr>
            <a:r>
              <a:rPr lang="en-US" sz="1333" dirty="0">
                <a:solidFill>
                  <a:srgbClr val="FF3399"/>
                </a:solidFill>
                <a:cs typeface="Arial" pitchFamily="34" charset="0"/>
              </a:rPr>
              <a:t>Composer Cloud Storage – DAG Creation </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Create DAG with Pipeline Tasks</a:t>
            </a:r>
          </a:p>
          <a:p>
            <a:pPr marL="228594" indent="-228594">
              <a:lnSpc>
                <a:spcPct val="150000"/>
              </a:lnSpc>
              <a:buFont typeface="Arial" panose="020B0604020202020204" pitchFamily="34" charset="0"/>
              <a:buChar char="•"/>
              <a:defRPr/>
            </a:pPr>
            <a:r>
              <a:rPr lang="en-US" sz="1333" dirty="0">
                <a:solidFill>
                  <a:srgbClr val="7030A0"/>
                </a:solidFill>
                <a:cs typeface="Arial" pitchFamily="34" charset="0"/>
              </a:rPr>
              <a:t>Deploy in </a:t>
            </a:r>
            <a:r>
              <a:rPr lang="en-US" sz="1333" dirty="0" err="1">
                <a:solidFill>
                  <a:srgbClr val="7030A0"/>
                </a:solidFill>
                <a:cs typeface="Arial" pitchFamily="34" charset="0"/>
              </a:rPr>
              <a:t>dags</a:t>
            </a:r>
            <a:r>
              <a:rPr lang="en-US" sz="1333" dirty="0">
                <a:solidFill>
                  <a:srgbClr val="7030A0"/>
                </a:solidFill>
                <a:cs typeface="Arial" pitchFamily="34" charset="0"/>
              </a:rPr>
              <a:t> Folder of Composer Cloud Storage Bucket </a:t>
            </a:r>
            <a:endParaRPr lang="en-US" sz="1333" dirty="0">
              <a:solidFill>
                <a:srgbClr val="FF3399"/>
              </a:solidFill>
              <a:cs typeface="Arial" pitchFamily="34" charset="0"/>
            </a:endParaRPr>
          </a:p>
        </p:txBody>
      </p:sp>
      <p:sp>
        <p:nvSpPr>
          <p:cNvPr id="168" name="TextBox 167">
            <a:extLst>
              <a:ext uri="{FF2B5EF4-FFF2-40B4-BE49-F238E27FC236}">
                <a16:creationId xmlns:a16="http://schemas.microsoft.com/office/drawing/2014/main" id="{64A91A64-4DC3-4510-88DB-19FCA47FE036}"/>
              </a:ext>
            </a:extLst>
          </p:cNvPr>
          <p:cNvSpPr txBox="1"/>
          <p:nvPr/>
        </p:nvSpPr>
        <p:spPr>
          <a:xfrm>
            <a:off x="10725421" y="6239863"/>
            <a:ext cx="1234257" cy="502573"/>
          </a:xfrm>
          <a:prstGeom prst="rect">
            <a:avLst/>
          </a:prstGeom>
          <a:noFill/>
        </p:spPr>
        <p:txBody>
          <a:bodyPr wrap="square" rtlCol="0">
            <a:spAutoFit/>
          </a:bodyPr>
          <a:lstStyle/>
          <a:p>
            <a:pPr algn="ctr"/>
            <a:r>
              <a:rPr lang="en-US" sz="1333" b="1" dirty="0">
                <a:solidFill>
                  <a:schemeClr val="accent6"/>
                </a:solidFill>
                <a:cs typeface="Arial" pitchFamily="34" charset="0"/>
              </a:rPr>
              <a:t>Composer Cloud Storage</a:t>
            </a:r>
          </a:p>
        </p:txBody>
      </p:sp>
      <p:sp>
        <p:nvSpPr>
          <p:cNvPr id="169" name="Rectangle 168">
            <a:extLst>
              <a:ext uri="{FF2B5EF4-FFF2-40B4-BE49-F238E27FC236}">
                <a16:creationId xmlns:a16="http://schemas.microsoft.com/office/drawing/2014/main" id="{C184A51F-CA7A-4643-80BC-0BB1FCF8E294}"/>
              </a:ext>
            </a:extLst>
          </p:cNvPr>
          <p:cNvSpPr/>
          <p:nvPr/>
        </p:nvSpPr>
        <p:spPr>
          <a:xfrm>
            <a:off x="5537680" y="2650914"/>
            <a:ext cx="1948769" cy="2126252"/>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70" name="TextBox 169">
            <a:extLst>
              <a:ext uri="{FF2B5EF4-FFF2-40B4-BE49-F238E27FC236}">
                <a16:creationId xmlns:a16="http://schemas.microsoft.com/office/drawing/2014/main" id="{36F9F3DA-A3E2-41DA-9369-CB9D029272C4}"/>
              </a:ext>
            </a:extLst>
          </p:cNvPr>
          <p:cNvSpPr txBox="1"/>
          <p:nvPr/>
        </p:nvSpPr>
        <p:spPr>
          <a:xfrm>
            <a:off x="5553314" y="2700411"/>
            <a:ext cx="1916941" cy="91281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Triggers Ingestion Framework to Generate Pipeline Code for given Metadata File</a:t>
            </a:r>
          </a:p>
        </p:txBody>
      </p:sp>
      <p:sp>
        <p:nvSpPr>
          <p:cNvPr id="172" name="TextBox 171">
            <a:extLst>
              <a:ext uri="{FF2B5EF4-FFF2-40B4-BE49-F238E27FC236}">
                <a16:creationId xmlns:a16="http://schemas.microsoft.com/office/drawing/2014/main" id="{3110EDB7-599B-416D-9869-21D23702B5A2}"/>
              </a:ext>
            </a:extLst>
          </p:cNvPr>
          <p:cNvSpPr txBox="1"/>
          <p:nvPr/>
        </p:nvSpPr>
        <p:spPr>
          <a:xfrm>
            <a:off x="6365947" y="4203745"/>
            <a:ext cx="1364711" cy="502573"/>
          </a:xfrm>
          <a:prstGeom prst="rect">
            <a:avLst/>
          </a:prstGeom>
          <a:noFill/>
        </p:spPr>
        <p:txBody>
          <a:bodyPr wrap="square" rtlCol="0">
            <a:spAutoFit/>
          </a:bodyPr>
          <a:lstStyle/>
          <a:p>
            <a:r>
              <a:rPr lang="en-US" sz="1333" b="1" dirty="0">
                <a:solidFill>
                  <a:schemeClr val="accent6"/>
                </a:solidFill>
                <a:cs typeface="Arial" pitchFamily="34" charset="0"/>
              </a:rPr>
              <a:t>Google Cloud Function</a:t>
            </a:r>
          </a:p>
        </p:txBody>
      </p:sp>
      <p:pic>
        <p:nvPicPr>
          <p:cNvPr id="173" name="Picture 172">
            <a:extLst>
              <a:ext uri="{FF2B5EF4-FFF2-40B4-BE49-F238E27FC236}">
                <a16:creationId xmlns:a16="http://schemas.microsoft.com/office/drawing/2014/main" id="{A0A6C0AB-59B5-46A7-B4BD-A502FB15751F}"/>
              </a:ext>
            </a:extLst>
          </p:cNvPr>
          <p:cNvPicPr>
            <a:picLocks noChangeAspect="1"/>
          </p:cNvPicPr>
          <p:nvPr/>
        </p:nvPicPr>
        <p:blipFill>
          <a:blip r:embed="rId8"/>
          <a:stretch>
            <a:fillRect/>
          </a:stretch>
        </p:blipFill>
        <p:spPr>
          <a:xfrm>
            <a:off x="11095142" y="2934641"/>
            <a:ext cx="626284" cy="363579"/>
          </a:xfrm>
          <a:prstGeom prst="rect">
            <a:avLst/>
          </a:prstGeom>
        </p:spPr>
      </p:pic>
      <p:pic>
        <p:nvPicPr>
          <p:cNvPr id="174" name="Picture 173">
            <a:extLst>
              <a:ext uri="{FF2B5EF4-FFF2-40B4-BE49-F238E27FC236}">
                <a16:creationId xmlns:a16="http://schemas.microsoft.com/office/drawing/2014/main" id="{4E0E3DEE-E615-4C27-A962-C79F5DB191BE}"/>
              </a:ext>
            </a:extLst>
          </p:cNvPr>
          <p:cNvPicPr>
            <a:picLocks noChangeAspect="1"/>
          </p:cNvPicPr>
          <p:nvPr/>
        </p:nvPicPr>
        <p:blipFill>
          <a:blip r:embed="rId9"/>
          <a:stretch>
            <a:fillRect/>
          </a:stretch>
        </p:blipFill>
        <p:spPr>
          <a:xfrm>
            <a:off x="11094344" y="3429001"/>
            <a:ext cx="485944" cy="446340"/>
          </a:xfrm>
          <a:prstGeom prst="rect">
            <a:avLst/>
          </a:prstGeom>
        </p:spPr>
      </p:pic>
      <p:sp>
        <p:nvSpPr>
          <p:cNvPr id="176" name="TextBox 175">
            <a:extLst>
              <a:ext uri="{FF2B5EF4-FFF2-40B4-BE49-F238E27FC236}">
                <a16:creationId xmlns:a16="http://schemas.microsoft.com/office/drawing/2014/main" id="{A8B3B4B3-4EE1-442E-A3CE-3D2B86D28DEB}"/>
              </a:ext>
            </a:extLst>
          </p:cNvPr>
          <p:cNvSpPr txBox="1"/>
          <p:nvPr/>
        </p:nvSpPr>
        <p:spPr>
          <a:xfrm>
            <a:off x="10929886" y="3723507"/>
            <a:ext cx="950407" cy="502573"/>
          </a:xfrm>
          <a:prstGeom prst="rect">
            <a:avLst/>
          </a:prstGeom>
          <a:noFill/>
        </p:spPr>
        <p:txBody>
          <a:bodyPr wrap="square" rtlCol="0">
            <a:spAutoFit/>
          </a:bodyPr>
          <a:lstStyle/>
          <a:p>
            <a:r>
              <a:rPr lang="en-US" sz="1333" b="1" dirty="0">
                <a:solidFill>
                  <a:schemeClr val="accent6"/>
                </a:solidFill>
                <a:cs typeface="Arial" pitchFamily="34" charset="0"/>
              </a:rPr>
              <a:t>Container Registry</a:t>
            </a:r>
          </a:p>
        </p:txBody>
      </p:sp>
      <p:pic>
        <p:nvPicPr>
          <p:cNvPr id="177" name="Picture 176">
            <a:extLst>
              <a:ext uri="{FF2B5EF4-FFF2-40B4-BE49-F238E27FC236}">
                <a16:creationId xmlns:a16="http://schemas.microsoft.com/office/drawing/2014/main" id="{3B46AE7B-0AFE-47F3-B95C-7A4A9EC1A878}"/>
              </a:ext>
            </a:extLst>
          </p:cNvPr>
          <p:cNvPicPr>
            <a:picLocks noChangeAspect="1"/>
          </p:cNvPicPr>
          <p:nvPr/>
        </p:nvPicPr>
        <p:blipFill>
          <a:blip r:embed="rId10"/>
          <a:stretch>
            <a:fillRect/>
          </a:stretch>
        </p:blipFill>
        <p:spPr>
          <a:xfrm>
            <a:off x="11104340" y="4378922"/>
            <a:ext cx="493885" cy="458740"/>
          </a:xfrm>
          <a:prstGeom prst="rect">
            <a:avLst/>
          </a:prstGeom>
        </p:spPr>
      </p:pic>
      <p:pic>
        <p:nvPicPr>
          <p:cNvPr id="178" name="Picture 177">
            <a:extLst>
              <a:ext uri="{FF2B5EF4-FFF2-40B4-BE49-F238E27FC236}">
                <a16:creationId xmlns:a16="http://schemas.microsoft.com/office/drawing/2014/main" id="{15E6EB11-CD16-4AAD-85A4-892D399F0F49}"/>
              </a:ext>
            </a:extLst>
          </p:cNvPr>
          <p:cNvPicPr>
            <a:picLocks noChangeAspect="1"/>
          </p:cNvPicPr>
          <p:nvPr/>
        </p:nvPicPr>
        <p:blipFill>
          <a:blip r:embed="rId5"/>
          <a:stretch>
            <a:fillRect/>
          </a:stretch>
        </p:blipFill>
        <p:spPr>
          <a:xfrm>
            <a:off x="11119168" y="5910558"/>
            <a:ext cx="526717" cy="416652"/>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cxnSp>
        <p:nvCxnSpPr>
          <p:cNvPr id="180" name="Connector: Elbow 179">
            <a:extLst>
              <a:ext uri="{FF2B5EF4-FFF2-40B4-BE49-F238E27FC236}">
                <a16:creationId xmlns:a16="http://schemas.microsoft.com/office/drawing/2014/main" id="{09346497-0244-4C8F-8922-11730FC85BA5}"/>
              </a:ext>
            </a:extLst>
          </p:cNvPr>
          <p:cNvCxnSpPr>
            <a:cxnSpLocks/>
            <a:stCxn id="169" idx="3"/>
            <a:endCxn id="150" idx="1"/>
          </p:cNvCxnSpPr>
          <p:nvPr/>
        </p:nvCxnSpPr>
        <p:spPr>
          <a:xfrm flipV="1">
            <a:off x="7486448" y="1139667"/>
            <a:ext cx="973629" cy="2574373"/>
          </a:xfrm>
          <a:prstGeom prst="bentConnector3">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2" name="Connector: Elbow 181">
            <a:extLst>
              <a:ext uri="{FF2B5EF4-FFF2-40B4-BE49-F238E27FC236}">
                <a16:creationId xmlns:a16="http://schemas.microsoft.com/office/drawing/2014/main" id="{16872253-9EEA-4CC4-9CC9-2A8EC3452887}"/>
              </a:ext>
            </a:extLst>
          </p:cNvPr>
          <p:cNvCxnSpPr>
            <a:cxnSpLocks/>
            <a:stCxn id="169" idx="3"/>
            <a:endCxn id="138" idx="1"/>
          </p:cNvCxnSpPr>
          <p:nvPr/>
        </p:nvCxnSpPr>
        <p:spPr>
          <a:xfrm flipV="1">
            <a:off x="7486449" y="2266216"/>
            <a:ext cx="973631" cy="1447825"/>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5" name="Connector: Elbow 184">
            <a:extLst>
              <a:ext uri="{FF2B5EF4-FFF2-40B4-BE49-F238E27FC236}">
                <a16:creationId xmlns:a16="http://schemas.microsoft.com/office/drawing/2014/main" id="{AE3E29C9-859A-4AB7-AD5E-83A177FE4B9E}"/>
              </a:ext>
            </a:extLst>
          </p:cNvPr>
          <p:cNvCxnSpPr>
            <a:cxnSpLocks/>
            <a:stCxn id="169" idx="3"/>
            <a:endCxn id="157" idx="1"/>
          </p:cNvCxnSpPr>
          <p:nvPr/>
        </p:nvCxnSpPr>
        <p:spPr>
          <a:xfrm flipV="1">
            <a:off x="7486449" y="3549136"/>
            <a:ext cx="973631" cy="164905"/>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9" name="Connector: Elbow 188">
            <a:extLst>
              <a:ext uri="{FF2B5EF4-FFF2-40B4-BE49-F238E27FC236}">
                <a16:creationId xmlns:a16="http://schemas.microsoft.com/office/drawing/2014/main" id="{8EBDBA89-5513-4C6B-A041-B6F4D5AB86DB}"/>
              </a:ext>
            </a:extLst>
          </p:cNvPr>
          <p:cNvCxnSpPr>
            <a:cxnSpLocks/>
            <a:stCxn id="169" idx="3"/>
            <a:endCxn id="162" idx="1"/>
          </p:cNvCxnSpPr>
          <p:nvPr/>
        </p:nvCxnSpPr>
        <p:spPr>
          <a:xfrm>
            <a:off x="7486449" y="3714040"/>
            <a:ext cx="973932" cy="1241485"/>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2" name="Connector: Elbow 191">
            <a:extLst>
              <a:ext uri="{FF2B5EF4-FFF2-40B4-BE49-F238E27FC236}">
                <a16:creationId xmlns:a16="http://schemas.microsoft.com/office/drawing/2014/main" id="{43A0A66B-A558-443C-9965-7396DA806AC5}"/>
              </a:ext>
            </a:extLst>
          </p:cNvPr>
          <p:cNvCxnSpPr>
            <a:cxnSpLocks/>
            <a:stCxn id="169" idx="3"/>
            <a:endCxn id="165" idx="1"/>
          </p:cNvCxnSpPr>
          <p:nvPr/>
        </p:nvCxnSpPr>
        <p:spPr>
          <a:xfrm>
            <a:off x="7486448" y="3714041"/>
            <a:ext cx="974083" cy="2554063"/>
          </a:xfrm>
          <a:prstGeom prst="bentConnector3">
            <a:avLst>
              <a:gd name="adj1" fmla="val 50000"/>
            </a:avLst>
          </a:prstGeom>
          <a:noFill/>
          <a:ln w="127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7" name="Rectangle 206">
            <a:extLst>
              <a:ext uri="{FF2B5EF4-FFF2-40B4-BE49-F238E27FC236}">
                <a16:creationId xmlns:a16="http://schemas.microsoft.com/office/drawing/2014/main" id="{5C1FD134-DFEA-43F0-AB5F-DD41F714004D}"/>
              </a:ext>
            </a:extLst>
          </p:cNvPr>
          <p:cNvSpPr/>
          <p:nvPr/>
        </p:nvSpPr>
        <p:spPr>
          <a:xfrm>
            <a:off x="5537680" y="5135946"/>
            <a:ext cx="1948467" cy="1637397"/>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208" name="TextBox 207">
            <a:extLst>
              <a:ext uri="{FF2B5EF4-FFF2-40B4-BE49-F238E27FC236}">
                <a16:creationId xmlns:a16="http://schemas.microsoft.com/office/drawing/2014/main" id="{1A5768B8-4FB5-4380-9531-9F24B0F59711}"/>
              </a:ext>
            </a:extLst>
          </p:cNvPr>
          <p:cNvSpPr txBox="1"/>
          <p:nvPr/>
        </p:nvSpPr>
        <p:spPr>
          <a:xfrm>
            <a:off x="5586947" y="5245744"/>
            <a:ext cx="1916941" cy="707694"/>
          </a:xfrm>
          <a:prstGeom prst="rect">
            <a:avLst/>
          </a:prstGeom>
          <a:noFill/>
        </p:spPr>
        <p:txBody>
          <a:bodyPr wrap="square" rtlCol="0">
            <a:spAutoFit/>
          </a:bodyPr>
          <a:lstStyle/>
          <a:p>
            <a:pPr lvl="0" algn="ctr" eaLnBrk="1">
              <a:defRPr/>
            </a:pPr>
            <a:r>
              <a:rPr lang="en-US" sz="1333" dirty="0">
                <a:solidFill>
                  <a:srgbClr val="7030A0"/>
                </a:solidFill>
                <a:cs typeface="Arial" pitchFamily="34" charset="0"/>
              </a:rPr>
              <a:t>Archival Bucket</a:t>
            </a:r>
          </a:p>
          <a:p>
            <a:pPr lvl="0" algn="ctr" eaLnBrk="1">
              <a:defRPr/>
            </a:pPr>
            <a:r>
              <a:rPr lang="en-US" sz="1333" dirty="0">
                <a:solidFill>
                  <a:srgbClr val="7030A0"/>
                </a:solidFill>
                <a:cs typeface="Arial" pitchFamily="34" charset="0"/>
              </a:rPr>
              <a:t>Store Metadata Files &amp; Generated Code Files</a:t>
            </a:r>
          </a:p>
        </p:txBody>
      </p:sp>
      <p:pic>
        <p:nvPicPr>
          <p:cNvPr id="209" name="Picture 208">
            <a:extLst>
              <a:ext uri="{FF2B5EF4-FFF2-40B4-BE49-F238E27FC236}">
                <a16:creationId xmlns:a16="http://schemas.microsoft.com/office/drawing/2014/main" id="{45D35872-8DAE-42B0-B465-1E7965154D57}"/>
              </a:ext>
            </a:extLst>
          </p:cNvPr>
          <p:cNvPicPr>
            <a:picLocks noChangeAspect="1"/>
          </p:cNvPicPr>
          <p:nvPr/>
        </p:nvPicPr>
        <p:blipFill>
          <a:blip r:embed="rId5"/>
          <a:stretch>
            <a:fillRect/>
          </a:stretch>
        </p:blipFill>
        <p:spPr>
          <a:xfrm>
            <a:off x="6232772" y="5923345"/>
            <a:ext cx="625291" cy="51937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cxnSp>
        <p:nvCxnSpPr>
          <p:cNvPr id="213" name="Straight Arrow Connector 212">
            <a:extLst>
              <a:ext uri="{FF2B5EF4-FFF2-40B4-BE49-F238E27FC236}">
                <a16:creationId xmlns:a16="http://schemas.microsoft.com/office/drawing/2014/main" id="{761E60D3-A799-4342-AA6A-52DDBF24ED00}"/>
              </a:ext>
            </a:extLst>
          </p:cNvPr>
          <p:cNvCxnSpPr>
            <a:cxnSpLocks/>
            <a:stCxn id="6" idx="3"/>
            <a:endCxn id="12" idx="1"/>
          </p:cNvCxnSpPr>
          <p:nvPr/>
        </p:nvCxnSpPr>
        <p:spPr>
          <a:xfrm>
            <a:off x="2177056" y="3722235"/>
            <a:ext cx="98226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4" name="Straight Arrow Connector 213">
            <a:extLst>
              <a:ext uri="{FF2B5EF4-FFF2-40B4-BE49-F238E27FC236}">
                <a16:creationId xmlns:a16="http://schemas.microsoft.com/office/drawing/2014/main" id="{F4E0E4AF-346F-4C44-A9A9-BA3EDAD10BC8}"/>
              </a:ext>
            </a:extLst>
          </p:cNvPr>
          <p:cNvCxnSpPr>
            <a:cxnSpLocks/>
            <a:stCxn id="12" idx="3"/>
            <a:endCxn id="169" idx="1"/>
          </p:cNvCxnSpPr>
          <p:nvPr/>
        </p:nvCxnSpPr>
        <p:spPr>
          <a:xfrm flipV="1">
            <a:off x="4989836" y="3714040"/>
            <a:ext cx="547843" cy="819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Arrow Connector 216">
            <a:extLst>
              <a:ext uri="{FF2B5EF4-FFF2-40B4-BE49-F238E27FC236}">
                <a16:creationId xmlns:a16="http://schemas.microsoft.com/office/drawing/2014/main" id="{04918953-1192-4A12-BB4A-A1E21C105D3D}"/>
              </a:ext>
            </a:extLst>
          </p:cNvPr>
          <p:cNvCxnSpPr>
            <a:cxnSpLocks/>
            <a:stCxn id="169" idx="2"/>
            <a:endCxn id="207" idx="0"/>
          </p:cNvCxnSpPr>
          <p:nvPr/>
        </p:nvCxnSpPr>
        <p:spPr>
          <a:xfrm flipH="1">
            <a:off x="6511914" y="4777166"/>
            <a:ext cx="151" cy="35878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24" name="Picture 223">
            <a:extLst>
              <a:ext uri="{FF2B5EF4-FFF2-40B4-BE49-F238E27FC236}">
                <a16:creationId xmlns:a16="http://schemas.microsoft.com/office/drawing/2014/main" id="{1CB27343-6EBE-4E16-852B-38C11571FD9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606" y="3991625"/>
            <a:ext cx="497191" cy="489427"/>
          </a:xfrm>
          <a:prstGeom prst="rect">
            <a:avLst/>
          </a:prstGeom>
        </p:spPr>
      </p:pic>
      <p:sp>
        <p:nvSpPr>
          <p:cNvPr id="228" name="TextBox 227">
            <a:extLst>
              <a:ext uri="{FF2B5EF4-FFF2-40B4-BE49-F238E27FC236}">
                <a16:creationId xmlns:a16="http://schemas.microsoft.com/office/drawing/2014/main" id="{684FB0EB-3B7F-43EE-B28E-AC7467164F67}"/>
              </a:ext>
            </a:extLst>
          </p:cNvPr>
          <p:cNvSpPr txBox="1"/>
          <p:nvPr/>
        </p:nvSpPr>
        <p:spPr>
          <a:xfrm>
            <a:off x="148418" y="4409310"/>
            <a:ext cx="930855" cy="297454"/>
          </a:xfrm>
          <a:prstGeom prst="rect">
            <a:avLst/>
          </a:prstGeom>
          <a:noFill/>
        </p:spPr>
        <p:txBody>
          <a:bodyPr wrap="square" rtlCol="0">
            <a:spAutoFit/>
          </a:bodyPr>
          <a:lstStyle/>
          <a:p>
            <a:r>
              <a:rPr lang="en-US" sz="1333" b="1" dirty="0">
                <a:solidFill>
                  <a:schemeClr val="accent6"/>
                </a:solidFill>
                <a:cs typeface="Arial" pitchFamily="34" charset="0"/>
              </a:rPr>
              <a:t>Cluster</a:t>
            </a:r>
          </a:p>
        </p:txBody>
      </p:sp>
      <p:sp>
        <p:nvSpPr>
          <p:cNvPr id="238" name="TextBox 237">
            <a:extLst>
              <a:ext uri="{FF2B5EF4-FFF2-40B4-BE49-F238E27FC236}">
                <a16:creationId xmlns:a16="http://schemas.microsoft.com/office/drawing/2014/main" id="{B76153C3-E59A-48A7-8F9E-BC8A1F547FFD}"/>
              </a:ext>
            </a:extLst>
          </p:cNvPr>
          <p:cNvSpPr txBox="1"/>
          <p:nvPr/>
        </p:nvSpPr>
        <p:spPr>
          <a:xfrm>
            <a:off x="2265738" y="3822259"/>
            <a:ext cx="821788" cy="913392"/>
          </a:xfrm>
          <a:prstGeom prst="rect">
            <a:avLst/>
          </a:prstGeom>
          <a:noFill/>
        </p:spPr>
        <p:txBody>
          <a:bodyPr wrap="square" rtlCol="0">
            <a:spAutoFit/>
          </a:bodyPr>
          <a:lstStyle/>
          <a:p>
            <a:r>
              <a:rPr lang="en-US" sz="1067" dirty="0">
                <a:cs typeface="Arial" pitchFamily="34" charset="0"/>
              </a:rPr>
              <a:t>GCS API/</a:t>
            </a:r>
          </a:p>
          <a:p>
            <a:r>
              <a:rPr lang="en-US" sz="1067" dirty="0">
                <a:cs typeface="Arial" pitchFamily="34" charset="0"/>
              </a:rPr>
              <a:t>SFTP/</a:t>
            </a:r>
          </a:p>
          <a:p>
            <a:r>
              <a:rPr lang="en-US" sz="1067" dirty="0">
                <a:cs typeface="Arial" pitchFamily="34" charset="0"/>
              </a:rPr>
              <a:t>GSUTIL/</a:t>
            </a:r>
          </a:p>
          <a:p>
            <a:r>
              <a:rPr lang="en-US" sz="1067" dirty="0">
                <a:cs typeface="Arial" pitchFamily="34" charset="0"/>
              </a:rPr>
              <a:t>Manual </a:t>
            </a:r>
          </a:p>
          <a:p>
            <a:r>
              <a:rPr lang="en-US" sz="1067" dirty="0">
                <a:cs typeface="Arial" pitchFamily="34" charset="0"/>
              </a:rPr>
              <a:t>Transfer</a:t>
            </a:r>
          </a:p>
        </p:txBody>
      </p:sp>
      <p:pic>
        <p:nvPicPr>
          <p:cNvPr id="245" name="Picture 244">
            <a:extLst>
              <a:ext uri="{FF2B5EF4-FFF2-40B4-BE49-F238E27FC236}">
                <a16:creationId xmlns:a16="http://schemas.microsoft.com/office/drawing/2014/main" id="{DD4308D1-9060-4494-A25C-189E193E0533}"/>
              </a:ext>
            </a:extLst>
          </p:cNvPr>
          <p:cNvPicPr>
            <a:picLocks noChangeAspect="1"/>
          </p:cNvPicPr>
          <p:nvPr/>
        </p:nvPicPr>
        <p:blipFill>
          <a:blip r:embed="rId12"/>
          <a:stretch>
            <a:fillRect/>
          </a:stretch>
        </p:blipFill>
        <p:spPr>
          <a:xfrm>
            <a:off x="2229087" y="3256688"/>
            <a:ext cx="830916" cy="413979"/>
          </a:xfrm>
          <a:prstGeom prst="rect">
            <a:avLst/>
          </a:prstGeom>
        </p:spPr>
      </p:pic>
      <p:pic>
        <p:nvPicPr>
          <p:cNvPr id="295" name="Picture 294">
            <a:extLst>
              <a:ext uri="{FF2B5EF4-FFF2-40B4-BE49-F238E27FC236}">
                <a16:creationId xmlns:a16="http://schemas.microsoft.com/office/drawing/2014/main" id="{6AE06BDA-2B1C-4A89-A5DB-D309052FB7E0}"/>
              </a:ext>
            </a:extLst>
          </p:cNvPr>
          <p:cNvPicPr>
            <a:picLocks noChangeAspect="1"/>
          </p:cNvPicPr>
          <p:nvPr/>
        </p:nvPicPr>
        <p:blipFill>
          <a:blip r:embed="rId13"/>
          <a:stretch>
            <a:fillRect/>
          </a:stretch>
        </p:blipFill>
        <p:spPr>
          <a:xfrm>
            <a:off x="6493170" y="3731275"/>
            <a:ext cx="577223" cy="465811"/>
          </a:xfrm>
          <a:prstGeom prst="rect">
            <a:avLst/>
          </a:prstGeom>
        </p:spPr>
      </p:pic>
      <p:sp>
        <p:nvSpPr>
          <p:cNvPr id="297" name="TextBox 296">
            <a:extLst>
              <a:ext uri="{FF2B5EF4-FFF2-40B4-BE49-F238E27FC236}">
                <a16:creationId xmlns:a16="http://schemas.microsoft.com/office/drawing/2014/main" id="{FD9198CF-EB86-4F13-B88C-0CC714A29C39}"/>
              </a:ext>
            </a:extLst>
          </p:cNvPr>
          <p:cNvSpPr txBox="1"/>
          <p:nvPr/>
        </p:nvSpPr>
        <p:spPr>
          <a:xfrm>
            <a:off x="5632666" y="6427541"/>
            <a:ext cx="2010183" cy="297454"/>
          </a:xfrm>
          <a:prstGeom prst="rect">
            <a:avLst/>
          </a:prstGeom>
          <a:noFill/>
        </p:spPr>
        <p:txBody>
          <a:bodyPr wrap="square" rtlCol="0">
            <a:spAutoFit/>
          </a:bodyPr>
          <a:lstStyle/>
          <a:p>
            <a:r>
              <a:rPr lang="en-US" sz="1333" b="1" dirty="0">
                <a:solidFill>
                  <a:schemeClr val="accent6"/>
                </a:solidFill>
                <a:cs typeface="Arial" pitchFamily="34" charset="0"/>
              </a:rPr>
              <a:t>Google Cloud Storage</a:t>
            </a:r>
          </a:p>
        </p:txBody>
      </p:sp>
      <p:pic>
        <p:nvPicPr>
          <p:cNvPr id="298" name="Picture 297">
            <a:extLst>
              <a:ext uri="{FF2B5EF4-FFF2-40B4-BE49-F238E27FC236}">
                <a16:creationId xmlns:a16="http://schemas.microsoft.com/office/drawing/2014/main" id="{2A53F1AE-395F-459F-9174-9817DC7397AB}"/>
              </a:ext>
            </a:extLst>
          </p:cNvPr>
          <p:cNvPicPr>
            <a:picLocks noChangeAspect="1"/>
          </p:cNvPicPr>
          <p:nvPr/>
        </p:nvPicPr>
        <p:blipFill>
          <a:blip r:embed="rId14"/>
          <a:stretch>
            <a:fillRect/>
          </a:stretch>
        </p:blipFill>
        <p:spPr>
          <a:xfrm>
            <a:off x="5634801" y="3644259"/>
            <a:ext cx="753396" cy="1040359"/>
          </a:xfrm>
          <a:prstGeom prst="rect">
            <a:avLst/>
          </a:prstGeom>
        </p:spPr>
      </p:pic>
      <p:sp>
        <p:nvSpPr>
          <p:cNvPr id="299" name="Slide Number Placeholder 1">
            <a:extLst>
              <a:ext uri="{FF2B5EF4-FFF2-40B4-BE49-F238E27FC236}">
                <a16:creationId xmlns:a16="http://schemas.microsoft.com/office/drawing/2014/main" id="{14368159-9355-4E6D-8186-F70D49A08869}"/>
              </a:ext>
            </a:extLst>
          </p:cNvPr>
          <p:cNvSpPr txBox="1">
            <a:spLocks/>
          </p:cNvSpPr>
          <p:nvPr/>
        </p:nvSpPr>
        <p:spPr>
          <a:xfrm>
            <a:off x="11880292" y="6427541"/>
            <a:ext cx="582099" cy="297454"/>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21</a:t>
            </a:fld>
            <a:endParaRPr lang="en-US" sz="1400" b="1" dirty="0"/>
          </a:p>
        </p:txBody>
      </p:sp>
    </p:spTree>
    <p:extLst>
      <p:ext uri="{BB962C8B-B14F-4D97-AF65-F5344CB8AC3E}">
        <p14:creationId xmlns:p14="http://schemas.microsoft.com/office/powerpoint/2010/main" val="27539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DB6F9F2-30B4-4FC5-93F8-7F24D6C96E0C}"/>
              </a:ext>
            </a:extLst>
          </p:cNvPr>
          <p:cNvSpPr txBox="1">
            <a:spLocks/>
          </p:cNvSpPr>
          <p:nvPr/>
        </p:nvSpPr>
        <p:spPr>
          <a:xfrm>
            <a:off x="107527" y="72842"/>
            <a:ext cx="11921615" cy="517601"/>
          </a:xfrm>
          <a:prstGeom prst="rect">
            <a:avLst/>
          </a:prstGeom>
          <a:solidFill>
            <a:srgbClr val="FF3399"/>
          </a:solidFill>
        </p:spPr>
        <p:txBody>
          <a:bodyPr/>
          <a:lstStyle>
            <a:lvl1pPr algn="l" defTabSz="914378" rtl="0" eaLnBrk="1" latinLnBrk="0" hangingPunct="1">
              <a:lnSpc>
                <a:spcPct val="90000"/>
              </a:lnSpc>
              <a:spcBef>
                <a:spcPct val="0"/>
              </a:spcBef>
              <a:buNone/>
              <a:defRPr sz="1500" b="0" kern="1200">
                <a:solidFill>
                  <a:srgbClr val="000000"/>
                </a:solidFill>
                <a:latin typeface="Arial" pitchFamily="34" charset="0"/>
                <a:ea typeface="+mj-ea"/>
                <a:cs typeface="Arial" pitchFamily="34" charset="0"/>
              </a:defRPr>
            </a:lvl1pPr>
          </a:lstStyle>
          <a:p>
            <a:pPr>
              <a:buClr>
                <a:srgbClr val="194173"/>
              </a:buClr>
              <a:defRPr/>
            </a:pPr>
            <a:r>
              <a:rPr lang="en-GB" sz="1867" b="1" dirty="0">
                <a:solidFill>
                  <a:prstClr val="white"/>
                </a:solidFill>
                <a:latin typeface="Calibri"/>
                <a:cs typeface="Arial" charset="0"/>
              </a:rPr>
              <a:t>Pipelines Execution  &amp; Data Loading By Uploading Source Data Files</a:t>
            </a:r>
          </a:p>
        </p:txBody>
      </p:sp>
      <p:sp>
        <p:nvSpPr>
          <p:cNvPr id="6" name="Rectangle 5">
            <a:extLst>
              <a:ext uri="{FF2B5EF4-FFF2-40B4-BE49-F238E27FC236}">
                <a16:creationId xmlns:a16="http://schemas.microsoft.com/office/drawing/2014/main" id="{EA4731B2-A65B-402D-9F54-43B47DA6C0BB}"/>
              </a:ext>
            </a:extLst>
          </p:cNvPr>
          <p:cNvSpPr/>
          <p:nvPr/>
        </p:nvSpPr>
        <p:spPr>
          <a:xfrm>
            <a:off x="136554" y="656568"/>
            <a:ext cx="2170569" cy="623917"/>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endParaRPr lang="en-US" sz="1333">
              <a:solidFill>
                <a:prstClr val="white"/>
              </a:solidFill>
            </a:endParaRPr>
          </a:p>
        </p:txBody>
      </p:sp>
      <p:pic>
        <p:nvPicPr>
          <p:cNvPr id="7" name="Picture 6">
            <a:extLst>
              <a:ext uri="{FF2B5EF4-FFF2-40B4-BE49-F238E27FC236}">
                <a16:creationId xmlns:a16="http://schemas.microsoft.com/office/drawing/2014/main" id="{4F713A37-E15C-48D4-8889-2D767D03ADB9}"/>
              </a:ext>
            </a:extLst>
          </p:cNvPr>
          <p:cNvPicPr>
            <a:picLocks noChangeAspect="1"/>
          </p:cNvPicPr>
          <p:nvPr/>
        </p:nvPicPr>
        <p:blipFill>
          <a:blip r:embed="rId3"/>
          <a:stretch>
            <a:fillRect/>
          </a:stretch>
        </p:blipFill>
        <p:spPr>
          <a:xfrm>
            <a:off x="1759629" y="870933"/>
            <a:ext cx="347788" cy="344153"/>
          </a:xfrm>
          <a:prstGeom prst="rect">
            <a:avLst/>
          </a:prstGeom>
        </p:spPr>
      </p:pic>
      <p:sp>
        <p:nvSpPr>
          <p:cNvPr id="8" name="TextBox 7">
            <a:extLst>
              <a:ext uri="{FF2B5EF4-FFF2-40B4-BE49-F238E27FC236}">
                <a16:creationId xmlns:a16="http://schemas.microsoft.com/office/drawing/2014/main" id="{8258268A-8AB7-487E-BF65-08B2083F4D97}"/>
              </a:ext>
            </a:extLst>
          </p:cNvPr>
          <p:cNvSpPr txBox="1"/>
          <p:nvPr/>
        </p:nvSpPr>
        <p:spPr>
          <a:xfrm>
            <a:off x="166034" y="907302"/>
            <a:ext cx="1593541" cy="297454"/>
          </a:xfrm>
          <a:prstGeom prst="rect">
            <a:avLst/>
          </a:prstGeom>
          <a:noFill/>
        </p:spPr>
        <p:txBody>
          <a:bodyPr wrap="square" rtlCol="0">
            <a:spAutoFit/>
          </a:bodyPr>
          <a:lstStyle/>
          <a:p>
            <a:r>
              <a:rPr lang="en-US" sz="1333" b="1" dirty="0">
                <a:solidFill>
                  <a:schemeClr val="accent6"/>
                </a:solidFill>
                <a:cs typeface="Arial" pitchFamily="34" charset="0"/>
              </a:rPr>
              <a:t>Developers/Users</a:t>
            </a:r>
          </a:p>
        </p:txBody>
      </p:sp>
      <p:sp>
        <p:nvSpPr>
          <p:cNvPr id="10" name="TextBox 9">
            <a:extLst>
              <a:ext uri="{FF2B5EF4-FFF2-40B4-BE49-F238E27FC236}">
                <a16:creationId xmlns:a16="http://schemas.microsoft.com/office/drawing/2014/main" id="{B1E96D45-DBF2-4723-AC00-2DD0BC034E8A}"/>
              </a:ext>
            </a:extLst>
          </p:cNvPr>
          <p:cNvSpPr txBox="1"/>
          <p:nvPr/>
        </p:nvSpPr>
        <p:spPr>
          <a:xfrm>
            <a:off x="162302" y="671296"/>
            <a:ext cx="1824141" cy="297454"/>
          </a:xfrm>
          <a:prstGeom prst="rect">
            <a:avLst/>
          </a:prstGeom>
          <a:noFill/>
        </p:spPr>
        <p:txBody>
          <a:bodyPr wrap="square" rtlCol="0">
            <a:spAutoFit/>
          </a:bodyPr>
          <a:lstStyle/>
          <a:p>
            <a:r>
              <a:rPr lang="en-US" sz="1333" dirty="0">
                <a:solidFill>
                  <a:srgbClr val="7030A0"/>
                </a:solidFill>
                <a:cs typeface="Arial" pitchFamily="34" charset="0"/>
              </a:rPr>
              <a:t>Upload of Data File  By</a:t>
            </a:r>
          </a:p>
        </p:txBody>
      </p:sp>
      <p:sp>
        <p:nvSpPr>
          <p:cNvPr id="238" name="TextBox 237">
            <a:extLst>
              <a:ext uri="{FF2B5EF4-FFF2-40B4-BE49-F238E27FC236}">
                <a16:creationId xmlns:a16="http://schemas.microsoft.com/office/drawing/2014/main" id="{B76153C3-E59A-48A7-8F9E-BC8A1F547FFD}"/>
              </a:ext>
            </a:extLst>
          </p:cNvPr>
          <p:cNvSpPr txBox="1"/>
          <p:nvPr/>
        </p:nvSpPr>
        <p:spPr>
          <a:xfrm>
            <a:off x="2675482" y="2292111"/>
            <a:ext cx="1540789" cy="584968"/>
          </a:xfrm>
          <a:prstGeom prst="rect">
            <a:avLst/>
          </a:prstGeom>
          <a:noFill/>
        </p:spPr>
        <p:txBody>
          <a:bodyPr wrap="square" rtlCol="0">
            <a:spAutoFit/>
          </a:bodyPr>
          <a:lstStyle/>
          <a:p>
            <a:r>
              <a:rPr lang="en-US" sz="1067" dirty="0">
                <a:cs typeface="Arial" pitchFamily="34" charset="0"/>
              </a:rPr>
              <a:t>GCS API/SFTP/</a:t>
            </a:r>
          </a:p>
          <a:p>
            <a:r>
              <a:rPr lang="en-US" sz="1067" dirty="0">
                <a:cs typeface="Arial" pitchFamily="34" charset="0"/>
              </a:rPr>
              <a:t>GSUTIL/Manual </a:t>
            </a:r>
          </a:p>
          <a:p>
            <a:r>
              <a:rPr lang="en-US" sz="1067" dirty="0">
                <a:cs typeface="Arial" pitchFamily="34" charset="0"/>
              </a:rPr>
              <a:t>Transfer</a:t>
            </a:r>
          </a:p>
        </p:txBody>
      </p:sp>
      <p:sp>
        <p:nvSpPr>
          <p:cNvPr id="206" name="Rectangle 205">
            <a:extLst>
              <a:ext uri="{FF2B5EF4-FFF2-40B4-BE49-F238E27FC236}">
                <a16:creationId xmlns:a16="http://schemas.microsoft.com/office/drawing/2014/main" id="{878AB35D-960F-4C93-B242-4D546BA1E2FB}"/>
              </a:ext>
            </a:extLst>
          </p:cNvPr>
          <p:cNvSpPr/>
          <p:nvPr/>
        </p:nvSpPr>
        <p:spPr>
          <a:xfrm>
            <a:off x="3119921" y="842678"/>
            <a:ext cx="1624193" cy="1482860"/>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r" defTabSz="457189"/>
            <a:endParaRPr lang="en-US" sz="1100"/>
          </a:p>
        </p:txBody>
      </p:sp>
      <p:pic>
        <p:nvPicPr>
          <p:cNvPr id="210" name="Picture 209">
            <a:extLst>
              <a:ext uri="{FF2B5EF4-FFF2-40B4-BE49-F238E27FC236}">
                <a16:creationId xmlns:a16="http://schemas.microsoft.com/office/drawing/2014/main" id="{ABCC5D53-B82F-4FB5-AC62-AC807B81D7F2}"/>
              </a:ext>
            </a:extLst>
          </p:cNvPr>
          <p:cNvPicPr>
            <a:picLocks noChangeAspect="1"/>
          </p:cNvPicPr>
          <p:nvPr/>
        </p:nvPicPr>
        <p:blipFill>
          <a:blip r:embed="rId4"/>
          <a:stretch>
            <a:fillRect/>
          </a:stretch>
        </p:blipFill>
        <p:spPr>
          <a:xfrm>
            <a:off x="3402432" y="1717192"/>
            <a:ext cx="416387" cy="358123"/>
          </a:xfrm>
          <a:prstGeom prst="rect">
            <a:avLst/>
          </a:prstGeom>
        </p:spPr>
      </p:pic>
      <p:sp>
        <p:nvSpPr>
          <p:cNvPr id="211" name="Rectangle 210">
            <a:extLst>
              <a:ext uri="{FF2B5EF4-FFF2-40B4-BE49-F238E27FC236}">
                <a16:creationId xmlns:a16="http://schemas.microsoft.com/office/drawing/2014/main" id="{9515FAD5-08B9-40B0-83D1-9DF46237562D}"/>
              </a:ext>
            </a:extLst>
          </p:cNvPr>
          <p:cNvSpPr/>
          <p:nvPr/>
        </p:nvSpPr>
        <p:spPr>
          <a:xfrm>
            <a:off x="5316152" y="842678"/>
            <a:ext cx="1609731" cy="1482860"/>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sp>
        <p:nvSpPr>
          <p:cNvPr id="212" name="Rectangle 211">
            <a:extLst>
              <a:ext uri="{FF2B5EF4-FFF2-40B4-BE49-F238E27FC236}">
                <a16:creationId xmlns:a16="http://schemas.microsoft.com/office/drawing/2014/main" id="{7E33DA3B-D923-46D6-9A5A-EC702B60AC68}"/>
              </a:ext>
            </a:extLst>
          </p:cNvPr>
          <p:cNvSpPr/>
          <p:nvPr/>
        </p:nvSpPr>
        <p:spPr>
          <a:xfrm>
            <a:off x="7604496" y="862269"/>
            <a:ext cx="1823003" cy="1463271"/>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sp>
        <p:nvSpPr>
          <p:cNvPr id="215" name="Rectangle 214">
            <a:extLst>
              <a:ext uri="{FF2B5EF4-FFF2-40B4-BE49-F238E27FC236}">
                <a16:creationId xmlns:a16="http://schemas.microsoft.com/office/drawing/2014/main" id="{DBD35A5C-CCEF-4F4A-920E-9CA900ECAEF2}"/>
              </a:ext>
            </a:extLst>
          </p:cNvPr>
          <p:cNvSpPr/>
          <p:nvPr/>
        </p:nvSpPr>
        <p:spPr>
          <a:xfrm>
            <a:off x="9980924" y="862270"/>
            <a:ext cx="2026977" cy="1463268"/>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pic>
        <p:nvPicPr>
          <p:cNvPr id="216" name="Picture 215">
            <a:extLst>
              <a:ext uri="{FF2B5EF4-FFF2-40B4-BE49-F238E27FC236}">
                <a16:creationId xmlns:a16="http://schemas.microsoft.com/office/drawing/2014/main" id="{332C95B1-2E7B-4225-8838-D9E4C46AAD99}"/>
              </a:ext>
            </a:extLst>
          </p:cNvPr>
          <p:cNvPicPr>
            <a:picLocks noChangeAspect="1"/>
          </p:cNvPicPr>
          <p:nvPr/>
        </p:nvPicPr>
        <p:blipFill>
          <a:blip r:embed="rId5"/>
          <a:stretch>
            <a:fillRect/>
          </a:stretch>
        </p:blipFill>
        <p:spPr>
          <a:xfrm>
            <a:off x="5624997" y="1659100"/>
            <a:ext cx="363475" cy="358123"/>
          </a:xfrm>
          <a:prstGeom prst="rect">
            <a:avLst/>
          </a:prstGeom>
        </p:spPr>
      </p:pic>
      <p:sp>
        <p:nvSpPr>
          <p:cNvPr id="218" name="TextBox 217">
            <a:extLst>
              <a:ext uri="{FF2B5EF4-FFF2-40B4-BE49-F238E27FC236}">
                <a16:creationId xmlns:a16="http://schemas.microsoft.com/office/drawing/2014/main" id="{ADC12764-5BF2-4E6E-90D5-605213D21E6E}"/>
              </a:ext>
            </a:extLst>
          </p:cNvPr>
          <p:cNvSpPr txBox="1"/>
          <p:nvPr/>
        </p:nvSpPr>
        <p:spPr>
          <a:xfrm>
            <a:off x="6090922" y="1521970"/>
            <a:ext cx="834961" cy="600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defTabSz="457189"/>
            <a:r>
              <a:rPr lang="en-US" sz="1100" dirty="0"/>
              <a:t>Cloud Functions |</a:t>
            </a:r>
          </a:p>
          <a:p>
            <a:pPr algn="just" defTabSz="457189"/>
            <a:r>
              <a:rPr lang="en-US" sz="1100" dirty="0"/>
              <a:t>Calling DAG</a:t>
            </a:r>
          </a:p>
        </p:txBody>
      </p:sp>
      <p:sp>
        <p:nvSpPr>
          <p:cNvPr id="219" name="TextBox 218">
            <a:extLst>
              <a:ext uri="{FF2B5EF4-FFF2-40B4-BE49-F238E27FC236}">
                <a16:creationId xmlns:a16="http://schemas.microsoft.com/office/drawing/2014/main" id="{7071EA14-ACD5-41DA-A5C4-9C0A7EC920F2}"/>
              </a:ext>
            </a:extLst>
          </p:cNvPr>
          <p:cNvSpPr txBox="1"/>
          <p:nvPr/>
        </p:nvSpPr>
        <p:spPr>
          <a:xfrm>
            <a:off x="8391457" y="1322108"/>
            <a:ext cx="825180"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Cloud Run | </a:t>
            </a:r>
          </a:p>
          <a:p>
            <a:pPr algn="ctr" defTabSz="457189"/>
            <a:r>
              <a:rPr lang="en-US" sz="1100" dirty="0"/>
              <a:t>Custom API</a:t>
            </a:r>
          </a:p>
        </p:txBody>
      </p:sp>
      <p:sp>
        <p:nvSpPr>
          <p:cNvPr id="220" name="TextBox 219">
            <a:extLst>
              <a:ext uri="{FF2B5EF4-FFF2-40B4-BE49-F238E27FC236}">
                <a16:creationId xmlns:a16="http://schemas.microsoft.com/office/drawing/2014/main" id="{3AFFF55B-6E78-4BED-8E7E-0E453341134E}"/>
              </a:ext>
            </a:extLst>
          </p:cNvPr>
          <p:cNvSpPr txBox="1"/>
          <p:nvPr/>
        </p:nvSpPr>
        <p:spPr>
          <a:xfrm>
            <a:off x="10549413" y="1322108"/>
            <a:ext cx="1051268"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Cloud Firestore</a:t>
            </a:r>
          </a:p>
          <a:p>
            <a:pPr defTabSz="457189"/>
            <a:r>
              <a:rPr lang="en-US" sz="1100" dirty="0"/>
              <a:t>| Metastore DB</a:t>
            </a:r>
          </a:p>
        </p:txBody>
      </p:sp>
      <p:pic>
        <p:nvPicPr>
          <p:cNvPr id="221" name="Picture 220">
            <a:extLst>
              <a:ext uri="{FF2B5EF4-FFF2-40B4-BE49-F238E27FC236}">
                <a16:creationId xmlns:a16="http://schemas.microsoft.com/office/drawing/2014/main" id="{2445BD5D-5014-4A05-822B-F1D4649BFFCC}"/>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11628" y="1342093"/>
            <a:ext cx="334376" cy="347787"/>
          </a:xfrm>
          <a:prstGeom prst="rect">
            <a:avLst/>
          </a:prstGeom>
        </p:spPr>
      </p:pic>
      <p:cxnSp>
        <p:nvCxnSpPr>
          <p:cNvPr id="222" name="Straight Arrow Connector 221">
            <a:extLst>
              <a:ext uri="{FF2B5EF4-FFF2-40B4-BE49-F238E27FC236}">
                <a16:creationId xmlns:a16="http://schemas.microsoft.com/office/drawing/2014/main" id="{68D79EA1-22F7-4983-B18D-FEFDBC34C7B6}"/>
              </a:ext>
            </a:extLst>
          </p:cNvPr>
          <p:cNvCxnSpPr>
            <a:cxnSpLocks/>
            <a:stCxn id="6" idx="3"/>
            <a:endCxn id="206" idx="1"/>
          </p:cNvCxnSpPr>
          <p:nvPr/>
        </p:nvCxnSpPr>
        <p:spPr>
          <a:xfrm>
            <a:off x="2307123" y="968527"/>
            <a:ext cx="812797" cy="615581"/>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3" name="Straight Arrow Connector 222">
            <a:extLst>
              <a:ext uri="{FF2B5EF4-FFF2-40B4-BE49-F238E27FC236}">
                <a16:creationId xmlns:a16="http://schemas.microsoft.com/office/drawing/2014/main" id="{06B656E3-C40D-4F4A-BB90-3F177BE6B149}"/>
              </a:ext>
            </a:extLst>
          </p:cNvPr>
          <p:cNvCxnSpPr>
            <a:cxnSpLocks/>
            <a:stCxn id="206" idx="3"/>
            <a:endCxn id="211" idx="1"/>
          </p:cNvCxnSpPr>
          <p:nvPr/>
        </p:nvCxnSpPr>
        <p:spPr>
          <a:xfrm>
            <a:off x="4744114" y="1584108"/>
            <a:ext cx="572039" cy="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5" name="TextBox 224">
            <a:extLst>
              <a:ext uri="{FF2B5EF4-FFF2-40B4-BE49-F238E27FC236}">
                <a16:creationId xmlns:a16="http://schemas.microsoft.com/office/drawing/2014/main" id="{D0DB00ED-59E6-46BD-A3AB-6B70F261391E}"/>
              </a:ext>
            </a:extLst>
          </p:cNvPr>
          <p:cNvSpPr txBox="1"/>
          <p:nvPr/>
        </p:nvSpPr>
        <p:spPr>
          <a:xfrm>
            <a:off x="3967035" y="1660469"/>
            <a:ext cx="57691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Cloud Storage</a:t>
            </a:r>
          </a:p>
        </p:txBody>
      </p:sp>
      <p:cxnSp>
        <p:nvCxnSpPr>
          <p:cNvPr id="226" name="Straight Arrow Connector 225">
            <a:extLst>
              <a:ext uri="{FF2B5EF4-FFF2-40B4-BE49-F238E27FC236}">
                <a16:creationId xmlns:a16="http://schemas.microsoft.com/office/drawing/2014/main" id="{7B04C4CC-DB6C-4C8B-A21B-1C7078D0BC45}"/>
              </a:ext>
            </a:extLst>
          </p:cNvPr>
          <p:cNvCxnSpPr>
            <a:cxnSpLocks/>
          </p:cNvCxnSpPr>
          <p:nvPr/>
        </p:nvCxnSpPr>
        <p:spPr>
          <a:xfrm>
            <a:off x="6920245" y="1330235"/>
            <a:ext cx="657676" cy="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7" name="Straight Arrow Connector 226">
            <a:extLst>
              <a:ext uri="{FF2B5EF4-FFF2-40B4-BE49-F238E27FC236}">
                <a16:creationId xmlns:a16="http://schemas.microsoft.com/office/drawing/2014/main" id="{E40206D5-4315-4FAB-9173-CEB55503DA39}"/>
              </a:ext>
            </a:extLst>
          </p:cNvPr>
          <p:cNvCxnSpPr>
            <a:cxnSpLocks/>
          </p:cNvCxnSpPr>
          <p:nvPr/>
        </p:nvCxnSpPr>
        <p:spPr>
          <a:xfrm flipH="1" flipV="1">
            <a:off x="6915111" y="1769517"/>
            <a:ext cx="652037" cy="4407"/>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9" name="Straight Arrow Connector 228">
            <a:extLst>
              <a:ext uri="{FF2B5EF4-FFF2-40B4-BE49-F238E27FC236}">
                <a16:creationId xmlns:a16="http://schemas.microsoft.com/office/drawing/2014/main" id="{DBC4C466-2D85-4ADC-94FD-897A4AE1CC64}"/>
              </a:ext>
            </a:extLst>
          </p:cNvPr>
          <p:cNvCxnSpPr>
            <a:cxnSpLocks/>
          </p:cNvCxnSpPr>
          <p:nvPr/>
        </p:nvCxnSpPr>
        <p:spPr>
          <a:xfrm>
            <a:off x="9459033" y="1325301"/>
            <a:ext cx="536859" cy="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30" name="Straight Arrow Connector 229">
            <a:extLst>
              <a:ext uri="{FF2B5EF4-FFF2-40B4-BE49-F238E27FC236}">
                <a16:creationId xmlns:a16="http://schemas.microsoft.com/office/drawing/2014/main" id="{BCD35EA6-CA90-4AC0-AAD6-33558DC4E839}"/>
              </a:ext>
            </a:extLst>
          </p:cNvPr>
          <p:cNvCxnSpPr>
            <a:cxnSpLocks/>
          </p:cNvCxnSpPr>
          <p:nvPr/>
        </p:nvCxnSpPr>
        <p:spPr>
          <a:xfrm flipH="1">
            <a:off x="9462231" y="1733913"/>
            <a:ext cx="533661" cy="0"/>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31" name="Oval 230">
            <a:extLst>
              <a:ext uri="{FF2B5EF4-FFF2-40B4-BE49-F238E27FC236}">
                <a16:creationId xmlns:a16="http://schemas.microsoft.com/office/drawing/2014/main" id="{BEBD8E2D-4490-4304-BA88-67E3DEDAB6E0}"/>
              </a:ext>
            </a:extLst>
          </p:cNvPr>
          <p:cNvSpPr/>
          <p:nvPr/>
        </p:nvSpPr>
        <p:spPr>
          <a:xfrm>
            <a:off x="2713543" y="899695"/>
            <a:ext cx="350079" cy="343507"/>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E1</a:t>
            </a:r>
          </a:p>
        </p:txBody>
      </p:sp>
      <p:sp>
        <p:nvSpPr>
          <p:cNvPr id="232" name="Oval 231">
            <a:extLst>
              <a:ext uri="{FF2B5EF4-FFF2-40B4-BE49-F238E27FC236}">
                <a16:creationId xmlns:a16="http://schemas.microsoft.com/office/drawing/2014/main" id="{DCFC9F57-4345-412E-9F57-F3C0D9D3A268}"/>
              </a:ext>
            </a:extLst>
          </p:cNvPr>
          <p:cNvSpPr/>
          <p:nvPr/>
        </p:nvSpPr>
        <p:spPr>
          <a:xfrm>
            <a:off x="4848891" y="910603"/>
            <a:ext cx="386447"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E2</a:t>
            </a:r>
          </a:p>
        </p:txBody>
      </p:sp>
      <p:sp>
        <p:nvSpPr>
          <p:cNvPr id="233" name="Oval 232">
            <a:extLst>
              <a:ext uri="{FF2B5EF4-FFF2-40B4-BE49-F238E27FC236}">
                <a16:creationId xmlns:a16="http://schemas.microsoft.com/office/drawing/2014/main" id="{0AD06E6E-163E-4CD8-83E0-F2F98BFA1A52}"/>
              </a:ext>
            </a:extLst>
          </p:cNvPr>
          <p:cNvSpPr/>
          <p:nvPr/>
        </p:nvSpPr>
        <p:spPr>
          <a:xfrm>
            <a:off x="7089077" y="844116"/>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E3</a:t>
            </a:r>
          </a:p>
        </p:txBody>
      </p:sp>
      <p:sp>
        <p:nvSpPr>
          <p:cNvPr id="234" name="Oval 233">
            <a:extLst>
              <a:ext uri="{FF2B5EF4-FFF2-40B4-BE49-F238E27FC236}">
                <a16:creationId xmlns:a16="http://schemas.microsoft.com/office/drawing/2014/main" id="{8D022C7A-6703-4D8D-8E4F-57C5F9AD81C6}"/>
              </a:ext>
            </a:extLst>
          </p:cNvPr>
          <p:cNvSpPr/>
          <p:nvPr/>
        </p:nvSpPr>
        <p:spPr>
          <a:xfrm>
            <a:off x="7068494" y="1824879"/>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E6</a:t>
            </a:r>
          </a:p>
        </p:txBody>
      </p:sp>
      <p:sp>
        <p:nvSpPr>
          <p:cNvPr id="235" name="Oval 234">
            <a:extLst>
              <a:ext uri="{FF2B5EF4-FFF2-40B4-BE49-F238E27FC236}">
                <a16:creationId xmlns:a16="http://schemas.microsoft.com/office/drawing/2014/main" id="{AAD4C28E-BE46-48A1-AE98-D77AA8D3FC02}"/>
              </a:ext>
            </a:extLst>
          </p:cNvPr>
          <p:cNvSpPr/>
          <p:nvPr/>
        </p:nvSpPr>
        <p:spPr>
          <a:xfrm>
            <a:off x="9528959" y="1824879"/>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E5</a:t>
            </a:r>
          </a:p>
        </p:txBody>
      </p:sp>
      <p:sp>
        <p:nvSpPr>
          <p:cNvPr id="236" name="Oval 235">
            <a:extLst>
              <a:ext uri="{FF2B5EF4-FFF2-40B4-BE49-F238E27FC236}">
                <a16:creationId xmlns:a16="http://schemas.microsoft.com/office/drawing/2014/main" id="{EC86756E-1360-4616-BBB6-CFE734BFCF39}"/>
              </a:ext>
            </a:extLst>
          </p:cNvPr>
          <p:cNvSpPr/>
          <p:nvPr/>
        </p:nvSpPr>
        <p:spPr>
          <a:xfrm>
            <a:off x="9529385" y="862269"/>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E4</a:t>
            </a:r>
          </a:p>
        </p:txBody>
      </p:sp>
      <p:sp>
        <p:nvSpPr>
          <p:cNvPr id="237" name="Rectangle 236">
            <a:extLst>
              <a:ext uri="{FF2B5EF4-FFF2-40B4-BE49-F238E27FC236}">
                <a16:creationId xmlns:a16="http://schemas.microsoft.com/office/drawing/2014/main" id="{1F7771FF-DC0E-4C6E-8B3D-072CECA3E1D2}"/>
              </a:ext>
            </a:extLst>
          </p:cNvPr>
          <p:cNvSpPr/>
          <p:nvPr/>
        </p:nvSpPr>
        <p:spPr>
          <a:xfrm>
            <a:off x="162302" y="2794518"/>
            <a:ext cx="11849393" cy="2404381"/>
          </a:xfrm>
          <a:prstGeom prst="rect">
            <a:avLst/>
          </a:prstGeom>
          <a:solidFill>
            <a:schemeClr val="bg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p>
        </p:txBody>
      </p:sp>
      <p:sp>
        <p:nvSpPr>
          <p:cNvPr id="239" name="Rectangle 238">
            <a:extLst>
              <a:ext uri="{FF2B5EF4-FFF2-40B4-BE49-F238E27FC236}">
                <a16:creationId xmlns:a16="http://schemas.microsoft.com/office/drawing/2014/main" id="{724CEFC3-CFAE-4977-B484-87650A215D6F}"/>
              </a:ext>
            </a:extLst>
          </p:cNvPr>
          <p:cNvSpPr/>
          <p:nvPr/>
        </p:nvSpPr>
        <p:spPr>
          <a:xfrm>
            <a:off x="162302" y="2902103"/>
            <a:ext cx="11822095" cy="2307894"/>
          </a:xfrm>
          <a:prstGeom prst="rect">
            <a:avLst/>
          </a:prstGeom>
          <a:solidFill>
            <a:schemeClr val="accent3">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p>
        </p:txBody>
      </p:sp>
      <p:pic>
        <p:nvPicPr>
          <p:cNvPr id="240" name="Picture 239">
            <a:extLst>
              <a:ext uri="{FF2B5EF4-FFF2-40B4-BE49-F238E27FC236}">
                <a16:creationId xmlns:a16="http://schemas.microsoft.com/office/drawing/2014/main" id="{1397EF4A-3F75-4930-B819-FF13AECA80D3}"/>
              </a:ext>
            </a:extLst>
          </p:cNvPr>
          <p:cNvPicPr>
            <a:picLocks noChangeAspect="1"/>
          </p:cNvPicPr>
          <p:nvPr/>
        </p:nvPicPr>
        <p:blipFill>
          <a:blip r:embed="rId7"/>
          <a:stretch>
            <a:fillRect/>
          </a:stretch>
        </p:blipFill>
        <p:spPr>
          <a:xfrm>
            <a:off x="207604" y="2866654"/>
            <a:ext cx="377765" cy="321767"/>
          </a:xfrm>
          <a:prstGeom prst="rect">
            <a:avLst/>
          </a:prstGeom>
        </p:spPr>
      </p:pic>
      <p:sp>
        <p:nvSpPr>
          <p:cNvPr id="241" name="TextBox 240">
            <a:extLst>
              <a:ext uri="{FF2B5EF4-FFF2-40B4-BE49-F238E27FC236}">
                <a16:creationId xmlns:a16="http://schemas.microsoft.com/office/drawing/2014/main" id="{F14209D6-E274-4312-8634-2D7C92A21419}"/>
              </a:ext>
            </a:extLst>
          </p:cNvPr>
          <p:cNvSpPr txBox="1"/>
          <p:nvPr/>
        </p:nvSpPr>
        <p:spPr>
          <a:xfrm>
            <a:off x="633617" y="2891896"/>
            <a:ext cx="112595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Composer DAG</a:t>
            </a:r>
          </a:p>
        </p:txBody>
      </p:sp>
      <p:pic>
        <p:nvPicPr>
          <p:cNvPr id="242" name="Picture 241">
            <a:extLst>
              <a:ext uri="{FF2B5EF4-FFF2-40B4-BE49-F238E27FC236}">
                <a16:creationId xmlns:a16="http://schemas.microsoft.com/office/drawing/2014/main" id="{0793977B-8247-4804-834C-93746A8EAB49}"/>
              </a:ext>
            </a:extLst>
          </p:cNvPr>
          <p:cNvPicPr>
            <a:picLocks noChangeAspect="1"/>
          </p:cNvPicPr>
          <p:nvPr/>
        </p:nvPicPr>
        <p:blipFill>
          <a:blip r:embed="rId8"/>
          <a:stretch>
            <a:fillRect/>
          </a:stretch>
        </p:blipFill>
        <p:spPr>
          <a:xfrm>
            <a:off x="198685" y="3548309"/>
            <a:ext cx="686259" cy="984359"/>
          </a:xfrm>
          <a:prstGeom prst="rect">
            <a:avLst/>
          </a:prstGeom>
        </p:spPr>
      </p:pic>
      <p:pic>
        <p:nvPicPr>
          <p:cNvPr id="243" name="Picture 242">
            <a:extLst>
              <a:ext uri="{FF2B5EF4-FFF2-40B4-BE49-F238E27FC236}">
                <a16:creationId xmlns:a16="http://schemas.microsoft.com/office/drawing/2014/main" id="{AD2A70ED-B5C2-4CC5-B30A-96114D956567}"/>
              </a:ext>
            </a:extLst>
          </p:cNvPr>
          <p:cNvPicPr>
            <a:picLocks noChangeAspect="1"/>
          </p:cNvPicPr>
          <p:nvPr/>
        </p:nvPicPr>
        <p:blipFill>
          <a:blip r:embed="rId8"/>
          <a:stretch>
            <a:fillRect/>
          </a:stretch>
        </p:blipFill>
        <p:spPr>
          <a:xfrm>
            <a:off x="1794817" y="3547812"/>
            <a:ext cx="686259" cy="955493"/>
          </a:xfrm>
          <a:prstGeom prst="rect">
            <a:avLst/>
          </a:prstGeom>
        </p:spPr>
      </p:pic>
      <p:pic>
        <p:nvPicPr>
          <p:cNvPr id="244" name="Picture 243">
            <a:extLst>
              <a:ext uri="{FF2B5EF4-FFF2-40B4-BE49-F238E27FC236}">
                <a16:creationId xmlns:a16="http://schemas.microsoft.com/office/drawing/2014/main" id="{2306548A-EAFD-416F-B621-FCE80A7E68DB}"/>
              </a:ext>
            </a:extLst>
          </p:cNvPr>
          <p:cNvPicPr>
            <a:picLocks noChangeAspect="1"/>
          </p:cNvPicPr>
          <p:nvPr/>
        </p:nvPicPr>
        <p:blipFill>
          <a:blip r:embed="rId8"/>
          <a:stretch>
            <a:fillRect/>
          </a:stretch>
        </p:blipFill>
        <p:spPr>
          <a:xfrm>
            <a:off x="3431945" y="3531794"/>
            <a:ext cx="686259" cy="935605"/>
          </a:xfrm>
          <a:prstGeom prst="rect">
            <a:avLst/>
          </a:prstGeom>
        </p:spPr>
      </p:pic>
      <p:pic>
        <p:nvPicPr>
          <p:cNvPr id="246" name="Picture 245">
            <a:extLst>
              <a:ext uri="{FF2B5EF4-FFF2-40B4-BE49-F238E27FC236}">
                <a16:creationId xmlns:a16="http://schemas.microsoft.com/office/drawing/2014/main" id="{59E584C4-84E0-4C77-9FB1-01418019F37E}"/>
              </a:ext>
            </a:extLst>
          </p:cNvPr>
          <p:cNvPicPr>
            <a:picLocks noChangeAspect="1"/>
          </p:cNvPicPr>
          <p:nvPr/>
        </p:nvPicPr>
        <p:blipFill>
          <a:blip r:embed="rId8"/>
          <a:stretch>
            <a:fillRect/>
          </a:stretch>
        </p:blipFill>
        <p:spPr>
          <a:xfrm>
            <a:off x="7236769" y="3523393"/>
            <a:ext cx="686259" cy="901759"/>
          </a:xfrm>
          <a:prstGeom prst="rect">
            <a:avLst/>
          </a:prstGeom>
        </p:spPr>
      </p:pic>
      <p:pic>
        <p:nvPicPr>
          <p:cNvPr id="247" name="Picture 246">
            <a:extLst>
              <a:ext uri="{FF2B5EF4-FFF2-40B4-BE49-F238E27FC236}">
                <a16:creationId xmlns:a16="http://schemas.microsoft.com/office/drawing/2014/main" id="{81D9B638-AE15-497C-82CE-49E7C450D514}"/>
              </a:ext>
            </a:extLst>
          </p:cNvPr>
          <p:cNvPicPr>
            <a:picLocks noChangeAspect="1"/>
          </p:cNvPicPr>
          <p:nvPr/>
        </p:nvPicPr>
        <p:blipFill>
          <a:blip r:embed="rId8"/>
          <a:stretch>
            <a:fillRect/>
          </a:stretch>
        </p:blipFill>
        <p:spPr>
          <a:xfrm>
            <a:off x="9177120" y="3542892"/>
            <a:ext cx="686259" cy="864605"/>
          </a:xfrm>
          <a:prstGeom prst="rect">
            <a:avLst/>
          </a:prstGeom>
        </p:spPr>
      </p:pic>
      <p:sp>
        <p:nvSpPr>
          <p:cNvPr id="248" name="TextBox 247">
            <a:extLst>
              <a:ext uri="{FF2B5EF4-FFF2-40B4-BE49-F238E27FC236}">
                <a16:creationId xmlns:a16="http://schemas.microsoft.com/office/drawing/2014/main" id="{9A172510-5E25-4126-8B6C-D0149799CA01}"/>
              </a:ext>
            </a:extLst>
          </p:cNvPr>
          <p:cNvSpPr txBox="1"/>
          <p:nvPr/>
        </p:nvSpPr>
        <p:spPr>
          <a:xfrm>
            <a:off x="497457" y="4565627"/>
            <a:ext cx="57691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Initialize</a:t>
            </a:r>
          </a:p>
        </p:txBody>
      </p:sp>
      <p:sp>
        <p:nvSpPr>
          <p:cNvPr id="249" name="TextBox 248">
            <a:extLst>
              <a:ext uri="{FF2B5EF4-FFF2-40B4-BE49-F238E27FC236}">
                <a16:creationId xmlns:a16="http://schemas.microsoft.com/office/drawing/2014/main" id="{50B3F5D6-462D-41F6-8947-1A817A16DF85}"/>
              </a:ext>
            </a:extLst>
          </p:cNvPr>
          <p:cNvSpPr txBox="1"/>
          <p:nvPr/>
        </p:nvSpPr>
        <p:spPr>
          <a:xfrm>
            <a:off x="1828558" y="4504822"/>
            <a:ext cx="144591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Landing To Raw</a:t>
            </a:r>
          </a:p>
        </p:txBody>
      </p:sp>
      <p:sp>
        <p:nvSpPr>
          <p:cNvPr id="250" name="TextBox 249">
            <a:extLst>
              <a:ext uri="{FF2B5EF4-FFF2-40B4-BE49-F238E27FC236}">
                <a16:creationId xmlns:a16="http://schemas.microsoft.com/office/drawing/2014/main" id="{DBFEE4CE-D3D3-4EAC-B73C-383036DD0091}"/>
              </a:ext>
            </a:extLst>
          </p:cNvPr>
          <p:cNvSpPr txBox="1"/>
          <p:nvPr/>
        </p:nvSpPr>
        <p:spPr>
          <a:xfrm>
            <a:off x="3431946" y="4413576"/>
            <a:ext cx="1482583"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Raw To Bronze</a:t>
            </a:r>
          </a:p>
          <a:p>
            <a:pPr algn="ctr" defTabSz="457189"/>
            <a:r>
              <a:rPr lang="en-US" sz="1100" dirty="0"/>
              <a:t>(Staging Layer)</a:t>
            </a:r>
          </a:p>
        </p:txBody>
      </p:sp>
      <p:sp>
        <p:nvSpPr>
          <p:cNvPr id="251" name="TextBox 250">
            <a:extLst>
              <a:ext uri="{FF2B5EF4-FFF2-40B4-BE49-F238E27FC236}">
                <a16:creationId xmlns:a16="http://schemas.microsoft.com/office/drawing/2014/main" id="{F63F31BF-04ED-4AC5-A6D4-859883E46B33}"/>
              </a:ext>
            </a:extLst>
          </p:cNvPr>
          <p:cNvSpPr txBox="1"/>
          <p:nvPr/>
        </p:nvSpPr>
        <p:spPr>
          <a:xfrm>
            <a:off x="6960942" y="4447057"/>
            <a:ext cx="193544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Bronze To Silver</a:t>
            </a:r>
          </a:p>
          <a:p>
            <a:pPr algn="ctr" defTabSz="457189"/>
            <a:r>
              <a:rPr lang="en-US" sz="1100" dirty="0"/>
              <a:t>(Curated Layer)</a:t>
            </a:r>
          </a:p>
        </p:txBody>
      </p:sp>
      <p:sp>
        <p:nvSpPr>
          <p:cNvPr id="252" name="TextBox 251">
            <a:extLst>
              <a:ext uri="{FF2B5EF4-FFF2-40B4-BE49-F238E27FC236}">
                <a16:creationId xmlns:a16="http://schemas.microsoft.com/office/drawing/2014/main" id="{C360D76B-9B3F-4AE3-A0A2-B03EB579DE9F}"/>
              </a:ext>
            </a:extLst>
          </p:cNvPr>
          <p:cNvSpPr txBox="1"/>
          <p:nvPr/>
        </p:nvSpPr>
        <p:spPr>
          <a:xfrm>
            <a:off x="9177120" y="4351553"/>
            <a:ext cx="1358696"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Silver To Gold</a:t>
            </a:r>
          </a:p>
          <a:p>
            <a:pPr algn="ctr" defTabSz="457189"/>
            <a:r>
              <a:rPr lang="en-US" sz="1100" dirty="0"/>
              <a:t>(Semantic Layer)</a:t>
            </a:r>
          </a:p>
        </p:txBody>
      </p:sp>
      <p:sp>
        <p:nvSpPr>
          <p:cNvPr id="265" name="Rectangle 264">
            <a:extLst>
              <a:ext uri="{FF2B5EF4-FFF2-40B4-BE49-F238E27FC236}">
                <a16:creationId xmlns:a16="http://schemas.microsoft.com/office/drawing/2014/main" id="{2144D93D-6FC4-412D-A8E4-69C38C8337E0}"/>
              </a:ext>
            </a:extLst>
          </p:cNvPr>
          <p:cNvSpPr/>
          <p:nvPr/>
        </p:nvSpPr>
        <p:spPr>
          <a:xfrm>
            <a:off x="10677894" y="3390762"/>
            <a:ext cx="1283711" cy="1112543"/>
          </a:xfrm>
          <a:prstGeom prst="rect">
            <a:avLst/>
          </a:prstGeom>
          <a:solidFill>
            <a:schemeClr val="accent6">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p>
        </p:txBody>
      </p:sp>
      <p:pic>
        <p:nvPicPr>
          <p:cNvPr id="270" name="Picture 269">
            <a:extLst>
              <a:ext uri="{FF2B5EF4-FFF2-40B4-BE49-F238E27FC236}">
                <a16:creationId xmlns:a16="http://schemas.microsoft.com/office/drawing/2014/main" id="{6BCA782D-3E65-49B5-823F-058A8F4C99A9}"/>
              </a:ext>
            </a:extLst>
          </p:cNvPr>
          <p:cNvPicPr>
            <a:picLocks noChangeAspect="1"/>
          </p:cNvPicPr>
          <p:nvPr/>
        </p:nvPicPr>
        <p:blipFill>
          <a:blip r:embed="rId9"/>
          <a:stretch>
            <a:fillRect/>
          </a:stretch>
        </p:blipFill>
        <p:spPr>
          <a:xfrm>
            <a:off x="10783832" y="4067344"/>
            <a:ext cx="495739" cy="402411"/>
          </a:xfrm>
          <a:prstGeom prst="rect">
            <a:avLst/>
          </a:prstGeom>
        </p:spPr>
      </p:pic>
      <p:pic>
        <p:nvPicPr>
          <p:cNvPr id="273" name="Picture 272">
            <a:extLst>
              <a:ext uri="{FF2B5EF4-FFF2-40B4-BE49-F238E27FC236}">
                <a16:creationId xmlns:a16="http://schemas.microsoft.com/office/drawing/2014/main" id="{475CD682-C5E5-4979-AE37-4A1C9F029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53352" y="3523394"/>
            <a:ext cx="407280" cy="353727"/>
          </a:xfrm>
          <a:prstGeom prst="rect">
            <a:avLst/>
          </a:prstGeom>
        </p:spPr>
      </p:pic>
      <p:pic>
        <p:nvPicPr>
          <p:cNvPr id="274" name="Picture 273">
            <a:extLst>
              <a:ext uri="{FF2B5EF4-FFF2-40B4-BE49-F238E27FC236}">
                <a16:creationId xmlns:a16="http://schemas.microsoft.com/office/drawing/2014/main" id="{A579CFA8-0724-4B13-A83C-A0593EB3C273}"/>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89804" y="4022016"/>
            <a:ext cx="334376" cy="347787"/>
          </a:xfrm>
          <a:prstGeom prst="rect">
            <a:avLst/>
          </a:prstGeom>
        </p:spPr>
      </p:pic>
      <p:cxnSp>
        <p:nvCxnSpPr>
          <p:cNvPr id="275" name="Connector: Elbow 274">
            <a:extLst>
              <a:ext uri="{FF2B5EF4-FFF2-40B4-BE49-F238E27FC236}">
                <a16:creationId xmlns:a16="http://schemas.microsoft.com/office/drawing/2014/main" id="{463B3A27-8638-42FF-9272-B914886B3B1C}"/>
              </a:ext>
            </a:extLst>
          </p:cNvPr>
          <p:cNvCxnSpPr>
            <a:cxnSpLocks/>
            <a:stCxn id="247" idx="0"/>
            <a:endCxn id="265" idx="0"/>
          </p:cNvCxnSpPr>
          <p:nvPr/>
        </p:nvCxnSpPr>
        <p:spPr>
          <a:xfrm rot="5400000" flipH="1" flipV="1">
            <a:off x="10343935" y="2567077"/>
            <a:ext cx="152130" cy="1799500"/>
          </a:xfrm>
          <a:prstGeom prst="bentConnector3">
            <a:avLst>
              <a:gd name="adj1" fmla="val 250266"/>
            </a:avLst>
          </a:prstGeom>
          <a:noFill/>
          <a:ln w="9525"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6" name="Straight Arrow Connector 111">
            <a:extLst>
              <a:ext uri="{FF2B5EF4-FFF2-40B4-BE49-F238E27FC236}">
                <a16:creationId xmlns:a16="http://schemas.microsoft.com/office/drawing/2014/main" id="{EAC26132-4A4A-4BEC-99DA-3E0C0F54D4B5}"/>
              </a:ext>
            </a:extLst>
          </p:cNvPr>
          <p:cNvCxnSpPr>
            <a:cxnSpLocks/>
            <a:stCxn id="246" idx="0"/>
            <a:endCxn id="265" idx="0"/>
          </p:cNvCxnSpPr>
          <p:nvPr/>
        </p:nvCxnSpPr>
        <p:spPr>
          <a:xfrm rot="5400000" flipH="1" flipV="1">
            <a:off x="9383509" y="1587153"/>
            <a:ext cx="132631" cy="3739851"/>
          </a:xfrm>
          <a:prstGeom prst="bentConnector3">
            <a:avLst>
              <a:gd name="adj1" fmla="val 272358"/>
            </a:avLst>
          </a:prstGeom>
          <a:noFill/>
          <a:ln w="9525"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7" name="Straight Arrow Connector 111">
            <a:extLst>
              <a:ext uri="{FF2B5EF4-FFF2-40B4-BE49-F238E27FC236}">
                <a16:creationId xmlns:a16="http://schemas.microsoft.com/office/drawing/2014/main" id="{B37B60B1-B098-4D0B-853D-96D7BF9FB011}"/>
              </a:ext>
            </a:extLst>
          </p:cNvPr>
          <p:cNvCxnSpPr>
            <a:cxnSpLocks/>
            <a:stCxn id="244" idx="0"/>
            <a:endCxn id="265" idx="0"/>
          </p:cNvCxnSpPr>
          <p:nvPr/>
        </p:nvCxnSpPr>
        <p:spPr>
          <a:xfrm rot="5400000" flipH="1" flipV="1">
            <a:off x="7476896" y="-311059"/>
            <a:ext cx="141032" cy="7544675"/>
          </a:xfrm>
          <a:prstGeom prst="bentConnector3">
            <a:avLst>
              <a:gd name="adj1" fmla="val 262091"/>
            </a:avLst>
          </a:prstGeom>
          <a:noFill/>
          <a:ln w="9525"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8" name="Straight Arrow Connector 277">
            <a:extLst>
              <a:ext uri="{FF2B5EF4-FFF2-40B4-BE49-F238E27FC236}">
                <a16:creationId xmlns:a16="http://schemas.microsoft.com/office/drawing/2014/main" id="{5454091C-6927-4D17-A173-EF74E6E96672}"/>
              </a:ext>
            </a:extLst>
          </p:cNvPr>
          <p:cNvCxnSpPr>
            <a:cxnSpLocks/>
            <a:stCxn id="211" idx="2"/>
          </p:cNvCxnSpPr>
          <p:nvPr/>
        </p:nvCxnSpPr>
        <p:spPr>
          <a:xfrm>
            <a:off x="6121018" y="2325538"/>
            <a:ext cx="12300" cy="541116"/>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9" name="Straight Arrow Connector 278">
            <a:extLst>
              <a:ext uri="{FF2B5EF4-FFF2-40B4-BE49-F238E27FC236}">
                <a16:creationId xmlns:a16="http://schemas.microsoft.com/office/drawing/2014/main" id="{4E4B4E67-2EB0-44B9-BC4F-2D7AE2741880}"/>
              </a:ext>
            </a:extLst>
          </p:cNvPr>
          <p:cNvCxnSpPr>
            <a:cxnSpLocks/>
            <a:stCxn id="490" idx="3"/>
            <a:endCxn id="243" idx="1"/>
          </p:cNvCxnSpPr>
          <p:nvPr/>
        </p:nvCxnSpPr>
        <p:spPr>
          <a:xfrm flipV="1">
            <a:off x="1521883" y="4025559"/>
            <a:ext cx="272935" cy="1491"/>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0" name="Straight Arrow Connector 279">
            <a:extLst>
              <a:ext uri="{FF2B5EF4-FFF2-40B4-BE49-F238E27FC236}">
                <a16:creationId xmlns:a16="http://schemas.microsoft.com/office/drawing/2014/main" id="{DE55C2F6-E357-40CC-B1D0-6337F50D75B1}"/>
              </a:ext>
            </a:extLst>
          </p:cNvPr>
          <p:cNvCxnSpPr>
            <a:cxnSpLocks/>
            <a:stCxn id="497" idx="3"/>
            <a:endCxn id="244" idx="1"/>
          </p:cNvCxnSpPr>
          <p:nvPr/>
        </p:nvCxnSpPr>
        <p:spPr>
          <a:xfrm>
            <a:off x="3101903" y="3990217"/>
            <a:ext cx="330043" cy="9379"/>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1" name="Straight Arrow Connector 280">
            <a:extLst>
              <a:ext uri="{FF2B5EF4-FFF2-40B4-BE49-F238E27FC236}">
                <a16:creationId xmlns:a16="http://schemas.microsoft.com/office/drawing/2014/main" id="{758CB40E-1CCD-4A92-836E-8290E1445D68}"/>
              </a:ext>
            </a:extLst>
          </p:cNvPr>
          <p:cNvCxnSpPr>
            <a:cxnSpLocks/>
            <a:stCxn id="433" idx="3"/>
            <a:endCxn id="519" idx="1"/>
          </p:cNvCxnSpPr>
          <p:nvPr/>
        </p:nvCxnSpPr>
        <p:spPr>
          <a:xfrm>
            <a:off x="4728167" y="3979892"/>
            <a:ext cx="550435" cy="2179"/>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2" name="Straight Arrow Connector 281">
            <a:extLst>
              <a:ext uri="{FF2B5EF4-FFF2-40B4-BE49-F238E27FC236}">
                <a16:creationId xmlns:a16="http://schemas.microsoft.com/office/drawing/2014/main" id="{0493D315-E261-4E99-BD09-9824F2982C5B}"/>
              </a:ext>
            </a:extLst>
          </p:cNvPr>
          <p:cNvCxnSpPr>
            <a:cxnSpLocks/>
            <a:stCxn id="444" idx="3"/>
            <a:endCxn id="247" idx="1"/>
          </p:cNvCxnSpPr>
          <p:nvPr/>
        </p:nvCxnSpPr>
        <p:spPr>
          <a:xfrm>
            <a:off x="8578941" y="3966259"/>
            <a:ext cx="598180" cy="8936"/>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83" name="Oval 282">
            <a:extLst>
              <a:ext uri="{FF2B5EF4-FFF2-40B4-BE49-F238E27FC236}">
                <a16:creationId xmlns:a16="http://schemas.microsoft.com/office/drawing/2014/main" id="{683D902C-A422-4A78-96BE-7E4F8C087E15}"/>
              </a:ext>
            </a:extLst>
          </p:cNvPr>
          <p:cNvSpPr/>
          <p:nvPr/>
        </p:nvSpPr>
        <p:spPr>
          <a:xfrm>
            <a:off x="5599798" y="2393129"/>
            <a:ext cx="350079" cy="390291"/>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E7</a:t>
            </a:r>
          </a:p>
        </p:txBody>
      </p:sp>
      <p:sp>
        <p:nvSpPr>
          <p:cNvPr id="284" name="Oval 283">
            <a:extLst>
              <a:ext uri="{FF2B5EF4-FFF2-40B4-BE49-F238E27FC236}">
                <a16:creationId xmlns:a16="http://schemas.microsoft.com/office/drawing/2014/main" id="{053F886E-7644-4746-99CB-7844296E3182}"/>
              </a:ext>
            </a:extLst>
          </p:cNvPr>
          <p:cNvSpPr/>
          <p:nvPr/>
        </p:nvSpPr>
        <p:spPr>
          <a:xfrm>
            <a:off x="200007" y="3225645"/>
            <a:ext cx="350079" cy="321767"/>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E8</a:t>
            </a:r>
          </a:p>
        </p:txBody>
      </p:sp>
      <p:sp>
        <p:nvSpPr>
          <p:cNvPr id="285" name="Oval 284">
            <a:extLst>
              <a:ext uri="{FF2B5EF4-FFF2-40B4-BE49-F238E27FC236}">
                <a16:creationId xmlns:a16="http://schemas.microsoft.com/office/drawing/2014/main" id="{97723FB2-6D5E-4FC8-A179-E2E9F2CACE59}"/>
              </a:ext>
            </a:extLst>
          </p:cNvPr>
          <p:cNvSpPr/>
          <p:nvPr/>
        </p:nvSpPr>
        <p:spPr>
          <a:xfrm>
            <a:off x="1513538" y="3195878"/>
            <a:ext cx="350079" cy="345895"/>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E9</a:t>
            </a:r>
          </a:p>
        </p:txBody>
      </p:sp>
      <p:sp>
        <p:nvSpPr>
          <p:cNvPr id="286" name="Oval 285">
            <a:extLst>
              <a:ext uri="{FF2B5EF4-FFF2-40B4-BE49-F238E27FC236}">
                <a16:creationId xmlns:a16="http://schemas.microsoft.com/office/drawing/2014/main" id="{50A17E48-3468-4FF0-877E-20B873F4AC44}"/>
              </a:ext>
            </a:extLst>
          </p:cNvPr>
          <p:cNvSpPr/>
          <p:nvPr/>
        </p:nvSpPr>
        <p:spPr>
          <a:xfrm>
            <a:off x="3138659" y="3194562"/>
            <a:ext cx="432328" cy="343349"/>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a:t>E10</a:t>
            </a:r>
          </a:p>
        </p:txBody>
      </p:sp>
      <p:sp>
        <p:nvSpPr>
          <p:cNvPr id="287" name="Oval 286">
            <a:extLst>
              <a:ext uri="{FF2B5EF4-FFF2-40B4-BE49-F238E27FC236}">
                <a16:creationId xmlns:a16="http://schemas.microsoft.com/office/drawing/2014/main" id="{1E6BE58B-0323-4F22-853C-FA95D2EC3892}"/>
              </a:ext>
            </a:extLst>
          </p:cNvPr>
          <p:cNvSpPr/>
          <p:nvPr/>
        </p:nvSpPr>
        <p:spPr>
          <a:xfrm>
            <a:off x="4773035" y="3465023"/>
            <a:ext cx="432328" cy="343349"/>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E11</a:t>
            </a:r>
          </a:p>
        </p:txBody>
      </p:sp>
      <p:sp>
        <p:nvSpPr>
          <p:cNvPr id="288" name="Oval 287">
            <a:extLst>
              <a:ext uri="{FF2B5EF4-FFF2-40B4-BE49-F238E27FC236}">
                <a16:creationId xmlns:a16="http://schemas.microsoft.com/office/drawing/2014/main" id="{549922CF-87E9-499F-BA42-93CD89C5C7F4}"/>
              </a:ext>
            </a:extLst>
          </p:cNvPr>
          <p:cNvSpPr/>
          <p:nvPr/>
        </p:nvSpPr>
        <p:spPr>
          <a:xfrm>
            <a:off x="8653672" y="3463271"/>
            <a:ext cx="432328" cy="345219"/>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E13</a:t>
            </a:r>
          </a:p>
        </p:txBody>
      </p:sp>
      <p:sp>
        <p:nvSpPr>
          <p:cNvPr id="289" name="TextBox 288">
            <a:extLst>
              <a:ext uri="{FF2B5EF4-FFF2-40B4-BE49-F238E27FC236}">
                <a16:creationId xmlns:a16="http://schemas.microsoft.com/office/drawing/2014/main" id="{25508D2F-B4AD-43FD-8168-4CCC2AC9BAA7}"/>
              </a:ext>
            </a:extLst>
          </p:cNvPr>
          <p:cNvSpPr txBox="1"/>
          <p:nvPr/>
        </p:nvSpPr>
        <p:spPr>
          <a:xfrm>
            <a:off x="3725811" y="2865965"/>
            <a:ext cx="1873987"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dirty="0"/>
              <a:t>Semantic Engineering Model</a:t>
            </a:r>
          </a:p>
        </p:txBody>
      </p:sp>
      <p:pic>
        <p:nvPicPr>
          <p:cNvPr id="291" name="Picture 290">
            <a:extLst>
              <a:ext uri="{FF2B5EF4-FFF2-40B4-BE49-F238E27FC236}">
                <a16:creationId xmlns:a16="http://schemas.microsoft.com/office/drawing/2014/main" id="{67562342-EDD6-480A-A364-BAE3306C2C54}"/>
              </a:ext>
            </a:extLst>
          </p:cNvPr>
          <p:cNvPicPr>
            <a:picLocks noChangeAspect="1"/>
          </p:cNvPicPr>
          <p:nvPr/>
        </p:nvPicPr>
        <p:blipFill>
          <a:blip r:embed="rId11"/>
          <a:stretch>
            <a:fillRect/>
          </a:stretch>
        </p:blipFill>
        <p:spPr>
          <a:xfrm>
            <a:off x="10724214" y="3491579"/>
            <a:ext cx="610197" cy="409167"/>
          </a:xfrm>
          <a:prstGeom prst="rect">
            <a:avLst/>
          </a:prstGeom>
        </p:spPr>
      </p:pic>
      <p:sp>
        <p:nvSpPr>
          <p:cNvPr id="292" name="TextBox 291">
            <a:extLst>
              <a:ext uri="{FF2B5EF4-FFF2-40B4-BE49-F238E27FC236}">
                <a16:creationId xmlns:a16="http://schemas.microsoft.com/office/drawing/2014/main" id="{9762263E-EDD7-4DBA-8C00-12E112B1A435}"/>
              </a:ext>
            </a:extLst>
          </p:cNvPr>
          <p:cNvSpPr txBox="1"/>
          <p:nvPr/>
        </p:nvSpPr>
        <p:spPr>
          <a:xfrm>
            <a:off x="10749184" y="3847412"/>
            <a:ext cx="576915"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a:t>Docker</a:t>
            </a:r>
          </a:p>
        </p:txBody>
      </p:sp>
      <p:sp>
        <p:nvSpPr>
          <p:cNvPr id="293" name="TextBox 292">
            <a:extLst>
              <a:ext uri="{FF2B5EF4-FFF2-40B4-BE49-F238E27FC236}">
                <a16:creationId xmlns:a16="http://schemas.microsoft.com/office/drawing/2014/main" id="{DF9C2339-F524-425C-9FB3-FBC405FB5283}"/>
              </a:ext>
            </a:extLst>
          </p:cNvPr>
          <p:cNvSpPr txBox="1"/>
          <p:nvPr/>
        </p:nvSpPr>
        <p:spPr>
          <a:xfrm>
            <a:off x="11495932" y="3815796"/>
            <a:ext cx="43996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a:t>GKE</a:t>
            </a:r>
          </a:p>
        </p:txBody>
      </p:sp>
      <p:sp>
        <p:nvSpPr>
          <p:cNvPr id="294" name="TextBox 293">
            <a:extLst>
              <a:ext uri="{FF2B5EF4-FFF2-40B4-BE49-F238E27FC236}">
                <a16:creationId xmlns:a16="http://schemas.microsoft.com/office/drawing/2014/main" id="{009FF5CB-AA6A-43BE-B6E2-885B16A0EBE0}"/>
              </a:ext>
            </a:extLst>
          </p:cNvPr>
          <p:cNvSpPr txBox="1"/>
          <p:nvPr/>
        </p:nvSpPr>
        <p:spPr>
          <a:xfrm>
            <a:off x="11342637" y="4271060"/>
            <a:ext cx="720992"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100"/>
              <a:t>Cloud Run</a:t>
            </a:r>
          </a:p>
        </p:txBody>
      </p:sp>
      <p:pic>
        <p:nvPicPr>
          <p:cNvPr id="296" name="Picture 295">
            <a:extLst>
              <a:ext uri="{FF2B5EF4-FFF2-40B4-BE49-F238E27FC236}">
                <a16:creationId xmlns:a16="http://schemas.microsoft.com/office/drawing/2014/main" id="{2E1B1541-E44B-47DB-BE71-DBABD386646D}"/>
              </a:ext>
            </a:extLst>
          </p:cNvPr>
          <p:cNvPicPr>
            <a:picLocks noChangeAspect="1"/>
          </p:cNvPicPr>
          <p:nvPr/>
        </p:nvPicPr>
        <p:blipFill>
          <a:blip r:embed="rId12"/>
          <a:stretch>
            <a:fillRect/>
          </a:stretch>
        </p:blipFill>
        <p:spPr>
          <a:xfrm>
            <a:off x="10061978" y="1369143"/>
            <a:ext cx="419100" cy="342900"/>
          </a:xfrm>
          <a:prstGeom prst="rect">
            <a:avLst/>
          </a:prstGeom>
        </p:spPr>
      </p:pic>
      <p:sp>
        <p:nvSpPr>
          <p:cNvPr id="301" name="Slide Number Placeholder 1">
            <a:extLst>
              <a:ext uri="{FF2B5EF4-FFF2-40B4-BE49-F238E27FC236}">
                <a16:creationId xmlns:a16="http://schemas.microsoft.com/office/drawing/2014/main" id="{164FD3D9-AFF7-4D22-9098-315FC26AF9A5}"/>
              </a:ext>
            </a:extLst>
          </p:cNvPr>
          <p:cNvSpPr txBox="1">
            <a:spLocks/>
          </p:cNvSpPr>
          <p:nvPr/>
        </p:nvSpPr>
        <p:spPr>
          <a:xfrm>
            <a:off x="11600681" y="6406008"/>
            <a:ext cx="382501" cy="280531"/>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z="1400" b="1"/>
              <a:pPr/>
              <a:t>22</a:t>
            </a:fld>
            <a:endParaRPr lang="en-US" sz="1400" b="1" dirty="0"/>
          </a:p>
        </p:txBody>
      </p:sp>
      <p:sp>
        <p:nvSpPr>
          <p:cNvPr id="307" name="TextBox 306">
            <a:extLst>
              <a:ext uri="{FF2B5EF4-FFF2-40B4-BE49-F238E27FC236}">
                <a16:creationId xmlns:a16="http://schemas.microsoft.com/office/drawing/2014/main" id="{7B3BC695-D263-4BDF-88AD-B07C447D63A9}"/>
              </a:ext>
            </a:extLst>
          </p:cNvPr>
          <p:cNvSpPr txBox="1"/>
          <p:nvPr/>
        </p:nvSpPr>
        <p:spPr>
          <a:xfrm>
            <a:off x="3213039" y="923326"/>
            <a:ext cx="1219831"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Data Files Landing Bucket</a:t>
            </a:r>
          </a:p>
        </p:txBody>
      </p:sp>
      <p:sp>
        <p:nvSpPr>
          <p:cNvPr id="320" name="TextBox 319">
            <a:extLst>
              <a:ext uri="{FF2B5EF4-FFF2-40B4-BE49-F238E27FC236}">
                <a16:creationId xmlns:a16="http://schemas.microsoft.com/office/drawing/2014/main" id="{14D94CB5-BCCB-4443-8115-481A5D82B10B}"/>
              </a:ext>
            </a:extLst>
          </p:cNvPr>
          <p:cNvSpPr txBox="1"/>
          <p:nvPr/>
        </p:nvSpPr>
        <p:spPr>
          <a:xfrm>
            <a:off x="5477782" y="854562"/>
            <a:ext cx="1219831"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Triggers Cloud Function</a:t>
            </a:r>
          </a:p>
        </p:txBody>
      </p:sp>
      <p:sp>
        <p:nvSpPr>
          <p:cNvPr id="322" name="TextBox 321">
            <a:extLst>
              <a:ext uri="{FF2B5EF4-FFF2-40B4-BE49-F238E27FC236}">
                <a16:creationId xmlns:a16="http://schemas.microsoft.com/office/drawing/2014/main" id="{F176AC61-C27E-4D56-BA71-DB5A11FE86F6}"/>
              </a:ext>
            </a:extLst>
          </p:cNvPr>
          <p:cNvSpPr txBox="1"/>
          <p:nvPr/>
        </p:nvSpPr>
        <p:spPr>
          <a:xfrm>
            <a:off x="7735054" y="870932"/>
            <a:ext cx="1680351" cy="2974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Request for DAG Name</a:t>
            </a:r>
          </a:p>
        </p:txBody>
      </p:sp>
      <p:sp>
        <p:nvSpPr>
          <p:cNvPr id="323" name="TextBox 322">
            <a:extLst>
              <a:ext uri="{FF2B5EF4-FFF2-40B4-BE49-F238E27FC236}">
                <a16:creationId xmlns:a16="http://schemas.microsoft.com/office/drawing/2014/main" id="{8B136BE1-F9CE-458E-BE82-DE3BA8DE7431}"/>
              </a:ext>
            </a:extLst>
          </p:cNvPr>
          <p:cNvSpPr txBox="1"/>
          <p:nvPr/>
        </p:nvSpPr>
        <p:spPr>
          <a:xfrm>
            <a:off x="7780254" y="1754118"/>
            <a:ext cx="1610292"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Response of DAG Name</a:t>
            </a:r>
          </a:p>
        </p:txBody>
      </p:sp>
      <p:sp>
        <p:nvSpPr>
          <p:cNvPr id="346" name="TextBox 345">
            <a:extLst>
              <a:ext uri="{FF2B5EF4-FFF2-40B4-BE49-F238E27FC236}">
                <a16:creationId xmlns:a16="http://schemas.microsoft.com/office/drawing/2014/main" id="{11F7173F-E68E-4664-8AB5-BB14F395B43D}"/>
              </a:ext>
            </a:extLst>
          </p:cNvPr>
          <p:cNvSpPr txBox="1"/>
          <p:nvPr/>
        </p:nvSpPr>
        <p:spPr>
          <a:xfrm>
            <a:off x="9980918" y="885495"/>
            <a:ext cx="1885537"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Check DAG Name of given data file name</a:t>
            </a:r>
          </a:p>
        </p:txBody>
      </p:sp>
      <p:sp>
        <p:nvSpPr>
          <p:cNvPr id="347" name="TextBox 346">
            <a:extLst>
              <a:ext uri="{FF2B5EF4-FFF2-40B4-BE49-F238E27FC236}">
                <a16:creationId xmlns:a16="http://schemas.microsoft.com/office/drawing/2014/main" id="{5F99A606-8480-4D1F-A843-F4A590208EFA}"/>
              </a:ext>
            </a:extLst>
          </p:cNvPr>
          <p:cNvSpPr txBox="1"/>
          <p:nvPr/>
        </p:nvSpPr>
        <p:spPr>
          <a:xfrm>
            <a:off x="9977726" y="1740725"/>
            <a:ext cx="1885537" cy="5025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333" dirty="0">
                <a:solidFill>
                  <a:srgbClr val="7030A0"/>
                </a:solidFill>
              </a:rPr>
              <a:t>Sends DAG Name of given data file name</a:t>
            </a:r>
          </a:p>
        </p:txBody>
      </p:sp>
      <p:sp>
        <p:nvSpPr>
          <p:cNvPr id="354" name="Rectangle 353">
            <a:extLst>
              <a:ext uri="{FF2B5EF4-FFF2-40B4-BE49-F238E27FC236}">
                <a16:creationId xmlns:a16="http://schemas.microsoft.com/office/drawing/2014/main" id="{CAB9347C-6DB2-4CB0-9FE5-26646407B500}"/>
              </a:ext>
            </a:extLst>
          </p:cNvPr>
          <p:cNvSpPr/>
          <p:nvPr/>
        </p:nvSpPr>
        <p:spPr>
          <a:xfrm>
            <a:off x="127534" y="1341691"/>
            <a:ext cx="2179588" cy="791584"/>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r>
              <a:rPr lang="en-US" sz="1333" dirty="0">
                <a:solidFill>
                  <a:srgbClr val="7030A0"/>
                </a:solidFill>
                <a:cs typeface="Arial" pitchFamily="34" charset="0"/>
              </a:rPr>
              <a:t>An Automated Data File Transfer from Source System to Cluster Machine</a:t>
            </a:r>
          </a:p>
        </p:txBody>
      </p:sp>
      <p:pic>
        <p:nvPicPr>
          <p:cNvPr id="357" name="Picture 356">
            <a:extLst>
              <a:ext uri="{FF2B5EF4-FFF2-40B4-BE49-F238E27FC236}">
                <a16:creationId xmlns:a16="http://schemas.microsoft.com/office/drawing/2014/main" id="{38C615A4-ADA7-478E-833F-F3CBE914464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95921" y="1374610"/>
            <a:ext cx="327865" cy="355087"/>
          </a:xfrm>
          <a:prstGeom prst="rect">
            <a:avLst/>
          </a:prstGeom>
        </p:spPr>
      </p:pic>
      <p:sp>
        <p:nvSpPr>
          <p:cNvPr id="358" name="TextBox 357">
            <a:extLst>
              <a:ext uri="{FF2B5EF4-FFF2-40B4-BE49-F238E27FC236}">
                <a16:creationId xmlns:a16="http://schemas.microsoft.com/office/drawing/2014/main" id="{22BBFBEB-BDC0-462A-B4F2-D3EF78555288}"/>
              </a:ext>
            </a:extLst>
          </p:cNvPr>
          <p:cNvSpPr txBox="1"/>
          <p:nvPr/>
        </p:nvSpPr>
        <p:spPr>
          <a:xfrm>
            <a:off x="1679347" y="1694071"/>
            <a:ext cx="930855" cy="297454"/>
          </a:xfrm>
          <a:prstGeom prst="rect">
            <a:avLst/>
          </a:prstGeom>
          <a:noFill/>
        </p:spPr>
        <p:txBody>
          <a:bodyPr wrap="square" rtlCol="0">
            <a:spAutoFit/>
          </a:bodyPr>
          <a:lstStyle/>
          <a:p>
            <a:r>
              <a:rPr lang="en-US" sz="1333" b="1" dirty="0">
                <a:solidFill>
                  <a:schemeClr val="accent6"/>
                </a:solidFill>
                <a:cs typeface="Arial" pitchFamily="34" charset="0"/>
              </a:rPr>
              <a:t>Cluster</a:t>
            </a:r>
          </a:p>
        </p:txBody>
      </p:sp>
      <p:sp>
        <p:nvSpPr>
          <p:cNvPr id="359" name="Rectangle 358">
            <a:extLst>
              <a:ext uri="{FF2B5EF4-FFF2-40B4-BE49-F238E27FC236}">
                <a16:creationId xmlns:a16="http://schemas.microsoft.com/office/drawing/2014/main" id="{2DD528FB-FD28-44E7-A853-D54C768A4F8A}"/>
              </a:ext>
            </a:extLst>
          </p:cNvPr>
          <p:cNvSpPr/>
          <p:nvPr/>
        </p:nvSpPr>
        <p:spPr>
          <a:xfrm>
            <a:off x="143185" y="2198675"/>
            <a:ext cx="2163936" cy="464135"/>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defTabSz="513986"/>
            <a:r>
              <a:rPr lang="en-US" sz="1333" dirty="0">
                <a:solidFill>
                  <a:srgbClr val="7030A0"/>
                </a:solidFill>
                <a:cs typeface="Arial" pitchFamily="34" charset="0"/>
              </a:rPr>
              <a:t>SFTP Data File Directly from Source System</a:t>
            </a:r>
          </a:p>
        </p:txBody>
      </p:sp>
      <p:cxnSp>
        <p:nvCxnSpPr>
          <p:cNvPr id="362" name="Straight Arrow Connector 221">
            <a:extLst>
              <a:ext uri="{FF2B5EF4-FFF2-40B4-BE49-F238E27FC236}">
                <a16:creationId xmlns:a16="http://schemas.microsoft.com/office/drawing/2014/main" id="{6A550BE1-0967-4B93-B024-F4EECF302737}"/>
              </a:ext>
            </a:extLst>
          </p:cNvPr>
          <p:cNvCxnSpPr>
            <a:cxnSpLocks/>
            <a:stCxn id="359" idx="3"/>
            <a:endCxn id="206" idx="1"/>
          </p:cNvCxnSpPr>
          <p:nvPr/>
        </p:nvCxnSpPr>
        <p:spPr>
          <a:xfrm flipV="1">
            <a:off x="2307122" y="1584108"/>
            <a:ext cx="812799" cy="84663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65" name="Straight Arrow Connector 221">
            <a:extLst>
              <a:ext uri="{FF2B5EF4-FFF2-40B4-BE49-F238E27FC236}">
                <a16:creationId xmlns:a16="http://schemas.microsoft.com/office/drawing/2014/main" id="{E87D29F8-DD27-484C-81B6-DE92ED42201B}"/>
              </a:ext>
            </a:extLst>
          </p:cNvPr>
          <p:cNvCxnSpPr>
            <a:cxnSpLocks/>
            <a:stCxn id="354" idx="3"/>
            <a:endCxn id="206" idx="1"/>
          </p:cNvCxnSpPr>
          <p:nvPr/>
        </p:nvCxnSpPr>
        <p:spPr>
          <a:xfrm flipV="1">
            <a:off x="2307122" y="1584109"/>
            <a:ext cx="812799" cy="153375"/>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440" name="Group 439">
            <a:extLst>
              <a:ext uri="{FF2B5EF4-FFF2-40B4-BE49-F238E27FC236}">
                <a16:creationId xmlns:a16="http://schemas.microsoft.com/office/drawing/2014/main" id="{742A8900-C3DD-4984-8DE8-D6C4B6D2DACE}"/>
              </a:ext>
            </a:extLst>
          </p:cNvPr>
          <p:cNvGrpSpPr/>
          <p:nvPr/>
        </p:nvGrpSpPr>
        <p:grpSpPr>
          <a:xfrm>
            <a:off x="4102376" y="3525653"/>
            <a:ext cx="648536" cy="908476"/>
            <a:chOff x="4466818" y="2610497"/>
            <a:chExt cx="471903" cy="681357"/>
          </a:xfrm>
        </p:grpSpPr>
        <p:grpSp>
          <p:nvGrpSpPr>
            <p:cNvPr id="436" name="Group 435">
              <a:extLst>
                <a:ext uri="{FF2B5EF4-FFF2-40B4-BE49-F238E27FC236}">
                  <a16:creationId xmlns:a16="http://schemas.microsoft.com/office/drawing/2014/main" id="{6A169B87-980D-4CBE-8398-780B089673B3}"/>
                </a:ext>
              </a:extLst>
            </p:cNvPr>
            <p:cNvGrpSpPr/>
            <p:nvPr/>
          </p:nvGrpSpPr>
          <p:grpSpPr>
            <a:xfrm>
              <a:off x="4466818" y="2610497"/>
              <a:ext cx="455356" cy="681357"/>
              <a:chOff x="4456117" y="3638814"/>
              <a:chExt cx="455356" cy="678410"/>
            </a:xfrm>
          </p:grpSpPr>
          <p:sp>
            <p:nvSpPr>
              <p:cNvPr id="433" name="Rectangle 432">
                <a:extLst>
                  <a:ext uri="{FF2B5EF4-FFF2-40B4-BE49-F238E27FC236}">
                    <a16:creationId xmlns:a16="http://schemas.microsoft.com/office/drawing/2014/main" id="{5BCD279B-A21C-4D19-937E-558A3921190A}"/>
                  </a:ext>
                </a:extLst>
              </p:cNvPr>
              <p:cNvSpPr/>
              <p:nvPr/>
            </p:nvSpPr>
            <p:spPr>
              <a:xfrm>
                <a:off x="4456117" y="3638814"/>
                <a:ext cx="455356" cy="678410"/>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34" name="Picture 433">
                <a:extLst>
                  <a:ext uri="{FF2B5EF4-FFF2-40B4-BE49-F238E27FC236}">
                    <a16:creationId xmlns:a16="http://schemas.microsoft.com/office/drawing/2014/main" id="{64CB44AC-D014-4127-A38E-32E0EAFEC173}"/>
                  </a:ext>
                </a:extLst>
              </p:cNvPr>
              <p:cNvPicPr>
                <a:picLocks noChangeAspect="1"/>
              </p:cNvPicPr>
              <p:nvPr/>
            </p:nvPicPr>
            <p:blipFill rotWithShape="1">
              <a:blip r:embed="rId13"/>
              <a:srcRect l="50532" t="44981" r="41375" b="42519"/>
              <a:stretch/>
            </p:blipFill>
            <p:spPr>
              <a:xfrm>
                <a:off x="4538995" y="3712388"/>
                <a:ext cx="312290" cy="239269"/>
              </a:xfrm>
              <a:prstGeom prst="rect">
                <a:avLst/>
              </a:prstGeom>
            </p:spPr>
          </p:pic>
        </p:grpSp>
        <p:sp>
          <p:nvSpPr>
            <p:cNvPr id="439" name="TextBox 438">
              <a:extLst>
                <a:ext uri="{FF2B5EF4-FFF2-40B4-BE49-F238E27FC236}">
                  <a16:creationId xmlns:a16="http://schemas.microsoft.com/office/drawing/2014/main" id="{1C028A62-3A6D-493E-961F-3183536652AE}"/>
                </a:ext>
              </a:extLst>
            </p:cNvPr>
            <p:cNvSpPr txBox="1"/>
            <p:nvPr/>
          </p:nvSpPr>
          <p:spPr>
            <a:xfrm>
              <a:off x="4490742" y="3055969"/>
              <a:ext cx="447979" cy="192407"/>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67" dirty="0"/>
                <a:t>BigQuery</a:t>
              </a:r>
            </a:p>
          </p:txBody>
        </p:sp>
      </p:grpSp>
      <p:grpSp>
        <p:nvGrpSpPr>
          <p:cNvPr id="441" name="Group 440">
            <a:extLst>
              <a:ext uri="{FF2B5EF4-FFF2-40B4-BE49-F238E27FC236}">
                <a16:creationId xmlns:a16="http://schemas.microsoft.com/office/drawing/2014/main" id="{4414D06C-794D-43BC-A285-27E72A55EA23}"/>
              </a:ext>
            </a:extLst>
          </p:cNvPr>
          <p:cNvGrpSpPr/>
          <p:nvPr/>
        </p:nvGrpSpPr>
        <p:grpSpPr>
          <a:xfrm>
            <a:off x="7910711" y="3537905"/>
            <a:ext cx="668235" cy="856710"/>
            <a:chOff x="4464876" y="2617561"/>
            <a:chExt cx="497159" cy="642850"/>
          </a:xfrm>
        </p:grpSpPr>
        <p:grpSp>
          <p:nvGrpSpPr>
            <p:cNvPr id="442" name="Group 441">
              <a:extLst>
                <a:ext uri="{FF2B5EF4-FFF2-40B4-BE49-F238E27FC236}">
                  <a16:creationId xmlns:a16="http://schemas.microsoft.com/office/drawing/2014/main" id="{2FA600CB-076E-40EF-A8A8-3C51E41386BB}"/>
                </a:ext>
              </a:extLst>
            </p:cNvPr>
            <p:cNvGrpSpPr/>
            <p:nvPr/>
          </p:nvGrpSpPr>
          <p:grpSpPr>
            <a:xfrm>
              <a:off x="4466817" y="2617561"/>
              <a:ext cx="495218" cy="642850"/>
              <a:chOff x="4456116" y="3645850"/>
              <a:chExt cx="495218" cy="640070"/>
            </a:xfrm>
          </p:grpSpPr>
          <p:sp>
            <p:nvSpPr>
              <p:cNvPr id="444" name="Rectangle 443">
                <a:extLst>
                  <a:ext uri="{FF2B5EF4-FFF2-40B4-BE49-F238E27FC236}">
                    <a16:creationId xmlns:a16="http://schemas.microsoft.com/office/drawing/2014/main" id="{887C0C92-A9BE-44A7-A25D-A6494476B449}"/>
                  </a:ext>
                </a:extLst>
              </p:cNvPr>
              <p:cNvSpPr/>
              <p:nvPr/>
            </p:nvSpPr>
            <p:spPr>
              <a:xfrm>
                <a:off x="4456116" y="3645850"/>
                <a:ext cx="495218" cy="640070"/>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45" name="Picture 444">
                <a:extLst>
                  <a:ext uri="{FF2B5EF4-FFF2-40B4-BE49-F238E27FC236}">
                    <a16:creationId xmlns:a16="http://schemas.microsoft.com/office/drawing/2014/main" id="{76090DF8-7609-46F9-AD53-862EA3530D60}"/>
                  </a:ext>
                </a:extLst>
              </p:cNvPr>
              <p:cNvPicPr>
                <a:picLocks noChangeAspect="1"/>
              </p:cNvPicPr>
              <p:nvPr/>
            </p:nvPicPr>
            <p:blipFill rotWithShape="1">
              <a:blip r:embed="rId13"/>
              <a:srcRect l="50532" t="44981" r="41375" b="42519"/>
              <a:stretch/>
            </p:blipFill>
            <p:spPr>
              <a:xfrm>
                <a:off x="4538995" y="3712388"/>
                <a:ext cx="312290" cy="239269"/>
              </a:xfrm>
              <a:prstGeom prst="rect">
                <a:avLst/>
              </a:prstGeom>
            </p:spPr>
          </p:pic>
        </p:grpSp>
        <p:sp>
          <p:nvSpPr>
            <p:cNvPr id="443" name="TextBox 442">
              <a:extLst>
                <a:ext uri="{FF2B5EF4-FFF2-40B4-BE49-F238E27FC236}">
                  <a16:creationId xmlns:a16="http://schemas.microsoft.com/office/drawing/2014/main" id="{94D270E3-9B6B-49E0-96DE-21CB8A6B65B7}"/>
                </a:ext>
              </a:extLst>
            </p:cNvPr>
            <p:cNvSpPr txBox="1"/>
            <p:nvPr/>
          </p:nvSpPr>
          <p:spPr>
            <a:xfrm>
              <a:off x="4464876" y="3044198"/>
              <a:ext cx="481423" cy="17700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933" dirty="0"/>
                <a:t>BigQuery</a:t>
              </a:r>
            </a:p>
          </p:txBody>
        </p:sp>
      </p:grpSp>
      <p:grpSp>
        <p:nvGrpSpPr>
          <p:cNvPr id="458" name="Group 457">
            <a:extLst>
              <a:ext uri="{FF2B5EF4-FFF2-40B4-BE49-F238E27FC236}">
                <a16:creationId xmlns:a16="http://schemas.microsoft.com/office/drawing/2014/main" id="{088AC61E-40FB-4D20-BEEE-34191673BB7A}"/>
              </a:ext>
            </a:extLst>
          </p:cNvPr>
          <p:cNvGrpSpPr/>
          <p:nvPr/>
        </p:nvGrpSpPr>
        <p:grpSpPr>
          <a:xfrm>
            <a:off x="9853849" y="3541377"/>
            <a:ext cx="661368" cy="810883"/>
            <a:chOff x="4466009" y="2610498"/>
            <a:chExt cx="496026" cy="607382"/>
          </a:xfrm>
        </p:grpSpPr>
        <p:grpSp>
          <p:nvGrpSpPr>
            <p:cNvPr id="459" name="Group 458">
              <a:extLst>
                <a:ext uri="{FF2B5EF4-FFF2-40B4-BE49-F238E27FC236}">
                  <a16:creationId xmlns:a16="http://schemas.microsoft.com/office/drawing/2014/main" id="{D7D17326-EC5E-48E5-82C9-15286DDE3A94}"/>
                </a:ext>
              </a:extLst>
            </p:cNvPr>
            <p:cNvGrpSpPr/>
            <p:nvPr/>
          </p:nvGrpSpPr>
          <p:grpSpPr>
            <a:xfrm>
              <a:off x="4466817" y="2610498"/>
              <a:ext cx="495218" cy="607382"/>
              <a:chOff x="4456116" y="3638815"/>
              <a:chExt cx="495218" cy="604755"/>
            </a:xfrm>
          </p:grpSpPr>
          <p:sp>
            <p:nvSpPr>
              <p:cNvPr id="461" name="Rectangle 460">
                <a:extLst>
                  <a:ext uri="{FF2B5EF4-FFF2-40B4-BE49-F238E27FC236}">
                    <a16:creationId xmlns:a16="http://schemas.microsoft.com/office/drawing/2014/main" id="{33278C4C-5DB0-491E-86BA-046A770DB8A8}"/>
                  </a:ext>
                </a:extLst>
              </p:cNvPr>
              <p:cNvSpPr/>
              <p:nvPr/>
            </p:nvSpPr>
            <p:spPr>
              <a:xfrm>
                <a:off x="4456116" y="3638815"/>
                <a:ext cx="495218" cy="604755"/>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62" name="Picture 461">
                <a:extLst>
                  <a:ext uri="{FF2B5EF4-FFF2-40B4-BE49-F238E27FC236}">
                    <a16:creationId xmlns:a16="http://schemas.microsoft.com/office/drawing/2014/main" id="{0B9362AF-8EA2-432C-B2C0-E436B17BDE48}"/>
                  </a:ext>
                </a:extLst>
              </p:cNvPr>
              <p:cNvPicPr>
                <a:picLocks noChangeAspect="1"/>
              </p:cNvPicPr>
              <p:nvPr/>
            </p:nvPicPr>
            <p:blipFill rotWithShape="1">
              <a:blip r:embed="rId13"/>
              <a:srcRect l="50532" t="44981" r="41375" b="42519"/>
              <a:stretch/>
            </p:blipFill>
            <p:spPr>
              <a:xfrm>
                <a:off x="4538995" y="3712388"/>
                <a:ext cx="312290" cy="239269"/>
              </a:xfrm>
              <a:prstGeom prst="rect">
                <a:avLst/>
              </a:prstGeom>
            </p:spPr>
          </p:pic>
        </p:grpSp>
        <p:sp>
          <p:nvSpPr>
            <p:cNvPr id="460" name="TextBox 459">
              <a:extLst>
                <a:ext uri="{FF2B5EF4-FFF2-40B4-BE49-F238E27FC236}">
                  <a16:creationId xmlns:a16="http://schemas.microsoft.com/office/drawing/2014/main" id="{1EC20D40-853E-429B-8569-E9AC3089B8DD}"/>
                </a:ext>
              </a:extLst>
            </p:cNvPr>
            <p:cNvSpPr txBox="1"/>
            <p:nvPr/>
          </p:nvSpPr>
          <p:spPr>
            <a:xfrm>
              <a:off x="4466009" y="3021028"/>
              <a:ext cx="470421" cy="17669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933" dirty="0"/>
                <a:t>BigQuery</a:t>
              </a:r>
            </a:p>
          </p:txBody>
        </p:sp>
      </p:grpSp>
      <p:grpSp>
        <p:nvGrpSpPr>
          <p:cNvPr id="489" name="Group 488">
            <a:extLst>
              <a:ext uri="{FF2B5EF4-FFF2-40B4-BE49-F238E27FC236}">
                <a16:creationId xmlns:a16="http://schemas.microsoft.com/office/drawing/2014/main" id="{C385D866-9FA2-491F-AA68-924D1DABFAA2}"/>
              </a:ext>
            </a:extLst>
          </p:cNvPr>
          <p:cNvGrpSpPr/>
          <p:nvPr/>
        </p:nvGrpSpPr>
        <p:grpSpPr>
          <a:xfrm>
            <a:off x="861592" y="3550794"/>
            <a:ext cx="660291" cy="952511"/>
            <a:chOff x="4352379" y="3815347"/>
            <a:chExt cx="495218" cy="714383"/>
          </a:xfrm>
        </p:grpSpPr>
        <p:sp>
          <p:nvSpPr>
            <p:cNvPr id="490" name="Rectangle 489">
              <a:extLst>
                <a:ext uri="{FF2B5EF4-FFF2-40B4-BE49-F238E27FC236}">
                  <a16:creationId xmlns:a16="http://schemas.microsoft.com/office/drawing/2014/main" id="{B8A517B7-C493-4F17-820B-74CF538667AB}"/>
                </a:ext>
              </a:extLst>
            </p:cNvPr>
            <p:cNvSpPr/>
            <p:nvPr/>
          </p:nvSpPr>
          <p:spPr>
            <a:xfrm>
              <a:off x="4352379" y="3815347"/>
              <a:ext cx="495218" cy="714383"/>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91" name="Picture 490">
              <a:extLst>
                <a:ext uri="{FF2B5EF4-FFF2-40B4-BE49-F238E27FC236}">
                  <a16:creationId xmlns:a16="http://schemas.microsoft.com/office/drawing/2014/main" id="{1F593293-5296-479B-AFDC-FA05FCEEF8C0}"/>
                </a:ext>
              </a:extLst>
            </p:cNvPr>
            <p:cNvPicPr>
              <a:picLocks noChangeAspect="1"/>
            </p:cNvPicPr>
            <p:nvPr/>
          </p:nvPicPr>
          <p:blipFill>
            <a:blip r:embed="rId4"/>
            <a:stretch>
              <a:fillRect/>
            </a:stretch>
          </p:blipFill>
          <p:spPr>
            <a:xfrm>
              <a:off x="4447901" y="3869427"/>
              <a:ext cx="312290" cy="266892"/>
            </a:xfrm>
            <a:prstGeom prst="rect">
              <a:avLst/>
            </a:prstGeom>
          </p:spPr>
        </p:pic>
        <p:sp>
          <p:nvSpPr>
            <p:cNvPr id="492" name="TextBox 491">
              <a:extLst>
                <a:ext uri="{FF2B5EF4-FFF2-40B4-BE49-F238E27FC236}">
                  <a16:creationId xmlns:a16="http://schemas.microsoft.com/office/drawing/2014/main" id="{8138DD2D-E41C-4064-8CF5-E5ED3EA98C4D}"/>
                </a:ext>
              </a:extLst>
            </p:cNvPr>
            <p:cNvSpPr txBox="1"/>
            <p:nvPr/>
          </p:nvSpPr>
          <p:spPr>
            <a:xfrm>
              <a:off x="4433348" y="4114673"/>
              <a:ext cx="414249" cy="31556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67" dirty="0"/>
                <a:t>Cloud Storage</a:t>
              </a:r>
            </a:p>
          </p:txBody>
        </p:sp>
      </p:grpSp>
      <p:grpSp>
        <p:nvGrpSpPr>
          <p:cNvPr id="496" name="Group 495">
            <a:extLst>
              <a:ext uri="{FF2B5EF4-FFF2-40B4-BE49-F238E27FC236}">
                <a16:creationId xmlns:a16="http://schemas.microsoft.com/office/drawing/2014/main" id="{B4E06FC5-312A-4F22-9AC5-067451B96D0B}"/>
              </a:ext>
            </a:extLst>
          </p:cNvPr>
          <p:cNvGrpSpPr/>
          <p:nvPr/>
        </p:nvGrpSpPr>
        <p:grpSpPr>
          <a:xfrm>
            <a:off x="2431756" y="3546300"/>
            <a:ext cx="670147" cy="887833"/>
            <a:chOff x="4352379" y="3844238"/>
            <a:chExt cx="495218" cy="657143"/>
          </a:xfrm>
        </p:grpSpPr>
        <p:sp>
          <p:nvSpPr>
            <p:cNvPr id="497" name="Rectangle 496">
              <a:extLst>
                <a:ext uri="{FF2B5EF4-FFF2-40B4-BE49-F238E27FC236}">
                  <a16:creationId xmlns:a16="http://schemas.microsoft.com/office/drawing/2014/main" id="{A1324E7A-A3AA-4834-914C-AABC075C827F}"/>
                </a:ext>
              </a:extLst>
            </p:cNvPr>
            <p:cNvSpPr/>
            <p:nvPr/>
          </p:nvSpPr>
          <p:spPr>
            <a:xfrm>
              <a:off x="4352379" y="3844238"/>
              <a:ext cx="495218" cy="657143"/>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498" name="Picture 497">
              <a:extLst>
                <a:ext uri="{FF2B5EF4-FFF2-40B4-BE49-F238E27FC236}">
                  <a16:creationId xmlns:a16="http://schemas.microsoft.com/office/drawing/2014/main" id="{9FA95310-35B0-41A9-82D4-57FFBED8FA31}"/>
                </a:ext>
              </a:extLst>
            </p:cNvPr>
            <p:cNvPicPr>
              <a:picLocks noChangeAspect="1"/>
            </p:cNvPicPr>
            <p:nvPr/>
          </p:nvPicPr>
          <p:blipFill>
            <a:blip r:embed="rId4"/>
            <a:stretch>
              <a:fillRect/>
            </a:stretch>
          </p:blipFill>
          <p:spPr>
            <a:xfrm>
              <a:off x="4447901" y="3869427"/>
              <a:ext cx="312290" cy="266892"/>
            </a:xfrm>
            <a:prstGeom prst="rect">
              <a:avLst/>
            </a:prstGeom>
          </p:spPr>
        </p:pic>
        <p:sp>
          <p:nvSpPr>
            <p:cNvPr id="499" name="TextBox 498">
              <a:extLst>
                <a:ext uri="{FF2B5EF4-FFF2-40B4-BE49-F238E27FC236}">
                  <a16:creationId xmlns:a16="http://schemas.microsoft.com/office/drawing/2014/main" id="{FA13264C-8B69-40CD-8425-2FDC2E1B3493}"/>
                </a:ext>
              </a:extLst>
            </p:cNvPr>
            <p:cNvSpPr txBox="1"/>
            <p:nvPr/>
          </p:nvSpPr>
          <p:spPr>
            <a:xfrm>
              <a:off x="4433348" y="4114673"/>
              <a:ext cx="414249" cy="311427"/>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67" dirty="0"/>
                <a:t>Cloud Storage</a:t>
              </a:r>
            </a:p>
          </p:txBody>
        </p:sp>
      </p:grpSp>
      <p:pic>
        <p:nvPicPr>
          <p:cNvPr id="519" name="Picture 518">
            <a:extLst>
              <a:ext uri="{FF2B5EF4-FFF2-40B4-BE49-F238E27FC236}">
                <a16:creationId xmlns:a16="http://schemas.microsoft.com/office/drawing/2014/main" id="{0CFDF5D3-7142-44D4-A92D-4A3A1F94963C}"/>
              </a:ext>
            </a:extLst>
          </p:cNvPr>
          <p:cNvPicPr>
            <a:picLocks noChangeAspect="1"/>
          </p:cNvPicPr>
          <p:nvPr/>
        </p:nvPicPr>
        <p:blipFill>
          <a:blip r:embed="rId8"/>
          <a:stretch>
            <a:fillRect/>
          </a:stretch>
        </p:blipFill>
        <p:spPr>
          <a:xfrm>
            <a:off x="5278601" y="3530011"/>
            <a:ext cx="686259" cy="904120"/>
          </a:xfrm>
          <a:prstGeom prst="rect">
            <a:avLst/>
          </a:prstGeom>
        </p:spPr>
      </p:pic>
      <p:sp>
        <p:nvSpPr>
          <p:cNvPr id="520" name="TextBox 519">
            <a:extLst>
              <a:ext uri="{FF2B5EF4-FFF2-40B4-BE49-F238E27FC236}">
                <a16:creationId xmlns:a16="http://schemas.microsoft.com/office/drawing/2014/main" id="{CBC65AEA-9490-4F94-801D-C85828BE87FD}"/>
              </a:ext>
            </a:extLst>
          </p:cNvPr>
          <p:cNvSpPr txBox="1"/>
          <p:nvPr/>
        </p:nvSpPr>
        <p:spPr>
          <a:xfrm>
            <a:off x="5278602" y="4434131"/>
            <a:ext cx="1482583"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Bronze Data Quality Checks</a:t>
            </a:r>
          </a:p>
        </p:txBody>
      </p:sp>
      <p:cxnSp>
        <p:nvCxnSpPr>
          <p:cNvPr id="521" name="Straight Arrow Connector 520">
            <a:extLst>
              <a:ext uri="{FF2B5EF4-FFF2-40B4-BE49-F238E27FC236}">
                <a16:creationId xmlns:a16="http://schemas.microsoft.com/office/drawing/2014/main" id="{82C5773C-9E17-4BD1-8AE4-B520854A7D9F}"/>
              </a:ext>
            </a:extLst>
          </p:cNvPr>
          <p:cNvCxnSpPr>
            <a:cxnSpLocks/>
            <a:stCxn id="526" idx="3"/>
            <a:endCxn id="246" idx="1"/>
          </p:cNvCxnSpPr>
          <p:nvPr/>
        </p:nvCxnSpPr>
        <p:spPr>
          <a:xfrm>
            <a:off x="6630015" y="3963147"/>
            <a:ext cx="606755" cy="11125"/>
          </a:xfrm>
          <a:prstGeom prst="straightConnector1">
            <a:avLst/>
          </a:prstGeom>
          <a:noFill/>
          <a:ln w="381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22" name="Oval 521">
            <a:extLst>
              <a:ext uri="{FF2B5EF4-FFF2-40B4-BE49-F238E27FC236}">
                <a16:creationId xmlns:a16="http://schemas.microsoft.com/office/drawing/2014/main" id="{6336E69F-B5FF-4E06-BDA4-04BA83C31117}"/>
              </a:ext>
            </a:extLst>
          </p:cNvPr>
          <p:cNvSpPr/>
          <p:nvPr/>
        </p:nvSpPr>
        <p:spPr>
          <a:xfrm>
            <a:off x="6689063" y="3484926"/>
            <a:ext cx="432328" cy="343349"/>
          </a:xfrm>
          <a:prstGeom prst="ellipse">
            <a:avLst/>
          </a:prstGeom>
          <a:solidFill>
            <a:schemeClr val="bg1"/>
          </a:solidFill>
          <a:ln w="38100" cap="flat">
            <a:solidFill>
              <a:srgbClr val="FFC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r>
              <a:rPr lang="en-US" sz="1100" b="1" dirty="0"/>
              <a:t>E12</a:t>
            </a:r>
          </a:p>
        </p:txBody>
      </p:sp>
      <p:grpSp>
        <p:nvGrpSpPr>
          <p:cNvPr id="523" name="Group 522">
            <a:extLst>
              <a:ext uri="{FF2B5EF4-FFF2-40B4-BE49-F238E27FC236}">
                <a16:creationId xmlns:a16="http://schemas.microsoft.com/office/drawing/2014/main" id="{C030ACAE-21F6-462D-84F4-5494913D4FC1}"/>
              </a:ext>
            </a:extLst>
          </p:cNvPr>
          <p:cNvGrpSpPr/>
          <p:nvPr/>
        </p:nvGrpSpPr>
        <p:grpSpPr>
          <a:xfrm>
            <a:off x="5949028" y="3531676"/>
            <a:ext cx="693528" cy="862944"/>
            <a:chOff x="4466817" y="2611699"/>
            <a:chExt cx="504337" cy="634540"/>
          </a:xfrm>
        </p:grpSpPr>
        <p:grpSp>
          <p:nvGrpSpPr>
            <p:cNvPr id="524" name="Group 523">
              <a:extLst>
                <a:ext uri="{FF2B5EF4-FFF2-40B4-BE49-F238E27FC236}">
                  <a16:creationId xmlns:a16="http://schemas.microsoft.com/office/drawing/2014/main" id="{48FFF503-A1C1-401E-B9EC-197DF4B4CCA8}"/>
                </a:ext>
              </a:extLst>
            </p:cNvPr>
            <p:cNvGrpSpPr/>
            <p:nvPr/>
          </p:nvGrpSpPr>
          <p:grpSpPr>
            <a:xfrm>
              <a:off x="4466817" y="2611699"/>
              <a:ext cx="495218" cy="634540"/>
              <a:chOff x="4456116" y="3640008"/>
              <a:chExt cx="495218" cy="631795"/>
            </a:xfrm>
          </p:grpSpPr>
          <p:sp>
            <p:nvSpPr>
              <p:cNvPr id="526" name="Rectangle 525">
                <a:extLst>
                  <a:ext uri="{FF2B5EF4-FFF2-40B4-BE49-F238E27FC236}">
                    <a16:creationId xmlns:a16="http://schemas.microsoft.com/office/drawing/2014/main" id="{9AF673D0-2F95-4A8D-B3E8-09B6C5F39DEA}"/>
                  </a:ext>
                </a:extLst>
              </p:cNvPr>
              <p:cNvSpPr/>
              <p:nvPr/>
            </p:nvSpPr>
            <p:spPr>
              <a:xfrm>
                <a:off x="4456116" y="3640008"/>
                <a:ext cx="495218" cy="631795"/>
              </a:xfrm>
              <a:prstGeom prst="rect">
                <a:avLst/>
              </a:prstGeom>
              <a:solidFill>
                <a:schemeClr val="bg1"/>
              </a:solidFill>
              <a:ln w="12700"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defTabSz="513986"/>
                <a:endParaRPr lang="en-US" sz="1333" dirty="0">
                  <a:solidFill>
                    <a:srgbClr val="7030A0"/>
                  </a:solidFill>
                  <a:cs typeface="Arial" pitchFamily="34" charset="0"/>
                </a:endParaRPr>
              </a:p>
            </p:txBody>
          </p:sp>
          <p:pic>
            <p:nvPicPr>
              <p:cNvPr id="527" name="Picture 526">
                <a:extLst>
                  <a:ext uri="{FF2B5EF4-FFF2-40B4-BE49-F238E27FC236}">
                    <a16:creationId xmlns:a16="http://schemas.microsoft.com/office/drawing/2014/main" id="{EE5B6FA3-83CA-43E3-B0D6-21BD6870620B}"/>
                  </a:ext>
                </a:extLst>
              </p:cNvPr>
              <p:cNvPicPr>
                <a:picLocks noChangeAspect="1"/>
              </p:cNvPicPr>
              <p:nvPr/>
            </p:nvPicPr>
            <p:blipFill rotWithShape="1">
              <a:blip r:embed="rId13"/>
              <a:srcRect l="50532" t="44981" r="41375" b="42519"/>
              <a:stretch/>
            </p:blipFill>
            <p:spPr>
              <a:xfrm>
                <a:off x="4538995" y="3712388"/>
                <a:ext cx="312290" cy="239269"/>
              </a:xfrm>
              <a:prstGeom prst="rect">
                <a:avLst/>
              </a:prstGeom>
            </p:spPr>
          </p:pic>
        </p:grpSp>
        <p:sp>
          <p:nvSpPr>
            <p:cNvPr id="525" name="TextBox 524">
              <a:extLst>
                <a:ext uri="{FF2B5EF4-FFF2-40B4-BE49-F238E27FC236}">
                  <a16:creationId xmlns:a16="http://schemas.microsoft.com/office/drawing/2014/main" id="{AF2EB679-62BA-4CAA-877E-E65FE104E9E0}"/>
                </a:ext>
              </a:extLst>
            </p:cNvPr>
            <p:cNvSpPr txBox="1"/>
            <p:nvPr/>
          </p:nvSpPr>
          <p:spPr>
            <a:xfrm>
              <a:off x="4490987" y="3033803"/>
              <a:ext cx="480167" cy="18864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1067" dirty="0"/>
                <a:t>BigQuery</a:t>
              </a:r>
            </a:p>
          </p:txBody>
        </p:sp>
      </p:grpSp>
      <p:sp>
        <p:nvSpPr>
          <p:cNvPr id="578" name="Rectangle 577">
            <a:extLst>
              <a:ext uri="{FF2B5EF4-FFF2-40B4-BE49-F238E27FC236}">
                <a16:creationId xmlns:a16="http://schemas.microsoft.com/office/drawing/2014/main" id="{D7C95702-F61B-450C-89CE-5AD135FA165F}"/>
              </a:ext>
            </a:extLst>
          </p:cNvPr>
          <p:cNvSpPr/>
          <p:nvPr/>
        </p:nvSpPr>
        <p:spPr>
          <a:xfrm>
            <a:off x="162302" y="5234041"/>
            <a:ext cx="10352916" cy="1214889"/>
          </a:xfrm>
          <a:prstGeom prst="rect">
            <a:avLst/>
          </a:prstGeom>
          <a:solidFill>
            <a:schemeClr val="accent5">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579" name="Rectangle 578">
            <a:extLst>
              <a:ext uri="{FF2B5EF4-FFF2-40B4-BE49-F238E27FC236}">
                <a16:creationId xmlns:a16="http://schemas.microsoft.com/office/drawing/2014/main" id="{F838AD3C-BE25-4868-86CC-7D85F2746C72}"/>
              </a:ext>
            </a:extLst>
          </p:cNvPr>
          <p:cNvSpPr/>
          <p:nvPr/>
        </p:nvSpPr>
        <p:spPr>
          <a:xfrm>
            <a:off x="207605" y="5286452"/>
            <a:ext cx="1226726" cy="10694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r>
              <a:rPr lang="en-US" sz="1067" dirty="0"/>
              <a:t>Initialize operator executes reliability check. If any issues with input data is moved to quarantine bucket </a:t>
            </a:r>
          </a:p>
        </p:txBody>
      </p:sp>
      <p:sp>
        <p:nvSpPr>
          <p:cNvPr id="580" name="Rectangle 579">
            <a:extLst>
              <a:ext uri="{FF2B5EF4-FFF2-40B4-BE49-F238E27FC236}">
                <a16:creationId xmlns:a16="http://schemas.microsoft.com/office/drawing/2014/main" id="{81D23426-EC17-48F4-9EE5-13E3196818F6}"/>
              </a:ext>
            </a:extLst>
          </p:cNvPr>
          <p:cNvSpPr/>
          <p:nvPr/>
        </p:nvSpPr>
        <p:spPr>
          <a:xfrm>
            <a:off x="1479634" y="5295868"/>
            <a:ext cx="2295440" cy="10600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r>
              <a:rPr lang="en-US" sz="1067" dirty="0"/>
              <a:t>Landing To Raw operator validates schema and moves the valid data to raw Bucket. If any error, then check for threshold if the threshold is met then the entire input data to quarantine bucket else just the error rows are moves to quarantine</a:t>
            </a:r>
          </a:p>
        </p:txBody>
      </p:sp>
      <p:sp>
        <p:nvSpPr>
          <p:cNvPr id="581" name="Rectangle 580">
            <a:extLst>
              <a:ext uri="{FF2B5EF4-FFF2-40B4-BE49-F238E27FC236}">
                <a16:creationId xmlns:a16="http://schemas.microsoft.com/office/drawing/2014/main" id="{36C73F93-E307-479B-BF06-D9115DFADA87}"/>
              </a:ext>
            </a:extLst>
          </p:cNvPr>
          <p:cNvSpPr/>
          <p:nvPr/>
        </p:nvSpPr>
        <p:spPr>
          <a:xfrm>
            <a:off x="3818819" y="5286452"/>
            <a:ext cx="1030072" cy="10527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r>
              <a:rPr lang="en-US" sz="1067" dirty="0"/>
              <a:t>Syntax Validated Input data is seeded into BigQuery Bronze layer</a:t>
            </a:r>
          </a:p>
        </p:txBody>
      </p:sp>
      <p:sp>
        <p:nvSpPr>
          <p:cNvPr id="582" name="Rectangle 581">
            <a:extLst>
              <a:ext uri="{FF2B5EF4-FFF2-40B4-BE49-F238E27FC236}">
                <a16:creationId xmlns:a16="http://schemas.microsoft.com/office/drawing/2014/main" id="{4376C3C8-216D-41C5-AD94-26A507F3AB50}"/>
              </a:ext>
            </a:extLst>
          </p:cNvPr>
          <p:cNvSpPr/>
          <p:nvPr/>
        </p:nvSpPr>
        <p:spPr>
          <a:xfrm>
            <a:off x="5092700" y="5286452"/>
            <a:ext cx="1868242" cy="1069477"/>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r>
              <a:rPr lang="en-US" sz="1067" dirty="0"/>
              <a:t>Unified Semantic Data process then Bronze layer table technical data quality checks process and fails the load if checks are failed else continues DAGs next task execution</a:t>
            </a:r>
          </a:p>
        </p:txBody>
      </p:sp>
      <p:sp>
        <p:nvSpPr>
          <p:cNvPr id="583" name="Rectangle 582">
            <a:extLst>
              <a:ext uri="{FF2B5EF4-FFF2-40B4-BE49-F238E27FC236}">
                <a16:creationId xmlns:a16="http://schemas.microsoft.com/office/drawing/2014/main" id="{97D6F60E-A985-4E2E-8F6D-BFAC4C042615}"/>
              </a:ext>
            </a:extLst>
          </p:cNvPr>
          <p:cNvSpPr/>
          <p:nvPr/>
        </p:nvSpPr>
        <p:spPr>
          <a:xfrm>
            <a:off x="7236770" y="5286452"/>
            <a:ext cx="1551630" cy="10694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r>
              <a:rPr lang="en-US" sz="1067" dirty="0"/>
              <a:t>Unified Semantic Data process then calls the Data Curation process then load incremental data from bronze table to silver table</a:t>
            </a:r>
          </a:p>
        </p:txBody>
      </p:sp>
      <p:sp>
        <p:nvSpPr>
          <p:cNvPr id="584" name="Rectangle 583">
            <a:extLst>
              <a:ext uri="{FF2B5EF4-FFF2-40B4-BE49-F238E27FC236}">
                <a16:creationId xmlns:a16="http://schemas.microsoft.com/office/drawing/2014/main" id="{C63020C7-FA8D-4C2C-8863-C203DF6B7659}"/>
              </a:ext>
            </a:extLst>
          </p:cNvPr>
          <p:cNvSpPr/>
          <p:nvPr/>
        </p:nvSpPr>
        <p:spPr>
          <a:xfrm>
            <a:off x="8926476" y="5286452"/>
            <a:ext cx="1509533" cy="106773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457189">
              <a:spcBef>
                <a:spcPts val="300"/>
              </a:spcBef>
            </a:pPr>
            <a:r>
              <a:rPr lang="en-US" sz="1067" dirty="0"/>
              <a:t>Unified Semantic Data process then calls the unified part to enrich data with any metrics and blending silver data to Gold Layer tables</a:t>
            </a:r>
          </a:p>
        </p:txBody>
      </p:sp>
      <p:cxnSp>
        <p:nvCxnSpPr>
          <p:cNvPr id="585" name="Straight Arrow Connector 111">
            <a:extLst>
              <a:ext uri="{FF2B5EF4-FFF2-40B4-BE49-F238E27FC236}">
                <a16:creationId xmlns:a16="http://schemas.microsoft.com/office/drawing/2014/main" id="{9DFE3FF8-CD47-40F5-AEED-A17F92EFC1E8}"/>
              </a:ext>
            </a:extLst>
          </p:cNvPr>
          <p:cNvCxnSpPr>
            <a:cxnSpLocks/>
            <a:stCxn id="519" idx="0"/>
            <a:endCxn id="265" idx="0"/>
          </p:cNvCxnSpPr>
          <p:nvPr/>
        </p:nvCxnSpPr>
        <p:spPr>
          <a:xfrm rot="5400000" flipH="1" flipV="1">
            <a:off x="8401116" y="611378"/>
            <a:ext cx="139249" cy="5698019"/>
          </a:xfrm>
          <a:prstGeom prst="bentConnector3">
            <a:avLst>
              <a:gd name="adj1" fmla="val 264166"/>
            </a:avLst>
          </a:prstGeom>
          <a:noFill/>
          <a:ln w="9525"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0" name="Straight Arrow Connector 8">
            <a:extLst>
              <a:ext uri="{FF2B5EF4-FFF2-40B4-BE49-F238E27FC236}">
                <a16:creationId xmlns:a16="http://schemas.microsoft.com/office/drawing/2014/main" id="{C37FD3FE-45F6-4135-B5BA-7CC13A86B648}"/>
              </a:ext>
            </a:extLst>
          </p:cNvPr>
          <p:cNvCxnSpPr>
            <a:cxnSpLocks/>
            <a:stCxn id="490" idx="2"/>
            <a:endCxn id="2" idx="1"/>
          </p:cNvCxnSpPr>
          <p:nvPr/>
        </p:nvCxnSpPr>
        <p:spPr>
          <a:xfrm rot="16200000" flipH="1">
            <a:off x="1521752" y="4173291"/>
            <a:ext cx="424816" cy="1084844"/>
          </a:xfrm>
          <a:prstGeom prst="bentConnector2">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1" name="Straight Arrow Connector 8">
            <a:extLst>
              <a:ext uri="{FF2B5EF4-FFF2-40B4-BE49-F238E27FC236}">
                <a16:creationId xmlns:a16="http://schemas.microsoft.com/office/drawing/2014/main" id="{12B73C33-39A0-4EA2-9124-E1058A5F2B08}"/>
              </a:ext>
            </a:extLst>
          </p:cNvPr>
          <p:cNvCxnSpPr>
            <a:cxnSpLocks/>
            <a:stCxn id="497" idx="2"/>
            <a:endCxn id="2" idx="0"/>
          </p:cNvCxnSpPr>
          <p:nvPr/>
        </p:nvCxnSpPr>
        <p:spPr>
          <a:xfrm rot="16200000" flipH="1">
            <a:off x="2768162" y="4432800"/>
            <a:ext cx="283998" cy="286663"/>
          </a:xfrm>
          <a:prstGeom prst="bentConnector3">
            <a:avLst>
              <a:gd name="adj1" fmla="val 50000"/>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8">
            <a:extLst>
              <a:ext uri="{FF2B5EF4-FFF2-40B4-BE49-F238E27FC236}">
                <a16:creationId xmlns:a16="http://schemas.microsoft.com/office/drawing/2014/main" id="{16D19750-5BF1-434C-92DE-85A701AE5F6E}"/>
              </a:ext>
            </a:extLst>
          </p:cNvPr>
          <p:cNvCxnSpPr>
            <a:cxnSpLocks/>
            <a:endCxn id="2" idx="3"/>
          </p:cNvCxnSpPr>
          <p:nvPr/>
        </p:nvCxnSpPr>
        <p:spPr>
          <a:xfrm rot="5400000">
            <a:off x="3736630" y="4535704"/>
            <a:ext cx="486190" cy="298644"/>
          </a:xfrm>
          <a:prstGeom prst="bentConnector2">
            <a:avLst/>
          </a:prstGeom>
          <a:noFill/>
          <a:ln w="12700" cap="flat">
            <a:solidFill>
              <a:schemeClr val="accent1"/>
            </a:solidFill>
            <a:prstDash val="dash"/>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5" name="Group 4">
            <a:extLst>
              <a:ext uri="{FF2B5EF4-FFF2-40B4-BE49-F238E27FC236}">
                <a16:creationId xmlns:a16="http://schemas.microsoft.com/office/drawing/2014/main" id="{8C072E06-0A93-42B2-B6CA-6D32ACCE477E}"/>
              </a:ext>
            </a:extLst>
          </p:cNvPr>
          <p:cNvGrpSpPr/>
          <p:nvPr/>
        </p:nvGrpSpPr>
        <p:grpSpPr>
          <a:xfrm>
            <a:off x="2276582" y="4718131"/>
            <a:ext cx="1576430" cy="430884"/>
            <a:chOff x="3762330" y="4723643"/>
            <a:chExt cx="1576430" cy="475045"/>
          </a:xfrm>
        </p:grpSpPr>
        <p:sp>
          <p:nvSpPr>
            <p:cNvPr id="2" name="Rectangle 1">
              <a:extLst>
                <a:ext uri="{FF2B5EF4-FFF2-40B4-BE49-F238E27FC236}">
                  <a16:creationId xmlns:a16="http://schemas.microsoft.com/office/drawing/2014/main" id="{0ED641F1-6DAA-4E82-A935-A73ADC2E7E89}"/>
                </a:ext>
              </a:extLst>
            </p:cNvPr>
            <p:cNvSpPr/>
            <p:nvPr/>
          </p:nvSpPr>
          <p:spPr>
            <a:xfrm>
              <a:off x="3762330" y="4723643"/>
              <a:ext cx="1553821" cy="463023"/>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34" name="Picture 133">
              <a:extLst>
                <a:ext uri="{FF2B5EF4-FFF2-40B4-BE49-F238E27FC236}">
                  <a16:creationId xmlns:a16="http://schemas.microsoft.com/office/drawing/2014/main" id="{E92BE3E2-AE96-45DD-8AA4-20BC0BC00B6D}"/>
                </a:ext>
              </a:extLst>
            </p:cNvPr>
            <p:cNvPicPr>
              <a:picLocks noChangeAspect="1"/>
            </p:cNvPicPr>
            <p:nvPr/>
          </p:nvPicPr>
          <p:blipFill>
            <a:blip r:embed="rId4"/>
            <a:stretch>
              <a:fillRect/>
            </a:stretch>
          </p:blipFill>
          <p:spPr>
            <a:xfrm>
              <a:off x="3870166" y="4774736"/>
              <a:ext cx="326414" cy="249150"/>
            </a:xfrm>
            <a:prstGeom prst="rect">
              <a:avLst/>
            </a:prstGeom>
          </p:spPr>
        </p:pic>
        <p:sp>
          <p:nvSpPr>
            <p:cNvPr id="135" name="TextBox 134">
              <a:extLst>
                <a:ext uri="{FF2B5EF4-FFF2-40B4-BE49-F238E27FC236}">
                  <a16:creationId xmlns:a16="http://schemas.microsoft.com/office/drawing/2014/main" id="{4D8058F4-DA4E-4010-8A17-95A76F0B5030}"/>
                </a:ext>
              </a:extLst>
            </p:cNvPr>
            <p:cNvSpPr txBox="1"/>
            <p:nvPr/>
          </p:nvSpPr>
          <p:spPr>
            <a:xfrm>
              <a:off x="3778977" y="4965747"/>
              <a:ext cx="99405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900" dirty="0"/>
                <a:t>Error Bucket</a:t>
              </a:r>
            </a:p>
          </p:txBody>
        </p:sp>
        <p:pic>
          <p:nvPicPr>
            <p:cNvPr id="136" name="Picture 135">
              <a:extLst>
                <a:ext uri="{FF2B5EF4-FFF2-40B4-BE49-F238E27FC236}">
                  <a16:creationId xmlns:a16="http://schemas.microsoft.com/office/drawing/2014/main" id="{0AA02D73-2490-42DB-BC21-6529866AC4A5}"/>
                </a:ext>
              </a:extLst>
            </p:cNvPr>
            <p:cNvPicPr>
              <a:picLocks noChangeAspect="1"/>
            </p:cNvPicPr>
            <p:nvPr/>
          </p:nvPicPr>
          <p:blipFill>
            <a:blip r:embed="rId4"/>
            <a:stretch>
              <a:fillRect/>
            </a:stretch>
          </p:blipFill>
          <p:spPr>
            <a:xfrm>
              <a:off x="4778050" y="4790652"/>
              <a:ext cx="276522" cy="211068"/>
            </a:xfrm>
            <a:prstGeom prst="rect">
              <a:avLst/>
            </a:prstGeom>
          </p:spPr>
        </p:pic>
        <p:sp>
          <p:nvSpPr>
            <p:cNvPr id="137" name="TextBox 136">
              <a:extLst>
                <a:ext uri="{FF2B5EF4-FFF2-40B4-BE49-F238E27FC236}">
                  <a16:creationId xmlns:a16="http://schemas.microsoft.com/office/drawing/2014/main" id="{6C67CA5A-0728-4DD8-902C-00B22BA3C92D}"/>
                </a:ext>
              </a:extLst>
            </p:cNvPr>
            <p:cNvSpPr txBox="1"/>
            <p:nvPr/>
          </p:nvSpPr>
          <p:spPr>
            <a:xfrm>
              <a:off x="4519519" y="4967858"/>
              <a:ext cx="819241"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189"/>
              <a:r>
                <a:rPr lang="en-US" sz="900" dirty="0"/>
                <a:t>Achieve Bucket</a:t>
              </a:r>
            </a:p>
          </p:txBody>
        </p:sp>
      </p:grpSp>
      <p:sp>
        <p:nvSpPr>
          <p:cNvPr id="205" name="Rectangle 204">
            <a:extLst>
              <a:ext uri="{FF2B5EF4-FFF2-40B4-BE49-F238E27FC236}">
                <a16:creationId xmlns:a16="http://schemas.microsoft.com/office/drawing/2014/main" id="{25D2D012-1730-4271-AA31-E10E4588ED11}"/>
              </a:ext>
            </a:extLst>
          </p:cNvPr>
          <p:cNvSpPr/>
          <p:nvPr/>
        </p:nvSpPr>
        <p:spPr>
          <a:xfrm>
            <a:off x="10677894" y="4683434"/>
            <a:ext cx="1301635" cy="486190"/>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b">
            <a:noAutofit/>
          </a:bodyPr>
          <a:lstStyle/>
          <a:p>
            <a:pPr defTabSz="457189"/>
            <a:endParaRPr lang="en-US" sz="1100"/>
          </a:p>
        </p:txBody>
      </p:sp>
      <p:sp>
        <p:nvSpPr>
          <p:cNvPr id="150" name="TextBox 149">
            <a:extLst>
              <a:ext uri="{FF2B5EF4-FFF2-40B4-BE49-F238E27FC236}">
                <a16:creationId xmlns:a16="http://schemas.microsoft.com/office/drawing/2014/main" id="{AE518B90-A9FF-4FAA-AAC7-4D6E6D26AA3E}"/>
              </a:ext>
            </a:extLst>
          </p:cNvPr>
          <p:cNvSpPr txBox="1"/>
          <p:nvPr/>
        </p:nvSpPr>
        <p:spPr>
          <a:xfrm>
            <a:off x="10826503" y="4731932"/>
            <a:ext cx="672091"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189"/>
            <a:r>
              <a:rPr lang="en-US" sz="1100" dirty="0"/>
              <a:t>Container Registry</a:t>
            </a:r>
          </a:p>
        </p:txBody>
      </p:sp>
      <p:pic>
        <p:nvPicPr>
          <p:cNvPr id="151" name="Picture 150">
            <a:extLst>
              <a:ext uri="{FF2B5EF4-FFF2-40B4-BE49-F238E27FC236}">
                <a16:creationId xmlns:a16="http://schemas.microsoft.com/office/drawing/2014/main" id="{A2507CA9-6FCD-4369-9D39-E9EA0376D704}"/>
              </a:ext>
            </a:extLst>
          </p:cNvPr>
          <p:cNvPicPr>
            <a:picLocks noChangeAspect="1"/>
          </p:cNvPicPr>
          <p:nvPr/>
        </p:nvPicPr>
        <p:blipFill>
          <a:blip r:embed="rId14"/>
          <a:stretch>
            <a:fillRect/>
          </a:stretch>
        </p:blipFill>
        <p:spPr>
          <a:xfrm>
            <a:off x="11521732" y="4726324"/>
            <a:ext cx="392651" cy="412304"/>
          </a:xfrm>
          <a:prstGeom prst="rect">
            <a:avLst/>
          </a:prstGeom>
        </p:spPr>
      </p:pic>
      <p:cxnSp>
        <p:nvCxnSpPr>
          <p:cNvPr id="24" name="Straight Arrow Connector 23">
            <a:extLst>
              <a:ext uri="{FF2B5EF4-FFF2-40B4-BE49-F238E27FC236}">
                <a16:creationId xmlns:a16="http://schemas.microsoft.com/office/drawing/2014/main" id="{D964E9A9-E367-4DA0-93D7-079BCE30E007}"/>
              </a:ext>
            </a:extLst>
          </p:cNvPr>
          <p:cNvCxnSpPr>
            <a:cxnSpLocks/>
            <a:stCxn id="205" idx="0"/>
            <a:endCxn id="265" idx="2"/>
          </p:cNvCxnSpPr>
          <p:nvPr/>
        </p:nvCxnSpPr>
        <p:spPr>
          <a:xfrm flipH="1" flipV="1">
            <a:off x="11319750" y="4503305"/>
            <a:ext cx="8962" cy="180129"/>
          </a:xfrm>
          <a:prstGeom prst="straightConnector1">
            <a:avLst/>
          </a:prstGeom>
          <a:noFill/>
          <a:ln w="25400" cap="flat">
            <a:solidFill>
              <a:schemeClr val="accent1"/>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7616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05368" y="6462998"/>
            <a:ext cx="673662" cy="365125"/>
          </a:xfrm>
        </p:spPr>
        <p:txBody>
          <a:bodyPr/>
          <a:lstStyle/>
          <a:p>
            <a:fld id="{1AB70C68-385B-4727-BA46-B3D1CC3693D5}" type="slidenum">
              <a:rPr lang="en-US" sz="1400" b="1" smtClean="0"/>
              <a:pPr/>
              <a:t>23</a:t>
            </a:fld>
            <a:endParaRPr lang="en-US" sz="1400" b="1" dirty="0"/>
          </a:p>
        </p:txBody>
      </p:sp>
      <p:sp>
        <p:nvSpPr>
          <p:cNvPr id="5" name="Title 4">
            <a:extLst>
              <a:ext uri="{FF2B5EF4-FFF2-40B4-BE49-F238E27FC236}">
                <a16:creationId xmlns:a16="http://schemas.microsoft.com/office/drawing/2014/main" id="{B34EB382-1FEC-44C8-B9AF-564ACAE41005}"/>
              </a:ext>
            </a:extLst>
          </p:cNvPr>
          <p:cNvSpPr>
            <a:spLocks noGrp="1"/>
          </p:cNvSpPr>
          <p:nvPr>
            <p:ph type="ctrTitle"/>
          </p:nvPr>
        </p:nvSpPr>
        <p:spPr>
          <a:xfrm>
            <a:off x="4808806" y="2690229"/>
            <a:ext cx="2574388" cy="738771"/>
          </a:xfrm>
        </p:spPr>
        <p:txBody>
          <a:bodyPr/>
          <a:lstStyle/>
          <a:p>
            <a:r>
              <a:rPr lang="en-US" b="1" dirty="0"/>
              <a:t>Thank You</a:t>
            </a:r>
          </a:p>
        </p:txBody>
      </p:sp>
    </p:spTree>
    <p:extLst>
      <p:ext uri="{BB962C8B-B14F-4D97-AF65-F5344CB8AC3E}">
        <p14:creationId xmlns:p14="http://schemas.microsoft.com/office/powerpoint/2010/main" val="319888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8870C0-28CC-4153-831F-34DCFF3D2C54}"/>
              </a:ext>
            </a:extLst>
          </p:cNvPr>
          <p:cNvSpPr>
            <a:spLocks noGrp="1"/>
          </p:cNvSpPr>
          <p:nvPr>
            <p:ph type="ctrTitle"/>
          </p:nvPr>
        </p:nvSpPr>
        <p:spPr>
          <a:xfrm>
            <a:off x="212408" y="30643"/>
            <a:ext cx="11597425" cy="538200"/>
          </a:xfrm>
          <a:solidFill>
            <a:srgbClr val="FD0392"/>
          </a:solidFill>
          <a:ln w="3175">
            <a:solidFill>
              <a:srgbClr val="E20074"/>
            </a:solidFill>
            <a:prstDash val="dash"/>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p>
            <a:pPr defTabSz="914377"/>
            <a:r>
              <a:rPr lang="en-US" sz="2000" b="1" dirty="0">
                <a:solidFill>
                  <a:schemeClr val="bg1"/>
                </a:solidFill>
                <a:latin typeface="+mn-lt"/>
                <a:cs typeface="+mn-cs"/>
              </a:rPr>
              <a:t>Historical Data Loading Framework – Auditing &amp; Validations (1/2)</a:t>
            </a:r>
          </a:p>
        </p:txBody>
      </p:sp>
      <p:sp>
        <p:nvSpPr>
          <p:cNvPr id="4" name="Rectangle 3">
            <a:extLst>
              <a:ext uri="{FF2B5EF4-FFF2-40B4-BE49-F238E27FC236}">
                <a16:creationId xmlns:a16="http://schemas.microsoft.com/office/drawing/2014/main" id="{0479206B-DE2E-4D1F-8E23-7D107B4F2A43}"/>
              </a:ext>
            </a:extLst>
          </p:cNvPr>
          <p:cNvSpPr/>
          <p:nvPr/>
        </p:nvSpPr>
        <p:spPr>
          <a:xfrm>
            <a:off x="196936" y="670039"/>
            <a:ext cx="11518024" cy="1863557"/>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lnSpc>
                <a:spcPct val="150000"/>
              </a:lnSpc>
            </a:pPr>
            <a:r>
              <a:rPr lang="en-US" sz="1600" dirty="0"/>
              <a:t>Below validations are performed and its status details are logged into the BigQuery Audit Log Table.</a:t>
            </a:r>
          </a:p>
          <a:p>
            <a:pPr marL="457189" indent="-457189" defTabSz="609585" hangingPunct="0">
              <a:lnSpc>
                <a:spcPct val="150000"/>
              </a:lnSpc>
              <a:buFont typeface="+mj-lt"/>
              <a:buAutoNum type="arabicPeriod"/>
            </a:pPr>
            <a:r>
              <a:rPr lang="en-US" sz="1600" dirty="0"/>
              <a:t>Checksum of the source data file in the on-premise from Audit file and checksum of actual data file in the Cloud storage</a:t>
            </a:r>
          </a:p>
          <a:p>
            <a:pPr marL="457189" indent="-457189" defTabSz="609585" hangingPunct="0">
              <a:lnSpc>
                <a:spcPct val="150000"/>
              </a:lnSpc>
              <a:buFont typeface="+mj-lt"/>
              <a:buAutoNum type="arabicPeriod"/>
            </a:pPr>
            <a:r>
              <a:rPr lang="en-US" sz="1600" dirty="0">
                <a:sym typeface="Calibri"/>
              </a:rPr>
              <a:t>Record Counts of the source data file from the Audit File, actual data file in the </a:t>
            </a:r>
            <a:r>
              <a:rPr lang="en-US" sz="1600" dirty="0"/>
              <a:t>C</a:t>
            </a:r>
            <a:r>
              <a:rPr lang="en-US" sz="1600" dirty="0">
                <a:sym typeface="Calibri"/>
              </a:rPr>
              <a:t>loud Storage &amp; Silver table of current run</a:t>
            </a:r>
          </a:p>
          <a:p>
            <a:pPr marL="457189" indent="-457189" defTabSz="609585" hangingPunct="0">
              <a:lnSpc>
                <a:spcPct val="150000"/>
              </a:lnSpc>
              <a:buFont typeface="+mj-lt"/>
              <a:buAutoNum type="arabicPeriod"/>
            </a:pPr>
            <a:r>
              <a:rPr lang="en-US" sz="1600" dirty="0"/>
              <a:t>Key metric columns values of the Audit file and corresponding  columns values BigQuery Silver table of current run</a:t>
            </a:r>
          </a:p>
          <a:p>
            <a:pPr defTabSz="609585" hangingPunct="0">
              <a:lnSpc>
                <a:spcPct val="150000"/>
              </a:lnSpc>
            </a:pPr>
            <a:r>
              <a:rPr lang="en-US" sz="1600" dirty="0">
                <a:sym typeface="Calibri"/>
              </a:rPr>
              <a:t>DAG tasks run details are stored in the Firestore Metastore for each file load and the same is migrated to BigQuer</a:t>
            </a:r>
            <a:r>
              <a:rPr lang="en-US" sz="1600" dirty="0"/>
              <a:t>y Job Run Log Table for analysis and dashboards/reports creation.</a:t>
            </a:r>
            <a:endParaRPr lang="en-US" sz="1600" dirty="0">
              <a:sym typeface="Calibri"/>
            </a:endParaRPr>
          </a:p>
        </p:txBody>
      </p:sp>
      <p:sp>
        <p:nvSpPr>
          <p:cNvPr id="5" name="Rectangle 4">
            <a:extLst>
              <a:ext uri="{FF2B5EF4-FFF2-40B4-BE49-F238E27FC236}">
                <a16:creationId xmlns:a16="http://schemas.microsoft.com/office/drawing/2014/main" id="{32E9EB3B-240A-4184-8199-39AB8E4FFF27}"/>
              </a:ext>
            </a:extLst>
          </p:cNvPr>
          <p:cNvSpPr/>
          <p:nvPr/>
        </p:nvSpPr>
        <p:spPr>
          <a:xfrm>
            <a:off x="298103" y="3192539"/>
            <a:ext cx="2130365" cy="804568"/>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6" name="TextBox 5">
            <a:extLst>
              <a:ext uri="{FF2B5EF4-FFF2-40B4-BE49-F238E27FC236}">
                <a16:creationId xmlns:a16="http://schemas.microsoft.com/office/drawing/2014/main" id="{C9644065-4901-427D-926A-3098A47CE7F3}"/>
              </a:ext>
            </a:extLst>
          </p:cNvPr>
          <p:cNvSpPr txBox="1"/>
          <p:nvPr/>
        </p:nvSpPr>
        <p:spPr>
          <a:xfrm>
            <a:off x="317771" y="3258442"/>
            <a:ext cx="1501099" cy="707694"/>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Audit File of Current Run</a:t>
            </a:r>
          </a:p>
        </p:txBody>
      </p:sp>
      <p:pic>
        <p:nvPicPr>
          <p:cNvPr id="8" name="Picture 7">
            <a:extLst>
              <a:ext uri="{FF2B5EF4-FFF2-40B4-BE49-F238E27FC236}">
                <a16:creationId xmlns:a16="http://schemas.microsoft.com/office/drawing/2014/main" id="{35AC5C1E-D3F0-4920-8DD6-6F3F85231491}"/>
              </a:ext>
            </a:extLst>
          </p:cNvPr>
          <p:cNvPicPr>
            <a:picLocks noChangeAspect="1"/>
          </p:cNvPicPr>
          <p:nvPr/>
        </p:nvPicPr>
        <p:blipFill>
          <a:blip r:embed="rId3"/>
          <a:stretch>
            <a:fillRect/>
          </a:stretch>
        </p:blipFill>
        <p:spPr>
          <a:xfrm>
            <a:off x="1671813" y="3335134"/>
            <a:ext cx="615847" cy="51937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sp>
        <p:nvSpPr>
          <p:cNvPr id="9" name="Rectangle 8">
            <a:extLst>
              <a:ext uri="{FF2B5EF4-FFF2-40B4-BE49-F238E27FC236}">
                <a16:creationId xmlns:a16="http://schemas.microsoft.com/office/drawing/2014/main" id="{0BBA1883-53AA-48F4-A3B5-C75C855CB783}"/>
              </a:ext>
            </a:extLst>
          </p:cNvPr>
          <p:cNvSpPr/>
          <p:nvPr/>
        </p:nvSpPr>
        <p:spPr>
          <a:xfrm>
            <a:off x="291808" y="4142205"/>
            <a:ext cx="2130365" cy="835315"/>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0" name="TextBox 9">
            <a:extLst>
              <a:ext uri="{FF2B5EF4-FFF2-40B4-BE49-F238E27FC236}">
                <a16:creationId xmlns:a16="http://schemas.microsoft.com/office/drawing/2014/main" id="{534E4D3B-03DF-4D59-B1F2-77B59A03541B}"/>
              </a:ext>
            </a:extLst>
          </p:cNvPr>
          <p:cNvSpPr txBox="1"/>
          <p:nvPr/>
        </p:nvSpPr>
        <p:spPr>
          <a:xfrm>
            <a:off x="317771" y="4158938"/>
            <a:ext cx="1349831" cy="707694"/>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Data File of Current Run</a:t>
            </a:r>
          </a:p>
        </p:txBody>
      </p:sp>
      <p:pic>
        <p:nvPicPr>
          <p:cNvPr id="11" name="Picture 10">
            <a:extLst>
              <a:ext uri="{FF2B5EF4-FFF2-40B4-BE49-F238E27FC236}">
                <a16:creationId xmlns:a16="http://schemas.microsoft.com/office/drawing/2014/main" id="{D5565A3F-4420-4BF9-BBAD-4C33CFC2190F}"/>
              </a:ext>
            </a:extLst>
          </p:cNvPr>
          <p:cNvPicPr>
            <a:picLocks noChangeAspect="1"/>
          </p:cNvPicPr>
          <p:nvPr/>
        </p:nvPicPr>
        <p:blipFill>
          <a:blip r:embed="rId3"/>
          <a:stretch>
            <a:fillRect/>
          </a:stretch>
        </p:blipFill>
        <p:spPr>
          <a:xfrm>
            <a:off x="1671813" y="4231143"/>
            <a:ext cx="615848" cy="573037"/>
          </a:xfrm>
          <a:prstGeom prst="rect">
            <a:avLst/>
          </a:prstGeom>
          <a:solidFill>
            <a:srgbClr val="F15A29">
              <a:lumMod val="60000"/>
              <a:lumOff val="40000"/>
            </a:srgbClr>
          </a:solidFill>
          <a:ln w="9525" cap="flat" cmpd="sng" algn="ctr">
            <a:noFill/>
            <a:prstDash val="solid"/>
          </a:ln>
          <a:effectLst>
            <a:outerShdw blurRad="40000" dist="23000" dir="5400000" rotWithShape="0">
              <a:srgbClr val="000000">
                <a:alpha val="35000"/>
              </a:srgbClr>
            </a:outerShdw>
          </a:effectLst>
        </p:spPr>
      </p:pic>
      <p:sp>
        <p:nvSpPr>
          <p:cNvPr id="12" name="Rectangle 11">
            <a:extLst>
              <a:ext uri="{FF2B5EF4-FFF2-40B4-BE49-F238E27FC236}">
                <a16:creationId xmlns:a16="http://schemas.microsoft.com/office/drawing/2014/main" id="{36D3299D-1E03-4E2D-A7D0-449C7BAFCC40}"/>
              </a:ext>
            </a:extLst>
          </p:cNvPr>
          <p:cNvSpPr/>
          <p:nvPr/>
        </p:nvSpPr>
        <p:spPr>
          <a:xfrm>
            <a:off x="291808" y="5081158"/>
            <a:ext cx="2130365" cy="842829"/>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13" name="TextBox 12">
            <a:extLst>
              <a:ext uri="{FF2B5EF4-FFF2-40B4-BE49-F238E27FC236}">
                <a16:creationId xmlns:a16="http://schemas.microsoft.com/office/drawing/2014/main" id="{37984553-077B-4F4C-8536-BD0365C4DFF9}"/>
              </a:ext>
            </a:extLst>
          </p:cNvPr>
          <p:cNvSpPr txBox="1"/>
          <p:nvPr/>
        </p:nvSpPr>
        <p:spPr>
          <a:xfrm>
            <a:off x="289578" y="5052918"/>
            <a:ext cx="1564111" cy="912814"/>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BigQuery Silver Table of Current Run</a:t>
            </a:r>
          </a:p>
        </p:txBody>
      </p:sp>
      <p:pic>
        <p:nvPicPr>
          <p:cNvPr id="15" name="Picture 14">
            <a:extLst>
              <a:ext uri="{FF2B5EF4-FFF2-40B4-BE49-F238E27FC236}">
                <a16:creationId xmlns:a16="http://schemas.microsoft.com/office/drawing/2014/main" id="{B6A5C99C-F99F-432E-9D98-E9A2BB5ACB78}"/>
              </a:ext>
            </a:extLst>
          </p:cNvPr>
          <p:cNvPicPr>
            <a:picLocks noChangeAspect="1"/>
          </p:cNvPicPr>
          <p:nvPr/>
        </p:nvPicPr>
        <p:blipFill>
          <a:blip r:embed="rId4"/>
          <a:stretch>
            <a:fillRect/>
          </a:stretch>
        </p:blipFill>
        <p:spPr>
          <a:xfrm>
            <a:off x="1737473" y="5333312"/>
            <a:ext cx="582641" cy="456293"/>
          </a:xfrm>
          <a:prstGeom prst="rect">
            <a:avLst/>
          </a:prstGeom>
        </p:spPr>
      </p:pic>
      <p:sp>
        <p:nvSpPr>
          <p:cNvPr id="2" name="Rectangle 1">
            <a:extLst>
              <a:ext uri="{FF2B5EF4-FFF2-40B4-BE49-F238E27FC236}">
                <a16:creationId xmlns:a16="http://schemas.microsoft.com/office/drawing/2014/main" id="{F2DD1F43-2E33-4CF6-A915-5E93A188AAA8}"/>
              </a:ext>
            </a:extLst>
          </p:cNvPr>
          <p:cNvSpPr/>
          <p:nvPr/>
        </p:nvSpPr>
        <p:spPr>
          <a:xfrm>
            <a:off x="3180073" y="3207526"/>
            <a:ext cx="2053787" cy="2716461"/>
          </a:xfrm>
          <a:prstGeom prst="rect">
            <a:avLst/>
          </a:prstGeom>
          <a:solidFill>
            <a:schemeClr val="bg1"/>
          </a:solidFill>
          <a:ln w="254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dirty="0">
              <a:solidFill>
                <a:srgbClr val="000000"/>
              </a:solidFill>
              <a:sym typeface="Calibri"/>
            </a:endParaRPr>
          </a:p>
        </p:txBody>
      </p:sp>
      <p:cxnSp>
        <p:nvCxnSpPr>
          <p:cNvPr id="16" name="Straight Arrow Connector 221">
            <a:extLst>
              <a:ext uri="{FF2B5EF4-FFF2-40B4-BE49-F238E27FC236}">
                <a16:creationId xmlns:a16="http://schemas.microsoft.com/office/drawing/2014/main" id="{4526A1A2-EE43-48DD-971F-5518C3CFC2BB}"/>
              </a:ext>
            </a:extLst>
          </p:cNvPr>
          <p:cNvCxnSpPr>
            <a:cxnSpLocks/>
            <a:stCxn id="5" idx="3"/>
            <a:endCxn id="2" idx="1"/>
          </p:cNvCxnSpPr>
          <p:nvPr/>
        </p:nvCxnSpPr>
        <p:spPr>
          <a:xfrm>
            <a:off x="2428468" y="3594823"/>
            <a:ext cx="751605" cy="97093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221">
            <a:extLst>
              <a:ext uri="{FF2B5EF4-FFF2-40B4-BE49-F238E27FC236}">
                <a16:creationId xmlns:a16="http://schemas.microsoft.com/office/drawing/2014/main" id="{39DC9A55-EDA9-40B0-B999-6A8F283B7E70}"/>
              </a:ext>
            </a:extLst>
          </p:cNvPr>
          <p:cNvCxnSpPr>
            <a:cxnSpLocks/>
            <a:stCxn id="9" idx="3"/>
            <a:endCxn id="2" idx="1"/>
          </p:cNvCxnSpPr>
          <p:nvPr/>
        </p:nvCxnSpPr>
        <p:spPr>
          <a:xfrm>
            <a:off x="2422174" y="4559863"/>
            <a:ext cx="757900" cy="589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Straight Arrow Connector 221">
            <a:extLst>
              <a:ext uri="{FF2B5EF4-FFF2-40B4-BE49-F238E27FC236}">
                <a16:creationId xmlns:a16="http://schemas.microsoft.com/office/drawing/2014/main" id="{B04BF2FA-D910-4494-A229-8A13F36C1EF5}"/>
              </a:ext>
            </a:extLst>
          </p:cNvPr>
          <p:cNvCxnSpPr>
            <a:cxnSpLocks/>
            <a:stCxn id="12" idx="3"/>
            <a:endCxn id="2" idx="1"/>
          </p:cNvCxnSpPr>
          <p:nvPr/>
        </p:nvCxnSpPr>
        <p:spPr>
          <a:xfrm flipV="1">
            <a:off x="2422174" y="4565756"/>
            <a:ext cx="757900" cy="936816"/>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24" name="Picture 23">
            <a:extLst>
              <a:ext uri="{FF2B5EF4-FFF2-40B4-BE49-F238E27FC236}">
                <a16:creationId xmlns:a16="http://schemas.microsoft.com/office/drawing/2014/main" id="{AD37E393-D7EA-45B2-BBBE-634A36BD455E}"/>
              </a:ext>
            </a:extLst>
          </p:cNvPr>
          <p:cNvPicPr>
            <a:picLocks noChangeAspect="1"/>
          </p:cNvPicPr>
          <p:nvPr/>
        </p:nvPicPr>
        <p:blipFill>
          <a:blip r:embed="rId5"/>
          <a:stretch>
            <a:fillRect/>
          </a:stretch>
        </p:blipFill>
        <p:spPr>
          <a:xfrm>
            <a:off x="3588980" y="3441846"/>
            <a:ext cx="1039555" cy="999793"/>
          </a:xfrm>
          <a:prstGeom prst="rect">
            <a:avLst/>
          </a:prstGeom>
        </p:spPr>
      </p:pic>
      <p:sp>
        <p:nvSpPr>
          <p:cNvPr id="25" name="Flowchart: Decision 24">
            <a:extLst>
              <a:ext uri="{FF2B5EF4-FFF2-40B4-BE49-F238E27FC236}">
                <a16:creationId xmlns:a16="http://schemas.microsoft.com/office/drawing/2014/main" id="{FE274FB1-71A2-4BEB-965A-6CDEF846AD5D}"/>
              </a:ext>
            </a:extLst>
          </p:cNvPr>
          <p:cNvSpPr/>
          <p:nvPr/>
        </p:nvSpPr>
        <p:spPr>
          <a:xfrm>
            <a:off x="5701807" y="3594820"/>
            <a:ext cx="1931893" cy="1928219"/>
          </a:xfrm>
          <a:prstGeom prst="flowChartDecision">
            <a:avLst/>
          </a:prstGeom>
          <a:solidFill>
            <a:schemeClr val="bg1"/>
          </a:solidFill>
          <a:ln w="25400"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a:r>
              <a:rPr lang="en-US" sz="1200" dirty="0"/>
              <a:t>Audit File, Data File, BQ Load Metrics of current load are Matched?</a:t>
            </a:r>
          </a:p>
        </p:txBody>
      </p:sp>
      <p:cxnSp>
        <p:nvCxnSpPr>
          <p:cNvPr id="27" name="Straight Arrow Connector 26">
            <a:extLst>
              <a:ext uri="{FF2B5EF4-FFF2-40B4-BE49-F238E27FC236}">
                <a16:creationId xmlns:a16="http://schemas.microsoft.com/office/drawing/2014/main" id="{326EA216-5476-4AAB-963B-F7A5B6AB0968}"/>
              </a:ext>
            </a:extLst>
          </p:cNvPr>
          <p:cNvCxnSpPr>
            <a:cxnSpLocks/>
            <a:stCxn id="2" idx="3"/>
            <a:endCxn id="25" idx="1"/>
          </p:cNvCxnSpPr>
          <p:nvPr/>
        </p:nvCxnSpPr>
        <p:spPr>
          <a:xfrm flipV="1">
            <a:off x="5233860" y="4558929"/>
            <a:ext cx="467947" cy="6827"/>
          </a:xfrm>
          <a:prstGeom prst="straightConnector1">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184B71A2-AE33-47BA-B45A-050A11A9EE7B}"/>
              </a:ext>
            </a:extLst>
          </p:cNvPr>
          <p:cNvCxnSpPr>
            <a:cxnSpLocks/>
            <a:stCxn id="25" idx="3"/>
            <a:endCxn id="35" idx="1"/>
          </p:cNvCxnSpPr>
          <p:nvPr/>
        </p:nvCxnSpPr>
        <p:spPr>
          <a:xfrm flipV="1">
            <a:off x="7633701" y="3922327"/>
            <a:ext cx="1735135" cy="636603"/>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5" name="Rectangle 34">
            <a:extLst>
              <a:ext uri="{FF2B5EF4-FFF2-40B4-BE49-F238E27FC236}">
                <a16:creationId xmlns:a16="http://schemas.microsoft.com/office/drawing/2014/main" id="{9DADB2D3-BA4E-457A-93F5-E628A6F01C9A}"/>
              </a:ext>
            </a:extLst>
          </p:cNvPr>
          <p:cNvSpPr/>
          <p:nvPr/>
        </p:nvSpPr>
        <p:spPr>
          <a:xfrm>
            <a:off x="9368835" y="3389246"/>
            <a:ext cx="2352719" cy="1066161"/>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36" name="TextBox 35">
            <a:extLst>
              <a:ext uri="{FF2B5EF4-FFF2-40B4-BE49-F238E27FC236}">
                <a16:creationId xmlns:a16="http://schemas.microsoft.com/office/drawing/2014/main" id="{8DB5EBC7-ED72-467E-80CC-A7BB3A2777DB}"/>
              </a:ext>
            </a:extLst>
          </p:cNvPr>
          <p:cNvSpPr txBox="1"/>
          <p:nvPr/>
        </p:nvSpPr>
        <p:spPr>
          <a:xfrm>
            <a:off x="9373047" y="3365131"/>
            <a:ext cx="1845212" cy="1117935"/>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Load all metrics into BigQuery Audit Log Table &amp; Log Success Status  of Current Run</a:t>
            </a:r>
          </a:p>
        </p:txBody>
      </p:sp>
      <p:pic>
        <p:nvPicPr>
          <p:cNvPr id="37" name="Picture 36">
            <a:extLst>
              <a:ext uri="{FF2B5EF4-FFF2-40B4-BE49-F238E27FC236}">
                <a16:creationId xmlns:a16="http://schemas.microsoft.com/office/drawing/2014/main" id="{B86E33FA-7455-4B4C-A4FB-8B03016BC29F}"/>
              </a:ext>
            </a:extLst>
          </p:cNvPr>
          <p:cNvPicPr>
            <a:picLocks noChangeAspect="1"/>
          </p:cNvPicPr>
          <p:nvPr/>
        </p:nvPicPr>
        <p:blipFill>
          <a:blip r:embed="rId4"/>
          <a:stretch>
            <a:fillRect/>
          </a:stretch>
        </p:blipFill>
        <p:spPr>
          <a:xfrm>
            <a:off x="11169117" y="3671245"/>
            <a:ext cx="505352" cy="470960"/>
          </a:xfrm>
          <a:prstGeom prst="rect">
            <a:avLst/>
          </a:prstGeom>
        </p:spPr>
      </p:pic>
      <p:sp>
        <p:nvSpPr>
          <p:cNvPr id="39" name="Rectangle 38">
            <a:extLst>
              <a:ext uri="{FF2B5EF4-FFF2-40B4-BE49-F238E27FC236}">
                <a16:creationId xmlns:a16="http://schemas.microsoft.com/office/drawing/2014/main" id="{838158B9-B015-4AA4-AFFC-90CD61ED76D9}"/>
              </a:ext>
            </a:extLst>
          </p:cNvPr>
          <p:cNvSpPr/>
          <p:nvPr/>
        </p:nvSpPr>
        <p:spPr>
          <a:xfrm>
            <a:off x="9381910" y="4699207"/>
            <a:ext cx="2342015" cy="1085784"/>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40" name="TextBox 39">
            <a:extLst>
              <a:ext uri="{FF2B5EF4-FFF2-40B4-BE49-F238E27FC236}">
                <a16:creationId xmlns:a16="http://schemas.microsoft.com/office/drawing/2014/main" id="{91BC73B9-D7CF-4269-B13D-DA68471CB381}"/>
              </a:ext>
            </a:extLst>
          </p:cNvPr>
          <p:cNvSpPr txBox="1"/>
          <p:nvPr/>
        </p:nvSpPr>
        <p:spPr>
          <a:xfrm>
            <a:off x="9368836" y="4680253"/>
            <a:ext cx="2121689" cy="1117935"/>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Load all metrics into BigQuery Audit Log Table &amp; Log Failure Status  of Current Run</a:t>
            </a:r>
          </a:p>
        </p:txBody>
      </p:sp>
      <p:pic>
        <p:nvPicPr>
          <p:cNvPr id="41" name="Picture 40">
            <a:extLst>
              <a:ext uri="{FF2B5EF4-FFF2-40B4-BE49-F238E27FC236}">
                <a16:creationId xmlns:a16="http://schemas.microsoft.com/office/drawing/2014/main" id="{F0FD2EDD-FBB3-46B2-93BE-161ADE579540}"/>
              </a:ext>
            </a:extLst>
          </p:cNvPr>
          <p:cNvPicPr>
            <a:picLocks noChangeAspect="1"/>
          </p:cNvPicPr>
          <p:nvPr/>
        </p:nvPicPr>
        <p:blipFill>
          <a:blip r:embed="rId4"/>
          <a:stretch>
            <a:fillRect/>
          </a:stretch>
        </p:blipFill>
        <p:spPr>
          <a:xfrm>
            <a:off x="11177979" y="4977520"/>
            <a:ext cx="536981" cy="456293"/>
          </a:xfrm>
          <a:prstGeom prst="rect">
            <a:avLst/>
          </a:prstGeom>
        </p:spPr>
      </p:pic>
      <p:cxnSp>
        <p:nvCxnSpPr>
          <p:cNvPr id="42" name="Straight Arrow Connector 27">
            <a:extLst>
              <a:ext uri="{FF2B5EF4-FFF2-40B4-BE49-F238E27FC236}">
                <a16:creationId xmlns:a16="http://schemas.microsoft.com/office/drawing/2014/main" id="{9E8129AB-FBE9-4E82-86CF-B15588F2DA87}"/>
              </a:ext>
            </a:extLst>
          </p:cNvPr>
          <p:cNvCxnSpPr>
            <a:cxnSpLocks/>
            <a:stCxn id="25" idx="2"/>
            <a:endCxn id="40" idx="1"/>
          </p:cNvCxnSpPr>
          <p:nvPr/>
        </p:nvCxnSpPr>
        <p:spPr>
          <a:xfrm rot="5400000" flipH="1" flipV="1">
            <a:off x="7876386" y="4030589"/>
            <a:ext cx="283818" cy="2701082"/>
          </a:xfrm>
          <a:prstGeom prst="bentConnector4">
            <a:avLst>
              <a:gd name="adj1" fmla="val -80545"/>
              <a:gd name="adj2" fmla="val 67881"/>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2" name="Oval 111">
            <a:extLst>
              <a:ext uri="{FF2B5EF4-FFF2-40B4-BE49-F238E27FC236}">
                <a16:creationId xmlns:a16="http://schemas.microsoft.com/office/drawing/2014/main" id="{C0DC109E-A92A-4C41-8CE9-79BC05791298}"/>
              </a:ext>
            </a:extLst>
          </p:cNvPr>
          <p:cNvSpPr/>
          <p:nvPr/>
        </p:nvSpPr>
        <p:spPr>
          <a:xfrm>
            <a:off x="7778414" y="4086093"/>
            <a:ext cx="517149" cy="406404"/>
          </a:xfrm>
          <a:prstGeom prst="ellipse">
            <a:avLst/>
          </a:prstGeom>
          <a:solidFill>
            <a:srgbClr val="00B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200" dirty="0">
                <a:solidFill>
                  <a:schemeClr val="bg1"/>
                </a:solidFill>
                <a:sym typeface="Calibri"/>
              </a:rPr>
              <a:t>Yes</a:t>
            </a:r>
          </a:p>
        </p:txBody>
      </p:sp>
      <p:sp>
        <p:nvSpPr>
          <p:cNvPr id="113" name="Oval 112">
            <a:extLst>
              <a:ext uri="{FF2B5EF4-FFF2-40B4-BE49-F238E27FC236}">
                <a16:creationId xmlns:a16="http://schemas.microsoft.com/office/drawing/2014/main" id="{0C2BABFF-780F-471A-A64C-6C5453B87DF6}"/>
              </a:ext>
            </a:extLst>
          </p:cNvPr>
          <p:cNvSpPr/>
          <p:nvPr/>
        </p:nvSpPr>
        <p:spPr>
          <a:xfrm>
            <a:off x="7208090" y="5226939"/>
            <a:ext cx="517149" cy="406404"/>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200" dirty="0">
                <a:solidFill>
                  <a:schemeClr val="bg1"/>
                </a:solidFill>
                <a:sym typeface="Calibri"/>
              </a:rPr>
              <a:t>No</a:t>
            </a:r>
          </a:p>
        </p:txBody>
      </p:sp>
      <p:sp>
        <p:nvSpPr>
          <p:cNvPr id="122" name="TextBox 121">
            <a:extLst>
              <a:ext uri="{FF2B5EF4-FFF2-40B4-BE49-F238E27FC236}">
                <a16:creationId xmlns:a16="http://schemas.microsoft.com/office/drawing/2014/main" id="{EF6FDAF3-B71C-4EEC-87D9-B5E1FBC3F2DC}"/>
              </a:ext>
            </a:extLst>
          </p:cNvPr>
          <p:cNvSpPr txBox="1"/>
          <p:nvPr/>
        </p:nvSpPr>
        <p:spPr>
          <a:xfrm>
            <a:off x="3238571" y="4506641"/>
            <a:ext cx="2130989" cy="1323054"/>
          </a:xfrm>
          <a:prstGeom prst="rect">
            <a:avLst/>
          </a:prstGeom>
          <a:noFill/>
        </p:spPr>
        <p:txBody>
          <a:bodyPr wrap="square" rtlCol="0">
            <a:spAutoFit/>
          </a:bodyPr>
          <a:lstStyle/>
          <a:p>
            <a:pPr lvl="0" eaLnBrk="1">
              <a:defRPr/>
            </a:pPr>
            <a:r>
              <a:rPr lang="en-US" sz="1333" dirty="0">
                <a:solidFill>
                  <a:srgbClr val="7030A0"/>
                </a:solidFill>
                <a:cs typeface="Arial" pitchFamily="34" charset="0"/>
              </a:rPr>
              <a:t>Fetch Audit File metrics, Derive the Data file metrics and derive the Silver BQ Load table metrics of current run based on the audit file and join all</a:t>
            </a:r>
          </a:p>
        </p:txBody>
      </p:sp>
      <p:sp>
        <p:nvSpPr>
          <p:cNvPr id="38" name="Rectangle 37">
            <a:extLst>
              <a:ext uri="{FF2B5EF4-FFF2-40B4-BE49-F238E27FC236}">
                <a16:creationId xmlns:a16="http://schemas.microsoft.com/office/drawing/2014/main" id="{F257A173-AFE3-45AB-9C5C-09665E69B322}"/>
              </a:ext>
            </a:extLst>
          </p:cNvPr>
          <p:cNvSpPr/>
          <p:nvPr/>
        </p:nvSpPr>
        <p:spPr>
          <a:xfrm>
            <a:off x="9381910" y="5848534"/>
            <a:ext cx="2342015" cy="801196"/>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sp>
        <p:nvSpPr>
          <p:cNvPr id="43" name="Rectangle 42">
            <a:extLst>
              <a:ext uri="{FF2B5EF4-FFF2-40B4-BE49-F238E27FC236}">
                <a16:creationId xmlns:a16="http://schemas.microsoft.com/office/drawing/2014/main" id="{CAEB5089-E88B-4B05-B201-54B8C900C4A0}"/>
              </a:ext>
            </a:extLst>
          </p:cNvPr>
          <p:cNvSpPr/>
          <p:nvPr/>
        </p:nvSpPr>
        <p:spPr>
          <a:xfrm>
            <a:off x="9368835" y="2529610"/>
            <a:ext cx="2352719" cy="776765"/>
          </a:xfrm>
          <a:prstGeom prst="rect">
            <a:avLst/>
          </a:prstGeom>
          <a:solidFill>
            <a:schemeClr val="bg1"/>
          </a:solidFill>
          <a:ln w="1270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513986">
              <a:defRPr/>
            </a:pPr>
            <a:endParaRPr lang="en-US" sz="1333" kern="0" dirty="0">
              <a:solidFill>
                <a:prstClr val="white"/>
              </a:solidFill>
            </a:endParaRPr>
          </a:p>
        </p:txBody>
      </p:sp>
      <p:pic>
        <p:nvPicPr>
          <p:cNvPr id="44" name="Picture 43">
            <a:extLst>
              <a:ext uri="{FF2B5EF4-FFF2-40B4-BE49-F238E27FC236}">
                <a16:creationId xmlns:a16="http://schemas.microsoft.com/office/drawing/2014/main" id="{148F780B-5C58-4160-BDEF-838D837FF2D8}"/>
              </a:ext>
            </a:extLst>
          </p:cNvPr>
          <p:cNvPicPr>
            <a:picLocks noChangeAspect="1"/>
          </p:cNvPicPr>
          <p:nvPr/>
        </p:nvPicPr>
        <p:blipFill>
          <a:blip r:embed="rId6"/>
          <a:stretch>
            <a:fillRect/>
          </a:stretch>
        </p:blipFill>
        <p:spPr>
          <a:xfrm>
            <a:off x="11209711" y="2758488"/>
            <a:ext cx="505352" cy="457920"/>
          </a:xfrm>
          <a:prstGeom prst="rect">
            <a:avLst/>
          </a:prstGeom>
        </p:spPr>
      </p:pic>
      <p:pic>
        <p:nvPicPr>
          <p:cNvPr id="45" name="Picture 44">
            <a:extLst>
              <a:ext uri="{FF2B5EF4-FFF2-40B4-BE49-F238E27FC236}">
                <a16:creationId xmlns:a16="http://schemas.microsoft.com/office/drawing/2014/main" id="{C52299E8-BDAE-4686-888E-CAC7460B7EE3}"/>
              </a:ext>
            </a:extLst>
          </p:cNvPr>
          <p:cNvPicPr>
            <a:picLocks noChangeAspect="1"/>
          </p:cNvPicPr>
          <p:nvPr/>
        </p:nvPicPr>
        <p:blipFill>
          <a:blip r:embed="rId6"/>
          <a:stretch>
            <a:fillRect/>
          </a:stretch>
        </p:blipFill>
        <p:spPr>
          <a:xfrm>
            <a:off x="11169118" y="6092722"/>
            <a:ext cx="554807" cy="493117"/>
          </a:xfrm>
          <a:prstGeom prst="rect">
            <a:avLst/>
          </a:prstGeom>
        </p:spPr>
      </p:pic>
      <p:cxnSp>
        <p:nvCxnSpPr>
          <p:cNvPr id="54" name="Straight Arrow Connector 27">
            <a:extLst>
              <a:ext uri="{FF2B5EF4-FFF2-40B4-BE49-F238E27FC236}">
                <a16:creationId xmlns:a16="http://schemas.microsoft.com/office/drawing/2014/main" id="{8474A965-CAF0-4750-8249-A6E46A52B227}"/>
              </a:ext>
            </a:extLst>
          </p:cNvPr>
          <p:cNvCxnSpPr>
            <a:cxnSpLocks/>
            <a:stCxn id="25" idx="2"/>
            <a:endCxn id="38" idx="1"/>
          </p:cNvCxnSpPr>
          <p:nvPr/>
        </p:nvCxnSpPr>
        <p:spPr>
          <a:xfrm rot="16200000" flipH="1">
            <a:off x="7661784" y="4529007"/>
            <a:ext cx="726093" cy="2714156"/>
          </a:xfrm>
          <a:prstGeom prst="bentConnector2">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9" name="Straight Arrow Connector 27">
            <a:extLst>
              <a:ext uri="{FF2B5EF4-FFF2-40B4-BE49-F238E27FC236}">
                <a16:creationId xmlns:a16="http://schemas.microsoft.com/office/drawing/2014/main" id="{9299D4EA-58E3-45F6-A1F6-58094C81C47A}"/>
              </a:ext>
            </a:extLst>
          </p:cNvPr>
          <p:cNvCxnSpPr>
            <a:cxnSpLocks/>
            <a:stCxn id="25" idx="3"/>
            <a:endCxn id="43" idx="1"/>
          </p:cNvCxnSpPr>
          <p:nvPr/>
        </p:nvCxnSpPr>
        <p:spPr>
          <a:xfrm flipV="1">
            <a:off x="7633701" y="2917993"/>
            <a:ext cx="1735135" cy="1640937"/>
          </a:xfrm>
          <a:prstGeom prst="bentConnector3">
            <a:avLst>
              <a:gd name="adj1" fmla="val 50000"/>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2" name="TextBox 61">
            <a:extLst>
              <a:ext uri="{FF2B5EF4-FFF2-40B4-BE49-F238E27FC236}">
                <a16:creationId xmlns:a16="http://schemas.microsoft.com/office/drawing/2014/main" id="{311DA7EA-4D55-4E2C-8B73-EDFD8317EE9D}"/>
              </a:ext>
            </a:extLst>
          </p:cNvPr>
          <p:cNvSpPr txBox="1"/>
          <p:nvPr/>
        </p:nvSpPr>
        <p:spPr>
          <a:xfrm>
            <a:off x="9280556" y="2517747"/>
            <a:ext cx="2172885" cy="707694"/>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Load Success Status  of Current Run into Firestore DB</a:t>
            </a:r>
          </a:p>
        </p:txBody>
      </p:sp>
      <p:sp>
        <p:nvSpPr>
          <p:cNvPr id="63" name="TextBox 62">
            <a:extLst>
              <a:ext uri="{FF2B5EF4-FFF2-40B4-BE49-F238E27FC236}">
                <a16:creationId xmlns:a16="http://schemas.microsoft.com/office/drawing/2014/main" id="{C2D833A1-A961-4613-87F6-8F8FDA75F6CC}"/>
              </a:ext>
            </a:extLst>
          </p:cNvPr>
          <p:cNvSpPr txBox="1"/>
          <p:nvPr/>
        </p:nvSpPr>
        <p:spPr>
          <a:xfrm>
            <a:off x="9293087" y="5847175"/>
            <a:ext cx="2121691" cy="707694"/>
          </a:xfrm>
          <a:prstGeom prst="rect">
            <a:avLst/>
          </a:prstGeom>
          <a:noFill/>
        </p:spPr>
        <p:txBody>
          <a:bodyPr wrap="square" rtlCol="0">
            <a:spAutoFit/>
          </a:bodyPr>
          <a:lstStyle/>
          <a:p>
            <a:pPr lvl="0" eaLnBrk="1">
              <a:defRPr/>
            </a:pPr>
            <a:r>
              <a:rPr lang="en-US" sz="1333" dirty="0">
                <a:solidFill>
                  <a:srgbClr val="7030A0"/>
                </a:solidFill>
                <a:cs typeface="Arial" pitchFamily="34" charset="0"/>
              </a:rPr>
              <a:t>Historical Data Load – Load Failed Status  of Current Run into Firestore DB</a:t>
            </a:r>
          </a:p>
        </p:txBody>
      </p:sp>
    </p:spTree>
    <p:extLst>
      <p:ext uri="{BB962C8B-B14F-4D97-AF65-F5344CB8AC3E}">
        <p14:creationId xmlns:p14="http://schemas.microsoft.com/office/powerpoint/2010/main" val="61315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18870C0-28CC-4153-831F-34DCFF3D2C54}"/>
              </a:ext>
            </a:extLst>
          </p:cNvPr>
          <p:cNvSpPr>
            <a:spLocks noGrp="1"/>
          </p:cNvSpPr>
          <p:nvPr>
            <p:ph type="ctrTitle"/>
          </p:nvPr>
        </p:nvSpPr>
        <p:spPr>
          <a:xfrm>
            <a:off x="212408" y="30643"/>
            <a:ext cx="11597425" cy="538200"/>
          </a:xfrm>
          <a:solidFill>
            <a:srgbClr val="FD0392"/>
          </a:solidFill>
          <a:ln w="3175">
            <a:solidFill>
              <a:srgbClr val="E20074"/>
            </a:solidFill>
            <a:prstDash val="dash"/>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p>
            <a:pPr defTabSz="914377"/>
            <a:r>
              <a:rPr lang="en-US" sz="2000" b="1" dirty="0">
                <a:solidFill>
                  <a:schemeClr val="bg1"/>
                </a:solidFill>
                <a:latin typeface="+mn-lt"/>
                <a:cs typeface="+mn-cs"/>
              </a:rPr>
              <a:t>Historical Data Loading Framework – Auditing &amp; Data Validations (2/2)</a:t>
            </a:r>
          </a:p>
        </p:txBody>
      </p:sp>
      <p:graphicFrame>
        <p:nvGraphicFramePr>
          <p:cNvPr id="135" name="Table 135">
            <a:extLst>
              <a:ext uri="{FF2B5EF4-FFF2-40B4-BE49-F238E27FC236}">
                <a16:creationId xmlns:a16="http://schemas.microsoft.com/office/drawing/2014/main" id="{6473E244-1A9F-4D54-A948-5543B0FC2F3A}"/>
              </a:ext>
            </a:extLst>
          </p:cNvPr>
          <p:cNvGraphicFramePr>
            <a:graphicFrameLocks noGrp="1"/>
          </p:cNvGraphicFramePr>
          <p:nvPr/>
        </p:nvGraphicFramePr>
        <p:xfrm>
          <a:off x="227061" y="3002952"/>
          <a:ext cx="11568115" cy="3840480"/>
        </p:xfrm>
        <a:graphic>
          <a:graphicData uri="http://schemas.openxmlformats.org/drawingml/2006/table">
            <a:tbl>
              <a:tblPr firstRow="1" bandRow="1">
                <a:tableStyleId>{5940675A-B579-460E-94D1-54222C63F5DA}</a:tableStyleId>
              </a:tblPr>
              <a:tblGrid>
                <a:gridCol w="1092855">
                  <a:extLst>
                    <a:ext uri="{9D8B030D-6E8A-4147-A177-3AD203B41FA5}">
                      <a16:colId xmlns:a16="http://schemas.microsoft.com/office/drawing/2014/main" val="3309739518"/>
                    </a:ext>
                  </a:extLst>
                </a:gridCol>
                <a:gridCol w="950844">
                  <a:extLst>
                    <a:ext uri="{9D8B030D-6E8A-4147-A177-3AD203B41FA5}">
                      <a16:colId xmlns:a16="http://schemas.microsoft.com/office/drawing/2014/main" val="4192573058"/>
                    </a:ext>
                  </a:extLst>
                </a:gridCol>
                <a:gridCol w="777240">
                  <a:extLst>
                    <a:ext uri="{9D8B030D-6E8A-4147-A177-3AD203B41FA5}">
                      <a16:colId xmlns:a16="http://schemas.microsoft.com/office/drawing/2014/main" val="1058688336"/>
                    </a:ext>
                  </a:extLst>
                </a:gridCol>
                <a:gridCol w="990600">
                  <a:extLst>
                    <a:ext uri="{9D8B030D-6E8A-4147-A177-3AD203B41FA5}">
                      <a16:colId xmlns:a16="http://schemas.microsoft.com/office/drawing/2014/main" val="1910242168"/>
                    </a:ext>
                  </a:extLst>
                </a:gridCol>
                <a:gridCol w="1036320">
                  <a:extLst>
                    <a:ext uri="{9D8B030D-6E8A-4147-A177-3AD203B41FA5}">
                      <a16:colId xmlns:a16="http://schemas.microsoft.com/office/drawing/2014/main" val="3766893664"/>
                    </a:ext>
                  </a:extLst>
                </a:gridCol>
                <a:gridCol w="1036320">
                  <a:extLst>
                    <a:ext uri="{9D8B030D-6E8A-4147-A177-3AD203B41FA5}">
                      <a16:colId xmlns:a16="http://schemas.microsoft.com/office/drawing/2014/main" val="1708310632"/>
                    </a:ext>
                  </a:extLst>
                </a:gridCol>
                <a:gridCol w="1127760">
                  <a:extLst>
                    <a:ext uri="{9D8B030D-6E8A-4147-A177-3AD203B41FA5}">
                      <a16:colId xmlns:a16="http://schemas.microsoft.com/office/drawing/2014/main" val="491788245"/>
                    </a:ext>
                  </a:extLst>
                </a:gridCol>
                <a:gridCol w="1264920">
                  <a:extLst>
                    <a:ext uri="{9D8B030D-6E8A-4147-A177-3AD203B41FA5}">
                      <a16:colId xmlns:a16="http://schemas.microsoft.com/office/drawing/2014/main" val="1208911755"/>
                    </a:ext>
                  </a:extLst>
                </a:gridCol>
                <a:gridCol w="1082040">
                  <a:extLst>
                    <a:ext uri="{9D8B030D-6E8A-4147-A177-3AD203B41FA5}">
                      <a16:colId xmlns:a16="http://schemas.microsoft.com/office/drawing/2014/main" val="2772676469"/>
                    </a:ext>
                  </a:extLst>
                </a:gridCol>
                <a:gridCol w="1249680">
                  <a:extLst>
                    <a:ext uri="{9D8B030D-6E8A-4147-A177-3AD203B41FA5}">
                      <a16:colId xmlns:a16="http://schemas.microsoft.com/office/drawing/2014/main" val="2688152112"/>
                    </a:ext>
                  </a:extLst>
                </a:gridCol>
                <a:gridCol w="959536">
                  <a:extLst>
                    <a:ext uri="{9D8B030D-6E8A-4147-A177-3AD203B41FA5}">
                      <a16:colId xmlns:a16="http://schemas.microsoft.com/office/drawing/2014/main" val="1487079666"/>
                    </a:ext>
                  </a:extLst>
                </a:gridCol>
              </a:tblGrid>
              <a:tr h="487680">
                <a:tc>
                  <a:txBody>
                    <a:bodyPr/>
                    <a:lstStyle/>
                    <a:p>
                      <a:pPr algn="l"/>
                      <a:r>
                        <a:rPr lang="en-US" sz="1200" b="1" dirty="0">
                          <a:solidFill>
                            <a:srgbClr val="FF3399"/>
                          </a:solidFill>
                        </a:rPr>
                        <a:t>DATA_FILE_NAME</a:t>
                      </a:r>
                    </a:p>
                  </a:txBody>
                  <a:tcPr marL="121920" marR="121920" marT="60960" marB="60960">
                    <a:solidFill>
                      <a:srgbClr val="92D050"/>
                    </a:solidFill>
                  </a:tcPr>
                </a:tc>
                <a:tc>
                  <a:txBody>
                    <a:bodyPr/>
                    <a:lstStyle/>
                    <a:p>
                      <a:pPr algn="l"/>
                      <a:r>
                        <a:rPr lang="en-US" sz="1200" b="1" dirty="0">
                          <a:solidFill>
                            <a:srgbClr val="FF3399"/>
                          </a:solidFill>
                        </a:rPr>
                        <a:t>DATASET_</a:t>
                      </a:r>
                    </a:p>
                    <a:p>
                      <a:pPr algn="l"/>
                      <a:r>
                        <a:rPr lang="en-US" sz="1200" b="1" dirty="0">
                          <a:solidFill>
                            <a:srgbClr val="FF3399"/>
                          </a:solidFill>
                        </a:rPr>
                        <a:t>NAME</a:t>
                      </a:r>
                    </a:p>
                  </a:txBody>
                  <a:tcPr marL="121920" marR="121920" marT="60960" marB="60960">
                    <a:solidFill>
                      <a:srgbClr val="92D050"/>
                    </a:solidFill>
                  </a:tcPr>
                </a:tc>
                <a:tc>
                  <a:txBody>
                    <a:bodyPr/>
                    <a:lstStyle/>
                    <a:p>
                      <a:pPr algn="l"/>
                      <a:r>
                        <a:rPr lang="en-US" sz="1200" b="1" dirty="0">
                          <a:solidFill>
                            <a:srgbClr val="FF3399"/>
                          </a:solidFill>
                        </a:rPr>
                        <a:t>TABLE_</a:t>
                      </a:r>
                    </a:p>
                    <a:p>
                      <a:pPr algn="l"/>
                      <a:r>
                        <a:rPr lang="en-US" sz="1200" b="1" dirty="0">
                          <a:solidFill>
                            <a:srgbClr val="FF3399"/>
                          </a:solidFill>
                        </a:rPr>
                        <a:t>NAME</a:t>
                      </a:r>
                    </a:p>
                  </a:txBody>
                  <a:tcPr marL="121920" marR="121920" marT="60960" marB="60960">
                    <a:solidFill>
                      <a:srgbClr val="92D050"/>
                    </a:solidFill>
                  </a:tcPr>
                </a:tc>
                <a:tc>
                  <a:txBody>
                    <a:bodyPr/>
                    <a:lstStyle/>
                    <a:p>
                      <a:pPr algn="l"/>
                      <a:r>
                        <a:rPr lang="en-US" sz="1200" b="1" dirty="0">
                          <a:solidFill>
                            <a:srgbClr val="FF3399"/>
                          </a:solidFill>
                        </a:rPr>
                        <a:t>LOAD_</a:t>
                      </a:r>
                    </a:p>
                    <a:p>
                      <a:pPr algn="l"/>
                      <a:r>
                        <a:rPr lang="en-US" sz="1200" b="1" dirty="0">
                          <a:solidFill>
                            <a:srgbClr val="FF3399"/>
                          </a:solidFill>
                        </a:rPr>
                        <a:t>DATETIME</a:t>
                      </a:r>
                    </a:p>
                  </a:txBody>
                  <a:tcPr marL="121920" marR="121920" marT="60960" marB="60960">
                    <a:solidFill>
                      <a:srgbClr val="92D050"/>
                    </a:solidFill>
                  </a:tcPr>
                </a:tc>
                <a:tc>
                  <a:txBody>
                    <a:bodyPr/>
                    <a:lstStyle/>
                    <a:p>
                      <a:pPr algn="l"/>
                      <a:r>
                        <a:rPr lang="en-US" sz="1200" b="1" dirty="0">
                          <a:solidFill>
                            <a:srgbClr val="FF3399"/>
                          </a:solidFill>
                        </a:rPr>
                        <a:t>PARTITION_NAME</a:t>
                      </a:r>
                    </a:p>
                  </a:txBody>
                  <a:tcPr marL="121920" marR="121920" marT="60960" marB="60960">
                    <a:solidFill>
                      <a:srgbClr val="92D050"/>
                    </a:solidFill>
                  </a:tcPr>
                </a:tc>
                <a:tc>
                  <a:txBody>
                    <a:bodyPr/>
                    <a:lstStyle/>
                    <a:p>
                      <a:pPr algn="l"/>
                      <a:r>
                        <a:rPr lang="en-US" sz="1200" b="1" dirty="0">
                          <a:solidFill>
                            <a:srgbClr val="FF3399"/>
                          </a:solidFill>
                        </a:rPr>
                        <a:t>METRIC_</a:t>
                      </a:r>
                    </a:p>
                    <a:p>
                      <a:pPr algn="l"/>
                      <a:r>
                        <a:rPr lang="en-US" sz="1200" b="1" dirty="0">
                          <a:solidFill>
                            <a:srgbClr val="FF3399"/>
                          </a:solidFill>
                        </a:rPr>
                        <a:t>NAME</a:t>
                      </a:r>
                    </a:p>
                  </a:txBody>
                  <a:tcPr marL="121920" marR="121920" marT="60960" marB="60960">
                    <a:solidFill>
                      <a:srgbClr val="92D050"/>
                    </a:solidFill>
                  </a:tcPr>
                </a:tc>
                <a:tc>
                  <a:txBody>
                    <a:bodyPr/>
                    <a:lstStyle/>
                    <a:p>
                      <a:pPr algn="l"/>
                      <a:r>
                        <a:rPr lang="en-US" sz="1200" b="1" dirty="0">
                          <a:solidFill>
                            <a:srgbClr val="FF3399"/>
                          </a:solidFill>
                        </a:rPr>
                        <a:t>METRIC_</a:t>
                      </a:r>
                    </a:p>
                    <a:p>
                      <a:pPr algn="l"/>
                      <a:r>
                        <a:rPr lang="en-US" sz="1200" b="1" dirty="0">
                          <a:solidFill>
                            <a:srgbClr val="FF3399"/>
                          </a:solidFill>
                        </a:rPr>
                        <a:t>COL_NAME</a:t>
                      </a:r>
                    </a:p>
                  </a:txBody>
                  <a:tcPr marL="121920" marR="121920" marT="60960" marB="60960">
                    <a:solidFill>
                      <a:srgbClr val="92D050"/>
                    </a:solidFill>
                  </a:tcPr>
                </a:tc>
                <a:tc>
                  <a:txBody>
                    <a:bodyPr/>
                    <a:lstStyle/>
                    <a:p>
                      <a:pPr algn="l"/>
                      <a:r>
                        <a:rPr lang="en-US" sz="1200" b="1" dirty="0">
                          <a:solidFill>
                            <a:srgbClr val="FF3399"/>
                          </a:solidFill>
                        </a:rPr>
                        <a:t>AUDIT_</a:t>
                      </a:r>
                    </a:p>
                    <a:p>
                      <a:pPr algn="l"/>
                      <a:r>
                        <a:rPr lang="en-US" sz="1200" b="1" dirty="0">
                          <a:solidFill>
                            <a:srgbClr val="FF3399"/>
                          </a:solidFill>
                        </a:rPr>
                        <a:t>FILE_VAL</a:t>
                      </a:r>
                    </a:p>
                  </a:txBody>
                  <a:tcPr marL="121920" marR="121920" marT="60960" marB="60960">
                    <a:solidFill>
                      <a:srgbClr val="92D050"/>
                    </a:solidFill>
                  </a:tcPr>
                </a:tc>
                <a:tc>
                  <a:txBody>
                    <a:bodyPr/>
                    <a:lstStyle/>
                    <a:p>
                      <a:pPr algn="l"/>
                      <a:r>
                        <a:rPr lang="en-US" sz="1200" b="1" dirty="0">
                          <a:solidFill>
                            <a:srgbClr val="FF3399"/>
                          </a:solidFill>
                        </a:rPr>
                        <a:t>BQ_TABLE_</a:t>
                      </a:r>
                    </a:p>
                    <a:p>
                      <a:pPr algn="l"/>
                      <a:r>
                        <a:rPr lang="en-US" sz="1200" b="1" dirty="0">
                          <a:solidFill>
                            <a:srgbClr val="FF3399"/>
                          </a:solidFill>
                        </a:rPr>
                        <a:t>VAL</a:t>
                      </a:r>
                    </a:p>
                  </a:txBody>
                  <a:tcPr marL="121920" marR="121920" marT="60960" marB="60960">
                    <a:solidFill>
                      <a:srgbClr val="92D050"/>
                    </a:solidFill>
                  </a:tcPr>
                </a:tc>
                <a:tc>
                  <a:txBody>
                    <a:bodyPr/>
                    <a:lstStyle/>
                    <a:p>
                      <a:pPr algn="l"/>
                      <a:r>
                        <a:rPr lang="en-US" sz="1200" b="1" dirty="0">
                          <a:solidFill>
                            <a:srgbClr val="FF3399"/>
                          </a:solidFill>
                        </a:rPr>
                        <a:t>DATA_FILE_</a:t>
                      </a:r>
                    </a:p>
                    <a:p>
                      <a:pPr algn="l"/>
                      <a:r>
                        <a:rPr lang="en-US" sz="1200" b="1" dirty="0">
                          <a:solidFill>
                            <a:srgbClr val="FF3399"/>
                          </a:solidFill>
                        </a:rPr>
                        <a:t>VAL</a:t>
                      </a:r>
                    </a:p>
                  </a:txBody>
                  <a:tcPr marL="121920" marR="121920" marT="60960" marB="60960">
                    <a:solidFill>
                      <a:srgbClr val="92D050"/>
                    </a:solidFill>
                  </a:tcPr>
                </a:tc>
                <a:tc>
                  <a:txBody>
                    <a:bodyPr/>
                    <a:lstStyle/>
                    <a:p>
                      <a:pPr algn="l"/>
                      <a:r>
                        <a:rPr lang="en-US" sz="1200" b="1" dirty="0">
                          <a:solidFill>
                            <a:srgbClr val="FF3399"/>
                          </a:solidFill>
                        </a:rPr>
                        <a:t>MATCHED</a:t>
                      </a:r>
                    </a:p>
                  </a:txBody>
                  <a:tcPr marL="121920" marR="121920" marT="60960" marB="60960">
                    <a:solidFill>
                      <a:srgbClr val="92D050"/>
                    </a:solidFill>
                  </a:tcPr>
                </a:tc>
                <a:extLst>
                  <a:ext uri="{0D108BD9-81ED-4DB2-BD59-A6C34878D82A}">
                    <a16:rowId xmlns:a16="http://schemas.microsoft.com/office/drawing/2014/main" val="1505661722"/>
                  </a:ext>
                </a:extLst>
              </a:tr>
              <a:tr h="553339">
                <a:tc>
                  <a:txBody>
                    <a:bodyPr/>
                    <a:lstStyle/>
                    <a:p>
                      <a:r>
                        <a:rPr lang="en-US" sz="1200" dirty="0"/>
                        <a:t>demo_sales_02222022.csv</a:t>
                      </a:r>
                    </a:p>
                  </a:txBody>
                  <a:tcPr marL="121920" marR="121920" marT="60960" marB="60960"/>
                </a:tc>
                <a:tc>
                  <a:txBody>
                    <a:bodyPr/>
                    <a:lstStyle/>
                    <a:p>
                      <a:r>
                        <a:rPr lang="en-US" sz="1200" dirty="0" err="1"/>
                        <a:t>dms_demo_silver</a:t>
                      </a:r>
                      <a:endParaRPr lang="en-US" sz="1200" dirty="0"/>
                    </a:p>
                  </a:txBody>
                  <a:tcPr marL="121920" marR="121920" marT="60960" marB="60960"/>
                </a:tc>
                <a:tc>
                  <a:txBody>
                    <a:bodyPr/>
                    <a:lstStyle/>
                    <a:p>
                      <a:r>
                        <a:rPr lang="en-US" sz="1200" dirty="0"/>
                        <a:t>sales</a:t>
                      </a:r>
                    </a:p>
                  </a:txBody>
                  <a:tcPr marL="121920" marR="121920" marT="60960" marB="60960"/>
                </a:tc>
                <a:tc>
                  <a:txBody>
                    <a:bodyPr/>
                    <a:lstStyle/>
                    <a:p>
                      <a:r>
                        <a:rPr lang="en-US" sz="1200" dirty="0"/>
                        <a:t>2022-02-23 11:11:11</a:t>
                      </a:r>
                    </a:p>
                  </a:txBody>
                  <a:tcPr marL="121920" marR="121920" marT="60960" marB="60960"/>
                </a:tc>
                <a:tc>
                  <a:txBody>
                    <a:bodyPr/>
                    <a:lstStyle/>
                    <a:p>
                      <a:r>
                        <a:rPr lang="en-US" sz="1200" dirty="0"/>
                        <a:t>2022-02-22</a:t>
                      </a:r>
                    </a:p>
                  </a:txBody>
                  <a:tcPr marL="121920" marR="121920" marT="60960" marB="60960"/>
                </a:tc>
                <a:tc>
                  <a:txBody>
                    <a:bodyPr/>
                    <a:lstStyle/>
                    <a:p>
                      <a:r>
                        <a:rPr lang="en-US" sz="1200" dirty="0"/>
                        <a:t>COUNT</a:t>
                      </a:r>
                    </a:p>
                  </a:txBody>
                  <a:tcPr marL="121920" marR="121920" marT="60960" marB="60960"/>
                </a:tc>
                <a:tc>
                  <a:txBody>
                    <a:bodyPr/>
                    <a:lstStyle/>
                    <a:p>
                      <a:r>
                        <a:rPr lang="en-US" sz="1200" dirty="0"/>
                        <a:t>ORDER_DATE</a:t>
                      </a:r>
                    </a:p>
                  </a:txBody>
                  <a:tcPr marL="121920" marR="121920" marT="60960" marB="60960"/>
                </a:tc>
                <a:tc>
                  <a:txBody>
                    <a:bodyPr/>
                    <a:lstStyle/>
                    <a:p>
                      <a:r>
                        <a:rPr lang="en-US" sz="1200" dirty="0"/>
                        <a:t>100</a:t>
                      </a:r>
                    </a:p>
                  </a:txBody>
                  <a:tcPr marL="121920" marR="121920" marT="60960" marB="60960"/>
                </a:tc>
                <a:tc>
                  <a:txBody>
                    <a:bodyPr/>
                    <a:lstStyle/>
                    <a:p>
                      <a:r>
                        <a:rPr lang="en-US" sz="1200" dirty="0"/>
                        <a:t>100</a:t>
                      </a:r>
                    </a:p>
                  </a:txBody>
                  <a:tcPr marL="121920" marR="121920" marT="60960" marB="60960"/>
                </a:tc>
                <a:tc>
                  <a:txBody>
                    <a:bodyPr/>
                    <a:lstStyle/>
                    <a:p>
                      <a:r>
                        <a:rPr lang="en-US" sz="1200" dirty="0"/>
                        <a:t>100</a:t>
                      </a:r>
                    </a:p>
                  </a:txBody>
                  <a:tcPr marL="121920" marR="121920" marT="60960" marB="60960"/>
                </a:tc>
                <a:tc>
                  <a:txBody>
                    <a:bodyPr/>
                    <a:lstStyle/>
                    <a:p>
                      <a:r>
                        <a:rPr lang="en-US" sz="1200" dirty="0"/>
                        <a:t>Y</a:t>
                      </a:r>
                    </a:p>
                  </a:txBody>
                  <a:tcPr marL="121920" marR="121920" marT="60960" marB="60960"/>
                </a:tc>
                <a:extLst>
                  <a:ext uri="{0D108BD9-81ED-4DB2-BD59-A6C34878D82A}">
                    <a16:rowId xmlns:a16="http://schemas.microsoft.com/office/drawing/2014/main" val="688682062"/>
                  </a:ext>
                </a:extLst>
              </a:tr>
              <a:tr h="670560">
                <a:tc>
                  <a:txBody>
                    <a:bodyPr/>
                    <a:lstStyle/>
                    <a:p>
                      <a:pPr marL="0" marR="0" lvl="0" indent="0" algn="r" defTabSz="457189" rtl="0" eaLnBrk="1" fontAlgn="auto" latinLnBrk="0" hangingPunct="1">
                        <a:lnSpc>
                          <a:spcPct val="100000"/>
                        </a:lnSpc>
                        <a:spcBef>
                          <a:spcPts val="0"/>
                        </a:spcBef>
                        <a:spcAft>
                          <a:spcPts val="0"/>
                        </a:spcAft>
                        <a:buClrTx/>
                        <a:buSzTx/>
                        <a:buFontTx/>
                        <a:buNone/>
                        <a:tabLst/>
                        <a:defRPr/>
                      </a:pPr>
                      <a:r>
                        <a:rPr lang="en-US" sz="1200" dirty="0"/>
                        <a:t>demo_sales_02222022.csv</a:t>
                      </a:r>
                    </a:p>
                  </a:txBody>
                  <a:tcPr marL="121920" marR="121920" marT="60960" marB="60960"/>
                </a:tc>
                <a:tc>
                  <a:txBody>
                    <a:bodyPr/>
                    <a:lstStyle/>
                    <a:p>
                      <a:pPr marL="0" marR="0" lvl="0" indent="0" algn="r" defTabSz="457189" rtl="0" eaLnBrk="1" fontAlgn="auto" latinLnBrk="0" hangingPunct="1">
                        <a:lnSpc>
                          <a:spcPct val="100000"/>
                        </a:lnSpc>
                        <a:spcBef>
                          <a:spcPts val="0"/>
                        </a:spcBef>
                        <a:spcAft>
                          <a:spcPts val="0"/>
                        </a:spcAft>
                        <a:buClrTx/>
                        <a:buSzTx/>
                        <a:buFontTx/>
                        <a:buNone/>
                        <a:tabLst/>
                        <a:defRPr/>
                      </a:pPr>
                      <a:r>
                        <a:rPr lang="en-US" sz="1200" dirty="0" err="1"/>
                        <a:t>dms_demo_silver</a:t>
                      </a:r>
                      <a:endParaRPr lang="en-US" sz="1200" dirty="0"/>
                    </a:p>
                  </a:txBody>
                  <a:tcPr marL="121920" marR="121920" marT="60960" marB="60960"/>
                </a:tc>
                <a:tc>
                  <a:txBody>
                    <a:bodyPr/>
                    <a:lstStyle/>
                    <a:p>
                      <a:pPr marL="0" marR="0" lvl="0" indent="0" algn="r" defTabSz="457189" rtl="0" eaLnBrk="1" fontAlgn="auto" latinLnBrk="0" hangingPunct="1">
                        <a:lnSpc>
                          <a:spcPct val="100000"/>
                        </a:lnSpc>
                        <a:spcBef>
                          <a:spcPts val="0"/>
                        </a:spcBef>
                        <a:spcAft>
                          <a:spcPts val="0"/>
                        </a:spcAft>
                        <a:buClrTx/>
                        <a:buSzTx/>
                        <a:buFontTx/>
                        <a:buNone/>
                        <a:tabLst/>
                        <a:defRPr/>
                      </a:pPr>
                      <a:r>
                        <a:rPr lang="en-US" sz="1200" dirty="0"/>
                        <a:t>sales</a:t>
                      </a:r>
                    </a:p>
                  </a:txBody>
                  <a:tcPr marL="121920" marR="121920" marT="60960" marB="60960"/>
                </a:tc>
                <a:tc>
                  <a:txBody>
                    <a:bodyPr/>
                    <a:lstStyle/>
                    <a:p>
                      <a:pPr marL="0" marR="0" lvl="0" indent="0" algn="r" defTabSz="457189" rtl="0" eaLnBrk="1" fontAlgn="auto" latinLnBrk="0" hangingPunct="1">
                        <a:lnSpc>
                          <a:spcPct val="100000"/>
                        </a:lnSpc>
                        <a:spcBef>
                          <a:spcPts val="0"/>
                        </a:spcBef>
                        <a:spcAft>
                          <a:spcPts val="0"/>
                        </a:spcAft>
                        <a:buClrTx/>
                        <a:buSzTx/>
                        <a:buFontTx/>
                        <a:buNone/>
                        <a:tabLst/>
                        <a:defRPr/>
                      </a:pPr>
                      <a:r>
                        <a:rPr lang="en-US" sz="1200" dirty="0"/>
                        <a:t>2022-02-23 11:11:11</a:t>
                      </a:r>
                    </a:p>
                  </a:txBody>
                  <a:tcPr marL="121920" marR="121920" marT="60960" marB="60960"/>
                </a:tc>
                <a:tc>
                  <a:txBody>
                    <a:bodyPr/>
                    <a:lstStyle/>
                    <a:p>
                      <a:pPr marL="0" marR="0" lvl="0" indent="0" algn="r" defTabSz="457189" rtl="0" eaLnBrk="1" fontAlgn="auto" latinLnBrk="0" hangingPunct="1">
                        <a:lnSpc>
                          <a:spcPct val="100000"/>
                        </a:lnSpc>
                        <a:spcBef>
                          <a:spcPts val="0"/>
                        </a:spcBef>
                        <a:spcAft>
                          <a:spcPts val="0"/>
                        </a:spcAft>
                        <a:buClrTx/>
                        <a:buSzTx/>
                        <a:buFontTx/>
                        <a:buNone/>
                        <a:tabLst/>
                        <a:defRPr/>
                      </a:pPr>
                      <a:r>
                        <a:rPr lang="en-US" sz="1200" dirty="0"/>
                        <a:t>2022-02-22</a:t>
                      </a:r>
                    </a:p>
                  </a:txBody>
                  <a:tcPr marL="121920" marR="121920" marT="60960" marB="60960"/>
                </a:tc>
                <a:tc>
                  <a:txBody>
                    <a:bodyPr/>
                    <a:lstStyle/>
                    <a:p>
                      <a:r>
                        <a:rPr lang="en-US" sz="1200" dirty="0"/>
                        <a:t>CHECKSUM</a:t>
                      </a:r>
                    </a:p>
                    <a:p>
                      <a:r>
                        <a:rPr lang="en-US" sz="1200" dirty="0"/>
                        <a:t>(MD5HASH)</a:t>
                      </a:r>
                    </a:p>
                  </a:txBody>
                  <a:tcPr marL="121920" marR="121920" marT="60960" marB="60960"/>
                </a:tc>
                <a:tc>
                  <a:txBody>
                    <a:bodyPr/>
                    <a:lstStyle/>
                    <a:p>
                      <a:endParaRPr lang="en-US" sz="1200" dirty="0"/>
                    </a:p>
                  </a:txBody>
                  <a:tcPr marL="121920" marR="121920" marT="60960" marB="60960"/>
                </a:tc>
                <a:tc>
                  <a:txBody>
                    <a:bodyPr/>
                    <a:lstStyle/>
                    <a:p>
                      <a:r>
                        <a:rPr lang="en-US" sz="1200" b="0" i="0" u="none" strike="noStrike" cap="none" spc="0" baseline="0" dirty="0">
                          <a:ln>
                            <a:noFill/>
                          </a:ln>
                          <a:solidFill>
                            <a:schemeClr val="tx1"/>
                          </a:solidFill>
                          <a:effectLst/>
                          <a:uFillTx/>
                          <a:latin typeface="+mn-lt"/>
                          <a:ea typeface="+mn-ea"/>
                          <a:cs typeface="+mn-cs"/>
                          <a:sym typeface="Calibri"/>
                        </a:rPr>
                        <a:t>7d2186aaeed78b24f00f782f2346e5f9</a:t>
                      </a:r>
                      <a:endParaRPr lang="en-US" sz="1200" dirty="0"/>
                    </a:p>
                  </a:txBody>
                  <a:tcPr marL="121920" marR="121920" marT="60960" marB="60960"/>
                </a:tc>
                <a:tc>
                  <a:txBody>
                    <a:bodyPr/>
                    <a:lstStyle/>
                    <a:p>
                      <a:endParaRPr lang="en-US" sz="1200" dirty="0"/>
                    </a:p>
                  </a:txBody>
                  <a:tcPr marL="121920" marR="121920" marT="60960" marB="60960"/>
                </a:tc>
                <a:tc>
                  <a:txBody>
                    <a:bodyPr/>
                    <a:lstStyle/>
                    <a:p>
                      <a:r>
                        <a:rPr lang="en-US" sz="1200" b="0" i="0" u="none" strike="noStrike" cap="none" spc="0" baseline="0" dirty="0">
                          <a:ln>
                            <a:noFill/>
                          </a:ln>
                          <a:solidFill>
                            <a:schemeClr val="tx1"/>
                          </a:solidFill>
                          <a:effectLst/>
                          <a:uFillTx/>
                          <a:latin typeface="+mn-lt"/>
                          <a:ea typeface="+mn-ea"/>
                          <a:cs typeface="+mn-cs"/>
                          <a:sym typeface="Calibri"/>
                        </a:rPr>
                        <a:t>7d2186aaeed78b24f00f782f2346e5f9</a:t>
                      </a:r>
                      <a:endParaRPr lang="en-US" sz="1200" dirty="0"/>
                    </a:p>
                  </a:txBody>
                  <a:tcPr marL="121920" marR="121920" marT="60960" marB="60960"/>
                </a:tc>
                <a:tc>
                  <a:txBody>
                    <a:bodyPr/>
                    <a:lstStyle/>
                    <a:p>
                      <a:r>
                        <a:rPr lang="en-US" sz="1200" dirty="0"/>
                        <a:t>Y</a:t>
                      </a:r>
                    </a:p>
                  </a:txBody>
                  <a:tcPr marL="121920" marR="121920" marT="60960" marB="60960"/>
                </a:tc>
                <a:extLst>
                  <a:ext uri="{0D108BD9-81ED-4DB2-BD59-A6C34878D82A}">
                    <a16:rowId xmlns:a16="http://schemas.microsoft.com/office/drawing/2014/main" val="1551392307"/>
                  </a:ext>
                </a:extLst>
              </a:tr>
              <a:tr h="553339">
                <a:tc>
                  <a:txBody>
                    <a:bodyPr/>
                    <a:lstStyle/>
                    <a:p>
                      <a:r>
                        <a:rPr lang="en-US" sz="1200" dirty="0"/>
                        <a:t>demo_sales_02222022.csv</a:t>
                      </a:r>
                    </a:p>
                  </a:txBody>
                  <a:tcPr marL="121920" marR="121920" marT="60960" marB="60960"/>
                </a:tc>
                <a:tc>
                  <a:txBody>
                    <a:bodyPr/>
                    <a:lstStyle/>
                    <a:p>
                      <a:r>
                        <a:rPr lang="en-US" sz="1200" dirty="0" err="1"/>
                        <a:t>dms_demo_silver</a:t>
                      </a:r>
                      <a:endParaRPr lang="en-US" sz="1200" dirty="0"/>
                    </a:p>
                  </a:txBody>
                  <a:tcPr marL="121920" marR="121920" marT="60960" marB="60960"/>
                </a:tc>
                <a:tc>
                  <a:txBody>
                    <a:bodyPr/>
                    <a:lstStyle/>
                    <a:p>
                      <a:r>
                        <a:rPr lang="en-US" sz="1200" dirty="0"/>
                        <a:t>sales</a:t>
                      </a:r>
                    </a:p>
                  </a:txBody>
                  <a:tcPr marL="121920" marR="121920" marT="60960" marB="60960"/>
                </a:tc>
                <a:tc>
                  <a:txBody>
                    <a:bodyPr/>
                    <a:lstStyle/>
                    <a:p>
                      <a:r>
                        <a:rPr lang="en-US" sz="1200" dirty="0"/>
                        <a:t>2022-02-23 11:11:11</a:t>
                      </a:r>
                    </a:p>
                  </a:txBody>
                  <a:tcPr marL="121920" marR="121920" marT="60960" marB="60960"/>
                </a:tc>
                <a:tc>
                  <a:txBody>
                    <a:bodyPr/>
                    <a:lstStyle/>
                    <a:p>
                      <a:r>
                        <a:rPr lang="en-US" sz="1200" dirty="0"/>
                        <a:t>2022-02-22</a:t>
                      </a:r>
                    </a:p>
                  </a:txBody>
                  <a:tcPr marL="121920" marR="121920" marT="60960" marB="60960"/>
                </a:tc>
                <a:tc>
                  <a:txBody>
                    <a:bodyPr/>
                    <a:lstStyle/>
                    <a:p>
                      <a:r>
                        <a:rPr lang="en-US" sz="1200" dirty="0"/>
                        <a:t>SUM</a:t>
                      </a:r>
                    </a:p>
                  </a:txBody>
                  <a:tcPr marL="121920" marR="121920" marT="60960" marB="60960"/>
                </a:tc>
                <a:tc>
                  <a:txBody>
                    <a:bodyPr/>
                    <a:lstStyle/>
                    <a:p>
                      <a:r>
                        <a:rPr lang="en-US" sz="1200" dirty="0"/>
                        <a:t>ORDER_VALUE</a:t>
                      </a:r>
                    </a:p>
                  </a:txBody>
                  <a:tcPr marL="121920" marR="121920" marT="60960" marB="60960"/>
                </a:tc>
                <a:tc>
                  <a:txBody>
                    <a:bodyPr/>
                    <a:lstStyle/>
                    <a:p>
                      <a:r>
                        <a:rPr lang="en-US" sz="1200" dirty="0"/>
                        <a:t>2000</a:t>
                      </a:r>
                    </a:p>
                  </a:txBody>
                  <a:tcPr marL="121920" marR="121920" marT="60960" marB="60960"/>
                </a:tc>
                <a:tc>
                  <a:txBody>
                    <a:bodyPr/>
                    <a:lstStyle/>
                    <a:p>
                      <a:r>
                        <a:rPr lang="en-US" sz="1200" dirty="0"/>
                        <a:t>2000</a:t>
                      </a:r>
                    </a:p>
                  </a:txBody>
                  <a:tcPr marL="121920" marR="121920" marT="60960" marB="60960"/>
                </a:tc>
                <a:tc>
                  <a:txBody>
                    <a:bodyPr/>
                    <a:lstStyle/>
                    <a:p>
                      <a:endParaRPr lang="en-US" sz="1200" dirty="0"/>
                    </a:p>
                  </a:txBody>
                  <a:tcPr marL="121920" marR="121920" marT="60960" marB="60960"/>
                </a:tc>
                <a:tc>
                  <a:txBody>
                    <a:bodyPr/>
                    <a:lstStyle/>
                    <a:p>
                      <a:r>
                        <a:rPr lang="en-US" sz="1200" dirty="0"/>
                        <a:t>Y</a:t>
                      </a:r>
                    </a:p>
                  </a:txBody>
                  <a:tcPr marL="121920" marR="121920" marT="60960" marB="60960"/>
                </a:tc>
                <a:extLst>
                  <a:ext uri="{0D108BD9-81ED-4DB2-BD59-A6C34878D82A}">
                    <a16:rowId xmlns:a16="http://schemas.microsoft.com/office/drawing/2014/main" val="172077034"/>
                  </a:ext>
                </a:extLst>
              </a:tr>
              <a:tr h="487680">
                <a:tc>
                  <a:txBody>
                    <a:bodyPr/>
                    <a:lstStyle/>
                    <a:p>
                      <a:r>
                        <a:rPr lang="en-US" sz="1200" dirty="0"/>
                        <a:t>demo_sales_02222022.csv</a:t>
                      </a:r>
                    </a:p>
                  </a:txBody>
                  <a:tcPr marL="121920" marR="121920" marT="60960" marB="60960"/>
                </a:tc>
                <a:tc>
                  <a:txBody>
                    <a:bodyPr/>
                    <a:lstStyle/>
                    <a:p>
                      <a:r>
                        <a:rPr lang="en-US" sz="1200" dirty="0" err="1"/>
                        <a:t>dms_demo_silver</a:t>
                      </a:r>
                      <a:endParaRPr lang="en-US" sz="1200" dirty="0"/>
                    </a:p>
                  </a:txBody>
                  <a:tcPr marL="121920" marR="121920" marT="60960" marB="60960"/>
                </a:tc>
                <a:tc>
                  <a:txBody>
                    <a:bodyPr/>
                    <a:lstStyle/>
                    <a:p>
                      <a:r>
                        <a:rPr lang="en-US" sz="1200" dirty="0"/>
                        <a:t>sales</a:t>
                      </a:r>
                    </a:p>
                  </a:txBody>
                  <a:tcPr marL="121920" marR="121920" marT="60960" marB="60960"/>
                </a:tc>
                <a:tc>
                  <a:txBody>
                    <a:bodyPr/>
                    <a:lstStyle/>
                    <a:p>
                      <a:r>
                        <a:rPr lang="en-US" sz="1200" dirty="0"/>
                        <a:t>2022-02-23 11:11:11</a:t>
                      </a:r>
                    </a:p>
                  </a:txBody>
                  <a:tcPr marL="121920" marR="121920" marT="60960" marB="60960"/>
                </a:tc>
                <a:tc>
                  <a:txBody>
                    <a:bodyPr/>
                    <a:lstStyle/>
                    <a:p>
                      <a:r>
                        <a:rPr lang="en-US" sz="1200" dirty="0"/>
                        <a:t>2022-02-22</a:t>
                      </a:r>
                    </a:p>
                  </a:txBody>
                  <a:tcPr marL="121920" marR="121920" marT="60960" marB="60960"/>
                </a:tc>
                <a:tc>
                  <a:txBody>
                    <a:bodyPr/>
                    <a:lstStyle/>
                    <a:p>
                      <a:r>
                        <a:rPr lang="en-US" sz="1200" dirty="0"/>
                        <a:t>MAXLENGTH</a:t>
                      </a:r>
                    </a:p>
                  </a:txBody>
                  <a:tcPr marL="121920" marR="121920" marT="60960" marB="60960"/>
                </a:tc>
                <a:tc>
                  <a:txBody>
                    <a:bodyPr/>
                    <a:lstStyle/>
                    <a:p>
                      <a:r>
                        <a:rPr lang="en-US" sz="1200" dirty="0"/>
                        <a:t>ORDER_DESC</a:t>
                      </a:r>
                    </a:p>
                  </a:txBody>
                  <a:tcPr marL="121920" marR="121920" marT="60960" marB="60960"/>
                </a:tc>
                <a:tc>
                  <a:txBody>
                    <a:bodyPr/>
                    <a:lstStyle/>
                    <a:p>
                      <a:r>
                        <a:rPr lang="en-US" sz="1200" dirty="0"/>
                        <a:t>244</a:t>
                      </a:r>
                    </a:p>
                  </a:txBody>
                  <a:tcPr marL="121920" marR="121920" marT="60960" marB="60960"/>
                </a:tc>
                <a:tc>
                  <a:txBody>
                    <a:bodyPr/>
                    <a:lstStyle/>
                    <a:p>
                      <a:r>
                        <a:rPr lang="en-US" sz="1200" dirty="0"/>
                        <a:t>244</a:t>
                      </a:r>
                    </a:p>
                  </a:txBody>
                  <a:tcPr marL="121920" marR="121920" marT="60960" marB="60960"/>
                </a:tc>
                <a:tc>
                  <a:txBody>
                    <a:bodyPr/>
                    <a:lstStyle/>
                    <a:p>
                      <a:endParaRPr lang="en-US" sz="1200" dirty="0"/>
                    </a:p>
                  </a:txBody>
                  <a:tcPr marL="121920" marR="121920" marT="60960" marB="60960"/>
                </a:tc>
                <a:tc>
                  <a:txBody>
                    <a:bodyPr/>
                    <a:lstStyle/>
                    <a:p>
                      <a:r>
                        <a:rPr lang="en-US" sz="1200" dirty="0"/>
                        <a:t>Y</a:t>
                      </a:r>
                    </a:p>
                  </a:txBody>
                  <a:tcPr marL="121920" marR="121920" marT="60960" marB="60960"/>
                </a:tc>
                <a:extLst>
                  <a:ext uri="{0D108BD9-81ED-4DB2-BD59-A6C34878D82A}">
                    <a16:rowId xmlns:a16="http://schemas.microsoft.com/office/drawing/2014/main" val="2564596162"/>
                  </a:ext>
                </a:extLst>
              </a:tr>
              <a:tr h="487680">
                <a:tc>
                  <a:txBody>
                    <a:bodyPr/>
                    <a:lstStyle/>
                    <a:p>
                      <a:r>
                        <a:rPr lang="en-US" sz="1200" dirty="0"/>
                        <a:t>demo_sales_02222022.csv</a:t>
                      </a:r>
                    </a:p>
                  </a:txBody>
                  <a:tcPr marL="121920" marR="121920" marT="60960" marB="60960"/>
                </a:tc>
                <a:tc>
                  <a:txBody>
                    <a:bodyPr/>
                    <a:lstStyle/>
                    <a:p>
                      <a:r>
                        <a:rPr lang="en-US" sz="1200" dirty="0" err="1"/>
                        <a:t>dms_demo_silver</a:t>
                      </a:r>
                      <a:endParaRPr lang="en-US" sz="1200" dirty="0"/>
                    </a:p>
                  </a:txBody>
                  <a:tcPr marL="121920" marR="121920" marT="60960" marB="60960"/>
                </a:tc>
                <a:tc>
                  <a:txBody>
                    <a:bodyPr/>
                    <a:lstStyle/>
                    <a:p>
                      <a:r>
                        <a:rPr lang="en-US" sz="1200" dirty="0"/>
                        <a:t>sales</a:t>
                      </a:r>
                    </a:p>
                  </a:txBody>
                  <a:tcPr marL="121920" marR="121920" marT="60960" marB="60960"/>
                </a:tc>
                <a:tc>
                  <a:txBody>
                    <a:bodyPr/>
                    <a:lstStyle/>
                    <a:p>
                      <a:r>
                        <a:rPr lang="en-US" sz="1200" dirty="0"/>
                        <a:t>2022-02-23 11:11:11</a:t>
                      </a:r>
                    </a:p>
                  </a:txBody>
                  <a:tcPr marL="121920" marR="121920" marT="60960" marB="60960"/>
                </a:tc>
                <a:tc>
                  <a:txBody>
                    <a:bodyPr/>
                    <a:lstStyle/>
                    <a:p>
                      <a:r>
                        <a:rPr lang="en-US" sz="1200" dirty="0"/>
                        <a:t>2022-02-22</a:t>
                      </a:r>
                    </a:p>
                  </a:txBody>
                  <a:tcPr marL="121920" marR="121920" marT="60960" marB="60960"/>
                </a:tc>
                <a:tc>
                  <a:txBody>
                    <a:bodyPr/>
                    <a:lstStyle/>
                    <a:p>
                      <a:r>
                        <a:rPr lang="en-US" sz="1200" dirty="0"/>
                        <a:t>UNIQUE CHECK</a:t>
                      </a:r>
                    </a:p>
                  </a:txBody>
                  <a:tcPr marL="121920" marR="121920" marT="60960" marB="60960"/>
                </a:tc>
                <a:tc>
                  <a:txBody>
                    <a:bodyPr/>
                    <a:lstStyle/>
                    <a:p>
                      <a:r>
                        <a:rPr lang="en-US" sz="1200" dirty="0"/>
                        <a:t>ORDER_ID</a:t>
                      </a:r>
                    </a:p>
                  </a:txBody>
                  <a:tcPr marL="121920" marR="121920" marT="60960" marB="60960"/>
                </a:tc>
                <a:tc>
                  <a:txBody>
                    <a:bodyPr/>
                    <a:lstStyle/>
                    <a:p>
                      <a:endParaRPr lang="en-US" sz="1200" dirty="0"/>
                    </a:p>
                  </a:txBody>
                  <a:tcPr marL="121920" marR="121920" marT="60960" marB="60960"/>
                </a:tc>
                <a:tc>
                  <a:txBody>
                    <a:bodyPr/>
                    <a:lstStyle/>
                    <a:p>
                      <a:r>
                        <a:rPr lang="en-US" sz="1200" dirty="0"/>
                        <a:t>100</a:t>
                      </a:r>
                    </a:p>
                  </a:txBody>
                  <a:tcPr marL="121920" marR="121920" marT="60960" marB="60960"/>
                </a:tc>
                <a:tc>
                  <a:txBody>
                    <a:bodyPr/>
                    <a:lstStyle/>
                    <a:p>
                      <a:r>
                        <a:rPr lang="en-US" sz="1200" dirty="0"/>
                        <a:t>100</a:t>
                      </a:r>
                    </a:p>
                  </a:txBody>
                  <a:tcPr marL="121920" marR="121920" marT="60960" marB="60960"/>
                </a:tc>
                <a:tc>
                  <a:txBody>
                    <a:bodyPr/>
                    <a:lstStyle/>
                    <a:p>
                      <a:r>
                        <a:rPr lang="en-US" sz="1200" dirty="0"/>
                        <a:t>Y</a:t>
                      </a:r>
                    </a:p>
                  </a:txBody>
                  <a:tcPr marL="121920" marR="121920" marT="60960" marB="60960"/>
                </a:tc>
                <a:extLst>
                  <a:ext uri="{0D108BD9-81ED-4DB2-BD59-A6C34878D82A}">
                    <a16:rowId xmlns:a16="http://schemas.microsoft.com/office/drawing/2014/main" val="633070009"/>
                  </a:ext>
                </a:extLst>
              </a:tr>
            </a:tbl>
          </a:graphicData>
        </a:graphic>
      </p:graphicFrame>
      <p:sp>
        <p:nvSpPr>
          <p:cNvPr id="32" name="TextBox 31">
            <a:extLst>
              <a:ext uri="{FF2B5EF4-FFF2-40B4-BE49-F238E27FC236}">
                <a16:creationId xmlns:a16="http://schemas.microsoft.com/office/drawing/2014/main" id="{F3DDBC85-A1AB-4C0F-8995-F14E0401A6F3}"/>
              </a:ext>
            </a:extLst>
          </p:cNvPr>
          <p:cNvSpPr txBox="1"/>
          <p:nvPr/>
        </p:nvSpPr>
        <p:spPr>
          <a:xfrm>
            <a:off x="196209" y="2657072"/>
            <a:ext cx="2500313" cy="297454"/>
          </a:xfrm>
          <a:prstGeom prst="rect">
            <a:avLst/>
          </a:prstGeom>
          <a:noFill/>
        </p:spPr>
        <p:txBody>
          <a:bodyPr wrap="square" rtlCol="0">
            <a:spAutoFit/>
          </a:bodyPr>
          <a:lstStyle/>
          <a:p>
            <a:r>
              <a:rPr lang="en-US" sz="1333" b="1" dirty="0">
                <a:solidFill>
                  <a:schemeClr val="accent6"/>
                </a:solidFill>
                <a:cs typeface="Arial" pitchFamily="34" charset="0"/>
              </a:rPr>
              <a:t>BIGQUERY AUDIT LOG</a:t>
            </a:r>
          </a:p>
        </p:txBody>
      </p:sp>
      <p:sp>
        <p:nvSpPr>
          <p:cNvPr id="33" name="TextBox 32">
            <a:extLst>
              <a:ext uri="{FF2B5EF4-FFF2-40B4-BE49-F238E27FC236}">
                <a16:creationId xmlns:a16="http://schemas.microsoft.com/office/drawing/2014/main" id="{38AB8EAD-D4D9-41C7-A601-43BD9E7E76C0}"/>
              </a:ext>
            </a:extLst>
          </p:cNvPr>
          <p:cNvSpPr txBox="1"/>
          <p:nvPr/>
        </p:nvSpPr>
        <p:spPr>
          <a:xfrm>
            <a:off x="212405" y="638261"/>
            <a:ext cx="2500313" cy="297454"/>
          </a:xfrm>
          <a:prstGeom prst="rect">
            <a:avLst/>
          </a:prstGeom>
          <a:noFill/>
        </p:spPr>
        <p:txBody>
          <a:bodyPr wrap="square" rtlCol="0">
            <a:spAutoFit/>
          </a:bodyPr>
          <a:lstStyle/>
          <a:p>
            <a:r>
              <a:rPr lang="en-US" sz="1333" b="1" dirty="0">
                <a:solidFill>
                  <a:schemeClr val="accent6"/>
                </a:solidFill>
                <a:cs typeface="Arial" pitchFamily="34" charset="0"/>
              </a:rPr>
              <a:t>AUDIT FILE SAMPLE FORMAT</a:t>
            </a:r>
          </a:p>
        </p:txBody>
      </p:sp>
      <p:sp>
        <p:nvSpPr>
          <p:cNvPr id="3" name="Rectangle 2">
            <a:extLst>
              <a:ext uri="{FF2B5EF4-FFF2-40B4-BE49-F238E27FC236}">
                <a16:creationId xmlns:a16="http://schemas.microsoft.com/office/drawing/2014/main" id="{F114ABFD-A25B-4C08-B71A-A78E2B9CDFA4}"/>
              </a:ext>
            </a:extLst>
          </p:cNvPr>
          <p:cNvSpPr/>
          <p:nvPr/>
        </p:nvSpPr>
        <p:spPr>
          <a:xfrm>
            <a:off x="212404" y="1013820"/>
            <a:ext cx="7877347" cy="1544155"/>
          </a:xfrm>
          <a:prstGeom prst="rect">
            <a:avLst/>
          </a:prstGeom>
          <a:solidFill>
            <a:schemeClr val="bg1"/>
          </a:solid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467" b="1" dirty="0"/>
              <a:t>DataFileName,MetricName,PartitionName,MetricColumnName,MetricValue</a:t>
            </a:r>
          </a:p>
          <a:p>
            <a:r>
              <a:rPr lang="en-US" sz="1467" dirty="0"/>
              <a:t>demo_sales_02222022.csv,COUNT,2022-02-22,ORDER_DATE,100</a:t>
            </a:r>
          </a:p>
          <a:p>
            <a:r>
              <a:rPr lang="en-US" sz="1467" dirty="0"/>
              <a:t>demo_sales_02222022.csv,CHECKSUM,</a:t>
            </a:r>
            <a:r>
              <a:rPr lang="en-US" sz="1467"/>
              <a:t>2022-02-22,,</a:t>
            </a:r>
            <a:r>
              <a:rPr lang="en-US" sz="1467">
                <a:solidFill>
                  <a:srgbClr val="000000"/>
                </a:solidFill>
                <a:latin typeface="Source Code Pro" panose="020B0509030403020204" pitchFamily="49" charset="0"/>
              </a:rPr>
              <a:t>7d2186aaeed78b24f00f782f2346e5f9</a:t>
            </a:r>
            <a:endParaRPr lang="en-US" sz="1467" dirty="0"/>
          </a:p>
          <a:p>
            <a:r>
              <a:rPr lang="en-US" sz="1467" dirty="0"/>
              <a:t>demo_sales_02222022.csv,SUM, 2022-02-22,ORDER_VALUE,2000</a:t>
            </a:r>
          </a:p>
          <a:p>
            <a:r>
              <a:rPr lang="en-US" sz="1467" dirty="0"/>
              <a:t>demo_sales_02222022.csv,MAXLENGTH, 2022-02-22,ORDER_DESC,244</a:t>
            </a:r>
          </a:p>
        </p:txBody>
      </p:sp>
      <p:sp>
        <p:nvSpPr>
          <p:cNvPr id="38" name="Rectangle 37">
            <a:extLst>
              <a:ext uri="{FF2B5EF4-FFF2-40B4-BE49-F238E27FC236}">
                <a16:creationId xmlns:a16="http://schemas.microsoft.com/office/drawing/2014/main" id="{284510EE-DAA5-4C25-8911-C5A2752FCBCA}"/>
              </a:ext>
            </a:extLst>
          </p:cNvPr>
          <p:cNvSpPr/>
          <p:nvPr/>
        </p:nvSpPr>
        <p:spPr>
          <a:xfrm>
            <a:off x="8333590" y="1013822"/>
            <a:ext cx="3476241" cy="1544153"/>
          </a:xfrm>
          <a:prstGeom prst="rect">
            <a:avLst/>
          </a:prstGeom>
          <a:solidFill>
            <a:schemeClr val="bg1"/>
          </a:solid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US" sz="1467" b="1" dirty="0"/>
              <a:t>Metric Name Possible values: </a:t>
            </a:r>
          </a:p>
          <a:p>
            <a:pPr marL="228594" indent="-228594" defTabSz="609585" hangingPunct="0">
              <a:buFont typeface="Arial" panose="020B0604020202020204" pitchFamily="34" charset="0"/>
              <a:buChar char="•"/>
            </a:pPr>
            <a:r>
              <a:rPr lang="en-US" sz="1467" dirty="0"/>
              <a:t>COUNT, SUM,MAX,MIN,AVG on numeric columns</a:t>
            </a:r>
          </a:p>
          <a:p>
            <a:pPr marL="228594" indent="-228594" defTabSz="609585" hangingPunct="0">
              <a:buFont typeface="Arial" panose="020B0604020202020204" pitchFamily="34" charset="0"/>
              <a:buChar char="•"/>
            </a:pPr>
            <a:r>
              <a:rPr lang="en-US" sz="1467" dirty="0"/>
              <a:t>CHECKSUM for data file size check</a:t>
            </a:r>
          </a:p>
          <a:p>
            <a:pPr marL="228594" indent="-228594" defTabSz="609585" hangingPunct="0">
              <a:buFont typeface="Arial" panose="020B0604020202020204" pitchFamily="34" charset="0"/>
              <a:buChar char="•"/>
            </a:pPr>
            <a:r>
              <a:rPr lang="en-US" sz="1467" dirty="0"/>
              <a:t>MAXLENGTH for string column max length checks</a:t>
            </a:r>
          </a:p>
        </p:txBody>
      </p:sp>
    </p:spTree>
    <p:extLst>
      <p:ext uri="{BB962C8B-B14F-4D97-AF65-F5344CB8AC3E}">
        <p14:creationId xmlns:p14="http://schemas.microsoft.com/office/powerpoint/2010/main" val="184575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a:extLst>
              <a:ext uri="{FF2B5EF4-FFF2-40B4-BE49-F238E27FC236}">
                <a16:creationId xmlns:a16="http://schemas.microsoft.com/office/drawing/2014/main" id="{C5C89E78-F71F-4AEA-B8E8-8ACBF7C90FC5}"/>
              </a:ext>
            </a:extLst>
          </p:cNvPr>
          <p:cNvSpPr txBox="1"/>
          <p:nvPr/>
        </p:nvSpPr>
        <p:spPr>
          <a:xfrm>
            <a:off x="1372082" y="1179835"/>
            <a:ext cx="932955" cy="594081"/>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685800" fontAlgn="base">
              <a:spcBef>
                <a:spcPct val="0"/>
              </a:spcBef>
              <a:spcAft>
                <a:spcPct val="0"/>
              </a:spcAft>
              <a:defRPr/>
            </a:pPr>
            <a:r>
              <a:rPr lang="en-US" sz="1400" b="1" dirty="0">
                <a:cs typeface="Arial" panose="020B0604020202020204" pitchFamily="34" charset="0"/>
              </a:rPr>
              <a:t>MSFTP</a:t>
            </a:r>
          </a:p>
          <a:p>
            <a:pPr algn="ctr" defTabSz="685800" fontAlgn="base">
              <a:spcBef>
                <a:spcPct val="0"/>
              </a:spcBef>
              <a:spcAft>
                <a:spcPct val="0"/>
              </a:spcAft>
              <a:defRPr/>
            </a:pPr>
            <a:r>
              <a:rPr lang="en-US" sz="1400" b="1" dirty="0">
                <a:cs typeface="Arial" panose="020B0604020202020204" pitchFamily="34" charset="0"/>
              </a:rPr>
              <a:t>Server</a:t>
            </a:r>
          </a:p>
        </p:txBody>
      </p:sp>
      <p:sp>
        <p:nvSpPr>
          <p:cNvPr id="16" name="Rectangle: Rounded Corners 75">
            <a:extLst>
              <a:ext uri="{FF2B5EF4-FFF2-40B4-BE49-F238E27FC236}">
                <a16:creationId xmlns:a16="http://schemas.microsoft.com/office/drawing/2014/main" id="{4DFD4D16-8F86-4272-B1B5-3F7E7F01CEA5}"/>
              </a:ext>
            </a:extLst>
          </p:cNvPr>
          <p:cNvSpPr/>
          <p:nvPr/>
        </p:nvSpPr>
        <p:spPr>
          <a:xfrm>
            <a:off x="4716511" y="3932617"/>
            <a:ext cx="5341002" cy="67910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Execution Engine</a:t>
            </a:r>
          </a:p>
          <a:p>
            <a:pPr algn="ctr" defTabSz="685732" hangingPunct="1">
              <a:defRPr/>
            </a:pPr>
            <a:r>
              <a:rPr lang="en-US" sz="1200" dirty="0">
                <a:solidFill>
                  <a:schemeClr val="bg2"/>
                </a:solidFill>
                <a:cs typeface="Arial" panose="020B0604020202020204" pitchFamily="34" charset="0"/>
              </a:rPr>
              <a:t>Metadata Extraction | Query Generation | Transformation | Containerization</a:t>
            </a:r>
            <a:endParaRPr lang="en-US" sz="1200" kern="1200" dirty="0">
              <a:solidFill>
                <a:schemeClr val="bg2"/>
              </a:solidFill>
              <a:cs typeface="Arial" panose="020B0604020202020204" pitchFamily="34" charset="0"/>
            </a:endParaRPr>
          </a:p>
        </p:txBody>
      </p:sp>
      <p:sp>
        <p:nvSpPr>
          <p:cNvPr id="40" name="Rectangle: Rounded Corners 75">
            <a:extLst>
              <a:ext uri="{FF2B5EF4-FFF2-40B4-BE49-F238E27FC236}">
                <a16:creationId xmlns:a16="http://schemas.microsoft.com/office/drawing/2014/main" id="{90BE9D3C-FEEA-49DF-A0FD-1DB5DFDBD0F0}"/>
              </a:ext>
            </a:extLst>
          </p:cNvPr>
          <p:cNvSpPr/>
          <p:nvPr/>
        </p:nvSpPr>
        <p:spPr>
          <a:xfrm>
            <a:off x="3032484" y="5569955"/>
            <a:ext cx="3236008" cy="5529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Security and </a:t>
            </a:r>
            <a:r>
              <a:rPr lang="en-US" b="1" dirty="0">
                <a:solidFill>
                  <a:srgbClr val="FF2F9C"/>
                </a:solidFill>
                <a:cs typeface="Arial" panose="020B0604020202020204" pitchFamily="34" charset="0"/>
              </a:rPr>
              <a:t>Governance</a:t>
            </a:r>
          </a:p>
          <a:p>
            <a:pPr algn="ctr" defTabSz="685732" hangingPunct="1">
              <a:defRPr/>
            </a:pPr>
            <a:r>
              <a:rPr lang="en-US" sz="1200" kern="1200" dirty="0">
                <a:solidFill>
                  <a:schemeClr val="bg2"/>
                </a:solidFill>
                <a:cs typeface="Arial"/>
              </a:rPr>
              <a:t>Catalog | Security</a:t>
            </a:r>
          </a:p>
        </p:txBody>
      </p:sp>
      <p:sp>
        <p:nvSpPr>
          <p:cNvPr id="51" name="Rectangle 50">
            <a:extLst>
              <a:ext uri="{FF2B5EF4-FFF2-40B4-BE49-F238E27FC236}">
                <a16:creationId xmlns:a16="http://schemas.microsoft.com/office/drawing/2014/main" id="{9F061B81-4069-413F-9DDA-EFD760668C3E}"/>
              </a:ext>
            </a:extLst>
          </p:cNvPr>
          <p:cNvSpPr/>
          <p:nvPr/>
        </p:nvSpPr>
        <p:spPr>
          <a:xfrm>
            <a:off x="101519" y="1166825"/>
            <a:ext cx="937540" cy="3315653"/>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cs typeface="Arial" panose="020B0604020202020204" pitchFamily="34" charset="0"/>
            </a:endParaRPr>
          </a:p>
        </p:txBody>
      </p:sp>
      <p:sp>
        <p:nvSpPr>
          <p:cNvPr id="60" name="AutoShape 4">
            <a:extLst>
              <a:ext uri="{FF2B5EF4-FFF2-40B4-BE49-F238E27FC236}">
                <a16:creationId xmlns:a16="http://schemas.microsoft.com/office/drawing/2014/main" id="{2454C863-65EA-4E37-AB43-3472084918BC}"/>
              </a:ext>
            </a:extLst>
          </p:cNvPr>
          <p:cNvSpPr>
            <a:spLocks noChangeAspect="1" noChangeArrowheads="1"/>
          </p:cNvSpPr>
          <p:nvPr/>
        </p:nvSpPr>
        <p:spPr bwMode="auto">
          <a:xfrm>
            <a:off x="5932103" y="3822106"/>
            <a:ext cx="370216" cy="38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endParaRPr>
          </a:p>
        </p:txBody>
      </p:sp>
      <p:sp>
        <p:nvSpPr>
          <p:cNvPr id="71" name="TextBox 70">
            <a:extLst>
              <a:ext uri="{FF2B5EF4-FFF2-40B4-BE49-F238E27FC236}">
                <a16:creationId xmlns:a16="http://schemas.microsoft.com/office/drawing/2014/main" id="{37CA4D5C-2A15-491F-8E81-8659A77E5380}"/>
              </a:ext>
            </a:extLst>
          </p:cNvPr>
          <p:cNvSpPr txBox="1"/>
          <p:nvPr/>
        </p:nvSpPr>
        <p:spPr>
          <a:xfrm>
            <a:off x="96177" y="1412051"/>
            <a:ext cx="894610" cy="1169551"/>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r>
              <a:rPr lang="en-US" sz="1400" b="1" dirty="0">
                <a:cs typeface="Arial" panose="020B0604020202020204" pitchFamily="34" charset="0"/>
              </a:rPr>
              <a:t>Source Systems</a:t>
            </a:r>
          </a:p>
          <a:p>
            <a:pPr algn="ctr" defTabSz="685800" fontAlgn="base">
              <a:spcBef>
                <a:spcPct val="0"/>
              </a:spcBef>
              <a:spcAft>
                <a:spcPct val="0"/>
              </a:spcAft>
              <a:defRPr/>
            </a:pPr>
            <a:endParaRPr lang="en-US" sz="1400" b="1" dirty="0">
              <a:cs typeface="Arial" panose="020B0604020202020204" pitchFamily="34" charset="0"/>
            </a:endParaRPr>
          </a:p>
          <a:p>
            <a:pPr algn="ctr" defTabSz="685800" fontAlgn="base">
              <a:spcBef>
                <a:spcPct val="0"/>
              </a:spcBef>
              <a:spcAft>
                <a:spcPct val="0"/>
              </a:spcAft>
              <a:defRPr/>
            </a:pPr>
            <a:r>
              <a:rPr lang="en-US" sz="1400" b="1" dirty="0">
                <a:cs typeface="Arial" panose="020B0604020202020204" pitchFamily="34" charset="0"/>
              </a:rPr>
              <a:t>(TMO</a:t>
            </a:r>
          </a:p>
          <a:p>
            <a:pPr algn="ctr" defTabSz="685800" fontAlgn="base">
              <a:spcBef>
                <a:spcPct val="0"/>
              </a:spcBef>
              <a:spcAft>
                <a:spcPct val="0"/>
              </a:spcAft>
              <a:defRPr/>
            </a:pPr>
            <a:r>
              <a:rPr lang="en-US" sz="1400" b="1" dirty="0">
                <a:cs typeface="Arial" panose="020B0604020202020204" pitchFamily="34" charset="0"/>
              </a:rPr>
              <a:t>Internal)</a:t>
            </a:r>
          </a:p>
        </p:txBody>
      </p:sp>
      <p:sp>
        <p:nvSpPr>
          <p:cNvPr id="191" name="Rectangle: Rounded Corners 190">
            <a:extLst>
              <a:ext uri="{FF2B5EF4-FFF2-40B4-BE49-F238E27FC236}">
                <a16:creationId xmlns:a16="http://schemas.microsoft.com/office/drawing/2014/main" id="{25726D6D-9A2F-4040-89AE-AD019A97E53F}"/>
              </a:ext>
            </a:extLst>
          </p:cNvPr>
          <p:cNvSpPr/>
          <p:nvPr/>
        </p:nvSpPr>
        <p:spPr>
          <a:xfrm>
            <a:off x="3134258" y="3932617"/>
            <a:ext cx="1065210" cy="68645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r>
              <a:rPr lang="en-US" sz="1400" b="1" dirty="0">
                <a:solidFill>
                  <a:srgbClr val="FF2F9C"/>
                </a:solidFill>
                <a:cs typeface="Arial" panose="020B0604020202020204" pitchFamily="34" charset="0"/>
                <a:sym typeface="Calibri"/>
              </a:rPr>
              <a:t>Metadata Store</a:t>
            </a:r>
          </a:p>
        </p:txBody>
      </p:sp>
      <p:cxnSp>
        <p:nvCxnSpPr>
          <p:cNvPr id="204" name="Straight Arrow Connector 203">
            <a:extLst>
              <a:ext uri="{FF2B5EF4-FFF2-40B4-BE49-F238E27FC236}">
                <a16:creationId xmlns:a16="http://schemas.microsoft.com/office/drawing/2014/main" id="{09593AA3-4AB0-44B9-B9B2-617CF492DFB1}"/>
              </a:ext>
            </a:extLst>
          </p:cNvPr>
          <p:cNvCxnSpPr>
            <a:cxnSpLocks/>
            <a:stCxn id="16" idx="1"/>
            <a:endCxn id="191" idx="3"/>
          </p:cNvCxnSpPr>
          <p:nvPr/>
        </p:nvCxnSpPr>
        <p:spPr>
          <a:xfrm flipH="1">
            <a:off x="4199468" y="4272170"/>
            <a:ext cx="517043" cy="3672"/>
          </a:xfrm>
          <a:prstGeom prst="straightConnector1">
            <a:avLst/>
          </a:prstGeom>
          <a:noFill/>
          <a:ln w="9525" cap="flat" cmpd="sng" algn="ctr">
            <a:solidFill>
              <a:schemeClr val="tx1"/>
            </a:solidFill>
            <a:prstDash val="solid"/>
            <a:headEnd type="triangle" w="med" len="med"/>
            <a:tailEnd type="none" w="med" len="med"/>
          </a:ln>
          <a:effectLst/>
        </p:spPr>
      </p:cxnSp>
      <p:pic>
        <p:nvPicPr>
          <p:cNvPr id="444" name="Picture 443">
            <a:extLst>
              <a:ext uri="{FF2B5EF4-FFF2-40B4-BE49-F238E27FC236}">
                <a16:creationId xmlns:a16="http://schemas.microsoft.com/office/drawing/2014/main" id="{66BB09E7-0F57-4BB2-9F6D-62D5C13C65A0}"/>
              </a:ext>
            </a:extLst>
          </p:cNvPr>
          <p:cNvPicPr>
            <a:picLocks noChangeAspect="1"/>
          </p:cNvPicPr>
          <p:nvPr/>
        </p:nvPicPr>
        <p:blipFill>
          <a:blip r:embed="rId3"/>
          <a:stretch>
            <a:fillRect/>
          </a:stretch>
        </p:blipFill>
        <p:spPr>
          <a:xfrm>
            <a:off x="3098171" y="667154"/>
            <a:ext cx="1989595" cy="343383"/>
          </a:xfrm>
          <a:prstGeom prst="rect">
            <a:avLst/>
          </a:prstGeom>
        </p:spPr>
      </p:pic>
      <p:cxnSp>
        <p:nvCxnSpPr>
          <p:cNvPr id="222" name="Straight Arrow Connector 221">
            <a:extLst>
              <a:ext uri="{FF2B5EF4-FFF2-40B4-BE49-F238E27FC236}">
                <a16:creationId xmlns:a16="http://schemas.microsoft.com/office/drawing/2014/main" id="{CC99181E-EAD0-4694-87B9-F3CDD53CB308}"/>
              </a:ext>
            </a:extLst>
          </p:cNvPr>
          <p:cNvCxnSpPr>
            <a:cxnSpLocks/>
            <a:endCxn id="266" idx="2"/>
          </p:cNvCxnSpPr>
          <p:nvPr/>
        </p:nvCxnSpPr>
        <p:spPr>
          <a:xfrm flipV="1">
            <a:off x="8694147" y="1789983"/>
            <a:ext cx="0" cy="375326"/>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226" name="Straight Arrow Connector 225">
            <a:extLst>
              <a:ext uri="{FF2B5EF4-FFF2-40B4-BE49-F238E27FC236}">
                <a16:creationId xmlns:a16="http://schemas.microsoft.com/office/drawing/2014/main" id="{D07E695C-2A23-4B57-949E-EEF90DF28D1D}"/>
              </a:ext>
            </a:extLst>
          </p:cNvPr>
          <p:cNvCxnSpPr>
            <a:cxnSpLocks/>
            <a:stCxn id="263" idx="3"/>
          </p:cNvCxnSpPr>
          <p:nvPr/>
        </p:nvCxnSpPr>
        <p:spPr>
          <a:xfrm>
            <a:off x="10074446" y="2881302"/>
            <a:ext cx="526416" cy="1003270"/>
          </a:xfrm>
          <a:prstGeom prst="bentConnector3">
            <a:avLst>
              <a:gd name="adj1" fmla="val 50000"/>
            </a:avLst>
          </a:prstGeom>
          <a:noFill/>
          <a:ln w="9525" cap="flat" cmpd="sng" algn="ctr">
            <a:solidFill>
              <a:schemeClr val="tx1"/>
            </a:solidFill>
            <a:prstDash val="solid"/>
            <a:tailEnd type="triangle"/>
          </a:ln>
          <a:effectLst/>
        </p:spPr>
      </p:cxnSp>
      <p:cxnSp>
        <p:nvCxnSpPr>
          <p:cNvPr id="123" name="Straight Arrow Connector 122">
            <a:extLst>
              <a:ext uri="{FF2B5EF4-FFF2-40B4-BE49-F238E27FC236}">
                <a16:creationId xmlns:a16="http://schemas.microsoft.com/office/drawing/2014/main" id="{E7015B8A-5CA8-47EB-B2ED-198544EDA70D}"/>
              </a:ext>
            </a:extLst>
          </p:cNvPr>
          <p:cNvCxnSpPr>
            <a:cxnSpLocks/>
            <a:stCxn id="263" idx="2"/>
            <a:endCxn id="16" idx="0"/>
          </p:cNvCxnSpPr>
          <p:nvPr/>
        </p:nvCxnSpPr>
        <p:spPr>
          <a:xfrm flipH="1">
            <a:off x="7387012" y="3607935"/>
            <a:ext cx="8467" cy="324682"/>
          </a:xfrm>
          <a:prstGeom prst="straightConnector1">
            <a:avLst/>
          </a:prstGeom>
          <a:noFill/>
          <a:ln w="19050" cap="flat" cmpd="sng" algn="ctr">
            <a:solidFill>
              <a:schemeClr val="tx1"/>
            </a:solidFill>
            <a:prstDash val="solid"/>
            <a:tailEnd type="triangle"/>
          </a:ln>
          <a:effectLst/>
        </p:spPr>
      </p:cxnSp>
      <p:sp>
        <p:nvSpPr>
          <p:cNvPr id="219" name="Rectangle: Rounded Corners 75">
            <a:extLst>
              <a:ext uri="{FF2B5EF4-FFF2-40B4-BE49-F238E27FC236}">
                <a16:creationId xmlns:a16="http://schemas.microsoft.com/office/drawing/2014/main" id="{D526BBE9-D241-4D66-8EA0-918A8DC27EEF}"/>
              </a:ext>
            </a:extLst>
          </p:cNvPr>
          <p:cNvSpPr/>
          <p:nvPr/>
        </p:nvSpPr>
        <p:spPr>
          <a:xfrm>
            <a:off x="6563031" y="5572009"/>
            <a:ext cx="3504139" cy="5612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Monitoring</a:t>
            </a:r>
          </a:p>
          <a:p>
            <a:pPr algn="ctr" defTabSz="685732" hangingPunct="1">
              <a:defRPr/>
            </a:pPr>
            <a:r>
              <a:rPr lang="en-US" sz="1200" dirty="0">
                <a:solidFill>
                  <a:schemeClr val="bg2"/>
                </a:solidFill>
                <a:cs typeface="Arial" panose="020B0604020202020204" pitchFamily="34" charset="0"/>
              </a:rPr>
              <a:t>Logging | Monitoring</a:t>
            </a:r>
            <a:endParaRPr lang="en-US" sz="1200" kern="1200" dirty="0">
              <a:solidFill>
                <a:schemeClr val="bg2"/>
              </a:solidFill>
              <a:cs typeface="Arial" panose="020B0604020202020204" pitchFamily="34" charset="0"/>
            </a:endParaRPr>
          </a:p>
        </p:txBody>
      </p:sp>
      <p:cxnSp>
        <p:nvCxnSpPr>
          <p:cNvPr id="237" name="Straight Arrow Connector 236">
            <a:extLst>
              <a:ext uri="{FF2B5EF4-FFF2-40B4-BE49-F238E27FC236}">
                <a16:creationId xmlns:a16="http://schemas.microsoft.com/office/drawing/2014/main" id="{CB411283-FF02-4387-AEAB-7EAAAC506A7D}"/>
              </a:ext>
            </a:extLst>
          </p:cNvPr>
          <p:cNvCxnSpPr>
            <a:cxnSpLocks/>
            <a:stCxn id="277" idx="2"/>
            <a:endCxn id="290" idx="0"/>
          </p:cNvCxnSpPr>
          <p:nvPr/>
        </p:nvCxnSpPr>
        <p:spPr>
          <a:xfrm>
            <a:off x="1839632" y="3542075"/>
            <a:ext cx="1" cy="210041"/>
          </a:xfrm>
          <a:prstGeom prst="straightConnector1">
            <a:avLst/>
          </a:prstGeom>
          <a:noFill/>
          <a:ln w="19050" cap="flat" cmpd="sng" algn="ctr">
            <a:solidFill>
              <a:schemeClr val="tx1"/>
            </a:solidFill>
            <a:prstDash val="solid"/>
            <a:tailEnd type="triangle"/>
          </a:ln>
          <a:effectLst/>
        </p:spPr>
      </p:cxnSp>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05368" y="6462998"/>
            <a:ext cx="673662" cy="365125"/>
          </a:xfrm>
        </p:spPr>
        <p:txBody>
          <a:bodyPr/>
          <a:lstStyle/>
          <a:p>
            <a:fld id="{1AB70C68-385B-4727-BA46-B3D1CC3693D5}" type="slidenum">
              <a:rPr lang="en-US" dirty="0" smtClean="0"/>
              <a:pPr/>
              <a:t>26</a:t>
            </a:fld>
            <a:endParaRPr lang="en-US" dirty="0"/>
          </a:p>
        </p:txBody>
      </p:sp>
      <p:sp>
        <p:nvSpPr>
          <p:cNvPr id="263" name="Rectangle: Rounded Corners 75">
            <a:extLst>
              <a:ext uri="{FF2B5EF4-FFF2-40B4-BE49-F238E27FC236}">
                <a16:creationId xmlns:a16="http://schemas.microsoft.com/office/drawing/2014/main" id="{68576055-9235-441D-981B-CFABB1ED605C}"/>
              </a:ext>
            </a:extLst>
          </p:cNvPr>
          <p:cNvSpPr/>
          <p:nvPr/>
        </p:nvSpPr>
        <p:spPr>
          <a:xfrm>
            <a:off x="4716511" y="2154669"/>
            <a:ext cx="5357935" cy="1453266"/>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t>
            </a:r>
            <a:r>
              <a:rPr lang="en-US" b="1" dirty="0">
                <a:solidFill>
                  <a:srgbClr val="FF2F9C"/>
                </a:solidFill>
                <a:cs typeface="Arial" panose="020B0604020202020204" pitchFamily="34" charset="0"/>
              </a:rPr>
              <a:t>a Lake (Store)</a:t>
            </a:r>
          </a:p>
          <a:p>
            <a:pPr algn="ctr" defTabSz="685732" hangingPunct="1">
              <a:defRPr/>
            </a:pPr>
            <a:r>
              <a:rPr lang="en-US" sz="1200" kern="1200" dirty="0">
                <a:solidFill>
                  <a:schemeClr val="bg2"/>
                </a:solidFill>
                <a:cs typeface="Arial" panose="020B0604020202020204" pitchFamily="34" charset="0"/>
              </a:rPr>
              <a:t>Landing Zone| Bronze | Silver | Gold (ZONES) </a:t>
            </a:r>
          </a:p>
        </p:txBody>
      </p:sp>
      <p:sp>
        <p:nvSpPr>
          <p:cNvPr id="264" name="Rectangle: Rounded Corners 75">
            <a:extLst>
              <a:ext uri="{FF2B5EF4-FFF2-40B4-BE49-F238E27FC236}">
                <a16:creationId xmlns:a16="http://schemas.microsoft.com/office/drawing/2014/main" id="{6A089F83-315D-43C8-9158-39AEB57276FE}"/>
              </a:ext>
            </a:extLst>
          </p:cNvPr>
          <p:cNvSpPr/>
          <p:nvPr/>
        </p:nvSpPr>
        <p:spPr>
          <a:xfrm>
            <a:off x="4649632" y="1224708"/>
            <a:ext cx="2292384" cy="54742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 Exploration</a:t>
            </a:r>
          </a:p>
          <a:p>
            <a:pPr algn="ctr" defTabSz="685732" hangingPunct="1">
              <a:defRPr/>
            </a:pPr>
            <a:r>
              <a:rPr lang="en-US" sz="1200" dirty="0">
                <a:solidFill>
                  <a:schemeClr val="bg2"/>
                </a:solidFill>
                <a:cs typeface="Arial" panose="020B0604020202020204" pitchFamily="34" charset="0"/>
              </a:rPr>
              <a:t>Vertex AI Workbench</a:t>
            </a:r>
            <a:endParaRPr lang="en-US" sz="1200" kern="1200" dirty="0">
              <a:solidFill>
                <a:schemeClr val="bg2"/>
              </a:solidFill>
              <a:cs typeface="Arial" panose="020B0604020202020204" pitchFamily="34" charset="0"/>
            </a:endParaRPr>
          </a:p>
        </p:txBody>
      </p:sp>
      <p:sp>
        <p:nvSpPr>
          <p:cNvPr id="266" name="Rectangle: Rounded Corners 75">
            <a:extLst>
              <a:ext uri="{FF2B5EF4-FFF2-40B4-BE49-F238E27FC236}">
                <a16:creationId xmlns:a16="http://schemas.microsoft.com/office/drawing/2014/main" id="{3A05EF5A-7123-421E-A693-1C29335600BE}"/>
              </a:ext>
            </a:extLst>
          </p:cNvPr>
          <p:cNvSpPr/>
          <p:nvPr/>
        </p:nvSpPr>
        <p:spPr>
          <a:xfrm>
            <a:off x="7321124" y="1242563"/>
            <a:ext cx="2746046" cy="54742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Data Science &amp; ML/AI</a:t>
            </a:r>
          </a:p>
          <a:p>
            <a:pPr algn="ctr" defTabSz="685732">
              <a:defRPr/>
            </a:pPr>
            <a:r>
              <a:rPr lang="en-US" sz="1200" dirty="0">
                <a:solidFill>
                  <a:schemeClr val="bg2"/>
                </a:solidFill>
                <a:cs typeface="Arial"/>
              </a:rPr>
              <a:t>Model Dev, Tuning, Deploy</a:t>
            </a:r>
            <a:endParaRPr lang="en-US" sz="1200" kern="1200" dirty="0">
              <a:solidFill>
                <a:schemeClr val="bg2"/>
              </a:solidFill>
              <a:cs typeface="Arial"/>
            </a:endParaRPr>
          </a:p>
        </p:txBody>
      </p:sp>
      <p:sp>
        <p:nvSpPr>
          <p:cNvPr id="267" name="Rectangle: Rounded Corners 75">
            <a:extLst>
              <a:ext uri="{FF2B5EF4-FFF2-40B4-BE49-F238E27FC236}">
                <a16:creationId xmlns:a16="http://schemas.microsoft.com/office/drawing/2014/main" id="{80382199-444D-4A7E-BB35-B726A0D9F680}"/>
              </a:ext>
            </a:extLst>
          </p:cNvPr>
          <p:cNvSpPr/>
          <p:nvPr/>
        </p:nvSpPr>
        <p:spPr>
          <a:xfrm>
            <a:off x="3029576" y="4844420"/>
            <a:ext cx="7037594" cy="5632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Orchestration </a:t>
            </a:r>
            <a:r>
              <a:rPr lang="en-US" sz="1200" kern="1200" dirty="0">
                <a:solidFill>
                  <a:schemeClr val="bg2"/>
                </a:solidFill>
                <a:cs typeface="Arial" panose="020B0604020202020204" pitchFamily="34" charset="0"/>
              </a:rPr>
              <a:t> (Scheduler | Code Repository)</a:t>
            </a:r>
            <a:endParaRPr lang="en-US" kern="1200" dirty="0">
              <a:solidFill>
                <a:schemeClr val="bg2"/>
              </a:solidFill>
              <a:cs typeface="Arial" panose="020B0604020202020204" pitchFamily="34" charset="0"/>
            </a:endParaRPr>
          </a:p>
        </p:txBody>
      </p:sp>
      <p:sp>
        <p:nvSpPr>
          <p:cNvPr id="269" name="Rectangle: Rounded Corners 75">
            <a:extLst>
              <a:ext uri="{FF2B5EF4-FFF2-40B4-BE49-F238E27FC236}">
                <a16:creationId xmlns:a16="http://schemas.microsoft.com/office/drawing/2014/main" id="{E30D5323-4010-4B41-BF99-5A7A938E1BE8}"/>
              </a:ext>
            </a:extLst>
          </p:cNvPr>
          <p:cNvSpPr/>
          <p:nvPr/>
        </p:nvSpPr>
        <p:spPr>
          <a:xfrm>
            <a:off x="10600862" y="1242563"/>
            <a:ext cx="1178748" cy="4890744"/>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Consume</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b="1" kern="1200" dirty="0">
                <a:solidFill>
                  <a:srgbClr val="FF2F9C"/>
                </a:solidFill>
                <a:cs typeface="Arial" panose="020B0604020202020204" pitchFamily="34" charset="0"/>
              </a:rPr>
              <a:t>(Internal/ External)</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sz="1200" kern="1200" dirty="0">
                <a:solidFill>
                  <a:schemeClr val="bg2"/>
                </a:solidFill>
                <a:cs typeface="Arial" panose="020B0604020202020204" pitchFamily="34" charset="0"/>
              </a:rPr>
              <a:t>Reports| Dashboards | File Extract | API</a:t>
            </a:r>
          </a:p>
        </p:txBody>
      </p:sp>
      <p:cxnSp>
        <p:nvCxnSpPr>
          <p:cNvPr id="448" name="Straight Arrow Connector 447">
            <a:extLst>
              <a:ext uri="{FF2B5EF4-FFF2-40B4-BE49-F238E27FC236}">
                <a16:creationId xmlns:a16="http://schemas.microsoft.com/office/drawing/2014/main" id="{12F1F5A3-7887-469F-93F4-E1253474B6FB}"/>
              </a:ext>
            </a:extLst>
          </p:cNvPr>
          <p:cNvCxnSpPr>
            <a:stCxn id="264" idx="2"/>
          </p:cNvCxnSpPr>
          <p:nvPr/>
        </p:nvCxnSpPr>
        <p:spPr>
          <a:xfrm>
            <a:off x="5795824" y="1772128"/>
            <a:ext cx="0" cy="393181"/>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70" name="Rectangle: Rounded Corners 269">
            <a:extLst>
              <a:ext uri="{FF2B5EF4-FFF2-40B4-BE49-F238E27FC236}">
                <a16:creationId xmlns:a16="http://schemas.microsoft.com/office/drawing/2014/main" id="{B2FF2ED1-92D7-4F56-BFC2-8C570F2D2CC0}"/>
              </a:ext>
            </a:extLst>
          </p:cNvPr>
          <p:cNvSpPr/>
          <p:nvPr/>
        </p:nvSpPr>
        <p:spPr>
          <a:xfrm>
            <a:off x="3152473" y="2154669"/>
            <a:ext cx="1065210" cy="1453266"/>
          </a:xfrm>
          <a:prstGeom prst="roundRect">
            <a:avLst/>
          </a:prstGeom>
          <a:solidFill>
            <a:srgbClr val="FFFF00"/>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a:r>
              <a:rPr lang="en-US" sz="1400" b="1" dirty="0">
                <a:solidFill>
                  <a:srgbClr val="FF2F9C"/>
                </a:solidFill>
                <a:cs typeface="Arial"/>
                <a:sym typeface="Calibri"/>
              </a:rPr>
              <a:t>Edge Server (Bastion Host)</a:t>
            </a:r>
            <a:endParaRPr lang="en-US" sz="1400" b="1" dirty="0">
              <a:solidFill>
                <a:srgbClr val="FF2F9C"/>
              </a:solidFill>
              <a:cs typeface="Arial"/>
            </a:endParaRPr>
          </a:p>
        </p:txBody>
      </p:sp>
      <p:cxnSp>
        <p:nvCxnSpPr>
          <p:cNvPr id="272" name="Straight Arrow Connector 271">
            <a:extLst>
              <a:ext uri="{FF2B5EF4-FFF2-40B4-BE49-F238E27FC236}">
                <a16:creationId xmlns:a16="http://schemas.microsoft.com/office/drawing/2014/main" id="{36BEDD7B-5AA0-42B8-804D-C1E48F37E03C}"/>
              </a:ext>
            </a:extLst>
          </p:cNvPr>
          <p:cNvCxnSpPr>
            <a:cxnSpLocks/>
            <a:stCxn id="270" idx="3"/>
            <a:endCxn id="263" idx="1"/>
          </p:cNvCxnSpPr>
          <p:nvPr/>
        </p:nvCxnSpPr>
        <p:spPr>
          <a:xfrm>
            <a:off x="4217683" y="2881302"/>
            <a:ext cx="498828" cy="0"/>
          </a:xfrm>
          <a:prstGeom prst="straightConnector1">
            <a:avLst/>
          </a:prstGeom>
          <a:noFill/>
          <a:ln w="19050" cap="flat" cmpd="sng" algn="ctr">
            <a:solidFill>
              <a:schemeClr val="tx1"/>
            </a:solidFill>
            <a:prstDash val="solid"/>
            <a:tailEnd type="triangle"/>
          </a:ln>
          <a:effectLst/>
        </p:spPr>
      </p:cxnSp>
      <p:sp>
        <p:nvSpPr>
          <p:cNvPr id="273" name="Rectangle 272">
            <a:extLst>
              <a:ext uri="{FF2B5EF4-FFF2-40B4-BE49-F238E27FC236}">
                <a16:creationId xmlns:a16="http://schemas.microsoft.com/office/drawing/2014/main" id="{076E0750-CC68-4900-9A39-E901C3C9FD09}"/>
              </a:ext>
            </a:extLst>
          </p:cNvPr>
          <p:cNvSpPr/>
          <p:nvPr/>
        </p:nvSpPr>
        <p:spPr>
          <a:xfrm>
            <a:off x="100952" y="5278045"/>
            <a:ext cx="937540" cy="956860"/>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base">
              <a:spcBef>
                <a:spcPct val="0"/>
              </a:spcBef>
              <a:spcAft>
                <a:spcPct val="0"/>
              </a:spcAft>
              <a:defRPr/>
            </a:pPr>
            <a:r>
              <a:rPr lang="en-US" sz="1200" b="1" dirty="0">
                <a:cs typeface="Arial" panose="020B0604020202020204" pitchFamily="34" charset="0"/>
              </a:rPr>
              <a:t>Source Systems</a:t>
            </a:r>
          </a:p>
          <a:p>
            <a:pPr algn="ctr" defTabSz="685800" fontAlgn="base">
              <a:spcBef>
                <a:spcPct val="0"/>
              </a:spcBef>
              <a:spcAft>
                <a:spcPct val="0"/>
              </a:spcAft>
              <a:defRPr/>
            </a:pPr>
            <a:endParaRPr lang="en-US" sz="1200" b="1" dirty="0">
              <a:cs typeface="Arial" panose="020B0604020202020204" pitchFamily="34" charset="0"/>
            </a:endParaRPr>
          </a:p>
          <a:p>
            <a:pPr algn="ctr" defTabSz="685800" fontAlgn="base">
              <a:spcBef>
                <a:spcPct val="0"/>
              </a:spcBef>
              <a:spcAft>
                <a:spcPct val="0"/>
              </a:spcAft>
              <a:defRPr/>
            </a:pPr>
            <a:r>
              <a:rPr lang="en-US" sz="1200" b="1" dirty="0">
                <a:cs typeface="Arial" panose="020B0604020202020204" pitchFamily="34" charset="0"/>
              </a:rPr>
              <a:t>External</a:t>
            </a:r>
          </a:p>
        </p:txBody>
      </p:sp>
      <p:cxnSp>
        <p:nvCxnSpPr>
          <p:cNvPr id="486" name="Straight Arrow Connector 485">
            <a:extLst>
              <a:ext uri="{FF2B5EF4-FFF2-40B4-BE49-F238E27FC236}">
                <a16:creationId xmlns:a16="http://schemas.microsoft.com/office/drawing/2014/main" id="{155A7735-0695-4A4D-8992-CB3D997C5262}"/>
              </a:ext>
            </a:extLst>
          </p:cNvPr>
          <p:cNvCxnSpPr>
            <a:cxnSpLocks/>
            <a:endCxn id="121" idx="1"/>
          </p:cNvCxnSpPr>
          <p:nvPr/>
        </p:nvCxnSpPr>
        <p:spPr>
          <a:xfrm>
            <a:off x="1038492" y="1476876"/>
            <a:ext cx="333590" cy="0"/>
          </a:xfrm>
          <a:prstGeom prst="straightConnector1">
            <a:avLst/>
          </a:prstGeom>
          <a:noFill/>
          <a:ln w="19050" cap="flat" cmpd="sng" algn="ctr">
            <a:solidFill>
              <a:schemeClr val="tx1"/>
            </a:solidFill>
            <a:prstDash val="solid"/>
            <a:tailEnd type="triangle"/>
          </a:ln>
          <a:effectLst/>
        </p:spPr>
      </p:cxnSp>
      <p:sp>
        <p:nvSpPr>
          <p:cNvPr id="277" name="Rectangle: Rounded Corners 276">
            <a:extLst>
              <a:ext uri="{FF2B5EF4-FFF2-40B4-BE49-F238E27FC236}">
                <a16:creationId xmlns:a16="http://schemas.microsoft.com/office/drawing/2014/main" id="{15D9EF03-A7BD-4D62-A1A6-512B9E6E09E9}"/>
              </a:ext>
            </a:extLst>
          </p:cNvPr>
          <p:cNvSpPr/>
          <p:nvPr/>
        </p:nvSpPr>
        <p:spPr>
          <a:xfrm>
            <a:off x="1307027" y="2219598"/>
            <a:ext cx="1065210" cy="1322477"/>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Acquisition Cluster</a:t>
            </a:r>
          </a:p>
        </p:txBody>
      </p:sp>
      <p:cxnSp>
        <p:nvCxnSpPr>
          <p:cNvPr id="488" name="Straight Arrow Connector 487">
            <a:extLst>
              <a:ext uri="{FF2B5EF4-FFF2-40B4-BE49-F238E27FC236}">
                <a16:creationId xmlns:a16="http://schemas.microsoft.com/office/drawing/2014/main" id="{AE166AC7-73AC-4FC4-8C74-2D4BB9159B45}"/>
              </a:ext>
            </a:extLst>
          </p:cNvPr>
          <p:cNvCxnSpPr>
            <a:cxnSpLocks/>
            <a:stCxn id="121" idx="2"/>
            <a:endCxn id="277" idx="0"/>
          </p:cNvCxnSpPr>
          <p:nvPr/>
        </p:nvCxnSpPr>
        <p:spPr>
          <a:xfrm>
            <a:off x="1838560" y="1773916"/>
            <a:ext cx="1072" cy="445682"/>
          </a:xfrm>
          <a:prstGeom prst="straightConnector1">
            <a:avLst/>
          </a:prstGeom>
          <a:noFill/>
          <a:ln w="19050" cap="flat" cmpd="sng" algn="ctr">
            <a:solidFill>
              <a:schemeClr val="tx1"/>
            </a:solidFill>
            <a:prstDash val="solid"/>
            <a:tailEnd type="triangle"/>
          </a:ln>
          <a:effectLst/>
        </p:spPr>
      </p:cxnSp>
      <p:sp>
        <p:nvSpPr>
          <p:cNvPr id="497" name="TextBox 496">
            <a:extLst>
              <a:ext uri="{FF2B5EF4-FFF2-40B4-BE49-F238E27FC236}">
                <a16:creationId xmlns:a16="http://schemas.microsoft.com/office/drawing/2014/main" id="{056FDF53-DF33-4E6B-A320-1BCF021528E1}"/>
              </a:ext>
            </a:extLst>
          </p:cNvPr>
          <p:cNvSpPr txBox="1"/>
          <p:nvPr/>
        </p:nvSpPr>
        <p:spPr>
          <a:xfrm>
            <a:off x="377140" y="626269"/>
            <a:ext cx="17517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TMO Data Center</a:t>
            </a:r>
          </a:p>
        </p:txBody>
      </p:sp>
      <p:sp>
        <p:nvSpPr>
          <p:cNvPr id="290" name="Rectangle: Rounded Corners 289">
            <a:extLst>
              <a:ext uri="{FF2B5EF4-FFF2-40B4-BE49-F238E27FC236}">
                <a16:creationId xmlns:a16="http://schemas.microsoft.com/office/drawing/2014/main" id="{139F0FEA-400D-444A-9C12-B8BEA5E7262B}"/>
              </a:ext>
            </a:extLst>
          </p:cNvPr>
          <p:cNvSpPr/>
          <p:nvPr/>
        </p:nvSpPr>
        <p:spPr>
          <a:xfrm>
            <a:off x="1307028" y="3752116"/>
            <a:ext cx="1065210" cy="467294"/>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t>
            </a:r>
          </a:p>
          <a:p>
            <a:pPr algn="ctr" defTabSz="685732"/>
            <a:r>
              <a:rPr lang="en-US" sz="1400" b="1" dirty="0">
                <a:solidFill>
                  <a:srgbClr val="FF2F9C"/>
                </a:solidFill>
                <a:cs typeface="Arial" panose="020B0604020202020204" pitchFamily="34" charset="0"/>
                <a:sym typeface="Calibri"/>
              </a:rPr>
              <a:t>Masking</a:t>
            </a:r>
          </a:p>
        </p:txBody>
      </p:sp>
      <p:sp>
        <p:nvSpPr>
          <p:cNvPr id="499" name="Arrow: Chevron 498">
            <a:extLst>
              <a:ext uri="{FF2B5EF4-FFF2-40B4-BE49-F238E27FC236}">
                <a16:creationId xmlns:a16="http://schemas.microsoft.com/office/drawing/2014/main" id="{771441AA-150A-412E-8B77-C96CBF374FAD}"/>
              </a:ext>
            </a:extLst>
          </p:cNvPr>
          <p:cNvSpPr/>
          <p:nvPr/>
        </p:nvSpPr>
        <p:spPr>
          <a:xfrm>
            <a:off x="2317102" y="2755963"/>
            <a:ext cx="724539" cy="253431"/>
          </a:xfrm>
          <a:prstGeom prst="chevron">
            <a:avLst/>
          </a:prstGeom>
          <a:solidFill>
            <a:schemeClr val="bg1"/>
          </a:solid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501" name="Straight Connector 500">
            <a:extLst>
              <a:ext uri="{FF2B5EF4-FFF2-40B4-BE49-F238E27FC236}">
                <a16:creationId xmlns:a16="http://schemas.microsoft.com/office/drawing/2014/main" id="{2159E827-DB81-422E-8A71-462F3ADDFF05}"/>
              </a:ext>
            </a:extLst>
          </p:cNvPr>
          <p:cNvCxnSpPr/>
          <p:nvPr/>
        </p:nvCxnSpPr>
        <p:spPr>
          <a:xfrm>
            <a:off x="-16933" y="5013752"/>
            <a:ext cx="2590173" cy="0"/>
          </a:xfrm>
          <a:prstGeom prst="line">
            <a:avLst/>
          </a:prstGeom>
          <a:noFill/>
          <a:ln w="3175" cap="flat">
            <a:solidFill>
              <a:schemeClr val="bg1">
                <a:lumMod val="75000"/>
              </a:schemeClr>
            </a:solidFill>
            <a:prstDash val="solid"/>
            <a:round/>
          </a:ln>
          <a:effectLst/>
          <a:sp3d/>
        </p:spPr>
        <p:style>
          <a:lnRef idx="0">
            <a:scrgbClr r="0" g="0" b="0"/>
          </a:lnRef>
          <a:fillRef idx="0">
            <a:scrgbClr r="0" g="0" b="0"/>
          </a:fillRef>
          <a:effectRef idx="0">
            <a:scrgbClr r="0" g="0" b="0"/>
          </a:effectRef>
          <a:fontRef idx="none"/>
        </p:style>
      </p:cxnSp>
      <p:cxnSp>
        <p:nvCxnSpPr>
          <p:cNvPr id="503" name="Straight Arrow Connector 502">
            <a:extLst>
              <a:ext uri="{FF2B5EF4-FFF2-40B4-BE49-F238E27FC236}">
                <a16:creationId xmlns:a16="http://schemas.microsoft.com/office/drawing/2014/main" id="{DB4E6050-C226-45A4-B7BE-E700EF8A432E}"/>
              </a:ext>
            </a:extLst>
          </p:cNvPr>
          <p:cNvCxnSpPr>
            <a:cxnSpLocks/>
            <a:stCxn id="273" idx="3"/>
          </p:cNvCxnSpPr>
          <p:nvPr/>
        </p:nvCxnSpPr>
        <p:spPr>
          <a:xfrm>
            <a:off x="1038492" y="5756475"/>
            <a:ext cx="1754880" cy="1"/>
          </a:xfrm>
          <a:prstGeom prst="straightConnector1">
            <a:avLst/>
          </a:prstGeom>
          <a:noFill/>
          <a:ln w="19050" cap="flat" cmpd="sng" algn="ctr">
            <a:solidFill>
              <a:schemeClr val="tx1"/>
            </a:solidFill>
            <a:prstDash val="solid"/>
            <a:tailEnd type="triangle"/>
          </a:ln>
          <a:effectLst/>
        </p:spPr>
      </p:cxnSp>
      <p:cxnSp>
        <p:nvCxnSpPr>
          <p:cNvPr id="506" name="Straight Arrow Connector 505">
            <a:extLst>
              <a:ext uri="{FF2B5EF4-FFF2-40B4-BE49-F238E27FC236}">
                <a16:creationId xmlns:a16="http://schemas.microsoft.com/office/drawing/2014/main" id="{00C6DAAD-4D6D-46E2-A280-CD7123B441EF}"/>
              </a:ext>
            </a:extLst>
          </p:cNvPr>
          <p:cNvCxnSpPr>
            <a:endCxn id="51" idx="2"/>
          </p:cNvCxnSpPr>
          <p:nvPr/>
        </p:nvCxnSpPr>
        <p:spPr>
          <a:xfrm flipH="1" flipV="1">
            <a:off x="570289" y="4482478"/>
            <a:ext cx="5444" cy="795567"/>
          </a:xfrm>
          <a:prstGeom prst="straightConnector1">
            <a:avLst/>
          </a:prstGeom>
          <a:noFill/>
          <a:ln w="19050" cap="flat" cmpd="sng" algn="ctr">
            <a:solidFill>
              <a:schemeClr val="tx1"/>
            </a:solidFill>
            <a:prstDash val="solid"/>
            <a:tailEnd type="triangle"/>
          </a:ln>
          <a:effectLst/>
        </p:spPr>
      </p:cxnSp>
      <p:sp>
        <p:nvSpPr>
          <p:cNvPr id="511" name="Title 510">
            <a:extLst>
              <a:ext uri="{FF2B5EF4-FFF2-40B4-BE49-F238E27FC236}">
                <a16:creationId xmlns:a16="http://schemas.microsoft.com/office/drawing/2014/main" id="{10E21495-ACC7-4307-8C22-6DE85DA2D236}"/>
              </a:ext>
            </a:extLst>
          </p:cNvPr>
          <p:cNvSpPr>
            <a:spLocks noGrp="1"/>
          </p:cNvSpPr>
          <p:nvPr>
            <p:ph type="ctrTitle"/>
          </p:nvPr>
        </p:nvSpPr>
        <p:spPr>
          <a:xfrm>
            <a:off x="-344" y="7055"/>
            <a:ext cx="12192343" cy="430055"/>
          </a:xfrm>
        </p:spPr>
        <p:txBody>
          <a:bodyPr>
            <a:normAutofit fontScale="90000"/>
          </a:bodyPr>
          <a:lstStyle/>
          <a:p>
            <a:r>
              <a:rPr lang="en-US" sz="2400" dirty="0"/>
              <a:t>Target Solution Architecture for Digital BI Platform on Google Cloud Platform (GCP) (draft)</a:t>
            </a:r>
          </a:p>
        </p:txBody>
      </p:sp>
      <p:cxnSp>
        <p:nvCxnSpPr>
          <p:cNvPr id="66" name="Straight Arrow Connector 65">
            <a:extLst>
              <a:ext uri="{FF2B5EF4-FFF2-40B4-BE49-F238E27FC236}">
                <a16:creationId xmlns:a16="http://schemas.microsoft.com/office/drawing/2014/main" id="{C6974005-D468-4B31-8BBD-AB133EF771ED}"/>
              </a:ext>
            </a:extLst>
          </p:cNvPr>
          <p:cNvCxnSpPr>
            <a:cxnSpLocks/>
            <a:stCxn id="277" idx="3"/>
            <a:endCxn id="270" idx="1"/>
          </p:cNvCxnSpPr>
          <p:nvPr/>
        </p:nvCxnSpPr>
        <p:spPr>
          <a:xfrm>
            <a:off x="2372237" y="2880837"/>
            <a:ext cx="780236" cy="465"/>
          </a:xfrm>
          <a:prstGeom prst="straightConnector1">
            <a:avLst/>
          </a:prstGeom>
          <a:noFill/>
          <a:ln w="19050" cap="flat" cmpd="sng" algn="ctr">
            <a:solidFill>
              <a:schemeClr val="tx1"/>
            </a:solidFill>
            <a:prstDash val="solid"/>
            <a:tailEnd type="triangle"/>
          </a:ln>
          <a:effectLst/>
        </p:spPr>
      </p:cxnSp>
      <p:sp>
        <p:nvSpPr>
          <p:cNvPr id="75" name="Rectangle 74">
            <a:extLst>
              <a:ext uri="{FF2B5EF4-FFF2-40B4-BE49-F238E27FC236}">
                <a16:creationId xmlns:a16="http://schemas.microsoft.com/office/drawing/2014/main" id="{C1762BD5-73AB-486A-86B2-0ED398A3A21B}"/>
              </a:ext>
            </a:extLst>
          </p:cNvPr>
          <p:cNvSpPr/>
          <p:nvPr/>
        </p:nvSpPr>
        <p:spPr>
          <a:xfrm>
            <a:off x="2556307" y="626269"/>
            <a:ext cx="100929" cy="5832079"/>
          </a:xfrm>
          <a:prstGeom prst="rect">
            <a:avLst/>
          </a:prstGeom>
          <a:solidFill>
            <a:srgbClr val="FF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8" name="TextBox 107">
            <a:extLst>
              <a:ext uri="{FF2B5EF4-FFF2-40B4-BE49-F238E27FC236}">
                <a16:creationId xmlns:a16="http://schemas.microsoft.com/office/drawing/2014/main" id="{38EA5799-F940-403D-B6C7-9D92843B836A}"/>
              </a:ext>
            </a:extLst>
          </p:cNvPr>
          <p:cNvSpPr txBox="1"/>
          <p:nvPr/>
        </p:nvSpPr>
        <p:spPr>
          <a:xfrm>
            <a:off x="1180631" y="5338762"/>
            <a:ext cx="1178749" cy="400110"/>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Direct </a:t>
            </a:r>
          </a:p>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Cloud-to-Cloud</a:t>
            </a:r>
          </a:p>
        </p:txBody>
      </p:sp>
      <p:sp>
        <p:nvSpPr>
          <p:cNvPr id="311" name="TextBox 310">
            <a:extLst>
              <a:ext uri="{FF2B5EF4-FFF2-40B4-BE49-F238E27FC236}">
                <a16:creationId xmlns:a16="http://schemas.microsoft.com/office/drawing/2014/main" id="{1854EBE4-736D-456C-ACC8-04004962478B}"/>
              </a:ext>
            </a:extLst>
          </p:cNvPr>
          <p:cNvSpPr txBox="1"/>
          <p:nvPr/>
        </p:nvSpPr>
        <p:spPr>
          <a:xfrm>
            <a:off x="2337651" y="2042777"/>
            <a:ext cx="1178749" cy="553998"/>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Connectivity (Interc</a:t>
            </a:r>
            <a:r>
              <a:rPr lang="en-US" sz="1000" b="1" dirty="0">
                <a:solidFill>
                  <a:srgbClr val="007CC3">
                    <a:lumMod val="50000"/>
                  </a:srgbClr>
                </a:solidFill>
                <a:cs typeface="Arial" panose="020B0604020202020204" pitchFamily="34" charset="0"/>
              </a:rPr>
              <a:t>onnect</a:t>
            </a:r>
            <a:r>
              <a:rPr lang="en-US" sz="1000" b="1" dirty="0">
                <a:solidFill>
                  <a:srgbClr val="007CC3">
                    <a:lumMod val="50000"/>
                  </a:srgbClr>
                </a:solidFill>
                <a:highlight>
                  <a:srgbClr val="FFFF00"/>
                </a:highlight>
                <a:cs typeface="Arial" panose="020B0604020202020204" pitchFamily="34" charset="0"/>
              </a:rPr>
              <a:t>/</a:t>
            </a:r>
          </a:p>
          <a:p>
            <a:pPr algn="ctr" defTabSz="685732" fontAlgn="base" hangingPunct="1">
              <a:spcBef>
                <a:spcPct val="0"/>
              </a:spcBef>
              <a:spcAft>
                <a:spcPct val="0"/>
              </a:spcAft>
              <a:defRPr/>
            </a:pPr>
            <a:r>
              <a:rPr lang="en-US" sz="1000" b="1" kern="1200" dirty="0">
                <a:solidFill>
                  <a:srgbClr val="007CC3">
                    <a:lumMod val="50000"/>
                  </a:srgbClr>
                </a:solidFill>
                <a:highlight>
                  <a:srgbClr val="FFFF00"/>
                </a:highlight>
                <a:cs typeface="Arial" panose="020B0604020202020204" pitchFamily="34" charset="0"/>
              </a:rPr>
              <a:t>S2S VPN)</a:t>
            </a:r>
          </a:p>
        </p:txBody>
      </p:sp>
      <p:sp>
        <p:nvSpPr>
          <p:cNvPr id="312" name="Rectangle: Rounded Corners 311">
            <a:extLst>
              <a:ext uri="{FF2B5EF4-FFF2-40B4-BE49-F238E27FC236}">
                <a16:creationId xmlns:a16="http://schemas.microsoft.com/office/drawing/2014/main" id="{00578645-8C6F-4586-9CAE-BC34C3CD7D50}"/>
              </a:ext>
            </a:extLst>
          </p:cNvPr>
          <p:cNvSpPr/>
          <p:nvPr/>
        </p:nvSpPr>
        <p:spPr>
          <a:xfrm>
            <a:off x="2552232" y="6509088"/>
            <a:ext cx="2241559" cy="253431"/>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050" b="1" dirty="0">
                <a:solidFill>
                  <a:srgbClr val="FF2F9C"/>
                </a:solidFill>
                <a:cs typeface="Arial" panose="020B0604020202020204" pitchFamily="34" charset="0"/>
                <a:sym typeface="Calibri"/>
              </a:rPr>
              <a:t>Legend: Digital BI Component</a:t>
            </a:r>
          </a:p>
        </p:txBody>
      </p:sp>
      <p:sp>
        <p:nvSpPr>
          <p:cNvPr id="77" name="Rectangle 76">
            <a:extLst>
              <a:ext uri="{FF2B5EF4-FFF2-40B4-BE49-F238E27FC236}">
                <a16:creationId xmlns:a16="http://schemas.microsoft.com/office/drawing/2014/main" id="{41CA16F8-9DF6-403C-BC35-4439EA064A83}"/>
              </a:ext>
            </a:extLst>
          </p:cNvPr>
          <p:cNvSpPr/>
          <p:nvPr/>
        </p:nvSpPr>
        <p:spPr>
          <a:xfrm>
            <a:off x="2615579" y="561984"/>
            <a:ext cx="9385026" cy="5896354"/>
          </a:xfrm>
          <a:prstGeom prst="rect">
            <a:avLst/>
          </a:prstGeom>
          <a:no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9913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2E31-8721-A14A-AB04-922D25CCF132}"/>
              </a:ext>
            </a:extLst>
          </p:cNvPr>
          <p:cNvSpPr>
            <a:spLocks noGrp="1"/>
          </p:cNvSpPr>
          <p:nvPr>
            <p:ph type="title"/>
          </p:nvPr>
        </p:nvSpPr>
        <p:spPr>
          <a:xfrm>
            <a:off x="193297" y="195590"/>
            <a:ext cx="11430000" cy="530987"/>
          </a:xfrm>
        </p:spPr>
        <p:txBody>
          <a:bodyPr/>
          <a:lstStyle/>
          <a:p>
            <a:r>
              <a:rPr lang="en-US" dirty="0"/>
              <a:t>Program Goals and Objectives </a:t>
            </a:r>
          </a:p>
        </p:txBody>
      </p:sp>
      <p:sp>
        <p:nvSpPr>
          <p:cNvPr id="3" name="Slide Number Placeholder 2">
            <a:extLst>
              <a:ext uri="{FF2B5EF4-FFF2-40B4-BE49-F238E27FC236}">
                <a16:creationId xmlns:a16="http://schemas.microsoft.com/office/drawing/2014/main" id="{4D36099D-0487-2046-9FDE-150571E9DF5C}"/>
              </a:ext>
            </a:extLst>
          </p:cNvPr>
          <p:cNvSpPr>
            <a:spLocks noGrp="1"/>
          </p:cNvSpPr>
          <p:nvPr>
            <p:ph type="sldNum" sz="quarter" idx="12"/>
          </p:nvPr>
        </p:nvSpPr>
        <p:spPr>
          <a:xfrm>
            <a:off x="11747500" y="6210040"/>
            <a:ext cx="365065" cy="307777"/>
          </a:xfrm>
        </p:spPr>
        <p:txBody>
          <a:bodyPr/>
          <a:lstStyle/>
          <a:p>
            <a:fld id="{D6A99E24-4CCC-4442-817A-F545F8AFCC6E}" type="slidenum">
              <a:rPr lang="en-US" sz="1400" smtClean="0"/>
              <a:pPr/>
              <a:t>3</a:t>
            </a:fld>
            <a:endParaRPr lang="en-US" sz="1400" dirty="0"/>
          </a:p>
        </p:txBody>
      </p:sp>
      <p:sp>
        <p:nvSpPr>
          <p:cNvPr id="5" name="Rectangle 4">
            <a:extLst>
              <a:ext uri="{FF2B5EF4-FFF2-40B4-BE49-F238E27FC236}">
                <a16:creationId xmlns:a16="http://schemas.microsoft.com/office/drawing/2014/main" id="{8869F3AE-7159-4151-B07B-D0EA4218ECB1}"/>
              </a:ext>
            </a:extLst>
          </p:cNvPr>
          <p:cNvSpPr/>
          <p:nvPr/>
        </p:nvSpPr>
        <p:spPr>
          <a:xfrm>
            <a:off x="283239" y="1676717"/>
            <a:ext cx="3284420" cy="1308050"/>
          </a:xfrm>
          <a:prstGeom prst="rect">
            <a:avLst/>
          </a:prstGeom>
        </p:spPr>
        <p:txBody>
          <a:bodyPr wrap="square">
            <a:spAutoFit/>
          </a:bodyPr>
          <a:lstStyle/>
          <a:p>
            <a:pPr defTabSz="914334">
              <a:spcBef>
                <a:spcPts val="600"/>
              </a:spcBef>
            </a:pPr>
            <a:r>
              <a:rPr lang="en-US" b="1" u="sng">
                <a:solidFill>
                  <a:srgbClr val="E20074"/>
                </a:solidFill>
                <a:latin typeface="Helvetica" pitchFamily="2" charset="0"/>
                <a:ea typeface="Segoe UI Symbol" panose="020B0502040204020203" pitchFamily="34" charset="0"/>
                <a:cs typeface="Arial" panose="020B0604020202020204" pitchFamily="34" charset="0"/>
              </a:rPr>
              <a:t>Goal:</a:t>
            </a:r>
            <a:r>
              <a:rPr lang="en-US" b="1">
                <a:solidFill>
                  <a:schemeClr val="tx2">
                    <a:lumMod val="75000"/>
                  </a:schemeClr>
                </a:solidFill>
                <a:latin typeface="Helvetica" pitchFamily="2" charset="0"/>
                <a:ea typeface="Segoe UI Symbol" panose="020B0502040204020203" pitchFamily="34" charset="0"/>
                <a:cs typeface="Arial" panose="020B0604020202020204" pitchFamily="34" charset="0"/>
              </a:rPr>
              <a:t>	</a:t>
            </a:r>
          </a:p>
          <a:p>
            <a:pPr defTabSz="914334">
              <a:spcBef>
                <a:spcPts val="600"/>
              </a:spcBef>
            </a:pPr>
            <a:r>
              <a:rPr lang="en-US" sz="1400" b="1">
                <a:solidFill>
                  <a:schemeClr val="tx2">
                    <a:lumMod val="75000"/>
                  </a:schemeClr>
                </a:solidFill>
                <a:latin typeface="Helvetica" pitchFamily="2" charset="0"/>
                <a:ea typeface="Segoe UI Symbol" panose="020B0502040204020203" pitchFamily="34" charset="0"/>
                <a:cs typeface="Arial" panose="020B0604020202020204" pitchFamily="34" charset="0"/>
              </a:rPr>
              <a:t>To make analytics more relevant and efficient, to accelerate time to insights, and to foster data driven decision-making, and innovation</a:t>
            </a:r>
          </a:p>
        </p:txBody>
      </p:sp>
      <p:sp>
        <p:nvSpPr>
          <p:cNvPr id="6" name="Rectangle 5">
            <a:extLst>
              <a:ext uri="{FF2B5EF4-FFF2-40B4-BE49-F238E27FC236}">
                <a16:creationId xmlns:a16="http://schemas.microsoft.com/office/drawing/2014/main" id="{382BBD6F-59CD-4B4F-B1CA-C7FC57DE3D4B}"/>
              </a:ext>
            </a:extLst>
          </p:cNvPr>
          <p:cNvSpPr/>
          <p:nvPr/>
        </p:nvSpPr>
        <p:spPr>
          <a:xfrm>
            <a:off x="304301" y="3491583"/>
            <a:ext cx="3098466" cy="1446550"/>
          </a:xfrm>
          <a:prstGeom prst="rect">
            <a:avLst/>
          </a:prstGeom>
        </p:spPr>
        <p:txBody>
          <a:bodyPr wrap="square">
            <a:spAutoFit/>
          </a:bodyPr>
          <a:lstStyle/>
          <a:p>
            <a:pPr defTabSz="914334">
              <a:spcBef>
                <a:spcPts val="600"/>
              </a:spcBef>
            </a:pPr>
            <a:r>
              <a:rPr lang="en-US" b="1" u="sng">
                <a:solidFill>
                  <a:srgbClr val="E20074"/>
                </a:solidFill>
                <a:latin typeface="Helvetica" pitchFamily="2" charset="0"/>
                <a:ea typeface="Segoe UI Symbol" panose="020B0502040204020203" pitchFamily="34" charset="0"/>
                <a:cs typeface="Arial" panose="020B0604020202020204" pitchFamily="34" charset="0"/>
              </a:rPr>
              <a:t>Digital OKR: </a:t>
            </a:r>
            <a:br>
              <a:rPr lang="en-US" b="1">
                <a:solidFill>
                  <a:srgbClr val="E20074"/>
                </a:solidFill>
                <a:latin typeface="Helvetica" pitchFamily="2" charset="0"/>
                <a:ea typeface="Segoe UI Symbol" panose="020B0502040204020203" pitchFamily="34" charset="0"/>
                <a:cs typeface="Arial" panose="020B0604020202020204" pitchFamily="34" charset="0"/>
              </a:rPr>
            </a:br>
            <a:r>
              <a:rPr lang="en-US" sz="1400" b="1">
                <a:solidFill>
                  <a:schemeClr val="tx2">
                    <a:lumMod val="75000"/>
                  </a:schemeClr>
                </a:solidFill>
                <a:latin typeface="Helvetica" pitchFamily="2" charset="0"/>
                <a:ea typeface="Segoe UI Symbol" panose="020B0502040204020203" pitchFamily="34" charset="0"/>
                <a:cs typeface="Arial" panose="020B0604020202020204" pitchFamily="34" charset="0"/>
              </a:rPr>
              <a:t>Empower Digital to leverage comprehensive and reliable data to magnify business reporting insights &amp; deliver exceptional customer experience</a:t>
            </a:r>
          </a:p>
        </p:txBody>
      </p:sp>
      <p:sp>
        <p:nvSpPr>
          <p:cNvPr id="9" name="TextBox 8">
            <a:extLst>
              <a:ext uri="{FF2B5EF4-FFF2-40B4-BE49-F238E27FC236}">
                <a16:creationId xmlns:a16="http://schemas.microsoft.com/office/drawing/2014/main" id="{B9E6F069-228C-46A8-A829-7607BC72F7F9}"/>
              </a:ext>
            </a:extLst>
          </p:cNvPr>
          <p:cNvSpPr txBox="1"/>
          <p:nvPr/>
        </p:nvSpPr>
        <p:spPr>
          <a:xfrm>
            <a:off x="7265204" y="3355829"/>
            <a:ext cx="2030299" cy="369332"/>
          </a:xfrm>
          <a:prstGeom prst="rect">
            <a:avLst/>
          </a:prstGeom>
          <a:noFill/>
        </p:spPr>
        <p:txBody>
          <a:bodyPr wrap="square">
            <a:spAutoFit/>
          </a:bodyPr>
          <a:lstStyle/>
          <a:p>
            <a:r>
              <a:rPr lang="en-US" b="1" u="sng">
                <a:solidFill>
                  <a:srgbClr val="E20074"/>
                </a:solidFill>
                <a:latin typeface="Helvetica" pitchFamily="2" charset="0"/>
                <a:ea typeface="Segoe UI Symbol" panose="020B0502040204020203" pitchFamily="34" charset="0"/>
                <a:cs typeface="Arial" panose="020B0604020202020204" pitchFamily="34" charset="0"/>
              </a:rPr>
              <a:t>Benefits</a:t>
            </a:r>
            <a:endParaRPr lang="en-US" u="sng"/>
          </a:p>
        </p:txBody>
      </p:sp>
      <p:sp>
        <p:nvSpPr>
          <p:cNvPr id="40" name="Rectangle 39">
            <a:extLst>
              <a:ext uri="{FF2B5EF4-FFF2-40B4-BE49-F238E27FC236}">
                <a16:creationId xmlns:a16="http://schemas.microsoft.com/office/drawing/2014/main" id="{F6B7B196-9443-4864-AAF6-2616DE26471D}"/>
              </a:ext>
            </a:extLst>
          </p:cNvPr>
          <p:cNvSpPr/>
          <p:nvPr/>
        </p:nvSpPr>
        <p:spPr>
          <a:xfrm>
            <a:off x="9006840" y="3853665"/>
            <a:ext cx="2030299"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Faster Time To Insights</a:t>
            </a:r>
          </a:p>
        </p:txBody>
      </p:sp>
      <p:sp>
        <p:nvSpPr>
          <p:cNvPr id="41" name="Rectangle 40">
            <a:extLst>
              <a:ext uri="{FF2B5EF4-FFF2-40B4-BE49-F238E27FC236}">
                <a16:creationId xmlns:a16="http://schemas.microsoft.com/office/drawing/2014/main" id="{9696F2DB-6D6D-422F-BBF6-C3002BC1603F}"/>
              </a:ext>
            </a:extLst>
          </p:cNvPr>
          <p:cNvSpPr/>
          <p:nvPr/>
        </p:nvSpPr>
        <p:spPr>
          <a:xfrm>
            <a:off x="9006840" y="5925296"/>
            <a:ext cx="2322806" cy="523220"/>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Compliance, Governance, &amp; Privacy</a:t>
            </a:r>
          </a:p>
        </p:txBody>
      </p:sp>
      <p:sp>
        <p:nvSpPr>
          <p:cNvPr id="42" name="Rectangle 41">
            <a:extLst>
              <a:ext uri="{FF2B5EF4-FFF2-40B4-BE49-F238E27FC236}">
                <a16:creationId xmlns:a16="http://schemas.microsoft.com/office/drawing/2014/main" id="{23CE9655-0956-4C19-941A-0FF6DFACBD91}"/>
              </a:ext>
            </a:extLst>
          </p:cNvPr>
          <p:cNvSpPr/>
          <p:nvPr/>
        </p:nvSpPr>
        <p:spPr>
          <a:xfrm>
            <a:off x="9006840" y="5470446"/>
            <a:ext cx="1648208"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Scale On Demand</a:t>
            </a:r>
          </a:p>
        </p:txBody>
      </p:sp>
      <p:grpSp>
        <p:nvGrpSpPr>
          <p:cNvPr id="43" name="Group 42">
            <a:extLst>
              <a:ext uri="{FF2B5EF4-FFF2-40B4-BE49-F238E27FC236}">
                <a16:creationId xmlns:a16="http://schemas.microsoft.com/office/drawing/2014/main" id="{A3EFD0F3-0EE9-4172-AE90-95ECCD656DC7}"/>
              </a:ext>
            </a:extLst>
          </p:cNvPr>
          <p:cNvGrpSpPr/>
          <p:nvPr/>
        </p:nvGrpSpPr>
        <p:grpSpPr>
          <a:xfrm>
            <a:off x="8503920" y="5413377"/>
            <a:ext cx="411480" cy="411480"/>
            <a:chOff x="6497441" y="4211552"/>
            <a:chExt cx="746430" cy="746430"/>
          </a:xfrm>
        </p:grpSpPr>
        <p:sp>
          <p:nvSpPr>
            <p:cNvPr id="44" name="Oval 43">
              <a:extLst>
                <a:ext uri="{FF2B5EF4-FFF2-40B4-BE49-F238E27FC236}">
                  <a16:creationId xmlns:a16="http://schemas.microsoft.com/office/drawing/2014/main" id="{FF8E2EE6-FA3D-4900-946F-F6B2A7148205}"/>
                </a:ext>
              </a:extLst>
            </p:cNvPr>
            <p:cNvSpPr/>
            <p:nvPr/>
          </p:nvSpPr>
          <p:spPr>
            <a:xfrm>
              <a:off x="6497441" y="4211552"/>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45" name="Picture 44">
              <a:extLst>
                <a:ext uri="{FF2B5EF4-FFF2-40B4-BE49-F238E27FC236}">
                  <a16:creationId xmlns:a16="http://schemas.microsoft.com/office/drawing/2014/main" id="{E78BF571-29DD-4B41-B6A0-D6C8D3B5A81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632207" y="4341476"/>
              <a:ext cx="501607" cy="501607"/>
            </a:xfrm>
            <a:prstGeom prst="rect">
              <a:avLst/>
            </a:prstGeom>
          </p:spPr>
        </p:pic>
      </p:grpSp>
      <p:grpSp>
        <p:nvGrpSpPr>
          <p:cNvPr id="46" name="Group 45">
            <a:extLst>
              <a:ext uri="{FF2B5EF4-FFF2-40B4-BE49-F238E27FC236}">
                <a16:creationId xmlns:a16="http://schemas.microsoft.com/office/drawing/2014/main" id="{910F1E5A-41CB-4EE0-94B3-13F72B0D4A23}"/>
              </a:ext>
            </a:extLst>
          </p:cNvPr>
          <p:cNvGrpSpPr/>
          <p:nvPr/>
        </p:nvGrpSpPr>
        <p:grpSpPr>
          <a:xfrm>
            <a:off x="8503920" y="4856579"/>
            <a:ext cx="411480" cy="411480"/>
            <a:chOff x="6497441" y="3247989"/>
            <a:chExt cx="746430" cy="746430"/>
          </a:xfrm>
        </p:grpSpPr>
        <p:sp>
          <p:nvSpPr>
            <p:cNvPr id="47" name="Oval 46">
              <a:extLst>
                <a:ext uri="{FF2B5EF4-FFF2-40B4-BE49-F238E27FC236}">
                  <a16:creationId xmlns:a16="http://schemas.microsoft.com/office/drawing/2014/main" id="{9E56D98D-A5CA-433B-85F6-AE12420CDD28}"/>
                </a:ext>
              </a:extLst>
            </p:cNvPr>
            <p:cNvSpPr/>
            <p:nvPr/>
          </p:nvSpPr>
          <p:spPr>
            <a:xfrm>
              <a:off x="6497441" y="3247989"/>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48" name="Picture 47">
              <a:extLst>
                <a:ext uri="{FF2B5EF4-FFF2-40B4-BE49-F238E27FC236}">
                  <a16:creationId xmlns:a16="http://schemas.microsoft.com/office/drawing/2014/main" id="{DEDB87D2-3398-4913-A54F-F94BDF82BB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98483" y="3352556"/>
              <a:ext cx="501607" cy="501607"/>
            </a:xfrm>
            <a:prstGeom prst="rect">
              <a:avLst/>
            </a:prstGeom>
          </p:spPr>
        </p:pic>
      </p:grpSp>
      <p:grpSp>
        <p:nvGrpSpPr>
          <p:cNvPr id="49" name="Group 48">
            <a:extLst>
              <a:ext uri="{FF2B5EF4-FFF2-40B4-BE49-F238E27FC236}">
                <a16:creationId xmlns:a16="http://schemas.microsoft.com/office/drawing/2014/main" id="{2E407913-71CC-4331-826E-B88BE628102D}"/>
              </a:ext>
            </a:extLst>
          </p:cNvPr>
          <p:cNvGrpSpPr/>
          <p:nvPr/>
        </p:nvGrpSpPr>
        <p:grpSpPr>
          <a:xfrm>
            <a:off x="8503920" y="4315281"/>
            <a:ext cx="411480" cy="411480"/>
            <a:chOff x="6497441" y="2284427"/>
            <a:chExt cx="746430" cy="746430"/>
          </a:xfrm>
        </p:grpSpPr>
        <p:sp>
          <p:nvSpPr>
            <p:cNvPr id="50" name="Oval 49">
              <a:extLst>
                <a:ext uri="{FF2B5EF4-FFF2-40B4-BE49-F238E27FC236}">
                  <a16:creationId xmlns:a16="http://schemas.microsoft.com/office/drawing/2014/main" id="{3780A178-C837-4FD0-AD97-3B6C73D34211}"/>
                </a:ext>
              </a:extLst>
            </p:cNvPr>
            <p:cNvSpPr/>
            <p:nvPr/>
          </p:nvSpPr>
          <p:spPr>
            <a:xfrm>
              <a:off x="6497441" y="2284427"/>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51" name="Picture 50">
              <a:extLst>
                <a:ext uri="{FF2B5EF4-FFF2-40B4-BE49-F238E27FC236}">
                  <a16:creationId xmlns:a16="http://schemas.microsoft.com/office/drawing/2014/main" id="{C51D3DB8-DAB3-4D11-81F6-BB52C0A1F45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619852" y="2386557"/>
              <a:ext cx="501607" cy="501607"/>
            </a:xfrm>
            <a:prstGeom prst="rect">
              <a:avLst/>
            </a:prstGeom>
          </p:spPr>
        </p:pic>
      </p:grpSp>
      <p:grpSp>
        <p:nvGrpSpPr>
          <p:cNvPr id="52" name="Group 51">
            <a:extLst>
              <a:ext uri="{FF2B5EF4-FFF2-40B4-BE49-F238E27FC236}">
                <a16:creationId xmlns:a16="http://schemas.microsoft.com/office/drawing/2014/main" id="{50A4989E-7572-4B97-BF73-6242ACF3B0BC}"/>
              </a:ext>
            </a:extLst>
          </p:cNvPr>
          <p:cNvGrpSpPr/>
          <p:nvPr/>
        </p:nvGrpSpPr>
        <p:grpSpPr>
          <a:xfrm>
            <a:off x="8503920" y="3774487"/>
            <a:ext cx="411480" cy="411480"/>
            <a:chOff x="6497441" y="1320864"/>
            <a:chExt cx="746430" cy="746430"/>
          </a:xfrm>
        </p:grpSpPr>
        <p:sp>
          <p:nvSpPr>
            <p:cNvPr id="53" name="Oval 52">
              <a:extLst>
                <a:ext uri="{FF2B5EF4-FFF2-40B4-BE49-F238E27FC236}">
                  <a16:creationId xmlns:a16="http://schemas.microsoft.com/office/drawing/2014/main" id="{6BCB3F95-AC9F-47CD-9799-CF76C6E67055}"/>
                </a:ext>
              </a:extLst>
            </p:cNvPr>
            <p:cNvSpPr/>
            <p:nvPr/>
          </p:nvSpPr>
          <p:spPr>
            <a:xfrm>
              <a:off x="6497441" y="1320864"/>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54" name="Picture 53">
              <a:extLst>
                <a:ext uri="{FF2B5EF4-FFF2-40B4-BE49-F238E27FC236}">
                  <a16:creationId xmlns:a16="http://schemas.microsoft.com/office/drawing/2014/main" id="{0B60BF2E-DF3C-4A52-AD96-42AD831BA1D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587449" y="1400195"/>
              <a:ext cx="501607" cy="501607"/>
            </a:xfrm>
            <a:prstGeom prst="rect">
              <a:avLst/>
            </a:prstGeom>
          </p:spPr>
        </p:pic>
      </p:grpSp>
      <p:grpSp>
        <p:nvGrpSpPr>
          <p:cNvPr id="55" name="Group 54">
            <a:extLst>
              <a:ext uri="{FF2B5EF4-FFF2-40B4-BE49-F238E27FC236}">
                <a16:creationId xmlns:a16="http://schemas.microsoft.com/office/drawing/2014/main" id="{4200AD20-AA83-4556-868E-2FD44D101F4F}"/>
              </a:ext>
            </a:extLst>
          </p:cNvPr>
          <p:cNvGrpSpPr/>
          <p:nvPr/>
        </p:nvGrpSpPr>
        <p:grpSpPr>
          <a:xfrm>
            <a:off x="8503920" y="5966688"/>
            <a:ext cx="411480" cy="411480"/>
            <a:chOff x="6494856" y="5172144"/>
            <a:chExt cx="746430" cy="746430"/>
          </a:xfrm>
        </p:grpSpPr>
        <p:sp>
          <p:nvSpPr>
            <p:cNvPr id="56" name="Oval 55">
              <a:extLst>
                <a:ext uri="{FF2B5EF4-FFF2-40B4-BE49-F238E27FC236}">
                  <a16:creationId xmlns:a16="http://schemas.microsoft.com/office/drawing/2014/main" id="{29EE41D0-D859-4DBA-9D6E-0ECAC3F3A6E6}"/>
                </a:ext>
              </a:extLst>
            </p:cNvPr>
            <p:cNvSpPr/>
            <p:nvPr/>
          </p:nvSpPr>
          <p:spPr>
            <a:xfrm>
              <a:off x="6494856" y="5172144"/>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57" name="Picture 56">
              <a:extLst>
                <a:ext uri="{FF2B5EF4-FFF2-40B4-BE49-F238E27FC236}">
                  <a16:creationId xmlns:a16="http://schemas.microsoft.com/office/drawing/2014/main" id="{95C9F3EF-6D4B-4BF4-899F-5E762613D62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587449" y="5260211"/>
              <a:ext cx="551767" cy="551767"/>
            </a:xfrm>
            <a:prstGeom prst="rect">
              <a:avLst/>
            </a:prstGeom>
          </p:spPr>
        </p:pic>
      </p:grpSp>
      <p:sp>
        <p:nvSpPr>
          <p:cNvPr id="58" name="Rectangle 57">
            <a:extLst>
              <a:ext uri="{FF2B5EF4-FFF2-40B4-BE49-F238E27FC236}">
                <a16:creationId xmlns:a16="http://schemas.microsoft.com/office/drawing/2014/main" id="{3F6F58BC-1238-42A2-99AE-5FA7E1C5D3E2}"/>
              </a:ext>
            </a:extLst>
          </p:cNvPr>
          <p:cNvSpPr/>
          <p:nvPr/>
        </p:nvSpPr>
        <p:spPr>
          <a:xfrm>
            <a:off x="4983480" y="4378655"/>
            <a:ext cx="2541017"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Omnichannel Enterprise View</a:t>
            </a:r>
          </a:p>
        </p:txBody>
      </p:sp>
      <p:sp>
        <p:nvSpPr>
          <p:cNvPr id="59" name="Rectangle 58">
            <a:extLst>
              <a:ext uri="{FF2B5EF4-FFF2-40B4-BE49-F238E27FC236}">
                <a16:creationId xmlns:a16="http://schemas.microsoft.com/office/drawing/2014/main" id="{49C5D342-EA73-44F6-8389-08D79F7F1F54}"/>
              </a:ext>
            </a:extLst>
          </p:cNvPr>
          <p:cNvSpPr/>
          <p:nvPr/>
        </p:nvSpPr>
        <p:spPr>
          <a:xfrm>
            <a:off x="4983480" y="5528129"/>
            <a:ext cx="2113079"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Innovation (Green Field)</a:t>
            </a:r>
          </a:p>
        </p:txBody>
      </p:sp>
      <p:sp>
        <p:nvSpPr>
          <p:cNvPr id="60" name="Rectangle 59">
            <a:extLst>
              <a:ext uri="{FF2B5EF4-FFF2-40B4-BE49-F238E27FC236}">
                <a16:creationId xmlns:a16="http://schemas.microsoft.com/office/drawing/2014/main" id="{AEA14B42-5CB0-4A37-B406-CABF1B730B10}"/>
              </a:ext>
            </a:extLst>
          </p:cNvPr>
          <p:cNvSpPr/>
          <p:nvPr/>
        </p:nvSpPr>
        <p:spPr>
          <a:xfrm>
            <a:off x="4983480" y="6054428"/>
            <a:ext cx="2145139"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Democratization Of Data</a:t>
            </a:r>
          </a:p>
        </p:txBody>
      </p:sp>
      <p:sp>
        <p:nvSpPr>
          <p:cNvPr id="61" name="Rectangle 60">
            <a:extLst>
              <a:ext uri="{FF2B5EF4-FFF2-40B4-BE49-F238E27FC236}">
                <a16:creationId xmlns:a16="http://schemas.microsoft.com/office/drawing/2014/main" id="{FEC98E07-01D2-4965-B0B3-3B2D1A43602C}"/>
              </a:ext>
            </a:extLst>
          </p:cNvPr>
          <p:cNvSpPr/>
          <p:nvPr/>
        </p:nvSpPr>
        <p:spPr>
          <a:xfrm>
            <a:off x="4983480" y="4936134"/>
            <a:ext cx="2037737" cy="307777"/>
          </a:xfrm>
          <a:prstGeom prst="rect">
            <a:avLst/>
          </a:prstGeom>
        </p:spPr>
        <p:txBody>
          <a:bodyPr wrap="non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Data Quality/Reliability </a:t>
            </a:r>
          </a:p>
        </p:txBody>
      </p:sp>
      <p:grpSp>
        <p:nvGrpSpPr>
          <p:cNvPr id="62" name="Group 61">
            <a:extLst>
              <a:ext uri="{FF2B5EF4-FFF2-40B4-BE49-F238E27FC236}">
                <a16:creationId xmlns:a16="http://schemas.microsoft.com/office/drawing/2014/main" id="{84A4F074-8DAB-4508-B368-A276B152A474}"/>
              </a:ext>
            </a:extLst>
          </p:cNvPr>
          <p:cNvGrpSpPr/>
          <p:nvPr/>
        </p:nvGrpSpPr>
        <p:grpSpPr>
          <a:xfrm>
            <a:off x="4480560" y="3774487"/>
            <a:ext cx="411480" cy="411480"/>
            <a:chOff x="868362" y="1320864"/>
            <a:chExt cx="746430" cy="746430"/>
          </a:xfrm>
        </p:grpSpPr>
        <p:sp>
          <p:nvSpPr>
            <p:cNvPr id="63" name="Oval 62">
              <a:extLst>
                <a:ext uri="{FF2B5EF4-FFF2-40B4-BE49-F238E27FC236}">
                  <a16:creationId xmlns:a16="http://schemas.microsoft.com/office/drawing/2014/main" id="{1E64428E-4343-4557-A548-AAD748D3E551}"/>
                </a:ext>
              </a:extLst>
            </p:cNvPr>
            <p:cNvSpPr/>
            <p:nvPr/>
          </p:nvSpPr>
          <p:spPr>
            <a:xfrm>
              <a:off x="868362" y="1320864"/>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64" name="Picture 63">
              <a:extLst>
                <a:ext uri="{FF2B5EF4-FFF2-40B4-BE49-F238E27FC236}">
                  <a16:creationId xmlns:a16="http://schemas.microsoft.com/office/drawing/2014/main" id="{9FEBD371-92C5-4B2F-8716-7E75CCCC365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5646" y="1484860"/>
              <a:ext cx="501607" cy="501607"/>
            </a:xfrm>
            <a:prstGeom prst="rect">
              <a:avLst/>
            </a:prstGeom>
          </p:spPr>
        </p:pic>
      </p:grpSp>
      <p:grpSp>
        <p:nvGrpSpPr>
          <p:cNvPr id="65" name="Group 64">
            <a:extLst>
              <a:ext uri="{FF2B5EF4-FFF2-40B4-BE49-F238E27FC236}">
                <a16:creationId xmlns:a16="http://schemas.microsoft.com/office/drawing/2014/main" id="{0E7FB42B-DC24-4A16-8801-F11276768AAB}"/>
              </a:ext>
            </a:extLst>
          </p:cNvPr>
          <p:cNvGrpSpPr/>
          <p:nvPr/>
        </p:nvGrpSpPr>
        <p:grpSpPr>
          <a:xfrm>
            <a:off x="4480560" y="5999591"/>
            <a:ext cx="411480" cy="411480"/>
            <a:chOff x="868362" y="5175115"/>
            <a:chExt cx="746430" cy="746430"/>
          </a:xfrm>
        </p:grpSpPr>
        <p:sp>
          <p:nvSpPr>
            <p:cNvPr id="66" name="Oval 65">
              <a:extLst>
                <a:ext uri="{FF2B5EF4-FFF2-40B4-BE49-F238E27FC236}">
                  <a16:creationId xmlns:a16="http://schemas.microsoft.com/office/drawing/2014/main" id="{9E0B6522-65E4-4291-B08B-A14C6BCD966A}"/>
                </a:ext>
              </a:extLst>
            </p:cNvPr>
            <p:cNvSpPr/>
            <p:nvPr/>
          </p:nvSpPr>
          <p:spPr>
            <a:xfrm>
              <a:off x="868362" y="5175115"/>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67" name="Picture 66">
              <a:extLst>
                <a:ext uri="{FF2B5EF4-FFF2-40B4-BE49-F238E27FC236}">
                  <a16:creationId xmlns:a16="http://schemas.microsoft.com/office/drawing/2014/main" id="{FD5283F7-7961-4B9B-9FE5-32FD803D7B1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16825" y="5309133"/>
              <a:ext cx="456006" cy="456006"/>
            </a:xfrm>
            <a:prstGeom prst="rect">
              <a:avLst/>
            </a:prstGeom>
          </p:spPr>
        </p:pic>
      </p:grpSp>
      <p:grpSp>
        <p:nvGrpSpPr>
          <p:cNvPr id="68" name="Group 67">
            <a:extLst>
              <a:ext uri="{FF2B5EF4-FFF2-40B4-BE49-F238E27FC236}">
                <a16:creationId xmlns:a16="http://schemas.microsoft.com/office/drawing/2014/main" id="{2587A671-8AA5-4D4D-BF54-B7A0ADAC0136}"/>
              </a:ext>
            </a:extLst>
          </p:cNvPr>
          <p:cNvGrpSpPr/>
          <p:nvPr/>
        </p:nvGrpSpPr>
        <p:grpSpPr>
          <a:xfrm>
            <a:off x="4480560" y="4330272"/>
            <a:ext cx="411480" cy="411480"/>
            <a:chOff x="868362" y="2284427"/>
            <a:chExt cx="746430" cy="746430"/>
          </a:xfrm>
        </p:grpSpPr>
        <p:sp>
          <p:nvSpPr>
            <p:cNvPr id="69" name="Oval 68">
              <a:extLst>
                <a:ext uri="{FF2B5EF4-FFF2-40B4-BE49-F238E27FC236}">
                  <a16:creationId xmlns:a16="http://schemas.microsoft.com/office/drawing/2014/main" id="{CFB07A94-8B59-43C2-AAA9-1F793807C790}"/>
                </a:ext>
              </a:extLst>
            </p:cNvPr>
            <p:cNvSpPr/>
            <p:nvPr/>
          </p:nvSpPr>
          <p:spPr>
            <a:xfrm>
              <a:off x="868362" y="2284427"/>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70" name="Picture 69">
              <a:extLst>
                <a:ext uri="{FF2B5EF4-FFF2-40B4-BE49-F238E27FC236}">
                  <a16:creationId xmlns:a16="http://schemas.microsoft.com/office/drawing/2014/main" id="{AC7902C0-7F96-4FE7-9A84-AA43567BA162}"/>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60955" y="2378740"/>
              <a:ext cx="551767" cy="551767"/>
            </a:xfrm>
            <a:prstGeom prst="rect">
              <a:avLst/>
            </a:prstGeom>
          </p:spPr>
        </p:pic>
      </p:grpSp>
      <p:grpSp>
        <p:nvGrpSpPr>
          <p:cNvPr id="71" name="Group 70">
            <a:extLst>
              <a:ext uri="{FF2B5EF4-FFF2-40B4-BE49-F238E27FC236}">
                <a16:creationId xmlns:a16="http://schemas.microsoft.com/office/drawing/2014/main" id="{DFD66EC5-1AD5-40D9-A1B3-076D3231484F}"/>
              </a:ext>
            </a:extLst>
          </p:cNvPr>
          <p:cNvGrpSpPr/>
          <p:nvPr/>
        </p:nvGrpSpPr>
        <p:grpSpPr>
          <a:xfrm>
            <a:off x="4480560" y="5458766"/>
            <a:ext cx="411480" cy="411480"/>
            <a:chOff x="868362" y="4211552"/>
            <a:chExt cx="746430" cy="746430"/>
          </a:xfrm>
        </p:grpSpPr>
        <p:sp>
          <p:nvSpPr>
            <p:cNvPr id="72" name="Oval 71">
              <a:extLst>
                <a:ext uri="{FF2B5EF4-FFF2-40B4-BE49-F238E27FC236}">
                  <a16:creationId xmlns:a16="http://schemas.microsoft.com/office/drawing/2014/main" id="{8BFC7ADC-BB6F-40F3-A60F-CF263C7023DE}"/>
                </a:ext>
              </a:extLst>
            </p:cNvPr>
            <p:cNvSpPr/>
            <p:nvPr/>
          </p:nvSpPr>
          <p:spPr>
            <a:xfrm>
              <a:off x="868362" y="4211552"/>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73" name="Picture 72">
              <a:extLst>
                <a:ext uri="{FF2B5EF4-FFF2-40B4-BE49-F238E27FC236}">
                  <a16:creationId xmlns:a16="http://schemas.microsoft.com/office/drawing/2014/main" id="{4E547DEB-01DE-4358-B817-348D4BE3B98D}"/>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46445" y="4369119"/>
              <a:ext cx="456006" cy="456006"/>
            </a:xfrm>
            <a:prstGeom prst="rect">
              <a:avLst/>
            </a:prstGeom>
          </p:spPr>
        </p:pic>
      </p:grpSp>
      <p:sp>
        <p:nvSpPr>
          <p:cNvPr id="74" name="Rectangle 73">
            <a:extLst>
              <a:ext uri="{FF2B5EF4-FFF2-40B4-BE49-F238E27FC236}">
                <a16:creationId xmlns:a16="http://schemas.microsoft.com/office/drawing/2014/main" id="{B2CF2905-F0B6-4A1C-83CD-BFC16612C3C7}"/>
              </a:ext>
            </a:extLst>
          </p:cNvPr>
          <p:cNvSpPr/>
          <p:nvPr/>
        </p:nvSpPr>
        <p:spPr>
          <a:xfrm>
            <a:off x="4983480" y="3826338"/>
            <a:ext cx="1864016" cy="307777"/>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Digital First</a:t>
            </a:r>
          </a:p>
        </p:txBody>
      </p:sp>
      <p:grpSp>
        <p:nvGrpSpPr>
          <p:cNvPr id="75" name="Group 74">
            <a:extLst>
              <a:ext uri="{FF2B5EF4-FFF2-40B4-BE49-F238E27FC236}">
                <a16:creationId xmlns:a16="http://schemas.microsoft.com/office/drawing/2014/main" id="{ECB187BE-D465-4922-A9FE-A38D4E6A4843}"/>
              </a:ext>
            </a:extLst>
          </p:cNvPr>
          <p:cNvGrpSpPr/>
          <p:nvPr/>
        </p:nvGrpSpPr>
        <p:grpSpPr>
          <a:xfrm>
            <a:off x="4480560" y="4892410"/>
            <a:ext cx="411480" cy="411480"/>
            <a:chOff x="840823" y="3238845"/>
            <a:chExt cx="746430" cy="746430"/>
          </a:xfrm>
        </p:grpSpPr>
        <p:sp>
          <p:nvSpPr>
            <p:cNvPr id="76" name="Oval 75">
              <a:extLst>
                <a:ext uri="{FF2B5EF4-FFF2-40B4-BE49-F238E27FC236}">
                  <a16:creationId xmlns:a16="http://schemas.microsoft.com/office/drawing/2014/main" id="{4D18DD14-4EAD-48F2-8A7D-9FD4554395CE}"/>
                </a:ext>
              </a:extLst>
            </p:cNvPr>
            <p:cNvSpPr/>
            <p:nvPr/>
          </p:nvSpPr>
          <p:spPr>
            <a:xfrm>
              <a:off x="840823" y="3238845"/>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solidFill>
                  <a:schemeClr val="tx2">
                    <a:lumMod val="75000"/>
                  </a:schemeClr>
                </a:solidFill>
                <a:latin typeface="Helvetica"/>
                <a:sym typeface="Helvetica"/>
              </a:endParaRPr>
            </a:p>
          </p:txBody>
        </p:sp>
        <p:pic>
          <p:nvPicPr>
            <p:cNvPr id="77" name="Picture 76">
              <a:extLst>
                <a:ext uri="{FF2B5EF4-FFF2-40B4-BE49-F238E27FC236}">
                  <a16:creationId xmlns:a16="http://schemas.microsoft.com/office/drawing/2014/main" id="{E2899ED0-B6B9-45BC-A7E3-982EB561254E}"/>
                </a:ext>
              </a:extLst>
            </p:cNvPr>
            <p:cNvPicPr>
              <a:picLocks noChangeAspect="1"/>
            </p:cNvPicPr>
            <p:nvPr/>
          </p:nvPicPr>
          <p:blipFill>
            <a:blip r:embed="rId11"/>
            <a:stretch>
              <a:fillRect/>
            </a:stretch>
          </p:blipFill>
          <p:spPr>
            <a:xfrm>
              <a:off x="962694" y="3373784"/>
              <a:ext cx="502688" cy="502688"/>
            </a:xfrm>
            <a:prstGeom prst="rect">
              <a:avLst/>
            </a:prstGeom>
          </p:spPr>
        </p:pic>
      </p:grpSp>
      <p:sp>
        <p:nvSpPr>
          <p:cNvPr id="78" name="Rectangle 77">
            <a:extLst>
              <a:ext uri="{FF2B5EF4-FFF2-40B4-BE49-F238E27FC236}">
                <a16:creationId xmlns:a16="http://schemas.microsoft.com/office/drawing/2014/main" id="{ADBE928A-1A1D-4389-B126-BC1F08B71973}"/>
              </a:ext>
            </a:extLst>
          </p:cNvPr>
          <p:cNvSpPr/>
          <p:nvPr/>
        </p:nvSpPr>
        <p:spPr>
          <a:xfrm>
            <a:off x="9006840" y="4340322"/>
            <a:ext cx="1730127" cy="307778"/>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Expedite GTM</a:t>
            </a:r>
          </a:p>
        </p:txBody>
      </p:sp>
      <p:sp>
        <p:nvSpPr>
          <p:cNvPr id="79" name="Rectangle 78">
            <a:extLst>
              <a:ext uri="{FF2B5EF4-FFF2-40B4-BE49-F238E27FC236}">
                <a16:creationId xmlns:a16="http://schemas.microsoft.com/office/drawing/2014/main" id="{68F18EE1-C6CC-4FBD-AE95-C594BAE4F431}"/>
              </a:ext>
            </a:extLst>
          </p:cNvPr>
          <p:cNvSpPr/>
          <p:nvPr/>
        </p:nvSpPr>
        <p:spPr>
          <a:xfrm>
            <a:off x="9006840" y="4869299"/>
            <a:ext cx="2030300" cy="307777"/>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Self-service</a:t>
            </a:r>
          </a:p>
        </p:txBody>
      </p:sp>
      <p:sp>
        <p:nvSpPr>
          <p:cNvPr id="80" name="TextBox 79">
            <a:extLst>
              <a:ext uri="{FF2B5EF4-FFF2-40B4-BE49-F238E27FC236}">
                <a16:creationId xmlns:a16="http://schemas.microsoft.com/office/drawing/2014/main" id="{2C0636DB-B26D-4836-9494-76E5F04FB916}"/>
              </a:ext>
            </a:extLst>
          </p:cNvPr>
          <p:cNvSpPr txBox="1"/>
          <p:nvPr/>
        </p:nvSpPr>
        <p:spPr>
          <a:xfrm>
            <a:off x="4128077" y="871258"/>
            <a:ext cx="8304551" cy="369332"/>
          </a:xfrm>
          <a:prstGeom prst="rect">
            <a:avLst/>
          </a:prstGeom>
          <a:noFill/>
        </p:spPr>
        <p:txBody>
          <a:bodyPr wrap="square">
            <a:spAutoFit/>
          </a:bodyPr>
          <a:lstStyle/>
          <a:p>
            <a:r>
              <a:rPr lang="en-US" b="1" dirty="0">
                <a:solidFill>
                  <a:srgbClr val="E20074"/>
                </a:solidFill>
                <a:latin typeface="Helvetica" pitchFamily="2" charset="0"/>
                <a:ea typeface="Segoe UI Symbol" panose="020B0502040204020203" pitchFamily="34" charset="0"/>
                <a:cs typeface="Arial" panose="020B0604020202020204" pitchFamily="34" charset="0"/>
              </a:rPr>
              <a:t>A Data Consumption Platform that is more than a reporting environment</a:t>
            </a:r>
            <a:endParaRPr lang="en-US" dirty="0"/>
          </a:p>
        </p:txBody>
      </p:sp>
      <p:sp>
        <p:nvSpPr>
          <p:cNvPr id="81" name="Rectangle 80">
            <a:extLst>
              <a:ext uri="{FF2B5EF4-FFF2-40B4-BE49-F238E27FC236}">
                <a16:creationId xmlns:a16="http://schemas.microsoft.com/office/drawing/2014/main" id="{27D1C1C2-C235-4461-8638-A53C540CBF73}"/>
              </a:ext>
            </a:extLst>
          </p:cNvPr>
          <p:cNvSpPr/>
          <p:nvPr/>
        </p:nvSpPr>
        <p:spPr>
          <a:xfrm>
            <a:off x="9026347" y="1963215"/>
            <a:ext cx="2628319" cy="523220"/>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Anomaly Detection platform </a:t>
            </a:r>
            <a:b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b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to ensure data accuracy</a:t>
            </a:r>
          </a:p>
        </p:txBody>
      </p:sp>
      <p:sp>
        <p:nvSpPr>
          <p:cNvPr id="82" name="Rectangle 81">
            <a:extLst>
              <a:ext uri="{FF2B5EF4-FFF2-40B4-BE49-F238E27FC236}">
                <a16:creationId xmlns:a16="http://schemas.microsoft.com/office/drawing/2014/main" id="{222900EA-6823-4287-9A50-A0F7465710F0}"/>
              </a:ext>
            </a:extLst>
          </p:cNvPr>
          <p:cNvSpPr/>
          <p:nvPr/>
        </p:nvSpPr>
        <p:spPr>
          <a:xfrm>
            <a:off x="5057009" y="2583928"/>
            <a:ext cx="2628319" cy="523220"/>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AEP Data Integration </a:t>
            </a:r>
            <a:b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b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for contextual marketing</a:t>
            </a:r>
          </a:p>
        </p:txBody>
      </p:sp>
      <p:sp>
        <p:nvSpPr>
          <p:cNvPr id="83" name="Rectangle 82">
            <a:extLst>
              <a:ext uri="{FF2B5EF4-FFF2-40B4-BE49-F238E27FC236}">
                <a16:creationId xmlns:a16="http://schemas.microsoft.com/office/drawing/2014/main" id="{FDBDB01F-16C0-4EEF-A307-5E6556D120EF}"/>
              </a:ext>
            </a:extLst>
          </p:cNvPr>
          <p:cNvSpPr/>
          <p:nvPr/>
        </p:nvSpPr>
        <p:spPr>
          <a:xfrm>
            <a:off x="9006840" y="2547940"/>
            <a:ext cx="3105726" cy="307777"/>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cs typeface="Calibri" panose="020F0502020204030204" pitchFamily="34" charset="0"/>
              </a:rPr>
              <a:t>Server-Side Tagging environment</a:t>
            </a:r>
            <a:endPar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endParaRPr>
          </a:p>
        </p:txBody>
      </p:sp>
      <p:sp>
        <p:nvSpPr>
          <p:cNvPr id="84" name="Rectangle 83">
            <a:extLst>
              <a:ext uri="{FF2B5EF4-FFF2-40B4-BE49-F238E27FC236}">
                <a16:creationId xmlns:a16="http://schemas.microsoft.com/office/drawing/2014/main" id="{75B0E227-5B37-472B-8CA6-AD008A053567}"/>
              </a:ext>
            </a:extLst>
          </p:cNvPr>
          <p:cNvSpPr/>
          <p:nvPr/>
        </p:nvSpPr>
        <p:spPr>
          <a:xfrm>
            <a:off x="9006840" y="1493274"/>
            <a:ext cx="3105726" cy="307777"/>
          </a:xfrm>
          <a:prstGeom prst="rect">
            <a:avLst/>
          </a:prstGeom>
        </p:spPr>
        <p:txBody>
          <a:bodyPr wrap="square">
            <a:spAutoFit/>
          </a:bodyPr>
          <a:lstStyle/>
          <a:p>
            <a:pPr defTabSz="609486">
              <a:spcAft>
                <a:spcPts val="800"/>
              </a:spcAft>
            </a:pPr>
            <a:r>
              <a:rPr lang="en-US" sz="1400" dirty="0">
                <a:solidFill>
                  <a:schemeClr val="tx2">
                    <a:lumMod val="75000"/>
                  </a:schemeClr>
                </a:solidFill>
                <a:latin typeface="Helvetica" pitchFamily="2" charset="0"/>
                <a:ea typeface="Segoe UI Symbol" panose="020B0502040204020203" pitchFamily="34" charset="0"/>
                <a:cs typeface="Arial" panose="020B0604020202020204" pitchFamily="34" charset="0"/>
              </a:rPr>
              <a:t>Digital Data Asset Knowledge Share</a:t>
            </a:r>
          </a:p>
        </p:txBody>
      </p:sp>
      <p:sp>
        <p:nvSpPr>
          <p:cNvPr id="85" name="Rectangle 84">
            <a:extLst>
              <a:ext uri="{FF2B5EF4-FFF2-40B4-BE49-F238E27FC236}">
                <a16:creationId xmlns:a16="http://schemas.microsoft.com/office/drawing/2014/main" id="{FDC5F7CD-1948-478F-B80E-F61D1E73CABC}"/>
              </a:ext>
            </a:extLst>
          </p:cNvPr>
          <p:cNvSpPr/>
          <p:nvPr/>
        </p:nvSpPr>
        <p:spPr>
          <a:xfrm>
            <a:off x="5032756" y="1375526"/>
            <a:ext cx="3225647" cy="523220"/>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Data Science &amp; Advanced Analytics </a:t>
            </a:r>
            <a:b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b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Self-serve environment </a:t>
            </a:r>
          </a:p>
        </p:txBody>
      </p:sp>
      <p:sp>
        <p:nvSpPr>
          <p:cNvPr id="86" name="Rectangle 85">
            <a:extLst>
              <a:ext uri="{FF2B5EF4-FFF2-40B4-BE49-F238E27FC236}">
                <a16:creationId xmlns:a16="http://schemas.microsoft.com/office/drawing/2014/main" id="{9B6C0E42-1E43-4C32-BCE4-978FE6B5ECC1}"/>
              </a:ext>
            </a:extLst>
          </p:cNvPr>
          <p:cNvSpPr/>
          <p:nvPr/>
        </p:nvSpPr>
        <p:spPr>
          <a:xfrm>
            <a:off x="5050663" y="2104503"/>
            <a:ext cx="2961449" cy="318647"/>
          </a:xfrm>
          <a:prstGeom prst="rect">
            <a:avLst/>
          </a:prstGeom>
        </p:spPr>
        <p:txBody>
          <a:bodyPr wrap="square">
            <a:spAutoFit/>
          </a:bodyPr>
          <a:lstStyle/>
          <a:p>
            <a:pPr defTabSz="609486">
              <a:spcAft>
                <a:spcPts val="800"/>
              </a:spcAft>
            </a:pPr>
            <a:r>
              <a:rPr lang="en-US" sz="1400">
                <a:solidFill>
                  <a:schemeClr val="tx2">
                    <a:lumMod val="75000"/>
                  </a:schemeClr>
                </a:solidFill>
                <a:latin typeface="Helvetica" pitchFamily="2" charset="0"/>
                <a:ea typeface="Segoe UI Symbol" panose="020B0502040204020203" pitchFamily="34" charset="0"/>
                <a:cs typeface="Arial" panose="020B0604020202020204" pitchFamily="34" charset="0"/>
              </a:rPr>
              <a:t>AI/ML Data Modeling environment</a:t>
            </a:r>
          </a:p>
        </p:txBody>
      </p:sp>
      <p:grpSp>
        <p:nvGrpSpPr>
          <p:cNvPr id="87" name="Group 86">
            <a:extLst>
              <a:ext uri="{FF2B5EF4-FFF2-40B4-BE49-F238E27FC236}">
                <a16:creationId xmlns:a16="http://schemas.microsoft.com/office/drawing/2014/main" id="{6ACC4B99-EBB6-44C7-A9C3-E0389B5A8F65}"/>
              </a:ext>
            </a:extLst>
          </p:cNvPr>
          <p:cNvGrpSpPr/>
          <p:nvPr/>
        </p:nvGrpSpPr>
        <p:grpSpPr>
          <a:xfrm>
            <a:off x="4529836" y="1358084"/>
            <a:ext cx="411480" cy="411480"/>
            <a:chOff x="6123335" y="3050809"/>
            <a:chExt cx="746430" cy="746430"/>
          </a:xfrm>
        </p:grpSpPr>
        <p:sp>
          <p:nvSpPr>
            <p:cNvPr id="88" name="Oval 87">
              <a:extLst>
                <a:ext uri="{FF2B5EF4-FFF2-40B4-BE49-F238E27FC236}">
                  <a16:creationId xmlns:a16="http://schemas.microsoft.com/office/drawing/2014/main" id="{BF361B4A-8A25-4862-9F81-DEDEC16C9EED}"/>
                </a:ext>
              </a:extLst>
            </p:cNvPr>
            <p:cNvSpPr/>
            <p:nvPr/>
          </p:nvSpPr>
          <p:spPr>
            <a:xfrm>
              <a:off x="6123335" y="3050809"/>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89" name="Picture 88">
              <a:extLst>
                <a:ext uri="{FF2B5EF4-FFF2-40B4-BE49-F238E27FC236}">
                  <a16:creationId xmlns:a16="http://schemas.microsoft.com/office/drawing/2014/main" id="{0640E485-99BC-4B46-9A05-D830B3742E71}"/>
                </a:ext>
              </a:extLst>
            </p:cNvPr>
            <p:cNvPicPr>
              <a:picLocks noChangeAspect="1"/>
            </p:cNvPicPr>
            <p:nvPr/>
          </p:nvPicPr>
          <p:blipFill>
            <a:blip r:embed="rId12"/>
            <a:stretch>
              <a:fillRect/>
            </a:stretch>
          </p:blipFill>
          <p:spPr>
            <a:xfrm>
              <a:off x="6265239" y="3264324"/>
              <a:ext cx="460487" cy="460487"/>
            </a:xfrm>
            <a:prstGeom prst="rect">
              <a:avLst/>
            </a:prstGeom>
          </p:spPr>
        </p:pic>
      </p:grpSp>
      <p:grpSp>
        <p:nvGrpSpPr>
          <p:cNvPr id="90" name="Group 89">
            <a:extLst>
              <a:ext uri="{FF2B5EF4-FFF2-40B4-BE49-F238E27FC236}">
                <a16:creationId xmlns:a16="http://schemas.microsoft.com/office/drawing/2014/main" id="{55B291D7-2388-4526-9B54-8875C5D1349A}"/>
              </a:ext>
            </a:extLst>
          </p:cNvPr>
          <p:cNvGrpSpPr/>
          <p:nvPr/>
        </p:nvGrpSpPr>
        <p:grpSpPr>
          <a:xfrm>
            <a:off x="8503920" y="1460906"/>
            <a:ext cx="411480" cy="411480"/>
            <a:chOff x="6114418" y="1925251"/>
            <a:chExt cx="746430" cy="746430"/>
          </a:xfrm>
        </p:grpSpPr>
        <p:sp>
          <p:nvSpPr>
            <p:cNvPr id="91" name="Oval 90">
              <a:extLst>
                <a:ext uri="{FF2B5EF4-FFF2-40B4-BE49-F238E27FC236}">
                  <a16:creationId xmlns:a16="http://schemas.microsoft.com/office/drawing/2014/main" id="{9B1802E2-0FC7-42C6-87EC-B5BD07D757ED}"/>
                </a:ext>
              </a:extLst>
            </p:cNvPr>
            <p:cNvSpPr/>
            <p:nvPr/>
          </p:nvSpPr>
          <p:spPr>
            <a:xfrm>
              <a:off x="6114418" y="1925251"/>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92" name="Picture 91">
              <a:extLst>
                <a:ext uri="{FF2B5EF4-FFF2-40B4-BE49-F238E27FC236}">
                  <a16:creationId xmlns:a16="http://schemas.microsoft.com/office/drawing/2014/main" id="{5C040605-7198-48DD-BEFB-ED79655D442D}"/>
                </a:ext>
              </a:extLst>
            </p:cNvPr>
            <p:cNvPicPr>
              <a:picLocks noChangeAspect="1"/>
            </p:cNvPicPr>
            <p:nvPr/>
          </p:nvPicPr>
          <p:blipFill>
            <a:blip r:embed="rId13"/>
            <a:stretch>
              <a:fillRect/>
            </a:stretch>
          </p:blipFill>
          <p:spPr>
            <a:xfrm>
              <a:off x="6216888" y="2019872"/>
              <a:ext cx="557188" cy="557188"/>
            </a:xfrm>
            <a:prstGeom prst="rect">
              <a:avLst/>
            </a:prstGeom>
          </p:spPr>
        </p:pic>
      </p:grpSp>
      <p:grpSp>
        <p:nvGrpSpPr>
          <p:cNvPr id="93" name="Group 92">
            <a:extLst>
              <a:ext uri="{FF2B5EF4-FFF2-40B4-BE49-F238E27FC236}">
                <a16:creationId xmlns:a16="http://schemas.microsoft.com/office/drawing/2014/main" id="{4E4C7967-AF5C-4E1A-9BC8-4BDB5B5F36D2}"/>
              </a:ext>
            </a:extLst>
          </p:cNvPr>
          <p:cNvGrpSpPr/>
          <p:nvPr/>
        </p:nvGrpSpPr>
        <p:grpSpPr>
          <a:xfrm>
            <a:off x="4554089" y="2596928"/>
            <a:ext cx="411480" cy="411480"/>
            <a:chOff x="868362" y="3063809"/>
            <a:chExt cx="746430" cy="746430"/>
          </a:xfrm>
        </p:grpSpPr>
        <p:sp>
          <p:nvSpPr>
            <p:cNvPr id="94" name="Oval 93">
              <a:extLst>
                <a:ext uri="{FF2B5EF4-FFF2-40B4-BE49-F238E27FC236}">
                  <a16:creationId xmlns:a16="http://schemas.microsoft.com/office/drawing/2014/main" id="{949A6144-FA63-4D9B-B5B6-995A0CD6A8A3}"/>
                </a:ext>
              </a:extLst>
            </p:cNvPr>
            <p:cNvSpPr/>
            <p:nvPr/>
          </p:nvSpPr>
          <p:spPr>
            <a:xfrm>
              <a:off x="868362" y="3063809"/>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95" name="Picture 94">
              <a:extLst>
                <a:ext uri="{FF2B5EF4-FFF2-40B4-BE49-F238E27FC236}">
                  <a16:creationId xmlns:a16="http://schemas.microsoft.com/office/drawing/2014/main" id="{37D54329-DDE3-40FB-9FAB-3F044084193E}"/>
                </a:ext>
              </a:extLst>
            </p:cNvPr>
            <p:cNvPicPr>
              <a:picLocks noChangeAspect="1"/>
            </p:cNvPicPr>
            <p:nvPr/>
          </p:nvPicPr>
          <p:blipFill>
            <a:blip r:embed="rId14"/>
            <a:stretch>
              <a:fillRect/>
            </a:stretch>
          </p:blipFill>
          <p:spPr>
            <a:xfrm>
              <a:off x="1018705" y="3175081"/>
              <a:ext cx="460487" cy="460487"/>
            </a:xfrm>
            <a:prstGeom prst="rect">
              <a:avLst/>
            </a:prstGeom>
          </p:spPr>
        </p:pic>
      </p:grpSp>
      <p:grpSp>
        <p:nvGrpSpPr>
          <p:cNvPr id="96" name="Group 95">
            <a:extLst>
              <a:ext uri="{FF2B5EF4-FFF2-40B4-BE49-F238E27FC236}">
                <a16:creationId xmlns:a16="http://schemas.microsoft.com/office/drawing/2014/main" id="{7A9A8AAF-002C-4CB4-8A2E-58D7CB9F835A}"/>
              </a:ext>
            </a:extLst>
          </p:cNvPr>
          <p:cNvGrpSpPr/>
          <p:nvPr/>
        </p:nvGrpSpPr>
        <p:grpSpPr>
          <a:xfrm>
            <a:off x="8503920" y="2534591"/>
            <a:ext cx="411480" cy="411480"/>
            <a:chOff x="6122267" y="4227998"/>
            <a:chExt cx="746430" cy="746430"/>
          </a:xfrm>
        </p:grpSpPr>
        <p:sp>
          <p:nvSpPr>
            <p:cNvPr id="97" name="Oval 96">
              <a:extLst>
                <a:ext uri="{FF2B5EF4-FFF2-40B4-BE49-F238E27FC236}">
                  <a16:creationId xmlns:a16="http://schemas.microsoft.com/office/drawing/2014/main" id="{C2EDEC5F-BA39-48D0-8C6B-491F236F7925}"/>
                </a:ext>
              </a:extLst>
            </p:cNvPr>
            <p:cNvSpPr/>
            <p:nvPr/>
          </p:nvSpPr>
          <p:spPr>
            <a:xfrm>
              <a:off x="6122267" y="4227998"/>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98" name="Picture 97">
              <a:extLst>
                <a:ext uri="{FF2B5EF4-FFF2-40B4-BE49-F238E27FC236}">
                  <a16:creationId xmlns:a16="http://schemas.microsoft.com/office/drawing/2014/main" id="{49CDC2B8-E000-4926-9942-27BB323A9CE4}"/>
                </a:ext>
              </a:extLst>
            </p:cNvPr>
            <p:cNvPicPr>
              <a:picLocks noChangeAspect="1"/>
            </p:cNvPicPr>
            <p:nvPr/>
          </p:nvPicPr>
          <p:blipFill>
            <a:blip r:embed="rId15"/>
            <a:stretch>
              <a:fillRect/>
            </a:stretch>
          </p:blipFill>
          <p:spPr>
            <a:xfrm>
              <a:off x="6282671" y="4391901"/>
              <a:ext cx="418624" cy="418624"/>
            </a:xfrm>
            <a:prstGeom prst="rect">
              <a:avLst/>
            </a:prstGeom>
          </p:spPr>
        </p:pic>
      </p:grpSp>
      <p:grpSp>
        <p:nvGrpSpPr>
          <p:cNvPr id="99" name="Group 98">
            <a:extLst>
              <a:ext uri="{FF2B5EF4-FFF2-40B4-BE49-F238E27FC236}">
                <a16:creationId xmlns:a16="http://schemas.microsoft.com/office/drawing/2014/main" id="{C5CB0E35-5CB8-44EC-8A45-EAB38849CFC4}"/>
              </a:ext>
            </a:extLst>
          </p:cNvPr>
          <p:cNvGrpSpPr/>
          <p:nvPr/>
        </p:nvGrpSpPr>
        <p:grpSpPr>
          <a:xfrm>
            <a:off x="8523427" y="2008070"/>
            <a:ext cx="411480" cy="411480"/>
            <a:chOff x="861857" y="1925251"/>
            <a:chExt cx="746430" cy="746430"/>
          </a:xfrm>
        </p:grpSpPr>
        <p:sp>
          <p:nvSpPr>
            <p:cNvPr id="100" name="Oval 99">
              <a:extLst>
                <a:ext uri="{FF2B5EF4-FFF2-40B4-BE49-F238E27FC236}">
                  <a16:creationId xmlns:a16="http://schemas.microsoft.com/office/drawing/2014/main" id="{7D3B9E4D-FDDC-4CA4-A366-881957C0EFED}"/>
                </a:ext>
              </a:extLst>
            </p:cNvPr>
            <p:cNvSpPr/>
            <p:nvPr/>
          </p:nvSpPr>
          <p:spPr>
            <a:xfrm>
              <a:off x="861857" y="1925251"/>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101" name="Picture 100">
              <a:extLst>
                <a:ext uri="{FF2B5EF4-FFF2-40B4-BE49-F238E27FC236}">
                  <a16:creationId xmlns:a16="http://schemas.microsoft.com/office/drawing/2014/main" id="{EAB46D02-E046-463A-BA15-4B1F7DAEE419}"/>
                </a:ext>
              </a:extLst>
            </p:cNvPr>
            <p:cNvPicPr>
              <a:picLocks noChangeAspect="1"/>
            </p:cNvPicPr>
            <p:nvPr/>
          </p:nvPicPr>
          <p:blipFill>
            <a:blip r:embed="rId16"/>
            <a:stretch>
              <a:fillRect/>
            </a:stretch>
          </p:blipFill>
          <p:spPr>
            <a:xfrm>
              <a:off x="962983" y="2025462"/>
              <a:ext cx="557188" cy="557188"/>
            </a:xfrm>
            <a:prstGeom prst="rect">
              <a:avLst/>
            </a:prstGeom>
          </p:spPr>
        </p:pic>
      </p:grpSp>
      <p:grpSp>
        <p:nvGrpSpPr>
          <p:cNvPr id="102" name="Group 101">
            <a:extLst>
              <a:ext uri="{FF2B5EF4-FFF2-40B4-BE49-F238E27FC236}">
                <a16:creationId xmlns:a16="http://schemas.microsoft.com/office/drawing/2014/main" id="{0171B47B-50E8-409E-B9DF-91506C05ABA2}"/>
              </a:ext>
            </a:extLst>
          </p:cNvPr>
          <p:cNvGrpSpPr/>
          <p:nvPr/>
        </p:nvGrpSpPr>
        <p:grpSpPr>
          <a:xfrm>
            <a:off x="4547743" y="2041523"/>
            <a:ext cx="411480" cy="411480"/>
            <a:chOff x="840823" y="4227998"/>
            <a:chExt cx="746430" cy="746430"/>
          </a:xfrm>
        </p:grpSpPr>
        <p:sp>
          <p:nvSpPr>
            <p:cNvPr id="103" name="Oval 102">
              <a:extLst>
                <a:ext uri="{FF2B5EF4-FFF2-40B4-BE49-F238E27FC236}">
                  <a16:creationId xmlns:a16="http://schemas.microsoft.com/office/drawing/2014/main" id="{E9A318DE-6EF5-4125-873F-FA578ACEB81A}"/>
                </a:ext>
              </a:extLst>
            </p:cNvPr>
            <p:cNvSpPr/>
            <p:nvPr/>
          </p:nvSpPr>
          <p:spPr>
            <a:xfrm>
              <a:off x="840823" y="4227998"/>
              <a:ext cx="746430" cy="746430"/>
            </a:xfrm>
            <a:prstGeom prst="ellipse">
              <a:avLst/>
            </a:prstGeom>
            <a:solidFill>
              <a:schemeClr val="tx1">
                <a:alpha val="68000"/>
              </a:schemeClr>
            </a:solidFill>
            <a:ln w="12700">
              <a:solidFill>
                <a:srgbClr val="E20074"/>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397" tIns="25397" rIns="25397" bIns="25397" rtlCol="0" anchor="ctr">
              <a:noAutofit/>
            </a:bodyPr>
            <a:lstStyle/>
            <a:p>
              <a:pPr algn="l" hangingPunct="0"/>
              <a:endParaRPr lang="en-US" sz="1200" b="1" kern="0">
                <a:latin typeface="Helvetica"/>
                <a:sym typeface="Helvetica"/>
              </a:endParaRPr>
            </a:p>
          </p:txBody>
        </p:sp>
        <p:pic>
          <p:nvPicPr>
            <p:cNvPr id="104" name="Picture 103">
              <a:extLst>
                <a:ext uri="{FF2B5EF4-FFF2-40B4-BE49-F238E27FC236}">
                  <a16:creationId xmlns:a16="http://schemas.microsoft.com/office/drawing/2014/main" id="{A9131FF4-8C95-4E77-8DF0-88631CAA3817}"/>
                </a:ext>
              </a:extLst>
            </p:cNvPr>
            <p:cNvPicPr>
              <a:picLocks noChangeAspect="1"/>
            </p:cNvPicPr>
            <p:nvPr/>
          </p:nvPicPr>
          <p:blipFill>
            <a:blip r:embed="rId11"/>
            <a:stretch>
              <a:fillRect/>
            </a:stretch>
          </p:blipFill>
          <p:spPr>
            <a:xfrm>
              <a:off x="935444" y="4317087"/>
              <a:ext cx="557188" cy="557188"/>
            </a:xfrm>
            <a:prstGeom prst="rect">
              <a:avLst/>
            </a:prstGeom>
          </p:spPr>
        </p:pic>
      </p:grpSp>
      <p:sp>
        <p:nvSpPr>
          <p:cNvPr id="105" name="Arrow: Pentagon 104">
            <a:extLst>
              <a:ext uri="{FF2B5EF4-FFF2-40B4-BE49-F238E27FC236}">
                <a16:creationId xmlns:a16="http://schemas.microsoft.com/office/drawing/2014/main" id="{0559C428-3EBF-4549-B73E-BC60C0DCB585}"/>
              </a:ext>
            </a:extLst>
          </p:cNvPr>
          <p:cNvSpPr/>
          <p:nvPr/>
        </p:nvSpPr>
        <p:spPr>
          <a:xfrm>
            <a:off x="3898916" y="1653152"/>
            <a:ext cx="299663" cy="3596318"/>
          </a:xfrm>
          <a:prstGeom prst="homePlate">
            <a:avLst/>
          </a:prstGeom>
          <a:solidFill>
            <a:srgbClr val="FF3399"/>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189"/>
            <a:endParaRPr lang="en-US">
              <a:solidFill>
                <a:schemeClr val="bg1"/>
              </a:solidFill>
              <a:latin typeface="Calibri"/>
              <a:cs typeface="Calibri"/>
            </a:endParaRPr>
          </a:p>
        </p:txBody>
      </p:sp>
    </p:spTree>
    <p:extLst>
      <p:ext uri="{BB962C8B-B14F-4D97-AF65-F5344CB8AC3E}">
        <p14:creationId xmlns:p14="http://schemas.microsoft.com/office/powerpoint/2010/main" val="400943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62C3-E9CF-4D3D-AD06-8E841F68BDFD}"/>
              </a:ext>
            </a:extLst>
          </p:cNvPr>
          <p:cNvSpPr>
            <a:spLocks noGrp="1"/>
          </p:cNvSpPr>
          <p:nvPr>
            <p:ph type="title"/>
          </p:nvPr>
        </p:nvSpPr>
        <p:spPr>
          <a:xfrm>
            <a:off x="274320" y="34290"/>
            <a:ext cx="11430000" cy="530987"/>
          </a:xfrm>
        </p:spPr>
        <p:txBody>
          <a:bodyPr/>
          <a:lstStyle/>
          <a:p>
            <a:r>
              <a:rPr lang="en-US" dirty="0"/>
              <a:t>THE BAKER’S DOZEN: TOP-13 RECURRING THEMES FROM STAKEHOLDERS</a:t>
            </a:r>
            <a:endParaRPr lang="en-US"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50AD642A-2E2B-4917-B9A9-DBA24BD8E071}"/>
              </a:ext>
            </a:extLst>
          </p:cNvPr>
          <p:cNvSpPr>
            <a:spLocks noGrp="1"/>
          </p:cNvSpPr>
          <p:nvPr>
            <p:ph type="sldNum" sz="quarter" idx="12"/>
          </p:nvPr>
        </p:nvSpPr>
        <p:spPr>
          <a:xfrm>
            <a:off x="11573972" y="6224652"/>
            <a:ext cx="618028" cy="307777"/>
          </a:xfrm>
        </p:spPr>
        <p:txBody>
          <a:bodyPr/>
          <a:lstStyle/>
          <a:p>
            <a:fld id="{D6A99E24-4CCC-4442-817A-F545F8AFCC6E}" type="slidenum">
              <a:rPr lang="en-US" sz="1400" b="1" dirty="0" smtClean="0"/>
              <a:pPr/>
              <a:t>4</a:t>
            </a:fld>
            <a:endParaRPr lang="en-US" sz="1400" b="1" dirty="0"/>
          </a:p>
        </p:txBody>
      </p:sp>
      <p:sp>
        <p:nvSpPr>
          <p:cNvPr id="19" name="Oval 18">
            <a:extLst>
              <a:ext uri="{FF2B5EF4-FFF2-40B4-BE49-F238E27FC236}">
                <a16:creationId xmlns:a16="http://schemas.microsoft.com/office/drawing/2014/main" id="{4A7D6BC4-CF35-4819-9D3B-E434CCCD378D}"/>
              </a:ext>
            </a:extLst>
          </p:cNvPr>
          <p:cNvSpPr/>
          <p:nvPr/>
        </p:nvSpPr>
        <p:spPr>
          <a:xfrm>
            <a:off x="484267" y="1430694"/>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grpSp>
        <p:nvGrpSpPr>
          <p:cNvPr id="20" name="Group 19">
            <a:extLst>
              <a:ext uri="{FF2B5EF4-FFF2-40B4-BE49-F238E27FC236}">
                <a16:creationId xmlns:a16="http://schemas.microsoft.com/office/drawing/2014/main" id="{D310B3FE-219A-43D0-8A0A-987B2EC92ACE}"/>
              </a:ext>
            </a:extLst>
          </p:cNvPr>
          <p:cNvGrpSpPr/>
          <p:nvPr/>
        </p:nvGrpSpPr>
        <p:grpSpPr>
          <a:xfrm>
            <a:off x="605848" y="1559467"/>
            <a:ext cx="410633" cy="389603"/>
            <a:chOff x="3352801" y="1593850"/>
            <a:chExt cx="307975" cy="292202"/>
          </a:xfrm>
          <a:solidFill>
            <a:schemeClr val="bg1"/>
          </a:solidFill>
        </p:grpSpPr>
        <p:sp>
          <p:nvSpPr>
            <p:cNvPr id="21" name="Freeform 35">
              <a:extLst>
                <a:ext uri="{FF2B5EF4-FFF2-40B4-BE49-F238E27FC236}">
                  <a16:creationId xmlns:a16="http://schemas.microsoft.com/office/drawing/2014/main" id="{30D98C54-0AAC-4C60-9B22-73FC2B356044}"/>
                </a:ext>
              </a:extLst>
            </p:cNvPr>
            <p:cNvSpPr>
              <a:spLocks/>
            </p:cNvSpPr>
            <p:nvPr/>
          </p:nvSpPr>
          <p:spPr bwMode="auto">
            <a:xfrm>
              <a:off x="3452759" y="1793977"/>
              <a:ext cx="138113" cy="92075"/>
            </a:xfrm>
            <a:custGeom>
              <a:avLst/>
              <a:gdLst>
                <a:gd name="T0" fmla="*/ 1 w 131"/>
                <a:gd name="T1" fmla="*/ 0 h 88"/>
                <a:gd name="T2" fmla="*/ 79 w 131"/>
                <a:gd name="T3" fmla="*/ 25 h 88"/>
                <a:gd name="T4" fmla="*/ 73 w 131"/>
                <a:gd name="T5" fmla="*/ 3 h 88"/>
                <a:gd name="T6" fmla="*/ 131 w 131"/>
                <a:gd name="T7" fmla="*/ 35 h 88"/>
                <a:gd name="T8" fmla="*/ 95 w 131"/>
                <a:gd name="T9" fmla="*/ 88 h 88"/>
                <a:gd name="T10" fmla="*/ 89 w 131"/>
                <a:gd name="T11" fmla="*/ 66 h 88"/>
                <a:gd name="T12" fmla="*/ 0 w 13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31" h="88">
                  <a:moveTo>
                    <a:pt x="1" y="0"/>
                  </a:moveTo>
                  <a:cubicBezTo>
                    <a:pt x="10" y="37"/>
                    <a:pt x="79" y="25"/>
                    <a:pt x="79" y="25"/>
                  </a:cubicBezTo>
                  <a:cubicBezTo>
                    <a:pt x="79" y="25"/>
                    <a:pt x="79" y="25"/>
                    <a:pt x="73" y="3"/>
                  </a:cubicBezTo>
                  <a:cubicBezTo>
                    <a:pt x="73" y="3"/>
                    <a:pt x="73" y="3"/>
                    <a:pt x="131" y="35"/>
                  </a:cubicBezTo>
                  <a:cubicBezTo>
                    <a:pt x="131" y="35"/>
                    <a:pt x="131" y="35"/>
                    <a:pt x="95" y="88"/>
                  </a:cubicBezTo>
                  <a:cubicBezTo>
                    <a:pt x="95" y="88"/>
                    <a:pt x="95" y="88"/>
                    <a:pt x="89" y="66"/>
                  </a:cubicBezTo>
                  <a:cubicBezTo>
                    <a:pt x="17" y="66"/>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2" name="Freeform 36">
              <a:extLst>
                <a:ext uri="{FF2B5EF4-FFF2-40B4-BE49-F238E27FC236}">
                  <a16:creationId xmlns:a16="http://schemas.microsoft.com/office/drawing/2014/main" id="{1C92A72A-4BDB-4BEA-B445-DE803480804E}"/>
                </a:ext>
              </a:extLst>
            </p:cNvPr>
            <p:cNvSpPr>
              <a:spLocks/>
            </p:cNvSpPr>
            <p:nvPr/>
          </p:nvSpPr>
          <p:spPr bwMode="auto">
            <a:xfrm>
              <a:off x="3352801" y="1593850"/>
              <a:ext cx="255588" cy="190500"/>
            </a:xfrm>
            <a:custGeom>
              <a:avLst/>
              <a:gdLst>
                <a:gd name="T0" fmla="*/ 232 w 244"/>
                <a:gd name="T1" fmla="*/ 27 h 181"/>
                <a:gd name="T2" fmla="*/ 111 w 244"/>
                <a:gd name="T3" fmla="*/ 27 h 181"/>
                <a:gd name="T4" fmla="*/ 86 w 244"/>
                <a:gd name="T5" fmla="*/ 0 h 181"/>
                <a:gd name="T6" fmla="*/ 14 w 244"/>
                <a:gd name="T7" fmla="*/ 0 h 181"/>
                <a:gd name="T8" fmla="*/ 0 w 244"/>
                <a:gd name="T9" fmla="*/ 12 h 181"/>
                <a:gd name="T10" fmla="*/ 0 w 244"/>
                <a:gd name="T11" fmla="*/ 168 h 181"/>
                <a:gd name="T12" fmla="*/ 13 w 244"/>
                <a:gd name="T13" fmla="*/ 181 h 181"/>
                <a:gd name="T14" fmla="*/ 13 w 244"/>
                <a:gd name="T15" fmla="*/ 179 h 181"/>
                <a:gd name="T16" fmla="*/ 45 w 244"/>
                <a:gd name="T17" fmla="*/ 86 h 181"/>
                <a:gd name="T18" fmla="*/ 95 w 244"/>
                <a:gd name="T19" fmla="*/ 48 h 181"/>
                <a:gd name="T20" fmla="*/ 244 w 244"/>
                <a:gd name="T21" fmla="*/ 48 h 181"/>
                <a:gd name="T22" fmla="*/ 244 w 244"/>
                <a:gd name="T23" fmla="*/ 34 h 181"/>
                <a:gd name="T24" fmla="*/ 232 w 244"/>
                <a:gd name="T25" fmla="*/ 2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181">
                  <a:moveTo>
                    <a:pt x="232" y="27"/>
                  </a:moveTo>
                  <a:cubicBezTo>
                    <a:pt x="111" y="27"/>
                    <a:pt x="111" y="27"/>
                    <a:pt x="111" y="27"/>
                  </a:cubicBezTo>
                  <a:cubicBezTo>
                    <a:pt x="86" y="0"/>
                    <a:pt x="86" y="0"/>
                    <a:pt x="86" y="0"/>
                  </a:cubicBezTo>
                  <a:cubicBezTo>
                    <a:pt x="14" y="0"/>
                    <a:pt x="14" y="0"/>
                    <a:pt x="14" y="0"/>
                  </a:cubicBezTo>
                  <a:cubicBezTo>
                    <a:pt x="7" y="0"/>
                    <a:pt x="0" y="5"/>
                    <a:pt x="0" y="12"/>
                  </a:cubicBezTo>
                  <a:cubicBezTo>
                    <a:pt x="0" y="168"/>
                    <a:pt x="0" y="168"/>
                    <a:pt x="0" y="168"/>
                  </a:cubicBezTo>
                  <a:cubicBezTo>
                    <a:pt x="0" y="175"/>
                    <a:pt x="6" y="180"/>
                    <a:pt x="13" y="181"/>
                  </a:cubicBezTo>
                  <a:cubicBezTo>
                    <a:pt x="13" y="179"/>
                    <a:pt x="13" y="179"/>
                    <a:pt x="13" y="179"/>
                  </a:cubicBezTo>
                  <a:cubicBezTo>
                    <a:pt x="45" y="86"/>
                    <a:pt x="45" y="86"/>
                    <a:pt x="45" y="86"/>
                  </a:cubicBezTo>
                  <a:cubicBezTo>
                    <a:pt x="45" y="86"/>
                    <a:pt x="55" y="48"/>
                    <a:pt x="95" y="48"/>
                  </a:cubicBezTo>
                  <a:cubicBezTo>
                    <a:pt x="244" y="48"/>
                    <a:pt x="244" y="48"/>
                    <a:pt x="244" y="48"/>
                  </a:cubicBezTo>
                  <a:cubicBezTo>
                    <a:pt x="244" y="34"/>
                    <a:pt x="244" y="34"/>
                    <a:pt x="244" y="34"/>
                  </a:cubicBezTo>
                  <a:cubicBezTo>
                    <a:pt x="240" y="26"/>
                    <a:pt x="232" y="27"/>
                    <a:pt x="23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 name="Freeform 38">
              <a:extLst>
                <a:ext uri="{FF2B5EF4-FFF2-40B4-BE49-F238E27FC236}">
                  <a16:creationId xmlns:a16="http://schemas.microsoft.com/office/drawing/2014/main" id="{D542D7ED-2947-4558-B83B-7EFCBAA9CB91}"/>
                </a:ext>
              </a:extLst>
            </p:cNvPr>
            <p:cNvSpPr>
              <a:spLocks/>
            </p:cNvSpPr>
            <p:nvPr/>
          </p:nvSpPr>
          <p:spPr bwMode="auto">
            <a:xfrm>
              <a:off x="3378201" y="1662113"/>
              <a:ext cx="282575" cy="141288"/>
            </a:xfrm>
            <a:custGeom>
              <a:avLst/>
              <a:gdLst>
                <a:gd name="T0" fmla="*/ 257 w 270"/>
                <a:gd name="T1" fmla="*/ 0 h 134"/>
                <a:gd name="T2" fmla="*/ 105 w 270"/>
                <a:gd name="T3" fmla="*/ 0 h 134"/>
                <a:gd name="T4" fmla="*/ 110 w 270"/>
                <a:gd name="T5" fmla="*/ 14 h 134"/>
                <a:gd name="T6" fmla="*/ 205 w 270"/>
                <a:gd name="T7" fmla="*/ 78 h 134"/>
                <a:gd name="T8" fmla="*/ 206 w 270"/>
                <a:gd name="T9" fmla="*/ 82 h 134"/>
                <a:gd name="T10" fmla="*/ 188 w 270"/>
                <a:gd name="T11" fmla="*/ 87 h 134"/>
                <a:gd name="T12" fmla="*/ 186 w 270"/>
                <a:gd name="T13" fmla="*/ 83 h 134"/>
                <a:gd name="T14" fmla="*/ 127 w 270"/>
                <a:gd name="T15" fmla="*/ 63 h 134"/>
                <a:gd name="T16" fmla="*/ 135 w 270"/>
                <a:gd name="T17" fmla="*/ 90 h 134"/>
                <a:gd name="T18" fmla="*/ 62 w 270"/>
                <a:gd name="T19" fmla="*/ 55 h 134"/>
                <a:gd name="T20" fmla="*/ 93 w 270"/>
                <a:gd name="T21" fmla="*/ 0 h 134"/>
                <a:gd name="T22" fmla="*/ 67 w 270"/>
                <a:gd name="T23" fmla="*/ 0 h 134"/>
                <a:gd name="T24" fmla="*/ 39 w 270"/>
                <a:gd name="T25" fmla="*/ 21 h 134"/>
                <a:gd name="T26" fmla="*/ 0 w 270"/>
                <a:gd name="T27" fmla="*/ 132 h 134"/>
                <a:gd name="T28" fmla="*/ 69 w 270"/>
                <a:gd name="T29" fmla="*/ 133 h 134"/>
                <a:gd name="T30" fmla="*/ 63 w 270"/>
                <a:gd name="T31" fmla="*/ 119 h 134"/>
                <a:gd name="T32" fmla="*/ 62 w 270"/>
                <a:gd name="T33" fmla="*/ 114 h 134"/>
                <a:gd name="T34" fmla="*/ 80 w 270"/>
                <a:gd name="T35" fmla="*/ 110 h 134"/>
                <a:gd name="T36" fmla="*/ 82 w 270"/>
                <a:gd name="T37" fmla="*/ 114 h 134"/>
                <a:gd name="T38" fmla="*/ 98 w 270"/>
                <a:gd name="T39" fmla="*/ 133 h 134"/>
                <a:gd name="T40" fmla="*/ 139 w 270"/>
                <a:gd name="T41" fmla="*/ 133 h 134"/>
                <a:gd name="T42" fmla="*/ 133 w 270"/>
                <a:gd name="T43" fmla="*/ 111 h 134"/>
                <a:gd name="T44" fmla="*/ 174 w 270"/>
                <a:gd name="T45" fmla="*/ 133 h 134"/>
                <a:gd name="T46" fmla="*/ 225 w 270"/>
                <a:gd name="T47" fmla="*/ 134 h 134"/>
                <a:gd name="T48" fmla="*/ 262 w 270"/>
                <a:gd name="T49" fmla="*/ 24 h 134"/>
                <a:gd name="T50" fmla="*/ 257 w 270"/>
                <a:gd name="T51"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0" h="134">
                  <a:moveTo>
                    <a:pt x="257" y="0"/>
                  </a:moveTo>
                  <a:cubicBezTo>
                    <a:pt x="257" y="0"/>
                    <a:pt x="257" y="0"/>
                    <a:pt x="105" y="0"/>
                  </a:cubicBezTo>
                  <a:cubicBezTo>
                    <a:pt x="110" y="14"/>
                    <a:pt x="110" y="14"/>
                    <a:pt x="110" y="14"/>
                  </a:cubicBezTo>
                  <a:cubicBezTo>
                    <a:pt x="182" y="13"/>
                    <a:pt x="204" y="77"/>
                    <a:pt x="205" y="78"/>
                  </a:cubicBezTo>
                  <a:cubicBezTo>
                    <a:pt x="206" y="82"/>
                    <a:pt x="206" y="82"/>
                    <a:pt x="206" y="82"/>
                  </a:cubicBezTo>
                  <a:cubicBezTo>
                    <a:pt x="188" y="87"/>
                    <a:pt x="188" y="87"/>
                    <a:pt x="188" y="87"/>
                  </a:cubicBezTo>
                  <a:cubicBezTo>
                    <a:pt x="186" y="83"/>
                    <a:pt x="186" y="83"/>
                    <a:pt x="186" y="83"/>
                  </a:cubicBezTo>
                  <a:cubicBezTo>
                    <a:pt x="178" y="58"/>
                    <a:pt x="140" y="61"/>
                    <a:pt x="127" y="63"/>
                  </a:cubicBezTo>
                  <a:cubicBezTo>
                    <a:pt x="135" y="90"/>
                    <a:pt x="135" y="90"/>
                    <a:pt x="135" y="90"/>
                  </a:cubicBezTo>
                  <a:cubicBezTo>
                    <a:pt x="62" y="55"/>
                    <a:pt x="62" y="55"/>
                    <a:pt x="62" y="55"/>
                  </a:cubicBezTo>
                  <a:cubicBezTo>
                    <a:pt x="93" y="0"/>
                    <a:pt x="93" y="0"/>
                    <a:pt x="93" y="0"/>
                  </a:cubicBezTo>
                  <a:cubicBezTo>
                    <a:pt x="67" y="0"/>
                    <a:pt x="67" y="0"/>
                    <a:pt x="67" y="0"/>
                  </a:cubicBezTo>
                  <a:cubicBezTo>
                    <a:pt x="47" y="3"/>
                    <a:pt x="39" y="21"/>
                    <a:pt x="39" y="21"/>
                  </a:cubicBezTo>
                  <a:cubicBezTo>
                    <a:pt x="39" y="21"/>
                    <a:pt x="39" y="21"/>
                    <a:pt x="0" y="132"/>
                  </a:cubicBezTo>
                  <a:cubicBezTo>
                    <a:pt x="69" y="133"/>
                    <a:pt x="69" y="133"/>
                    <a:pt x="69" y="133"/>
                  </a:cubicBezTo>
                  <a:cubicBezTo>
                    <a:pt x="65" y="125"/>
                    <a:pt x="63" y="119"/>
                    <a:pt x="63" y="119"/>
                  </a:cubicBezTo>
                  <a:cubicBezTo>
                    <a:pt x="62" y="114"/>
                    <a:pt x="62" y="114"/>
                    <a:pt x="62" y="114"/>
                  </a:cubicBezTo>
                  <a:cubicBezTo>
                    <a:pt x="80" y="110"/>
                    <a:pt x="80" y="110"/>
                    <a:pt x="80" y="110"/>
                  </a:cubicBezTo>
                  <a:cubicBezTo>
                    <a:pt x="82" y="114"/>
                    <a:pt x="82" y="114"/>
                    <a:pt x="82" y="114"/>
                  </a:cubicBezTo>
                  <a:cubicBezTo>
                    <a:pt x="84" y="123"/>
                    <a:pt x="90" y="129"/>
                    <a:pt x="98" y="133"/>
                  </a:cubicBezTo>
                  <a:cubicBezTo>
                    <a:pt x="139" y="133"/>
                    <a:pt x="139" y="133"/>
                    <a:pt x="139" y="133"/>
                  </a:cubicBezTo>
                  <a:cubicBezTo>
                    <a:pt x="133" y="111"/>
                    <a:pt x="133" y="111"/>
                    <a:pt x="133" y="111"/>
                  </a:cubicBezTo>
                  <a:cubicBezTo>
                    <a:pt x="174" y="133"/>
                    <a:pt x="174" y="133"/>
                    <a:pt x="174" y="133"/>
                  </a:cubicBezTo>
                  <a:cubicBezTo>
                    <a:pt x="225" y="134"/>
                    <a:pt x="225" y="134"/>
                    <a:pt x="225" y="134"/>
                  </a:cubicBezTo>
                  <a:cubicBezTo>
                    <a:pt x="225" y="134"/>
                    <a:pt x="225" y="134"/>
                    <a:pt x="262" y="24"/>
                  </a:cubicBezTo>
                  <a:cubicBezTo>
                    <a:pt x="270" y="1"/>
                    <a:pt x="257"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39">
              <a:extLst>
                <a:ext uri="{FF2B5EF4-FFF2-40B4-BE49-F238E27FC236}">
                  <a16:creationId xmlns:a16="http://schemas.microsoft.com/office/drawing/2014/main" id="{D1F487D1-DBFD-4161-B98F-E28116830DE7}"/>
                </a:ext>
              </a:extLst>
            </p:cNvPr>
            <p:cNvSpPr>
              <a:spLocks/>
            </p:cNvSpPr>
            <p:nvPr/>
          </p:nvSpPr>
          <p:spPr bwMode="auto">
            <a:xfrm>
              <a:off x="3448051" y="1785938"/>
              <a:ext cx="1588" cy="0"/>
            </a:xfrm>
            <a:custGeom>
              <a:avLst/>
              <a:gdLst>
                <a:gd name="T0" fmla="*/ 0 w 1"/>
                <a:gd name="T1" fmla="*/ 0 h 1"/>
                <a:gd name="T2" fmla="*/ 1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1" y="0"/>
                    <a:pt x="1" y="0"/>
                  </a:cubicBezTo>
                  <a:cubicBezTo>
                    <a:pt x="1" y="1"/>
                    <a:pt x="1" y="1"/>
                    <a:pt x="1" y="1"/>
                  </a:cubicBezTo>
                  <a:cubicBezTo>
                    <a:pt x="1" y="1"/>
                    <a:pt x="1" y="1"/>
                    <a:pt x="1"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6" name="TextBox 5">
            <a:extLst>
              <a:ext uri="{FF2B5EF4-FFF2-40B4-BE49-F238E27FC236}">
                <a16:creationId xmlns:a16="http://schemas.microsoft.com/office/drawing/2014/main" id="{5EF3B19A-820E-4FC6-B557-A3FD3F83BE64}"/>
              </a:ext>
            </a:extLst>
          </p:cNvPr>
          <p:cNvSpPr txBox="1"/>
          <p:nvPr/>
        </p:nvSpPr>
        <p:spPr>
          <a:xfrm>
            <a:off x="401487" y="762807"/>
            <a:ext cx="3657600" cy="548641"/>
          </a:xfrm>
          <a:prstGeom prst="rect">
            <a:avLst/>
          </a:prstGeom>
          <a:solidFill>
            <a:srgbClr val="FF3399"/>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defPPr>
              <a:defRPr lang="en-US"/>
            </a:defPPr>
            <a:lvl1pPr defTabSz="457189">
              <a:defRPr>
                <a:solidFill>
                  <a:schemeClr val="bg1"/>
                </a:solidFill>
                <a:latin typeface="Calibri"/>
                <a:cs typeface="Calibri"/>
              </a:defRPr>
            </a:lvl1pPr>
          </a:lstStyle>
          <a:p>
            <a:pPr marL="0" indent="0" algn="ctr" defTabSz="914400" rtl="0" eaLnBrk="1" latinLnBrk="0" hangingPunct="1">
              <a:spcBef>
                <a:spcPts val="600"/>
              </a:spcBef>
              <a:buFontTx/>
              <a:buNone/>
            </a:pPr>
            <a:r>
              <a:rPr lang="en-US" sz="1800" b="0" kern="1200" dirty="0">
                <a:solidFill>
                  <a:schemeClr val="bg1"/>
                </a:solidFill>
                <a:latin typeface="Segoe UI Semibold"/>
                <a:ea typeface="+mn-ea"/>
                <a:cs typeface="Segoe UI Semibold"/>
              </a:rPr>
              <a:t>FOUNDATIONAL</a:t>
            </a:r>
          </a:p>
        </p:txBody>
      </p:sp>
      <p:sp>
        <p:nvSpPr>
          <p:cNvPr id="26" name="TextBox 25">
            <a:extLst>
              <a:ext uri="{FF2B5EF4-FFF2-40B4-BE49-F238E27FC236}">
                <a16:creationId xmlns:a16="http://schemas.microsoft.com/office/drawing/2014/main" id="{54A5D1BE-1CF5-4C45-A155-8FFB94FD646B}"/>
              </a:ext>
            </a:extLst>
          </p:cNvPr>
          <p:cNvSpPr txBox="1"/>
          <p:nvPr/>
        </p:nvSpPr>
        <p:spPr>
          <a:xfrm>
            <a:off x="4227899" y="762809"/>
            <a:ext cx="3657600" cy="548640"/>
          </a:xfrm>
          <a:prstGeom prst="rect">
            <a:avLst/>
          </a:prstGeom>
          <a:solidFill>
            <a:srgbClr val="FF3399"/>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defPPr>
              <a:defRPr lang="en-US"/>
            </a:defPPr>
            <a:lvl1pPr defTabSz="457189">
              <a:defRPr>
                <a:solidFill>
                  <a:schemeClr val="bg1"/>
                </a:solidFill>
                <a:latin typeface="Calibri"/>
                <a:cs typeface="Calibri"/>
              </a:defRPr>
            </a:lvl1pPr>
          </a:lstStyle>
          <a:p>
            <a:pPr marL="0" indent="0" algn="ctr" defTabSz="914400" rtl="0" eaLnBrk="1" latinLnBrk="0" hangingPunct="1">
              <a:spcBef>
                <a:spcPts val="600"/>
              </a:spcBef>
              <a:buFontTx/>
              <a:buNone/>
            </a:pPr>
            <a:r>
              <a:rPr lang="en-US" sz="1800" b="0" kern="1200">
                <a:solidFill>
                  <a:schemeClr val="bg1"/>
                </a:solidFill>
                <a:latin typeface="Segoe UI Semibold"/>
                <a:ea typeface="+mn-ea"/>
                <a:cs typeface="Segoe UI Semibold"/>
              </a:rPr>
              <a:t>BUSINESS EXCELLENCE</a:t>
            </a:r>
            <a:endParaRPr lang="en-US" sz="1600" b="0" kern="1200" dirty="0">
              <a:solidFill>
                <a:schemeClr val="bg1"/>
              </a:solidFill>
              <a:latin typeface="Segoe UI Semibold"/>
              <a:ea typeface="+mn-ea"/>
              <a:cs typeface="Segoe UI Semibold"/>
            </a:endParaRPr>
          </a:p>
        </p:txBody>
      </p:sp>
      <p:sp>
        <p:nvSpPr>
          <p:cNvPr id="27" name="TextBox 26">
            <a:extLst>
              <a:ext uri="{FF2B5EF4-FFF2-40B4-BE49-F238E27FC236}">
                <a16:creationId xmlns:a16="http://schemas.microsoft.com/office/drawing/2014/main" id="{1EF17C65-4E23-4805-BE11-966DE385A09C}"/>
              </a:ext>
            </a:extLst>
          </p:cNvPr>
          <p:cNvSpPr txBox="1"/>
          <p:nvPr/>
        </p:nvSpPr>
        <p:spPr>
          <a:xfrm>
            <a:off x="8054312" y="762809"/>
            <a:ext cx="3657600" cy="548640"/>
          </a:xfrm>
          <a:prstGeom prst="rect">
            <a:avLst/>
          </a:prstGeom>
          <a:solidFill>
            <a:srgbClr val="FF3399"/>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defPPr>
              <a:defRPr lang="en-US"/>
            </a:defPPr>
            <a:lvl1pPr defTabSz="457189">
              <a:defRPr>
                <a:solidFill>
                  <a:schemeClr val="bg1"/>
                </a:solidFill>
                <a:latin typeface="Calibri"/>
                <a:cs typeface="Calibri"/>
              </a:defRPr>
            </a:lvl1pPr>
          </a:lstStyle>
          <a:p>
            <a:pPr marL="0" indent="0" algn="ctr" defTabSz="914400" rtl="0" eaLnBrk="1" latinLnBrk="0" hangingPunct="1">
              <a:spcBef>
                <a:spcPts val="600"/>
              </a:spcBef>
              <a:buFontTx/>
              <a:buNone/>
            </a:pPr>
            <a:r>
              <a:rPr lang="en-US" sz="1800" b="0" kern="1200">
                <a:solidFill>
                  <a:schemeClr val="bg1"/>
                </a:solidFill>
                <a:latin typeface="Segoe UI Semibold" panose="020B0702040204020203" pitchFamily="34" charset="0"/>
                <a:ea typeface="+mn-ea"/>
                <a:cs typeface="Segoe UI Semibold" panose="020B0702040204020203" pitchFamily="34" charset="0"/>
              </a:rPr>
              <a:t>SELF-CONTAINED</a:t>
            </a:r>
            <a:endParaRPr lang="en-US" sz="1600" b="0" kern="1200" dirty="0">
              <a:solidFill>
                <a:schemeClr val="bg1"/>
              </a:solidFill>
              <a:latin typeface="Segoe UI Semibold" panose="020B0702040204020203" pitchFamily="34" charset="0"/>
              <a:ea typeface="+mn-ea"/>
              <a:cs typeface="Segoe UI Semibold" panose="020B0702040204020203" pitchFamily="34" charset="0"/>
            </a:endParaRPr>
          </a:p>
        </p:txBody>
      </p:sp>
      <p:graphicFrame>
        <p:nvGraphicFramePr>
          <p:cNvPr id="34" name="Table 6">
            <a:extLst>
              <a:ext uri="{FF2B5EF4-FFF2-40B4-BE49-F238E27FC236}">
                <a16:creationId xmlns:a16="http://schemas.microsoft.com/office/drawing/2014/main" id="{FF69777E-1F6F-45CA-9964-41DE7A5EB8FA}"/>
              </a:ext>
            </a:extLst>
          </p:cNvPr>
          <p:cNvGraphicFramePr>
            <a:graphicFrameLocks noGrp="1"/>
          </p:cNvGraphicFramePr>
          <p:nvPr/>
        </p:nvGraphicFramePr>
        <p:xfrm>
          <a:off x="381386" y="1340095"/>
          <a:ext cx="3697802" cy="4975483"/>
        </p:xfrm>
        <a:graphic>
          <a:graphicData uri="http://schemas.openxmlformats.org/drawingml/2006/table">
            <a:tbl>
              <a:tblPr firstRow="1" bandCol="1">
                <a:tableStyleId>{B301B821-A1FF-4177-AEE7-76D212191A09}</a:tableStyleId>
              </a:tblPr>
              <a:tblGrid>
                <a:gridCol w="3697802">
                  <a:extLst>
                    <a:ext uri="{9D8B030D-6E8A-4147-A177-3AD203B41FA5}">
                      <a16:colId xmlns:a16="http://schemas.microsoft.com/office/drawing/2014/main" val="3423429736"/>
                    </a:ext>
                  </a:extLst>
                </a:gridCol>
              </a:tblGrid>
              <a:tr h="1057157">
                <a:tc>
                  <a:txBody>
                    <a:bodyPr/>
                    <a:lstStyle/>
                    <a:p>
                      <a:pPr marL="0" indent="0" algn="l" defTabSz="914400" rtl="0" eaLnBrk="1" latinLnBrk="0" hangingPunct="1">
                        <a:spcBef>
                          <a:spcPts val="600"/>
                        </a:spcBef>
                        <a:buFontTx/>
                        <a:buNone/>
                      </a:pPr>
                      <a:r>
                        <a:rPr lang="en-US" sz="1600" b="0" kern="1200" dirty="0">
                          <a:solidFill>
                            <a:schemeClr val="tx1"/>
                          </a:solidFill>
                          <a:latin typeface="Segoe UI"/>
                          <a:ea typeface="+mn-ea"/>
                          <a:cs typeface="Segoe UI"/>
                        </a:rPr>
                        <a:t>          </a:t>
                      </a: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579338519"/>
                  </a:ext>
                </a:extLst>
              </a:tr>
              <a:tr h="1079776">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399">
                        <a:alpha val="10000"/>
                      </a:srgbClr>
                    </a:solidFill>
                  </a:tcPr>
                </a:tc>
                <a:extLst>
                  <a:ext uri="{0D108BD9-81ED-4DB2-BD59-A6C34878D82A}">
                    <a16:rowId xmlns:a16="http://schemas.microsoft.com/office/drawing/2014/main" val="984555462"/>
                  </a:ext>
                </a:extLst>
              </a:tr>
              <a:tr h="925522">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3904185329"/>
                  </a:ext>
                </a:extLst>
              </a:tr>
              <a:tr h="976941">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399">
                        <a:alpha val="10000"/>
                      </a:srgbClr>
                    </a:solidFill>
                  </a:tcPr>
                </a:tc>
                <a:extLst>
                  <a:ext uri="{0D108BD9-81ED-4DB2-BD59-A6C34878D82A}">
                    <a16:rowId xmlns:a16="http://schemas.microsoft.com/office/drawing/2014/main" val="1525531359"/>
                  </a:ext>
                </a:extLst>
              </a:tr>
              <a:tr h="936087">
                <a:tc>
                  <a:txBody>
                    <a:bodyPr/>
                    <a:lstStyle/>
                    <a:p>
                      <a:pPr marL="114300" marR="0" lvl="0" indent="0" algn="l" defTabSz="914400" rtl="0" eaLnBrk="1" fontAlgn="auto" latinLnBrk="0" hangingPunct="1">
                        <a:lnSpc>
                          <a:spcPct val="100000"/>
                        </a:lnSpc>
                        <a:spcBef>
                          <a:spcPts val="300"/>
                        </a:spcBef>
                        <a:spcAft>
                          <a:spcPts val="0"/>
                        </a:spcAft>
                        <a:buClrTx/>
                        <a:buSzTx/>
                        <a:buFontTx/>
                        <a:buNone/>
                        <a:tabLst>
                          <a:tab pos="1200150" algn="l"/>
                          <a:tab pos="2743200" algn="ctr"/>
                          <a:tab pos="3425825" algn="l"/>
                        </a:tabLst>
                        <a:defRPr/>
                      </a:pPr>
                      <a:endParaRPr kumimoji="0" lang="en-US" sz="1050" b="0" i="0" u="none" strike="noStrike" kern="1200" cap="none" spc="0" normalizeH="0" baseline="0" noProof="0" dirty="0">
                        <a:ln>
                          <a:noFill/>
                        </a:ln>
                        <a:effectLst/>
                        <a:uLnTx/>
                        <a:uFillTx/>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2959507918"/>
                  </a:ext>
                </a:extLst>
              </a:tr>
            </a:tbl>
          </a:graphicData>
        </a:graphic>
      </p:graphicFrame>
      <p:sp>
        <p:nvSpPr>
          <p:cNvPr id="35" name="Rectangle 34">
            <a:extLst>
              <a:ext uri="{FF2B5EF4-FFF2-40B4-BE49-F238E27FC236}">
                <a16:creationId xmlns:a16="http://schemas.microsoft.com/office/drawing/2014/main" id="{09591C7E-6456-44EA-997B-E2893B7A4D85}"/>
              </a:ext>
            </a:extLst>
          </p:cNvPr>
          <p:cNvSpPr/>
          <p:nvPr/>
        </p:nvSpPr>
        <p:spPr>
          <a:xfrm>
            <a:off x="3786841" y="1376187"/>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1</a:t>
            </a:r>
          </a:p>
        </p:txBody>
      </p:sp>
      <p:sp>
        <p:nvSpPr>
          <p:cNvPr id="42" name="TextBox 41">
            <a:extLst>
              <a:ext uri="{FF2B5EF4-FFF2-40B4-BE49-F238E27FC236}">
                <a16:creationId xmlns:a16="http://schemas.microsoft.com/office/drawing/2014/main" id="{E3D46C5B-7CAD-4B5C-8135-7ADA550E64D4}"/>
              </a:ext>
            </a:extLst>
          </p:cNvPr>
          <p:cNvSpPr txBox="1"/>
          <p:nvPr/>
        </p:nvSpPr>
        <p:spPr>
          <a:xfrm>
            <a:off x="1039765" y="1533916"/>
            <a:ext cx="301932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17475" lvl="1"/>
            <a:r>
              <a:rPr lang="en-US" sz="1600" b="0" kern="1200" dirty="0">
                <a:solidFill>
                  <a:schemeClr val="tx1"/>
                </a:solidFill>
                <a:latin typeface="Segoe UI"/>
                <a:ea typeface="+mn-ea"/>
                <a:cs typeface="Segoe UI"/>
              </a:rPr>
              <a:t>Ingest &amp; Stitch Critical Data Silos</a:t>
            </a:r>
            <a:endParaRPr lang="en-US" sz="1600" dirty="0">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6CE933D3-B19D-42D4-95A2-79908FBF57B0}"/>
              </a:ext>
            </a:extLst>
          </p:cNvPr>
          <p:cNvSpPr txBox="1"/>
          <p:nvPr/>
        </p:nvSpPr>
        <p:spPr>
          <a:xfrm>
            <a:off x="1060023" y="2548684"/>
            <a:ext cx="301932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17475" lvl="1"/>
            <a:r>
              <a:rPr lang="en-US" sz="1600" b="0" kern="1200" dirty="0">
                <a:solidFill>
                  <a:schemeClr val="tx1"/>
                </a:solidFill>
                <a:latin typeface="Segoe UI"/>
                <a:ea typeface="+mn-ea"/>
                <a:cs typeface="Segoe UI"/>
              </a:rPr>
              <a:t>Improve Data Availability &amp; Latency</a:t>
            </a:r>
            <a:endParaRPr lang="en-US" sz="1600" dirty="0">
              <a:latin typeface="Segoe UI" panose="020B0502040204020203" pitchFamily="34" charset="0"/>
              <a:cs typeface="Segoe UI" panose="020B0502040204020203" pitchFamily="34" charset="0"/>
            </a:endParaRPr>
          </a:p>
        </p:txBody>
      </p:sp>
      <p:sp>
        <p:nvSpPr>
          <p:cNvPr id="44" name="Rectangle 43">
            <a:extLst>
              <a:ext uri="{FF2B5EF4-FFF2-40B4-BE49-F238E27FC236}">
                <a16:creationId xmlns:a16="http://schemas.microsoft.com/office/drawing/2014/main" id="{7E564552-9855-4A14-8069-50B4CFD92722}"/>
              </a:ext>
            </a:extLst>
          </p:cNvPr>
          <p:cNvSpPr/>
          <p:nvPr/>
        </p:nvSpPr>
        <p:spPr>
          <a:xfrm>
            <a:off x="3779587" y="2442987"/>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2</a:t>
            </a:r>
          </a:p>
        </p:txBody>
      </p:sp>
      <p:sp>
        <p:nvSpPr>
          <p:cNvPr id="45" name="TextBox 44">
            <a:extLst>
              <a:ext uri="{FF2B5EF4-FFF2-40B4-BE49-F238E27FC236}">
                <a16:creationId xmlns:a16="http://schemas.microsoft.com/office/drawing/2014/main" id="{B004080A-BD75-4287-AEA5-1A0904C50628}"/>
              </a:ext>
            </a:extLst>
          </p:cNvPr>
          <p:cNvSpPr txBox="1"/>
          <p:nvPr/>
        </p:nvSpPr>
        <p:spPr>
          <a:xfrm>
            <a:off x="1187983" y="3681249"/>
            <a:ext cx="301932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600" b="0" kern="1200" dirty="0">
                <a:solidFill>
                  <a:schemeClr val="tx1"/>
                </a:solidFill>
                <a:latin typeface="Segoe UI"/>
                <a:ea typeface="+mn-ea"/>
                <a:cs typeface="Segoe UI"/>
              </a:rPr>
              <a:t>Bring in Network Data</a:t>
            </a:r>
          </a:p>
        </p:txBody>
      </p:sp>
      <p:sp>
        <p:nvSpPr>
          <p:cNvPr id="46" name="TextBox 45">
            <a:extLst>
              <a:ext uri="{FF2B5EF4-FFF2-40B4-BE49-F238E27FC236}">
                <a16:creationId xmlns:a16="http://schemas.microsoft.com/office/drawing/2014/main" id="{E51643B0-8054-4B9C-8CC8-9DCD4572D017}"/>
              </a:ext>
            </a:extLst>
          </p:cNvPr>
          <p:cNvSpPr txBox="1"/>
          <p:nvPr/>
        </p:nvSpPr>
        <p:spPr>
          <a:xfrm>
            <a:off x="1186584" y="4515993"/>
            <a:ext cx="3019322" cy="661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spcBef>
                <a:spcPts val="600"/>
              </a:spcBef>
              <a:defRPr/>
            </a:pPr>
            <a:r>
              <a:rPr lang="en-US" sz="1600" b="0" kern="1200" dirty="0">
                <a:solidFill>
                  <a:schemeClr val="tx1"/>
                </a:solidFill>
                <a:latin typeface="Segoe UI"/>
                <a:ea typeface="+mn-ea"/>
                <a:cs typeface="Segoe UI"/>
              </a:rPr>
              <a:t>Integrate Existing TMO Data Assets</a:t>
            </a:r>
          </a:p>
        </p:txBody>
      </p:sp>
      <p:sp>
        <p:nvSpPr>
          <p:cNvPr id="47" name="TextBox 46">
            <a:extLst>
              <a:ext uri="{FF2B5EF4-FFF2-40B4-BE49-F238E27FC236}">
                <a16:creationId xmlns:a16="http://schemas.microsoft.com/office/drawing/2014/main" id="{5F7D21FF-C60A-4D9D-A5A5-B60301558A3A}"/>
              </a:ext>
            </a:extLst>
          </p:cNvPr>
          <p:cNvSpPr txBox="1"/>
          <p:nvPr/>
        </p:nvSpPr>
        <p:spPr>
          <a:xfrm>
            <a:off x="1118082" y="5565556"/>
            <a:ext cx="3025193" cy="584775"/>
          </a:xfrm>
          <a:prstGeom prst="rect">
            <a:avLst/>
          </a:prstGeom>
          <a:noFill/>
        </p:spPr>
        <p:txBody>
          <a:bodyPr wrap="square">
            <a:spAutoFit/>
          </a:bodyPr>
          <a:lstStyle/>
          <a:p>
            <a:pPr>
              <a:spcBef>
                <a:spcPts val="600"/>
              </a:spcBef>
              <a:defRPr/>
            </a:pPr>
            <a:r>
              <a:rPr kumimoji="0" lang="en-US" sz="1600" b="0" i="0" u="none" strike="noStrike" kern="1200" cap="none" spc="0" normalizeH="0" baseline="0" noProof="0" dirty="0">
                <a:ln>
                  <a:noFill/>
                </a:ln>
                <a:effectLst/>
                <a:uLnTx/>
                <a:uFillTx/>
                <a:latin typeface="Segoe UI"/>
                <a:ea typeface="+mn-ea"/>
                <a:cs typeface="Segoe UI"/>
              </a:rPr>
              <a:t>NPS &amp; OCX Data/Reporting/Analytics</a:t>
            </a:r>
          </a:p>
        </p:txBody>
      </p:sp>
      <p:sp>
        <p:nvSpPr>
          <p:cNvPr id="52" name="Oval 51">
            <a:extLst>
              <a:ext uri="{FF2B5EF4-FFF2-40B4-BE49-F238E27FC236}">
                <a16:creationId xmlns:a16="http://schemas.microsoft.com/office/drawing/2014/main" id="{F4F26981-F950-4D4A-9BC4-FBA0F98A2E2D}"/>
              </a:ext>
            </a:extLst>
          </p:cNvPr>
          <p:cNvSpPr/>
          <p:nvPr/>
        </p:nvSpPr>
        <p:spPr>
          <a:xfrm>
            <a:off x="494716" y="2557377"/>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58" name="Oval 57">
            <a:extLst>
              <a:ext uri="{FF2B5EF4-FFF2-40B4-BE49-F238E27FC236}">
                <a16:creationId xmlns:a16="http://schemas.microsoft.com/office/drawing/2014/main" id="{0B967707-9B3A-4C74-A32C-68A3B7C7F5FE}"/>
              </a:ext>
            </a:extLst>
          </p:cNvPr>
          <p:cNvSpPr/>
          <p:nvPr/>
        </p:nvSpPr>
        <p:spPr>
          <a:xfrm>
            <a:off x="495946" y="3610122"/>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59" name="Oval 58">
            <a:extLst>
              <a:ext uri="{FF2B5EF4-FFF2-40B4-BE49-F238E27FC236}">
                <a16:creationId xmlns:a16="http://schemas.microsoft.com/office/drawing/2014/main" id="{59F8E495-0C27-4B36-A06B-7E176FFDA2A5}"/>
              </a:ext>
            </a:extLst>
          </p:cNvPr>
          <p:cNvSpPr/>
          <p:nvPr/>
        </p:nvSpPr>
        <p:spPr>
          <a:xfrm>
            <a:off x="484267" y="4572182"/>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60" name="Oval 59">
            <a:extLst>
              <a:ext uri="{FF2B5EF4-FFF2-40B4-BE49-F238E27FC236}">
                <a16:creationId xmlns:a16="http://schemas.microsoft.com/office/drawing/2014/main" id="{B3997BD1-B3B4-40D5-BB17-7397E8D72BEE}"/>
              </a:ext>
            </a:extLst>
          </p:cNvPr>
          <p:cNvSpPr/>
          <p:nvPr/>
        </p:nvSpPr>
        <p:spPr>
          <a:xfrm>
            <a:off x="484267" y="5525455"/>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grpSp>
        <p:nvGrpSpPr>
          <p:cNvPr id="62" name="Group 61">
            <a:extLst>
              <a:ext uri="{FF2B5EF4-FFF2-40B4-BE49-F238E27FC236}">
                <a16:creationId xmlns:a16="http://schemas.microsoft.com/office/drawing/2014/main" id="{CA8A7F2A-2DA6-472B-8F71-29D8910C9477}"/>
              </a:ext>
            </a:extLst>
          </p:cNvPr>
          <p:cNvGrpSpPr/>
          <p:nvPr/>
        </p:nvGrpSpPr>
        <p:grpSpPr>
          <a:xfrm>
            <a:off x="631137" y="3724366"/>
            <a:ext cx="385344" cy="381111"/>
            <a:chOff x="3336926" y="4003676"/>
            <a:chExt cx="144462" cy="142875"/>
          </a:xfrm>
        </p:grpSpPr>
        <p:sp>
          <p:nvSpPr>
            <p:cNvPr id="63" name="Freeform 347">
              <a:extLst>
                <a:ext uri="{FF2B5EF4-FFF2-40B4-BE49-F238E27FC236}">
                  <a16:creationId xmlns:a16="http://schemas.microsoft.com/office/drawing/2014/main" id="{15223B1B-E541-4F41-BFDA-5C5BC701D7F9}"/>
                </a:ext>
              </a:extLst>
            </p:cNvPr>
            <p:cNvSpPr>
              <a:spLocks/>
            </p:cNvSpPr>
            <p:nvPr/>
          </p:nvSpPr>
          <p:spPr bwMode="auto">
            <a:xfrm>
              <a:off x="3416301" y="4064001"/>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4" name="Freeform 348">
              <a:extLst>
                <a:ext uri="{FF2B5EF4-FFF2-40B4-BE49-F238E27FC236}">
                  <a16:creationId xmlns:a16="http://schemas.microsoft.com/office/drawing/2014/main" id="{79CE1772-1422-4AF6-843F-ACBFADEB9265}"/>
                </a:ext>
              </a:extLst>
            </p:cNvPr>
            <p:cNvSpPr>
              <a:spLocks/>
            </p:cNvSpPr>
            <p:nvPr/>
          </p:nvSpPr>
          <p:spPr bwMode="auto">
            <a:xfrm>
              <a:off x="3386138" y="4051301"/>
              <a:ext cx="0"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1" y="1"/>
                    <a:pt x="0" y="1"/>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5" name="Freeform 349">
              <a:extLst>
                <a:ext uri="{FF2B5EF4-FFF2-40B4-BE49-F238E27FC236}">
                  <a16:creationId xmlns:a16="http://schemas.microsoft.com/office/drawing/2014/main" id="{B2005AD4-0F07-4C6E-AC63-DDB6E78F69F8}"/>
                </a:ext>
              </a:extLst>
            </p:cNvPr>
            <p:cNvSpPr>
              <a:spLocks/>
            </p:cNvSpPr>
            <p:nvPr/>
          </p:nvSpPr>
          <p:spPr bwMode="auto">
            <a:xfrm>
              <a:off x="3417888" y="4098926"/>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0"/>
                    <a:pt x="0" y="1"/>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6" name="Freeform 351">
              <a:extLst>
                <a:ext uri="{FF2B5EF4-FFF2-40B4-BE49-F238E27FC236}">
                  <a16:creationId xmlns:a16="http://schemas.microsoft.com/office/drawing/2014/main" id="{659DF82D-B950-417A-A8A9-C1AF7CF122BA}"/>
                </a:ext>
              </a:extLst>
            </p:cNvPr>
            <p:cNvSpPr>
              <a:spLocks noEditPoints="1"/>
            </p:cNvSpPr>
            <p:nvPr/>
          </p:nvSpPr>
          <p:spPr bwMode="auto">
            <a:xfrm>
              <a:off x="3344863" y="4003676"/>
              <a:ext cx="136525" cy="142875"/>
            </a:xfrm>
            <a:custGeom>
              <a:avLst/>
              <a:gdLst>
                <a:gd name="T0" fmla="*/ 119 w 133"/>
                <a:gd name="T1" fmla="*/ 109 h 138"/>
                <a:gd name="T2" fmla="*/ 109 w 133"/>
                <a:gd name="T3" fmla="*/ 112 h 138"/>
                <a:gd name="T4" fmla="*/ 80 w 133"/>
                <a:gd name="T5" fmla="*/ 92 h 138"/>
                <a:gd name="T6" fmla="*/ 80 w 133"/>
                <a:gd name="T7" fmla="*/ 92 h 138"/>
                <a:gd name="T8" fmla="*/ 83 w 133"/>
                <a:gd name="T9" fmla="*/ 81 h 138"/>
                <a:gd name="T10" fmla="*/ 80 w 133"/>
                <a:gd name="T11" fmla="*/ 68 h 138"/>
                <a:gd name="T12" fmla="*/ 80 w 133"/>
                <a:gd name="T13" fmla="*/ 68 h 138"/>
                <a:gd name="T14" fmla="*/ 113 w 133"/>
                <a:gd name="T15" fmla="*/ 42 h 138"/>
                <a:gd name="T16" fmla="*/ 121 w 133"/>
                <a:gd name="T17" fmla="*/ 44 h 138"/>
                <a:gd name="T18" fmla="*/ 133 w 133"/>
                <a:gd name="T19" fmla="*/ 32 h 138"/>
                <a:gd name="T20" fmla="*/ 121 w 133"/>
                <a:gd name="T21" fmla="*/ 19 h 138"/>
                <a:gd name="T22" fmla="*/ 108 w 133"/>
                <a:gd name="T23" fmla="*/ 32 h 138"/>
                <a:gd name="T24" fmla="*/ 109 w 133"/>
                <a:gd name="T25" fmla="*/ 36 h 138"/>
                <a:gd name="T26" fmla="*/ 75 w 133"/>
                <a:gd name="T27" fmla="*/ 62 h 138"/>
                <a:gd name="T28" fmla="*/ 57 w 133"/>
                <a:gd name="T29" fmla="*/ 55 h 138"/>
                <a:gd name="T30" fmla="*/ 55 w 133"/>
                <a:gd name="T31" fmla="*/ 55 h 138"/>
                <a:gd name="T32" fmla="*/ 50 w 133"/>
                <a:gd name="T33" fmla="*/ 32 h 138"/>
                <a:gd name="T34" fmla="*/ 60 w 133"/>
                <a:gd name="T35" fmla="*/ 17 h 138"/>
                <a:gd name="T36" fmla="*/ 43 w 133"/>
                <a:gd name="T37" fmla="*/ 0 h 138"/>
                <a:gd name="T38" fmla="*/ 26 w 133"/>
                <a:gd name="T39" fmla="*/ 17 h 138"/>
                <a:gd name="T40" fmla="*/ 43 w 133"/>
                <a:gd name="T41" fmla="*/ 34 h 138"/>
                <a:gd name="T42" fmla="*/ 43 w 133"/>
                <a:gd name="T43" fmla="*/ 34 h 138"/>
                <a:gd name="T44" fmla="*/ 48 w 133"/>
                <a:gd name="T45" fmla="*/ 56 h 138"/>
                <a:gd name="T46" fmla="*/ 48 w 133"/>
                <a:gd name="T47" fmla="*/ 56 h 138"/>
                <a:gd name="T48" fmla="*/ 34 w 133"/>
                <a:gd name="T49" fmla="*/ 69 h 138"/>
                <a:gd name="T50" fmla="*/ 6 w 133"/>
                <a:gd name="T51" fmla="*/ 69 h 138"/>
                <a:gd name="T52" fmla="*/ 0 w 133"/>
                <a:gd name="T53" fmla="*/ 75 h 138"/>
                <a:gd name="T54" fmla="*/ 0 w 133"/>
                <a:gd name="T55" fmla="*/ 121 h 138"/>
                <a:gd name="T56" fmla="*/ 69 w 133"/>
                <a:gd name="T57" fmla="*/ 121 h 138"/>
                <a:gd name="T58" fmla="*/ 69 w 133"/>
                <a:gd name="T59" fmla="*/ 104 h 138"/>
                <a:gd name="T60" fmla="*/ 76 w 133"/>
                <a:gd name="T61" fmla="*/ 98 h 138"/>
                <a:gd name="T62" fmla="*/ 76 w 133"/>
                <a:gd name="T63" fmla="*/ 98 h 138"/>
                <a:gd name="T64" fmla="*/ 105 w 133"/>
                <a:gd name="T65" fmla="*/ 118 h 138"/>
                <a:gd name="T66" fmla="*/ 104 w 133"/>
                <a:gd name="T67" fmla="*/ 123 h 138"/>
                <a:gd name="T68" fmla="*/ 119 w 133"/>
                <a:gd name="T69" fmla="*/ 138 h 138"/>
                <a:gd name="T70" fmla="*/ 133 w 133"/>
                <a:gd name="T71" fmla="*/ 123 h 138"/>
                <a:gd name="T72" fmla="*/ 119 w 133"/>
                <a:gd name="T73" fmla="*/ 109 h 138"/>
                <a:gd name="T74" fmla="*/ 61 w 133"/>
                <a:gd name="T75" fmla="*/ 112 h 138"/>
                <a:gd name="T76" fmla="*/ 60 w 133"/>
                <a:gd name="T77" fmla="*/ 114 h 138"/>
                <a:gd name="T78" fmla="*/ 9 w 133"/>
                <a:gd name="T79" fmla="*/ 114 h 138"/>
                <a:gd name="T80" fmla="*/ 7 w 133"/>
                <a:gd name="T81" fmla="*/ 112 h 138"/>
                <a:gd name="T82" fmla="*/ 7 w 133"/>
                <a:gd name="T83" fmla="*/ 78 h 138"/>
                <a:gd name="T84" fmla="*/ 9 w 133"/>
                <a:gd name="T85" fmla="*/ 76 h 138"/>
                <a:gd name="T86" fmla="*/ 59 w 133"/>
                <a:gd name="T87" fmla="*/ 76 h 138"/>
                <a:gd name="T88" fmla="*/ 61 w 133"/>
                <a:gd name="T89" fmla="*/ 78 h 138"/>
                <a:gd name="T90" fmla="*/ 61 w 133"/>
                <a:gd name="T91" fmla="*/ 112 h 138"/>
                <a:gd name="T92" fmla="*/ 69 w 133"/>
                <a:gd name="T93" fmla="*/ 97 h 138"/>
                <a:gd name="T94" fmla="*/ 69 w 133"/>
                <a:gd name="T95" fmla="*/ 75 h 138"/>
                <a:gd name="T96" fmla="*/ 63 w 133"/>
                <a:gd name="T97" fmla="*/ 69 h 138"/>
                <a:gd name="T98" fmla="*/ 41 w 133"/>
                <a:gd name="T99" fmla="*/ 69 h 138"/>
                <a:gd name="T100" fmla="*/ 57 w 133"/>
                <a:gd name="T101" fmla="*/ 61 h 138"/>
                <a:gd name="T102" fmla="*/ 77 w 133"/>
                <a:gd name="T103" fmla="*/ 81 h 138"/>
                <a:gd name="T104" fmla="*/ 69 w 133"/>
                <a:gd name="T105" fmla="*/ 9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 h="138">
                  <a:moveTo>
                    <a:pt x="119" y="109"/>
                  </a:moveTo>
                  <a:cubicBezTo>
                    <a:pt x="115" y="109"/>
                    <a:pt x="111" y="110"/>
                    <a:pt x="109" y="112"/>
                  </a:cubicBezTo>
                  <a:cubicBezTo>
                    <a:pt x="80" y="92"/>
                    <a:pt x="80" y="92"/>
                    <a:pt x="80" y="92"/>
                  </a:cubicBezTo>
                  <a:cubicBezTo>
                    <a:pt x="80" y="92"/>
                    <a:pt x="80" y="92"/>
                    <a:pt x="80" y="92"/>
                  </a:cubicBezTo>
                  <a:cubicBezTo>
                    <a:pt x="82" y="89"/>
                    <a:pt x="83" y="85"/>
                    <a:pt x="83" y="81"/>
                  </a:cubicBezTo>
                  <a:cubicBezTo>
                    <a:pt x="83" y="76"/>
                    <a:pt x="82" y="71"/>
                    <a:pt x="80" y="68"/>
                  </a:cubicBezTo>
                  <a:cubicBezTo>
                    <a:pt x="80" y="68"/>
                    <a:pt x="80" y="68"/>
                    <a:pt x="80" y="68"/>
                  </a:cubicBezTo>
                  <a:cubicBezTo>
                    <a:pt x="113" y="42"/>
                    <a:pt x="113" y="42"/>
                    <a:pt x="113" y="42"/>
                  </a:cubicBezTo>
                  <a:cubicBezTo>
                    <a:pt x="115" y="43"/>
                    <a:pt x="118" y="44"/>
                    <a:pt x="121" y="44"/>
                  </a:cubicBezTo>
                  <a:cubicBezTo>
                    <a:pt x="128" y="44"/>
                    <a:pt x="133" y="39"/>
                    <a:pt x="133" y="32"/>
                  </a:cubicBezTo>
                  <a:cubicBezTo>
                    <a:pt x="133" y="25"/>
                    <a:pt x="128" y="19"/>
                    <a:pt x="121" y="19"/>
                  </a:cubicBezTo>
                  <a:cubicBezTo>
                    <a:pt x="114" y="19"/>
                    <a:pt x="108" y="25"/>
                    <a:pt x="108" y="32"/>
                  </a:cubicBezTo>
                  <a:cubicBezTo>
                    <a:pt x="108" y="33"/>
                    <a:pt x="108" y="35"/>
                    <a:pt x="109" y="36"/>
                  </a:cubicBezTo>
                  <a:cubicBezTo>
                    <a:pt x="75" y="62"/>
                    <a:pt x="75" y="62"/>
                    <a:pt x="75" y="62"/>
                  </a:cubicBezTo>
                  <a:cubicBezTo>
                    <a:pt x="71" y="58"/>
                    <a:pt x="64" y="55"/>
                    <a:pt x="57" y="55"/>
                  </a:cubicBezTo>
                  <a:cubicBezTo>
                    <a:pt x="56" y="55"/>
                    <a:pt x="56" y="55"/>
                    <a:pt x="55" y="55"/>
                  </a:cubicBezTo>
                  <a:cubicBezTo>
                    <a:pt x="50" y="32"/>
                    <a:pt x="50" y="32"/>
                    <a:pt x="50" y="32"/>
                  </a:cubicBezTo>
                  <a:cubicBezTo>
                    <a:pt x="56" y="30"/>
                    <a:pt x="60" y="24"/>
                    <a:pt x="60" y="17"/>
                  </a:cubicBezTo>
                  <a:cubicBezTo>
                    <a:pt x="60" y="8"/>
                    <a:pt x="52" y="0"/>
                    <a:pt x="43" y="0"/>
                  </a:cubicBezTo>
                  <a:cubicBezTo>
                    <a:pt x="34" y="0"/>
                    <a:pt x="26" y="8"/>
                    <a:pt x="26" y="17"/>
                  </a:cubicBezTo>
                  <a:cubicBezTo>
                    <a:pt x="26" y="26"/>
                    <a:pt x="34" y="34"/>
                    <a:pt x="43" y="34"/>
                  </a:cubicBezTo>
                  <a:cubicBezTo>
                    <a:pt x="43" y="34"/>
                    <a:pt x="43" y="34"/>
                    <a:pt x="43" y="34"/>
                  </a:cubicBezTo>
                  <a:cubicBezTo>
                    <a:pt x="48" y="56"/>
                    <a:pt x="48" y="56"/>
                    <a:pt x="48" y="56"/>
                  </a:cubicBezTo>
                  <a:cubicBezTo>
                    <a:pt x="48" y="56"/>
                    <a:pt x="48" y="56"/>
                    <a:pt x="48" y="56"/>
                  </a:cubicBezTo>
                  <a:cubicBezTo>
                    <a:pt x="42" y="59"/>
                    <a:pt x="37" y="63"/>
                    <a:pt x="34" y="69"/>
                  </a:cubicBezTo>
                  <a:cubicBezTo>
                    <a:pt x="6" y="69"/>
                    <a:pt x="6" y="69"/>
                    <a:pt x="6" y="69"/>
                  </a:cubicBezTo>
                  <a:cubicBezTo>
                    <a:pt x="2" y="69"/>
                    <a:pt x="0" y="72"/>
                    <a:pt x="0" y="75"/>
                  </a:cubicBezTo>
                  <a:cubicBezTo>
                    <a:pt x="0" y="121"/>
                    <a:pt x="0" y="121"/>
                    <a:pt x="0" y="121"/>
                  </a:cubicBezTo>
                  <a:cubicBezTo>
                    <a:pt x="69" y="121"/>
                    <a:pt x="69" y="121"/>
                    <a:pt x="69" y="121"/>
                  </a:cubicBezTo>
                  <a:cubicBezTo>
                    <a:pt x="69" y="104"/>
                    <a:pt x="69" y="104"/>
                    <a:pt x="69" y="104"/>
                  </a:cubicBezTo>
                  <a:cubicBezTo>
                    <a:pt x="72" y="102"/>
                    <a:pt x="74" y="100"/>
                    <a:pt x="76" y="98"/>
                  </a:cubicBezTo>
                  <a:cubicBezTo>
                    <a:pt x="76" y="98"/>
                    <a:pt x="76" y="98"/>
                    <a:pt x="76" y="98"/>
                  </a:cubicBezTo>
                  <a:cubicBezTo>
                    <a:pt x="105" y="118"/>
                    <a:pt x="105" y="118"/>
                    <a:pt x="105" y="118"/>
                  </a:cubicBezTo>
                  <a:cubicBezTo>
                    <a:pt x="104" y="120"/>
                    <a:pt x="104" y="121"/>
                    <a:pt x="104" y="123"/>
                  </a:cubicBezTo>
                  <a:cubicBezTo>
                    <a:pt x="104" y="131"/>
                    <a:pt x="110" y="138"/>
                    <a:pt x="119" y="138"/>
                  </a:cubicBezTo>
                  <a:cubicBezTo>
                    <a:pt x="127" y="138"/>
                    <a:pt x="133" y="131"/>
                    <a:pt x="133" y="123"/>
                  </a:cubicBezTo>
                  <a:cubicBezTo>
                    <a:pt x="133" y="115"/>
                    <a:pt x="127" y="109"/>
                    <a:pt x="119" y="109"/>
                  </a:cubicBezTo>
                  <a:close/>
                  <a:moveTo>
                    <a:pt x="61" y="112"/>
                  </a:moveTo>
                  <a:cubicBezTo>
                    <a:pt x="61" y="113"/>
                    <a:pt x="61" y="114"/>
                    <a:pt x="60" y="114"/>
                  </a:cubicBezTo>
                  <a:cubicBezTo>
                    <a:pt x="9" y="114"/>
                    <a:pt x="9" y="114"/>
                    <a:pt x="9" y="114"/>
                  </a:cubicBezTo>
                  <a:cubicBezTo>
                    <a:pt x="8" y="114"/>
                    <a:pt x="7" y="113"/>
                    <a:pt x="7" y="112"/>
                  </a:cubicBezTo>
                  <a:cubicBezTo>
                    <a:pt x="7" y="78"/>
                    <a:pt x="7" y="78"/>
                    <a:pt x="7" y="78"/>
                  </a:cubicBezTo>
                  <a:cubicBezTo>
                    <a:pt x="7" y="77"/>
                    <a:pt x="8" y="76"/>
                    <a:pt x="9" y="76"/>
                  </a:cubicBezTo>
                  <a:cubicBezTo>
                    <a:pt x="59" y="76"/>
                    <a:pt x="59" y="76"/>
                    <a:pt x="59" y="76"/>
                  </a:cubicBezTo>
                  <a:cubicBezTo>
                    <a:pt x="61" y="76"/>
                    <a:pt x="61" y="77"/>
                    <a:pt x="61" y="78"/>
                  </a:cubicBezTo>
                  <a:lnTo>
                    <a:pt x="61" y="112"/>
                  </a:lnTo>
                  <a:close/>
                  <a:moveTo>
                    <a:pt x="69" y="97"/>
                  </a:moveTo>
                  <a:cubicBezTo>
                    <a:pt x="69" y="75"/>
                    <a:pt x="69" y="75"/>
                    <a:pt x="69" y="75"/>
                  </a:cubicBezTo>
                  <a:cubicBezTo>
                    <a:pt x="69" y="72"/>
                    <a:pt x="66" y="69"/>
                    <a:pt x="63" y="69"/>
                  </a:cubicBezTo>
                  <a:cubicBezTo>
                    <a:pt x="41" y="69"/>
                    <a:pt x="41" y="69"/>
                    <a:pt x="41" y="69"/>
                  </a:cubicBezTo>
                  <a:cubicBezTo>
                    <a:pt x="44" y="64"/>
                    <a:pt x="50" y="61"/>
                    <a:pt x="57" y="61"/>
                  </a:cubicBezTo>
                  <a:cubicBezTo>
                    <a:pt x="68" y="61"/>
                    <a:pt x="77" y="70"/>
                    <a:pt x="77" y="81"/>
                  </a:cubicBezTo>
                  <a:cubicBezTo>
                    <a:pt x="77" y="87"/>
                    <a:pt x="74" y="93"/>
                    <a:pt x="69"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7" name="Freeform 352">
              <a:extLst>
                <a:ext uri="{FF2B5EF4-FFF2-40B4-BE49-F238E27FC236}">
                  <a16:creationId xmlns:a16="http://schemas.microsoft.com/office/drawing/2014/main" id="{A258F973-6162-47A3-91EA-A1DFA1F11D1E}"/>
                </a:ext>
              </a:extLst>
            </p:cNvPr>
            <p:cNvSpPr>
              <a:spLocks/>
            </p:cNvSpPr>
            <p:nvPr/>
          </p:nvSpPr>
          <p:spPr bwMode="auto">
            <a:xfrm>
              <a:off x="3336926" y="4132263"/>
              <a:ext cx="85725" cy="6350"/>
            </a:xfrm>
            <a:custGeom>
              <a:avLst/>
              <a:gdLst>
                <a:gd name="T0" fmla="*/ 50 w 83"/>
                <a:gd name="T1" fmla="*/ 2 h 7"/>
                <a:gd name="T2" fmla="*/ 48 w 83"/>
                <a:gd name="T3" fmla="*/ 3 h 7"/>
                <a:gd name="T4" fmla="*/ 34 w 83"/>
                <a:gd name="T5" fmla="*/ 3 h 7"/>
                <a:gd name="T6" fmla="*/ 33 w 83"/>
                <a:gd name="T7" fmla="*/ 2 h 7"/>
                <a:gd name="T8" fmla="*/ 33 w 83"/>
                <a:gd name="T9" fmla="*/ 0 h 7"/>
                <a:gd name="T10" fmla="*/ 0 w 83"/>
                <a:gd name="T11" fmla="*/ 0 h 7"/>
                <a:gd name="T12" fmla="*/ 0 w 83"/>
                <a:gd name="T13" fmla="*/ 4 h 7"/>
                <a:gd name="T14" fmla="*/ 3 w 83"/>
                <a:gd name="T15" fmla="*/ 7 h 7"/>
                <a:gd name="T16" fmla="*/ 80 w 83"/>
                <a:gd name="T17" fmla="*/ 7 h 7"/>
                <a:gd name="T18" fmla="*/ 83 w 83"/>
                <a:gd name="T19" fmla="*/ 4 h 7"/>
                <a:gd name="T20" fmla="*/ 83 w 83"/>
                <a:gd name="T21" fmla="*/ 0 h 7"/>
                <a:gd name="T22" fmla="*/ 50 w 83"/>
                <a:gd name="T23" fmla="*/ 0 h 7"/>
                <a:gd name="T24" fmla="*/ 50 w 83"/>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
                  <a:moveTo>
                    <a:pt x="50" y="2"/>
                  </a:moveTo>
                  <a:cubicBezTo>
                    <a:pt x="50" y="2"/>
                    <a:pt x="49" y="3"/>
                    <a:pt x="48" y="3"/>
                  </a:cubicBezTo>
                  <a:cubicBezTo>
                    <a:pt x="34" y="3"/>
                    <a:pt x="34" y="3"/>
                    <a:pt x="34" y="3"/>
                  </a:cubicBezTo>
                  <a:cubicBezTo>
                    <a:pt x="33" y="3"/>
                    <a:pt x="33" y="2"/>
                    <a:pt x="33" y="2"/>
                  </a:cubicBezTo>
                  <a:cubicBezTo>
                    <a:pt x="33" y="0"/>
                    <a:pt x="33" y="0"/>
                    <a:pt x="33" y="0"/>
                  </a:cubicBezTo>
                  <a:cubicBezTo>
                    <a:pt x="0" y="0"/>
                    <a:pt x="0" y="0"/>
                    <a:pt x="0" y="0"/>
                  </a:cubicBezTo>
                  <a:cubicBezTo>
                    <a:pt x="0" y="4"/>
                    <a:pt x="0" y="4"/>
                    <a:pt x="0" y="4"/>
                  </a:cubicBezTo>
                  <a:cubicBezTo>
                    <a:pt x="0" y="6"/>
                    <a:pt x="1" y="7"/>
                    <a:pt x="3" y="7"/>
                  </a:cubicBezTo>
                  <a:cubicBezTo>
                    <a:pt x="80" y="7"/>
                    <a:pt x="80" y="7"/>
                    <a:pt x="80" y="7"/>
                  </a:cubicBezTo>
                  <a:cubicBezTo>
                    <a:pt x="81" y="7"/>
                    <a:pt x="83" y="6"/>
                    <a:pt x="83" y="4"/>
                  </a:cubicBezTo>
                  <a:cubicBezTo>
                    <a:pt x="83" y="0"/>
                    <a:pt x="83" y="0"/>
                    <a:pt x="83" y="0"/>
                  </a:cubicBezTo>
                  <a:cubicBezTo>
                    <a:pt x="50" y="0"/>
                    <a:pt x="50" y="0"/>
                    <a:pt x="50" y="0"/>
                  </a:cubicBezTo>
                  <a:lnTo>
                    <a:pt x="5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8" name="Freeform 353">
              <a:extLst>
                <a:ext uri="{FF2B5EF4-FFF2-40B4-BE49-F238E27FC236}">
                  <a16:creationId xmlns:a16="http://schemas.microsoft.com/office/drawing/2014/main" id="{B06CE865-F64F-40FA-BB7C-BE8ADCDF8EBE}"/>
                </a:ext>
              </a:extLst>
            </p:cNvPr>
            <p:cNvSpPr>
              <a:spLocks/>
            </p:cNvSpPr>
            <p:nvPr/>
          </p:nvSpPr>
          <p:spPr bwMode="auto">
            <a:xfrm>
              <a:off x="3375026" y="4090988"/>
              <a:ext cx="15875" cy="23813"/>
            </a:xfrm>
            <a:custGeom>
              <a:avLst/>
              <a:gdLst>
                <a:gd name="T0" fmla="*/ 0 w 10"/>
                <a:gd name="T1" fmla="*/ 0 h 15"/>
                <a:gd name="T2" fmla="*/ 0 w 10"/>
                <a:gd name="T3" fmla="*/ 12 h 15"/>
                <a:gd name="T4" fmla="*/ 2 w 10"/>
                <a:gd name="T5" fmla="*/ 8 h 15"/>
                <a:gd name="T6" fmla="*/ 6 w 10"/>
                <a:gd name="T7" fmla="*/ 15 h 15"/>
                <a:gd name="T8" fmla="*/ 9 w 10"/>
                <a:gd name="T9" fmla="*/ 13 h 15"/>
                <a:gd name="T10" fmla="*/ 5 w 10"/>
                <a:gd name="T11" fmla="*/ 7 h 15"/>
                <a:gd name="T12" fmla="*/ 10 w 10"/>
                <a:gd name="T13" fmla="*/ 7 h 15"/>
                <a:gd name="T14" fmla="*/ 0 w 10"/>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5">
                  <a:moveTo>
                    <a:pt x="0" y="0"/>
                  </a:moveTo>
                  <a:lnTo>
                    <a:pt x="0" y="12"/>
                  </a:lnTo>
                  <a:lnTo>
                    <a:pt x="2" y="8"/>
                  </a:lnTo>
                  <a:lnTo>
                    <a:pt x="6" y="15"/>
                  </a:lnTo>
                  <a:lnTo>
                    <a:pt x="9" y="13"/>
                  </a:lnTo>
                  <a:lnTo>
                    <a:pt x="5" y="7"/>
                  </a:lnTo>
                  <a:lnTo>
                    <a:pt x="10" y="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69" name="Group 68">
            <a:extLst>
              <a:ext uri="{FF2B5EF4-FFF2-40B4-BE49-F238E27FC236}">
                <a16:creationId xmlns:a16="http://schemas.microsoft.com/office/drawing/2014/main" id="{D14A329C-4CA9-4EBC-B723-FDEF89C404B4}"/>
              </a:ext>
            </a:extLst>
          </p:cNvPr>
          <p:cNvGrpSpPr/>
          <p:nvPr/>
        </p:nvGrpSpPr>
        <p:grpSpPr>
          <a:xfrm>
            <a:off x="639715" y="5699757"/>
            <a:ext cx="332452" cy="359633"/>
            <a:chOff x="655638" y="1020763"/>
            <a:chExt cx="504825" cy="546100"/>
          </a:xfrm>
          <a:solidFill>
            <a:schemeClr val="bg1"/>
          </a:solidFill>
        </p:grpSpPr>
        <p:sp>
          <p:nvSpPr>
            <p:cNvPr id="70" name="Rectangle 5">
              <a:extLst>
                <a:ext uri="{FF2B5EF4-FFF2-40B4-BE49-F238E27FC236}">
                  <a16:creationId xmlns:a16="http://schemas.microsoft.com/office/drawing/2014/main" id="{ACA4CFD0-4E26-4953-B30A-5D6A0C724497}"/>
                </a:ext>
              </a:extLst>
            </p:cNvPr>
            <p:cNvSpPr>
              <a:spLocks noChangeArrowheads="1"/>
            </p:cNvSpPr>
            <p:nvPr/>
          </p:nvSpPr>
          <p:spPr bwMode="auto">
            <a:xfrm>
              <a:off x="714375" y="1274763"/>
              <a:ext cx="33338"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1" name="Rectangle 6">
              <a:extLst>
                <a:ext uri="{FF2B5EF4-FFF2-40B4-BE49-F238E27FC236}">
                  <a16:creationId xmlns:a16="http://schemas.microsoft.com/office/drawing/2014/main" id="{139A05C2-DEDC-4135-8215-BD0F4C4834DC}"/>
                </a:ext>
              </a:extLst>
            </p:cNvPr>
            <p:cNvSpPr>
              <a:spLocks noChangeArrowheads="1"/>
            </p:cNvSpPr>
            <p:nvPr/>
          </p:nvSpPr>
          <p:spPr bwMode="auto">
            <a:xfrm>
              <a:off x="762000" y="1260475"/>
              <a:ext cx="30163"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2" name="Rectangle 7">
              <a:extLst>
                <a:ext uri="{FF2B5EF4-FFF2-40B4-BE49-F238E27FC236}">
                  <a16:creationId xmlns:a16="http://schemas.microsoft.com/office/drawing/2014/main" id="{3871EE1E-72B6-4C0C-B01E-C87016700CDE}"/>
                </a:ext>
              </a:extLst>
            </p:cNvPr>
            <p:cNvSpPr>
              <a:spLocks noChangeArrowheads="1"/>
            </p:cNvSpPr>
            <p:nvPr/>
          </p:nvSpPr>
          <p:spPr bwMode="auto">
            <a:xfrm>
              <a:off x="803275" y="1244600"/>
              <a:ext cx="3016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3" name="Rectangle 8">
              <a:extLst>
                <a:ext uri="{FF2B5EF4-FFF2-40B4-BE49-F238E27FC236}">
                  <a16:creationId xmlns:a16="http://schemas.microsoft.com/office/drawing/2014/main" id="{3A3E19DC-E819-47E9-8555-9075AE6E123F}"/>
                </a:ext>
              </a:extLst>
            </p:cNvPr>
            <p:cNvSpPr>
              <a:spLocks noChangeArrowheads="1"/>
            </p:cNvSpPr>
            <p:nvPr/>
          </p:nvSpPr>
          <p:spPr bwMode="auto">
            <a:xfrm>
              <a:off x="847725" y="1235075"/>
              <a:ext cx="30163" cy="114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4" name="Freeform 9">
              <a:extLst>
                <a:ext uri="{FF2B5EF4-FFF2-40B4-BE49-F238E27FC236}">
                  <a16:creationId xmlns:a16="http://schemas.microsoft.com/office/drawing/2014/main" id="{D323DA0A-4719-46D7-A9C7-A6B9E30DEEFC}"/>
                </a:ext>
              </a:extLst>
            </p:cNvPr>
            <p:cNvSpPr>
              <a:spLocks noEditPoints="1"/>
            </p:cNvSpPr>
            <p:nvPr/>
          </p:nvSpPr>
          <p:spPr bwMode="auto">
            <a:xfrm>
              <a:off x="660400" y="1133475"/>
              <a:ext cx="292100" cy="293688"/>
            </a:xfrm>
            <a:custGeom>
              <a:avLst/>
              <a:gdLst>
                <a:gd name="T0" fmla="*/ 63 w 125"/>
                <a:gd name="T1" fmla="*/ 0 h 125"/>
                <a:gd name="T2" fmla="*/ 0 w 125"/>
                <a:gd name="T3" fmla="*/ 63 h 125"/>
                <a:gd name="T4" fmla="*/ 63 w 125"/>
                <a:gd name="T5" fmla="*/ 125 h 125"/>
                <a:gd name="T6" fmla="*/ 125 w 125"/>
                <a:gd name="T7" fmla="*/ 63 h 125"/>
                <a:gd name="T8" fmla="*/ 63 w 125"/>
                <a:gd name="T9" fmla="*/ 0 h 125"/>
                <a:gd name="T10" fmla="*/ 63 w 125"/>
                <a:gd name="T11" fmla="*/ 117 h 125"/>
                <a:gd name="T12" fmla="*/ 9 w 125"/>
                <a:gd name="T13" fmla="*/ 63 h 125"/>
                <a:gd name="T14" fmla="*/ 63 w 125"/>
                <a:gd name="T15" fmla="*/ 9 h 125"/>
                <a:gd name="T16" fmla="*/ 116 w 125"/>
                <a:gd name="T17" fmla="*/ 63 h 125"/>
                <a:gd name="T18" fmla="*/ 63 w 125"/>
                <a:gd name="T19" fmla="*/ 11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63" y="117"/>
                  </a:moveTo>
                  <a:cubicBezTo>
                    <a:pt x="33" y="117"/>
                    <a:pt x="9" y="92"/>
                    <a:pt x="9" y="63"/>
                  </a:cubicBezTo>
                  <a:cubicBezTo>
                    <a:pt x="9" y="33"/>
                    <a:pt x="33" y="9"/>
                    <a:pt x="63" y="9"/>
                  </a:cubicBezTo>
                  <a:cubicBezTo>
                    <a:pt x="92" y="9"/>
                    <a:pt x="116" y="33"/>
                    <a:pt x="116" y="63"/>
                  </a:cubicBezTo>
                  <a:cubicBezTo>
                    <a:pt x="116" y="92"/>
                    <a:pt x="92" y="117"/>
                    <a:pt x="63"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5" name="Freeform 10">
              <a:extLst>
                <a:ext uri="{FF2B5EF4-FFF2-40B4-BE49-F238E27FC236}">
                  <a16:creationId xmlns:a16="http://schemas.microsoft.com/office/drawing/2014/main" id="{954A3CD8-7606-4946-B5AD-88A026993DC2}"/>
                </a:ext>
              </a:extLst>
            </p:cNvPr>
            <p:cNvSpPr>
              <a:spLocks/>
            </p:cNvSpPr>
            <p:nvPr/>
          </p:nvSpPr>
          <p:spPr bwMode="auto">
            <a:xfrm>
              <a:off x="655638" y="1323975"/>
              <a:ext cx="96838" cy="109538"/>
            </a:xfrm>
            <a:custGeom>
              <a:avLst/>
              <a:gdLst>
                <a:gd name="T0" fmla="*/ 0 w 41"/>
                <a:gd name="T1" fmla="*/ 0 h 47"/>
                <a:gd name="T2" fmla="*/ 0 w 41"/>
                <a:gd name="T3" fmla="*/ 47 h 47"/>
                <a:gd name="T4" fmla="*/ 41 w 41"/>
                <a:gd name="T5" fmla="*/ 47 h 47"/>
                <a:gd name="T6" fmla="*/ 0 w 41"/>
                <a:gd name="T7" fmla="*/ 0 h 47"/>
              </a:gdLst>
              <a:ahLst/>
              <a:cxnLst>
                <a:cxn ang="0">
                  <a:pos x="T0" y="T1"/>
                </a:cxn>
                <a:cxn ang="0">
                  <a:pos x="T2" y="T3"/>
                </a:cxn>
                <a:cxn ang="0">
                  <a:pos x="T4" y="T5"/>
                </a:cxn>
                <a:cxn ang="0">
                  <a:pos x="T6" y="T7"/>
                </a:cxn>
              </a:cxnLst>
              <a:rect l="0" t="0" r="r" b="b"/>
              <a:pathLst>
                <a:path w="41" h="47">
                  <a:moveTo>
                    <a:pt x="0" y="0"/>
                  </a:moveTo>
                  <a:cubicBezTo>
                    <a:pt x="0" y="47"/>
                    <a:pt x="0" y="47"/>
                    <a:pt x="0" y="47"/>
                  </a:cubicBezTo>
                  <a:cubicBezTo>
                    <a:pt x="41" y="47"/>
                    <a:pt x="41" y="47"/>
                    <a:pt x="41" y="47"/>
                  </a:cubicBezTo>
                  <a:cubicBezTo>
                    <a:pt x="21" y="39"/>
                    <a:pt x="5" y="2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6" name="Freeform 11">
              <a:extLst>
                <a:ext uri="{FF2B5EF4-FFF2-40B4-BE49-F238E27FC236}">
                  <a16:creationId xmlns:a16="http://schemas.microsoft.com/office/drawing/2014/main" id="{32D9F6D6-78A9-4538-AD57-B4A0B5BA81B6}"/>
                </a:ext>
              </a:extLst>
            </p:cNvPr>
            <p:cNvSpPr>
              <a:spLocks/>
            </p:cNvSpPr>
            <p:nvPr/>
          </p:nvSpPr>
          <p:spPr bwMode="auto">
            <a:xfrm>
              <a:off x="911225" y="1370013"/>
              <a:ext cx="55563" cy="57150"/>
            </a:xfrm>
            <a:custGeom>
              <a:avLst/>
              <a:gdLst>
                <a:gd name="T0" fmla="*/ 13 w 35"/>
                <a:gd name="T1" fmla="*/ 36 h 36"/>
                <a:gd name="T2" fmla="*/ 0 w 35"/>
                <a:gd name="T3" fmla="*/ 22 h 36"/>
                <a:gd name="T4" fmla="*/ 22 w 35"/>
                <a:gd name="T5" fmla="*/ 0 h 36"/>
                <a:gd name="T6" fmla="*/ 35 w 35"/>
                <a:gd name="T7" fmla="*/ 13 h 36"/>
                <a:gd name="T8" fmla="*/ 13 w 35"/>
                <a:gd name="T9" fmla="*/ 36 h 36"/>
              </a:gdLst>
              <a:ahLst/>
              <a:cxnLst>
                <a:cxn ang="0">
                  <a:pos x="T0" y="T1"/>
                </a:cxn>
                <a:cxn ang="0">
                  <a:pos x="T2" y="T3"/>
                </a:cxn>
                <a:cxn ang="0">
                  <a:pos x="T4" y="T5"/>
                </a:cxn>
                <a:cxn ang="0">
                  <a:pos x="T6" y="T7"/>
                </a:cxn>
                <a:cxn ang="0">
                  <a:pos x="T8" y="T9"/>
                </a:cxn>
              </a:cxnLst>
              <a:rect l="0" t="0" r="r" b="b"/>
              <a:pathLst>
                <a:path w="35" h="36">
                  <a:moveTo>
                    <a:pt x="13" y="36"/>
                  </a:moveTo>
                  <a:lnTo>
                    <a:pt x="0" y="22"/>
                  </a:lnTo>
                  <a:lnTo>
                    <a:pt x="22" y="0"/>
                  </a:lnTo>
                  <a:lnTo>
                    <a:pt x="35" y="13"/>
                  </a:ln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7" name="Freeform 12">
              <a:extLst>
                <a:ext uri="{FF2B5EF4-FFF2-40B4-BE49-F238E27FC236}">
                  <a16:creationId xmlns:a16="http://schemas.microsoft.com/office/drawing/2014/main" id="{FE6FE5A9-47FB-4A01-9B00-695A1D84FC7D}"/>
                </a:ext>
              </a:extLst>
            </p:cNvPr>
            <p:cNvSpPr>
              <a:spLocks/>
            </p:cNvSpPr>
            <p:nvPr/>
          </p:nvSpPr>
          <p:spPr bwMode="auto">
            <a:xfrm>
              <a:off x="931863" y="1395413"/>
              <a:ext cx="184150" cy="171450"/>
            </a:xfrm>
            <a:custGeom>
              <a:avLst/>
              <a:gdLst>
                <a:gd name="T0" fmla="*/ 0 w 116"/>
                <a:gd name="T1" fmla="*/ 25 h 108"/>
                <a:gd name="T2" fmla="*/ 87 w 116"/>
                <a:gd name="T3" fmla="*/ 108 h 108"/>
                <a:gd name="T4" fmla="*/ 116 w 116"/>
                <a:gd name="T5" fmla="*/ 83 h 108"/>
                <a:gd name="T6" fmla="*/ 28 w 116"/>
                <a:gd name="T7" fmla="*/ 0 h 108"/>
                <a:gd name="T8" fmla="*/ 0 w 116"/>
                <a:gd name="T9" fmla="*/ 25 h 108"/>
              </a:gdLst>
              <a:ahLst/>
              <a:cxnLst>
                <a:cxn ang="0">
                  <a:pos x="T0" y="T1"/>
                </a:cxn>
                <a:cxn ang="0">
                  <a:pos x="T2" y="T3"/>
                </a:cxn>
                <a:cxn ang="0">
                  <a:pos x="T4" y="T5"/>
                </a:cxn>
                <a:cxn ang="0">
                  <a:pos x="T6" y="T7"/>
                </a:cxn>
                <a:cxn ang="0">
                  <a:pos x="T8" y="T9"/>
                </a:cxn>
              </a:cxnLst>
              <a:rect l="0" t="0" r="r" b="b"/>
              <a:pathLst>
                <a:path w="116" h="108">
                  <a:moveTo>
                    <a:pt x="0" y="25"/>
                  </a:moveTo>
                  <a:lnTo>
                    <a:pt x="87" y="108"/>
                  </a:lnTo>
                  <a:lnTo>
                    <a:pt x="116" y="83"/>
                  </a:lnTo>
                  <a:lnTo>
                    <a:pt x="28"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8" name="Freeform 13">
              <a:extLst>
                <a:ext uri="{FF2B5EF4-FFF2-40B4-BE49-F238E27FC236}">
                  <a16:creationId xmlns:a16="http://schemas.microsoft.com/office/drawing/2014/main" id="{66C453E0-E02B-4FCE-8B4A-214031356FA6}"/>
                </a:ext>
              </a:extLst>
            </p:cNvPr>
            <p:cNvSpPr>
              <a:spLocks noEditPoints="1"/>
            </p:cNvSpPr>
            <p:nvPr/>
          </p:nvSpPr>
          <p:spPr bwMode="auto">
            <a:xfrm>
              <a:off x="655638" y="1020763"/>
              <a:ext cx="504825" cy="515938"/>
            </a:xfrm>
            <a:custGeom>
              <a:avLst/>
              <a:gdLst>
                <a:gd name="T0" fmla="*/ 69 w 216"/>
                <a:gd name="T1" fmla="*/ 181 h 220"/>
                <a:gd name="T2" fmla="*/ 58 w 216"/>
                <a:gd name="T3" fmla="*/ 209 h 220"/>
                <a:gd name="T4" fmla="*/ 50 w 216"/>
                <a:gd name="T5" fmla="*/ 220 h 220"/>
                <a:gd name="T6" fmla="*/ 153 w 216"/>
                <a:gd name="T7" fmla="*/ 220 h 220"/>
                <a:gd name="T8" fmla="*/ 105 w 216"/>
                <a:gd name="T9" fmla="*/ 171 h 220"/>
                <a:gd name="T10" fmla="*/ 69 w 216"/>
                <a:gd name="T11" fmla="*/ 181 h 220"/>
                <a:gd name="T12" fmla="*/ 0 w 216"/>
                <a:gd name="T13" fmla="*/ 0 h 220"/>
                <a:gd name="T14" fmla="*/ 0 w 216"/>
                <a:gd name="T15" fmla="*/ 92 h 220"/>
                <a:gd name="T16" fmla="*/ 17 w 216"/>
                <a:gd name="T17" fmla="*/ 62 h 220"/>
                <a:gd name="T18" fmla="*/ 17 w 216"/>
                <a:gd name="T19" fmla="*/ 18 h 220"/>
                <a:gd name="T20" fmla="*/ 198 w 216"/>
                <a:gd name="T21" fmla="*/ 18 h 220"/>
                <a:gd name="T22" fmla="*/ 198 w 216"/>
                <a:gd name="T23" fmla="*/ 159 h 220"/>
                <a:gd name="T24" fmla="*/ 145 w 216"/>
                <a:gd name="T25" fmla="*/ 159 h 220"/>
                <a:gd name="T26" fmla="*/ 161 w 216"/>
                <a:gd name="T27" fmla="*/ 176 h 220"/>
                <a:gd name="T28" fmla="*/ 216 w 216"/>
                <a:gd name="T29" fmla="*/ 176 h 220"/>
                <a:gd name="T30" fmla="*/ 216 w 216"/>
                <a:gd name="T31" fmla="*/ 0 h 220"/>
                <a:gd name="T32" fmla="*/ 0 w 216"/>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20">
                  <a:moveTo>
                    <a:pt x="69" y="181"/>
                  </a:moveTo>
                  <a:cubicBezTo>
                    <a:pt x="68" y="191"/>
                    <a:pt x="65" y="201"/>
                    <a:pt x="58" y="209"/>
                  </a:cubicBezTo>
                  <a:cubicBezTo>
                    <a:pt x="50" y="220"/>
                    <a:pt x="50" y="220"/>
                    <a:pt x="50" y="220"/>
                  </a:cubicBezTo>
                  <a:cubicBezTo>
                    <a:pt x="153" y="220"/>
                    <a:pt x="153" y="220"/>
                    <a:pt x="153" y="220"/>
                  </a:cubicBezTo>
                  <a:cubicBezTo>
                    <a:pt x="105" y="171"/>
                    <a:pt x="105" y="171"/>
                    <a:pt x="105" y="171"/>
                  </a:cubicBezTo>
                  <a:cubicBezTo>
                    <a:pt x="95" y="177"/>
                    <a:pt x="82" y="181"/>
                    <a:pt x="69" y="181"/>
                  </a:cubicBezTo>
                  <a:close/>
                  <a:moveTo>
                    <a:pt x="0" y="0"/>
                  </a:moveTo>
                  <a:cubicBezTo>
                    <a:pt x="0" y="92"/>
                    <a:pt x="0" y="92"/>
                    <a:pt x="0" y="92"/>
                  </a:cubicBezTo>
                  <a:cubicBezTo>
                    <a:pt x="3" y="81"/>
                    <a:pt x="9" y="70"/>
                    <a:pt x="17" y="62"/>
                  </a:cubicBezTo>
                  <a:cubicBezTo>
                    <a:pt x="17" y="18"/>
                    <a:pt x="17" y="18"/>
                    <a:pt x="17" y="18"/>
                  </a:cubicBezTo>
                  <a:cubicBezTo>
                    <a:pt x="198" y="18"/>
                    <a:pt x="198" y="18"/>
                    <a:pt x="198" y="18"/>
                  </a:cubicBezTo>
                  <a:cubicBezTo>
                    <a:pt x="198" y="159"/>
                    <a:pt x="198" y="159"/>
                    <a:pt x="198" y="159"/>
                  </a:cubicBezTo>
                  <a:cubicBezTo>
                    <a:pt x="145" y="159"/>
                    <a:pt x="145" y="159"/>
                    <a:pt x="145" y="159"/>
                  </a:cubicBezTo>
                  <a:cubicBezTo>
                    <a:pt x="161" y="176"/>
                    <a:pt x="161" y="176"/>
                    <a:pt x="161" y="176"/>
                  </a:cubicBezTo>
                  <a:cubicBezTo>
                    <a:pt x="216" y="176"/>
                    <a:pt x="216" y="176"/>
                    <a:pt x="216" y="176"/>
                  </a:cubicBezTo>
                  <a:cubicBezTo>
                    <a:pt x="216" y="0"/>
                    <a:pt x="216" y="0"/>
                    <a:pt x="21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79" name="Freeform 585">
            <a:extLst>
              <a:ext uri="{FF2B5EF4-FFF2-40B4-BE49-F238E27FC236}">
                <a16:creationId xmlns:a16="http://schemas.microsoft.com/office/drawing/2014/main" id="{327114FD-2292-4568-8F60-6D4726F86F35}"/>
              </a:ext>
            </a:extLst>
          </p:cNvPr>
          <p:cNvSpPr>
            <a:spLocks noEditPoints="1"/>
          </p:cNvSpPr>
          <p:nvPr/>
        </p:nvSpPr>
        <p:spPr bwMode="auto">
          <a:xfrm>
            <a:off x="628095" y="4757494"/>
            <a:ext cx="315965" cy="315965"/>
          </a:xfrm>
          <a:custGeom>
            <a:avLst/>
            <a:gdLst>
              <a:gd name="T0" fmla="*/ 127 w 140"/>
              <a:gd name="T1" fmla="*/ 17 h 140"/>
              <a:gd name="T2" fmla="*/ 115 w 140"/>
              <a:gd name="T3" fmla="*/ 26 h 140"/>
              <a:gd name="T4" fmla="*/ 61 w 140"/>
              <a:gd name="T5" fmla="*/ 26 h 140"/>
              <a:gd name="T6" fmla="*/ 31 w 140"/>
              <a:gd name="T7" fmla="*/ 0 h 140"/>
              <a:gd name="T8" fmla="*/ 0 w 140"/>
              <a:gd name="T9" fmla="*/ 31 h 140"/>
              <a:gd name="T10" fmla="*/ 26 w 140"/>
              <a:gd name="T11" fmla="*/ 61 h 140"/>
              <a:gd name="T12" fmla="*/ 26 w 140"/>
              <a:gd name="T13" fmla="*/ 115 h 140"/>
              <a:gd name="T14" fmla="*/ 18 w 140"/>
              <a:gd name="T15" fmla="*/ 127 h 140"/>
              <a:gd name="T16" fmla="*/ 31 w 140"/>
              <a:gd name="T17" fmla="*/ 140 h 140"/>
              <a:gd name="T18" fmla="*/ 44 w 140"/>
              <a:gd name="T19" fmla="*/ 127 h 140"/>
              <a:gd name="T20" fmla="*/ 36 w 140"/>
              <a:gd name="T21" fmla="*/ 115 h 140"/>
              <a:gd name="T22" fmla="*/ 36 w 140"/>
              <a:gd name="T23" fmla="*/ 61 h 140"/>
              <a:gd name="T24" fmla="*/ 49 w 140"/>
              <a:gd name="T25" fmla="*/ 56 h 140"/>
              <a:gd name="T26" fmla="*/ 104 w 140"/>
              <a:gd name="T27" fmla="*/ 111 h 140"/>
              <a:gd name="T28" fmla="*/ 103 w 140"/>
              <a:gd name="T29" fmla="*/ 116 h 140"/>
              <a:gd name="T30" fmla="*/ 116 w 140"/>
              <a:gd name="T31" fmla="*/ 129 h 140"/>
              <a:gd name="T32" fmla="*/ 129 w 140"/>
              <a:gd name="T33" fmla="*/ 116 h 140"/>
              <a:gd name="T34" fmla="*/ 116 w 140"/>
              <a:gd name="T35" fmla="*/ 103 h 140"/>
              <a:gd name="T36" fmla="*/ 111 w 140"/>
              <a:gd name="T37" fmla="*/ 104 h 140"/>
              <a:gd name="T38" fmla="*/ 56 w 140"/>
              <a:gd name="T39" fmla="*/ 49 h 140"/>
              <a:gd name="T40" fmla="*/ 61 w 140"/>
              <a:gd name="T41" fmla="*/ 36 h 140"/>
              <a:gd name="T42" fmla="*/ 115 w 140"/>
              <a:gd name="T43" fmla="*/ 36 h 140"/>
              <a:gd name="T44" fmla="*/ 127 w 140"/>
              <a:gd name="T45" fmla="*/ 44 h 140"/>
              <a:gd name="T46" fmla="*/ 140 w 140"/>
              <a:gd name="T47" fmla="*/ 31 h 140"/>
              <a:gd name="T48" fmla="*/ 127 w 140"/>
              <a:gd name="T49" fmla="*/ 17 h 140"/>
              <a:gd name="T50" fmla="*/ 10 w 140"/>
              <a:gd name="T51" fmla="*/ 31 h 140"/>
              <a:gd name="T52" fmla="*/ 16 w 140"/>
              <a:gd name="T53" fmla="*/ 16 h 140"/>
              <a:gd name="T54" fmla="*/ 31 w 140"/>
              <a:gd name="T55" fmla="*/ 10 h 140"/>
              <a:gd name="T56" fmla="*/ 45 w 140"/>
              <a:gd name="T57" fmla="*/ 16 h 140"/>
              <a:gd name="T58" fmla="*/ 51 w 140"/>
              <a:gd name="T59" fmla="*/ 31 h 140"/>
              <a:gd name="T60" fmla="*/ 45 w 140"/>
              <a:gd name="T61" fmla="*/ 45 h 140"/>
              <a:gd name="T62" fmla="*/ 31 w 140"/>
              <a:gd name="T63" fmla="*/ 51 h 140"/>
              <a:gd name="T64" fmla="*/ 16 w 140"/>
              <a:gd name="T65" fmla="*/ 45 h 140"/>
              <a:gd name="T66" fmla="*/ 10 w 140"/>
              <a:gd name="T67"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127" y="17"/>
                </a:moveTo>
                <a:cubicBezTo>
                  <a:pt x="122" y="17"/>
                  <a:pt x="117" y="21"/>
                  <a:pt x="115" y="26"/>
                </a:cubicBezTo>
                <a:cubicBezTo>
                  <a:pt x="61" y="26"/>
                  <a:pt x="61" y="26"/>
                  <a:pt x="61" y="26"/>
                </a:cubicBezTo>
                <a:cubicBezTo>
                  <a:pt x="59" y="11"/>
                  <a:pt x="46" y="0"/>
                  <a:pt x="31" y="0"/>
                </a:cubicBezTo>
                <a:cubicBezTo>
                  <a:pt x="14" y="0"/>
                  <a:pt x="0" y="14"/>
                  <a:pt x="0" y="31"/>
                </a:cubicBezTo>
                <a:cubicBezTo>
                  <a:pt x="0" y="46"/>
                  <a:pt x="11" y="58"/>
                  <a:pt x="26" y="61"/>
                </a:cubicBezTo>
                <a:cubicBezTo>
                  <a:pt x="26" y="115"/>
                  <a:pt x="26" y="115"/>
                  <a:pt x="26" y="115"/>
                </a:cubicBezTo>
                <a:cubicBezTo>
                  <a:pt x="21" y="117"/>
                  <a:pt x="18" y="122"/>
                  <a:pt x="18" y="127"/>
                </a:cubicBezTo>
                <a:cubicBezTo>
                  <a:pt x="18" y="135"/>
                  <a:pt x="24" y="140"/>
                  <a:pt x="31" y="140"/>
                </a:cubicBezTo>
                <a:cubicBezTo>
                  <a:pt x="38" y="140"/>
                  <a:pt x="44" y="135"/>
                  <a:pt x="44" y="127"/>
                </a:cubicBezTo>
                <a:cubicBezTo>
                  <a:pt x="44" y="122"/>
                  <a:pt x="41" y="117"/>
                  <a:pt x="36" y="115"/>
                </a:cubicBezTo>
                <a:cubicBezTo>
                  <a:pt x="36" y="61"/>
                  <a:pt x="36" y="61"/>
                  <a:pt x="36" y="61"/>
                </a:cubicBezTo>
                <a:cubicBezTo>
                  <a:pt x="41" y="60"/>
                  <a:pt x="45" y="58"/>
                  <a:pt x="49" y="56"/>
                </a:cubicBezTo>
                <a:cubicBezTo>
                  <a:pt x="104" y="111"/>
                  <a:pt x="104" y="111"/>
                  <a:pt x="104" y="111"/>
                </a:cubicBezTo>
                <a:cubicBezTo>
                  <a:pt x="103" y="112"/>
                  <a:pt x="103" y="114"/>
                  <a:pt x="103" y="116"/>
                </a:cubicBezTo>
                <a:cubicBezTo>
                  <a:pt x="103" y="123"/>
                  <a:pt x="109" y="129"/>
                  <a:pt x="116" y="129"/>
                </a:cubicBezTo>
                <a:cubicBezTo>
                  <a:pt x="123" y="129"/>
                  <a:pt x="129" y="123"/>
                  <a:pt x="129" y="116"/>
                </a:cubicBezTo>
                <a:cubicBezTo>
                  <a:pt x="129" y="109"/>
                  <a:pt x="123" y="103"/>
                  <a:pt x="116" y="103"/>
                </a:cubicBezTo>
                <a:cubicBezTo>
                  <a:pt x="114" y="103"/>
                  <a:pt x="112" y="103"/>
                  <a:pt x="111" y="104"/>
                </a:cubicBezTo>
                <a:cubicBezTo>
                  <a:pt x="56" y="49"/>
                  <a:pt x="56" y="49"/>
                  <a:pt x="56" y="49"/>
                </a:cubicBezTo>
                <a:cubicBezTo>
                  <a:pt x="58" y="45"/>
                  <a:pt x="60" y="41"/>
                  <a:pt x="61" y="36"/>
                </a:cubicBezTo>
                <a:cubicBezTo>
                  <a:pt x="115" y="36"/>
                  <a:pt x="115" y="36"/>
                  <a:pt x="115" y="36"/>
                </a:cubicBezTo>
                <a:cubicBezTo>
                  <a:pt x="117" y="41"/>
                  <a:pt x="122" y="44"/>
                  <a:pt x="127" y="44"/>
                </a:cubicBezTo>
                <a:cubicBezTo>
                  <a:pt x="135" y="44"/>
                  <a:pt x="140" y="38"/>
                  <a:pt x="140" y="31"/>
                </a:cubicBezTo>
                <a:cubicBezTo>
                  <a:pt x="140" y="23"/>
                  <a:pt x="135" y="17"/>
                  <a:pt x="127" y="17"/>
                </a:cubicBezTo>
                <a:close/>
                <a:moveTo>
                  <a:pt x="10" y="31"/>
                </a:moveTo>
                <a:cubicBezTo>
                  <a:pt x="10" y="25"/>
                  <a:pt x="13" y="20"/>
                  <a:pt x="16" y="16"/>
                </a:cubicBezTo>
                <a:cubicBezTo>
                  <a:pt x="20" y="13"/>
                  <a:pt x="25" y="10"/>
                  <a:pt x="31" y="10"/>
                </a:cubicBezTo>
                <a:cubicBezTo>
                  <a:pt x="37" y="10"/>
                  <a:pt x="42" y="13"/>
                  <a:pt x="45" y="16"/>
                </a:cubicBezTo>
                <a:cubicBezTo>
                  <a:pt x="49" y="20"/>
                  <a:pt x="51" y="25"/>
                  <a:pt x="51" y="31"/>
                </a:cubicBezTo>
                <a:cubicBezTo>
                  <a:pt x="51" y="36"/>
                  <a:pt x="49" y="42"/>
                  <a:pt x="45" y="45"/>
                </a:cubicBezTo>
                <a:cubicBezTo>
                  <a:pt x="42" y="49"/>
                  <a:pt x="37" y="51"/>
                  <a:pt x="31" y="51"/>
                </a:cubicBezTo>
                <a:cubicBezTo>
                  <a:pt x="25" y="51"/>
                  <a:pt x="20" y="49"/>
                  <a:pt x="16" y="45"/>
                </a:cubicBezTo>
                <a:cubicBezTo>
                  <a:pt x="13" y="42"/>
                  <a:pt x="10" y="36"/>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nvGrpSpPr>
          <p:cNvPr id="80" name="Group 79">
            <a:extLst>
              <a:ext uri="{FF2B5EF4-FFF2-40B4-BE49-F238E27FC236}">
                <a16:creationId xmlns:a16="http://schemas.microsoft.com/office/drawing/2014/main" id="{64458703-2686-45F7-8155-761C558526AF}"/>
              </a:ext>
            </a:extLst>
          </p:cNvPr>
          <p:cNvGrpSpPr/>
          <p:nvPr/>
        </p:nvGrpSpPr>
        <p:grpSpPr>
          <a:xfrm>
            <a:off x="608821" y="2731694"/>
            <a:ext cx="394612" cy="296745"/>
            <a:chOff x="1597025" y="2498725"/>
            <a:chExt cx="198438" cy="149225"/>
          </a:xfrm>
        </p:grpSpPr>
        <p:sp>
          <p:nvSpPr>
            <p:cNvPr id="81" name="Freeform 670">
              <a:extLst>
                <a:ext uri="{FF2B5EF4-FFF2-40B4-BE49-F238E27FC236}">
                  <a16:creationId xmlns:a16="http://schemas.microsoft.com/office/drawing/2014/main" id="{A30FE3C7-2D56-4BBA-B77C-8A68511440C3}"/>
                </a:ext>
              </a:extLst>
            </p:cNvPr>
            <p:cNvSpPr>
              <a:spLocks/>
            </p:cNvSpPr>
            <p:nvPr/>
          </p:nvSpPr>
          <p:spPr bwMode="auto">
            <a:xfrm>
              <a:off x="1654175" y="2538413"/>
              <a:ext cx="82550" cy="65087"/>
            </a:xfrm>
            <a:custGeom>
              <a:avLst/>
              <a:gdLst>
                <a:gd name="T0" fmla="*/ 35 w 89"/>
                <a:gd name="T1" fmla="*/ 0 h 70"/>
                <a:gd name="T2" fmla="*/ 6 w 89"/>
                <a:gd name="T3" fmla="*/ 0 h 70"/>
                <a:gd name="T4" fmla="*/ 0 w 89"/>
                <a:gd name="T5" fmla="*/ 6 h 70"/>
                <a:gd name="T6" fmla="*/ 0 w 89"/>
                <a:gd name="T7" fmla="*/ 64 h 70"/>
                <a:gd name="T8" fmla="*/ 6 w 89"/>
                <a:gd name="T9" fmla="*/ 70 h 70"/>
                <a:gd name="T10" fmla="*/ 83 w 89"/>
                <a:gd name="T11" fmla="*/ 70 h 70"/>
                <a:gd name="T12" fmla="*/ 89 w 89"/>
                <a:gd name="T13" fmla="*/ 64 h 70"/>
                <a:gd name="T14" fmla="*/ 89 w 89"/>
                <a:gd name="T15" fmla="*/ 18 h 70"/>
                <a:gd name="T16" fmla="*/ 83 w 89"/>
                <a:gd name="T17" fmla="*/ 12 h 70"/>
                <a:gd name="T18" fmla="*/ 47 w 89"/>
                <a:gd name="T19" fmla="*/ 12 h 70"/>
                <a:gd name="T20" fmla="*/ 41 w 89"/>
                <a:gd name="T21" fmla="*/ 6 h 70"/>
                <a:gd name="T22" fmla="*/ 41 w 89"/>
                <a:gd name="T23" fmla="*/ 6 h 70"/>
                <a:gd name="T24" fmla="*/ 35 w 89"/>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5" y="0"/>
                  </a:moveTo>
                  <a:cubicBezTo>
                    <a:pt x="6" y="0"/>
                    <a:pt x="6" y="0"/>
                    <a:pt x="6" y="0"/>
                  </a:cubicBezTo>
                  <a:cubicBezTo>
                    <a:pt x="3" y="0"/>
                    <a:pt x="0" y="2"/>
                    <a:pt x="0" y="6"/>
                  </a:cubicBezTo>
                  <a:cubicBezTo>
                    <a:pt x="0" y="64"/>
                    <a:pt x="0" y="64"/>
                    <a:pt x="0" y="64"/>
                  </a:cubicBezTo>
                  <a:cubicBezTo>
                    <a:pt x="0" y="67"/>
                    <a:pt x="3" y="70"/>
                    <a:pt x="6" y="70"/>
                  </a:cubicBezTo>
                  <a:cubicBezTo>
                    <a:pt x="83" y="70"/>
                    <a:pt x="83" y="70"/>
                    <a:pt x="83" y="70"/>
                  </a:cubicBezTo>
                  <a:cubicBezTo>
                    <a:pt x="87" y="70"/>
                    <a:pt x="89" y="67"/>
                    <a:pt x="89" y="64"/>
                  </a:cubicBezTo>
                  <a:cubicBezTo>
                    <a:pt x="89" y="18"/>
                    <a:pt x="89" y="18"/>
                    <a:pt x="89" y="18"/>
                  </a:cubicBezTo>
                  <a:cubicBezTo>
                    <a:pt x="89" y="15"/>
                    <a:pt x="87" y="12"/>
                    <a:pt x="83" y="12"/>
                  </a:cubicBezTo>
                  <a:cubicBezTo>
                    <a:pt x="47" y="12"/>
                    <a:pt x="47" y="12"/>
                    <a:pt x="47" y="12"/>
                  </a:cubicBezTo>
                  <a:cubicBezTo>
                    <a:pt x="43" y="12"/>
                    <a:pt x="41" y="9"/>
                    <a:pt x="41" y="6"/>
                  </a:cubicBezTo>
                  <a:cubicBezTo>
                    <a:pt x="41" y="6"/>
                    <a:pt x="41" y="6"/>
                    <a:pt x="41" y="6"/>
                  </a:cubicBezTo>
                  <a:cubicBezTo>
                    <a:pt x="41" y="2"/>
                    <a:pt x="38" y="0"/>
                    <a:pt x="3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82" name="Freeform 671">
              <a:extLst>
                <a:ext uri="{FF2B5EF4-FFF2-40B4-BE49-F238E27FC236}">
                  <a16:creationId xmlns:a16="http://schemas.microsoft.com/office/drawing/2014/main" id="{70D25BC6-73A6-46B2-859F-6C3FC52F6CB0}"/>
                </a:ext>
              </a:extLst>
            </p:cNvPr>
            <p:cNvSpPr>
              <a:spLocks/>
            </p:cNvSpPr>
            <p:nvPr/>
          </p:nvSpPr>
          <p:spPr bwMode="auto">
            <a:xfrm>
              <a:off x="1617663" y="2498725"/>
              <a:ext cx="177800" cy="77787"/>
            </a:xfrm>
            <a:custGeom>
              <a:avLst/>
              <a:gdLst>
                <a:gd name="T0" fmla="*/ 187 w 191"/>
                <a:gd name="T1" fmla="*/ 40 h 84"/>
                <a:gd name="T2" fmla="*/ 178 w 191"/>
                <a:gd name="T3" fmla="*/ 43 h 84"/>
                <a:gd name="T4" fmla="*/ 72 w 191"/>
                <a:gd name="T5" fmla="*/ 15 h 84"/>
                <a:gd name="T6" fmla="*/ 0 w 191"/>
                <a:gd name="T7" fmla="*/ 73 h 84"/>
                <a:gd name="T8" fmla="*/ 61 w 191"/>
                <a:gd name="T9" fmla="*/ 32 h 84"/>
                <a:gd name="T10" fmla="*/ 146 w 191"/>
                <a:gd name="T11" fmla="*/ 53 h 84"/>
                <a:gd name="T12" fmla="*/ 136 w 191"/>
                <a:gd name="T13" fmla="*/ 56 h 84"/>
                <a:gd name="T14" fmla="*/ 135 w 191"/>
                <a:gd name="T15" fmla="*/ 60 h 84"/>
                <a:gd name="T16" fmla="*/ 157 w 191"/>
                <a:gd name="T17" fmla="*/ 83 h 84"/>
                <a:gd name="T18" fmla="*/ 161 w 191"/>
                <a:gd name="T19" fmla="*/ 82 h 84"/>
                <a:gd name="T20" fmla="*/ 190 w 191"/>
                <a:gd name="T21" fmla="*/ 44 h 84"/>
                <a:gd name="T22" fmla="*/ 187 w 191"/>
                <a:gd name="T23"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84">
                  <a:moveTo>
                    <a:pt x="187" y="40"/>
                  </a:moveTo>
                  <a:cubicBezTo>
                    <a:pt x="178" y="43"/>
                    <a:pt x="178" y="43"/>
                    <a:pt x="178" y="43"/>
                  </a:cubicBezTo>
                  <a:cubicBezTo>
                    <a:pt x="169" y="13"/>
                    <a:pt x="121" y="0"/>
                    <a:pt x="72" y="15"/>
                  </a:cubicBezTo>
                  <a:cubicBezTo>
                    <a:pt x="35" y="26"/>
                    <a:pt x="8" y="49"/>
                    <a:pt x="0" y="73"/>
                  </a:cubicBezTo>
                  <a:cubicBezTo>
                    <a:pt x="10" y="57"/>
                    <a:pt x="33" y="41"/>
                    <a:pt x="61" y="32"/>
                  </a:cubicBezTo>
                  <a:cubicBezTo>
                    <a:pt x="105" y="19"/>
                    <a:pt x="139" y="29"/>
                    <a:pt x="146" y="53"/>
                  </a:cubicBezTo>
                  <a:cubicBezTo>
                    <a:pt x="136" y="56"/>
                    <a:pt x="136" y="56"/>
                    <a:pt x="136" y="56"/>
                  </a:cubicBezTo>
                  <a:cubicBezTo>
                    <a:pt x="135" y="56"/>
                    <a:pt x="134" y="58"/>
                    <a:pt x="135" y="60"/>
                  </a:cubicBezTo>
                  <a:cubicBezTo>
                    <a:pt x="157" y="83"/>
                    <a:pt x="157" y="83"/>
                    <a:pt x="157" y="83"/>
                  </a:cubicBezTo>
                  <a:cubicBezTo>
                    <a:pt x="158" y="84"/>
                    <a:pt x="160" y="84"/>
                    <a:pt x="161" y="82"/>
                  </a:cubicBezTo>
                  <a:cubicBezTo>
                    <a:pt x="190" y="44"/>
                    <a:pt x="190" y="44"/>
                    <a:pt x="190" y="44"/>
                  </a:cubicBezTo>
                  <a:cubicBezTo>
                    <a:pt x="191" y="42"/>
                    <a:pt x="189" y="40"/>
                    <a:pt x="18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83" name="Freeform 672">
              <a:extLst>
                <a:ext uri="{FF2B5EF4-FFF2-40B4-BE49-F238E27FC236}">
                  <a16:creationId xmlns:a16="http://schemas.microsoft.com/office/drawing/2014/main" id="{2AFAA692-D552-4853-BB87-0105C8BDAECA}"/>
                </a:ext>
              </a:extLst>
            </p:cNvPr>
            <p:cNvSpPr>
              <a:spLocks/>
            </p:cNvSpPr>
            <p:nvPr/>
          </p:nvSpPr>
          <p:spPr bwMode="auto">
            <a:xfrm>
              <a:off x="1597025" y="2568575"/>
              <a:ext cx="177800" cy="79375"/>
            </a:xfrm>
            <a:custGeom>
              <a:avLst/>
              <a:gdLst>
                <a:gd name="T0" fmla="*/ 44 w 191"/>
                <a:gd name="T1" fmla="*/ 32 h 84"/>
                <a:gd name="T2" fmla="*/ 55 w 191"/>
                <a:gd name="T3" fmla="*/ 28 h 84"/>
                <a:gd name="T4" fmla="*/ 56 w 191"/>
                <a:gd name="T5" fmla="*/ 24 h 84"/>
                <a:gd name="T6" fmla="*/ 34 w 191"/>
                <a:gd name="T7" fmla="*/ 1 h 84"/>
                <a:gd name="T8" fmla="*/ 30 w 191"/>
                <a:gd name="T9" fmla="*/ 2 h 84"/>
                <a:gd name="T10" fmla="*/ 2 w 191"/>
                <a:gd name="T11" fmla="*/ 40 h 84"/>
                <a:gd name="T12" fmla="*/ 4 w 191"/>
                <a:gd name="T13" fmla="*/ 44 h 84"/>
                <a:gd name="T14" fmla="*/ 14 w 191"/>
                <a:gd name="T15" fmla="*/ 41 h 84"/>
                <a:gd name="T16" fmla="*/ 120 w 191"/>
                <a:gd name="T17" fmla="*/ 69 h 84"/>
                <a:gd name="T18" fmla="*/ 191 w 191"/>
                <a:gd name="T19" fmla="*/ 11 h 84"/>
                <a:gd name="T20" fmla="*/ 130 w 191"/>
                <a:gd name="T21" fmla="*/ 52 h 84"/>
                <a:gd name="T22" fmla="*/ 44 w 191"/>
                <a:gd name="T23"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84">
                  <a:moveTo>
                    <a:pt x="44" y="32"/>
                  </a:moveTo>
                  <a:cubicBezTo>
                    <a:pt x="55" y="28"/>
                    <a:pt x="55" y="28"/>
                    <a:pt x="55" y="28"/>
                  </a:cubicBezTo>
                  <a:cubicBezTo>
                    <a:pt x="57" y="28"/>
                    <a:pt x="57" y="26"/>
                    <a:pt x="56" y="24"/>
                  </a:cubicBezTo>
                  <a:cubicBezTo>
                    <a:pt x="34" y="1"/>
                    <a:pt x="34" y="1"/>
                    <a:pt x="34" y="1"/>
                  </a:cubicBezTo>
                  <a:cubicBezTo>
                    <a:pt x="33" y="0"/>
                    <a:pt x="31" y="0"/>
                    <a:pt x="30" y="2"/>
                  </a:cubicBezTo>
                  <a:cubicBezTo>
                    <a:pt x="2" y="40"/>
                    <a:pt x="2" y="40"/>
                    <a:pt x="2" y="40"/>
                  </a:cubicBezTo>
                  <a:cubicBezTo>
                    <a:pt x="0" y="42"/>
                    <a:pt x="2" y="44"/>
                    <a:pt x="4" y="44"/>
                  </a:cubicBezTo>
                  <a:cubicBezTo>
                    <a:pt x="14" y="41"/>
                    <a:pt x="14" y="41"/>
                    <a:pt x="14" y="41"/>
                  </a:cubicBezTo>
                  <a:cubicBezTo>
                    <a:pt x="23" y="71"/>
                    <a:pt x="70" y="84"/>
                    <a:pt x="120" y="69"/>
                  </a:cubicBezTo>
                  <a:cubicBezTo>
                    <a:pt x="156" y="58"/>
                    <a:pt x="183" y="35"/>
                    <a:pt x="191" y="11"/>
                  </a:cubicBezTo>
                  <a:cubicBezTo>
                    <a:pt x="181" y="27"/>
                    <a:pt x="159" y="43"/>
                    <a:pt x="130" y="52"/>
                  </a:cubicBezTo>
                  <a:cubicBezTo>
                    <a:pt x="87" y="65"/>
                    <a:pt x="51" y="55"/>
                    <a:pt x="44"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88" name="Rectangle 87">
            <a:extLst>
              <a:ext uri="{FF2B5EF4-FFF2-40B4-BE49-F238E27FC236}">
                <a16:creationId xmlns:a16="http://schemas.microsoft.com/office/drawing/2014/main" id="{138C3363-2C8D-4F24-AB60-F9A84F55AABF}"/>
              </a:ext>
            </a:extLst>
          </p:cNvPr>
          <p:cNvSpPr/>
          <p:nvPr/>
        </p:nvSpPr>
        <p:spPr>
          <a:xfrm>
            <a:off x="3772331" y="3509785"/>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3</a:t>
            </a:r>
          </a:p>
        </p:txBody>
      </p:sp>
      <p:sp>
        <p:nvSpPr>
          <p:cNvPr id="89" name="Rectangle 88">
            <a:extLst>
              <a:ext uri="{FF2B5EF4-FFF2-40B4-BE49-F238E27FC236}">
                <a16:creationId xmlns:a16="http://schemas.microsoft.com/office/drawing/2014/main" id="{0F699541-92A6-4715-BE08-CA8432DE517D}"/>
              </a:ext>
            </a:extLst>
          </p:cNvPr>
          <p:cNvSpPr/>
          <p:nvPr/>
        </p:nvSpPr>
        <p:spPr>
          <a:xfrm>
            <a:off x="3772330" y="4453419"/>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4</a:t>
            </a:r>
          </a:p>
        </p:txBody>
      </p:sp>
      <p:sp>
        <p:nvSpPr>
          <p:cNvPr id="90" name="Rectangle 89">
            <a:extLst>
              <a:ext uri="{FF2B5EF4-FFF2-40B4-BE49-F238E27FC236}">
                <a16:creationId xmlns:a16="http://schemas.microsoft.com/office/drawing/2014/main" id="{BBA6D513-BC45-4C2F-88BD-E2C3B30A1375}"/>
              </a:ext>
            </a:extLst>
          </p:cNvPr>
          <p:cNvSpPr/>
          <p:nvPr/>
        </p:nvSpPr>
        <p:spPr>
          <a:xfrm>
            <a:off x="3786841" y="5396739"/>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11</a:t>
            </a:r>
          </a:p>
        </p:txBody>
      </p:sp>
      <p:sp>
        <p:nvSpPr>
          <p:cNvPr id="91" name="Oval 90">
            <a:extLst>
              <a:ext uri="{FF2B5EF4-FFF2-40B4-BE49-F238E27FC236}">
                <a16:creationId xmlns:a16="http://schemas.microsoft.com/office/drawing/2014/main" id="{3C99C65C-038D-405D-8BE5-8A7D938436D0}"/>
              </a:ext>
            </a:extLst>
          </p:cNvPr>
          <p:cNvSpPr/>
          <p:nvPr/>
        </p:nvSpPr>
        <p:spPr>
          <a:xfrm>
            <a:off x="4369231" y="1423244"/>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graphicFrame>
        <p:nvGraphicFramePr>
          <p:cNvPr id="97" name="Table 6">
            <a:extLst>
              <a:ext uri="{FF2B5EF4-FFF2-40B4-BE49-F238E27FC236}">
                <a16:creationId xmlns:a16="http://schemas.microsoft.com/office/drawing/2014/main" id="{8ECAE606-4F1A-4035-9CBF-14591F4F083F}"/>
              </a:ext>
            </a:extLst>
          </p:cNvPr>
          <p:cNvGraphicFramePr>
            <a:graphicFrameLocks noGrp="1"/>
          </p:cNvGraphicFramePr>
          <p:nvPr/>
        </p:nvGraphicFramePr>
        <p:xfrm>
          <a:off x="4237323" y="1332645"/>
          <a:ext cx="3697802" cy="4975483"/>
        </p:xfrm>
        <a:graphic>
          <a:graphicData uri="http://schemas.openxmlformats.org/drawingml/2006/table">
            <a:tbl>
              <a:tblPr firstRow="1" bandCol="1">
                <a:tableStyleId>{B301B821-A1FF-4177-AEE7-76D212191A09}</a:tableStyleId>
              </a:tblPr>
              <a:tblGrid>
                <a:gridCol w="3697802">
                  <a:extLst>
                    <a:ext uri="{9D8B030D-6E8A-4147-A177-3AD203B41FA5}">
                      <a16:colId xmlns:a16="http://schemas.microsoft.com/office/drawing/2014/main" val="3423429736"/>
                    </a:ext>
                  </a:extLst>
                </a:gridCol>
              </a:tblGrid>
              <a:tr h="1057157">
                <a:tc>
                  <a:txBody>
                    <a:bodyPr/>
                    <a:lstStyle/>
                    <a:p>
                      <a:pPr marL="0" indent="0" algn="l" defTabSz="914400" rtl="0" eaLnBrk="1" latinLnBrk="0" hangingPunct="1">
                        <a:spcBef>
                          <a:spcPts val="600"/>
                        </a:spcBef>
                        <a:buFontTx/>
                        <a:buNone/>
                      </a:pPr>
                      <a:r>
                        <a:rPr lang="en-US" sz="1600" b="0" kern="1200" dirty="0">
                          <a:solidFill>
                            <a:schemeClr val="tx1"/>
                          </a:solidFill>
                          <a:latin typeface="Segoe UI"/>
                          <a:ea typeface="+mn-ea"/>
                          <a:cs typeface="Segoe UI"/>
                        </a:rPr>
                        <a:t>          </a:t>
                      </a: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579338519"/>
                  </a:ext>
                </a:extLst>
              </a:tr>
              <a:tr h="1079776">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399">
                        <a:alpha val="10000"/>
                      </a:srgbClr>
                    </a:solidFill>
                  </a:tcPr>
                </a:tc>
                <a:extLst>
                  <a:ext uri="{0D108BD9-81ED-4DB2-BD59-A6C34878D82A}">
                    <a16:rowId xmlns:a16="http://schemas.microsoft.com/office/drawing/2014/main" val="984555462"/>
                  </a:ext>
                </a:extLst>
              </a:tr>
              <a:tr h="925522">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3904185329"/>
                  </a:ext>
                </a:extLst>
              </a:tr>
              <a:tr h="976941">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399">
                        <a:alpha val="10000"/>
                      </a:srgbClr>
                    </a:solidFill>
                  </a:tcPr>
                </a:tc>
                <a:extLst>
                  <a:ext uri="{0D108BD9-81ED-4DB2-BD59-A6C34878D82A}">
                    <a16:rowId xmlns:a16="http://schemas.microsoft.com/office/drawing/2014/main" val="1525531359"/>
                  </a:ext>
                </a:extLst>
              </a:tr>
              <a:tr h="936087">
                <a:tc>
                  <a:txBody>
                    <a:bodyPr/>
                    <a:lstStyle/>
                    <a:p>
                      <a:pPr marL="114300" marR="0" lvl="0" indent="0" algn="l" defTabSz="914400" rtl="0" eaLnBrk="1" fontAlgn="auto" latinLnBrk="0" hangingPunct="1">
                        <a:lnSpc>
                          <a:spcPct val="100000"/>
                        </a:lnSpc>
                        <a:spcBef>
                          <a:spcPts val="300"/>
                        </a:spcBef>
                        <a:spcAft>
                          <a:spcPts val="0"/>
                        </a:spcAft>
                        <a:buClrTx/>
                        <a:buSzTx/>
                        <a:buFontTx/>
                        <a:buNone/>
                        <a:tabLst>
                          <a:tab pos="1200150" algn="l"/>
                          <a:tab pos="2743200" algn="ctr"/>
                          <a:tab pos="3425825" algn="l"/>
                        </a:tabLst>
                        <a:defRPr/>
                      </a:pPr>
                      <a:endParaRPr kumimoji="0" lang="en-US" sz="1050" b="0" i="0" u="none" strike="noStrike" kern="1200" cap="none" spc="0" normalizeH="0" baseline="0" noProof="0" dirty="0">
                        <a:ln>
                          <a:noFill/>
                        </a:ln>
                        <a:effectLst/>
                        <a:uLnTx/>
                        <a:uFillTx/>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2959507918"/>
                  </a:ext>
                </a:extLst>
              </a:tr>
            </a:tbl>
          </a:graphicData>
        </a:graphic>
      </p:graphicFrame>
      <p:sp>
        <p:nvSpPr>
          <p:cNvPr id="98" name="Rectangle 97">
            <a:extLst>
              <a:ext uri="{FF2B5EF4-FFF2-40B4-BE49-F238E27FC236}">
                <a16:creationId xmlns:a16="http://schemas.microsoft.com/office/drawing/2014/main" id="{505913E9-1660-46DC-BD28-6894A07E3DBA}"/>
              </a:ext>
            </a:extLst>
          </p:cNvPr>
          <p:cNvSpPr/>
          <p:nvPr/>
        </p:nvSpPr>
        <p:spPr>
          <a:xfrm>
            <a:off x="7613749" y="1368737"/>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5</a:t>
            </a:r>
          </a:p>
        </p:txBody>
      </p:sp>
      <p:sp>
        <p:nvSpPr>
          <p:cNvPr id="99" name="TextBox 98">
            <a:extLst>
              <a:ext uri="{FF2B5EF4-FFF2-40B4-BE49-F238E27FC236}">
                <a16:creationId xmlns:a16="http://schemas.microsoft.com/office/drawing/2014/main" id="{5ED65EE9-9AF6-4C3C-A34C-1A3F0C0F5F10}"/>
              </a:ext>
            </a:extLst>
          </p:cNvPr>
          <p:cNvSpPr txBox="1"/>
          <p:nvPr/>
        </p:nvSpPr>
        <p:spPr>
          <a:xfrm>
            <a:off x="5027532" y="1395890"/>
            <a:ext cx="3019322" cy="6617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Segoe UI"/>
              </a:rPr>
              <a:t>Full Funnel Reporting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Segoe UI"/>
              </a:rPr>
              <a:t>(journey level views)</a:t>
            </a:r>
          </a:p>
        </p:txBody>
      </p:sp>
      <p:sp>
        <p:nvSpPr>
          <p:cNvPr id="100" name="TextBox 99">
            <a:extLst>
              <a:ext uri="{FF2B5EF4-FFF2-40B4-BE49-F238E27FC236}">
                <a16:creationId xmlns:a16="http://schemas.microsoft.com/office/drawing/2014/main" id="{3A13C075-0AB7-4800-BBDF-C3A118BA836C}"/>
              </a:ext>
            </a:extLst>
          </p:cNvPr>
          <p:cNvSpPr txBox="1"/>
          <p:nvPr/>
        </p:nvSpPr>
        <p:spPr>
          <a:xfrm>
            <a:off x="5020476" y="2644868"/>
            <a:ext cx="301932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Segoe UI"/>
              </a:rPr>
              <a:t>Cross-channel / Omni-channel</a:t>
            </a:r>
          </a:p>
        </p:txBody>
      </p:sp>
      <p:sp>
        <p:nvSpPr>
          <p:cNvPr id="101" name="Rectangle 100">
            <a:extLst>
              <a:ext uri="{FF2B5EF4-FFF2-40B4-BE49-F238E27FC236}">
                <a16:creationId xmlns:a16="http://schemas.microsoft.com/office/drawing/2014/main" id="{0B953AAE-9F55-4A27-AEF2-4D1098C12CC4}"/>
              </a:ext>
            </a:extLst>
          </p:cNvPr>
          <p:cNvSpPr/>
          <p:nvPr/>
        </p:nvSpPr>
        <p:spPr>
          <a:xfrm>
            <a:off x="7606495" y="2435537"/>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6</a:t>
            </a:r>
          </a:p>
        </p:txBody>
      </p:sp>
      <p:sp>
        <p:nvSpPr>
          <p:cNvPr id="102" name="TextBox 101">
            <a:extLst>
              <a:ext uri="{FF2B5EF4-FFF2-40B4-BE49-F238E27FC236}">
                <a16:creationId xmlns:a16="http://schemas.microsoft.com/office/drawing/2014/main" id="{4BE4846D-1BB1-47D0-9536-BF99CAF7D16A}"/>
              </a:ext>
            </a:extLst>
          </p:cNvPr>
          <p:cNvSpPr txBox="1"/>
          <p:nvPr/>
        </p:nvSpPr>
        <p:spPr>
          <a:xfrm>
            <a:off x="5014891" y="3688313"/>
            <a:ext cx="301932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Segoe UI"/>
              </a:rPr>
              <a:t>Slice by LOBs</a:t>
            </a:r>
          </a:p>
        </p:txBody>
      </p:sp>
      <p:sp>
        <p:nvSpPr>
          <p:cNvPr id="103" name="TextBox 102">
            <a:extLst>
              <a:ext uri="{FF2B5EF4-FFF2-40B4-BE49-F238E27FC236}">
                <a16:creationId xmlns:a16="http://schemas.microsoft.com/office/drawing/2014/main" id="{12D82312-89C4-42BD-AE62-D82370785B33}"/>
              </a:ext>
            </a:extLst>
          </p:cNvPr>
          <p:cNvSpPr txBox="1"/>
          <p:nvPr/>
        </p:nvSpPr>
        <p:spPr>
          <a:xfrm>
            <a:off x="5013492" y="4610141"/>
            <a:ext cx="301932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Segoe UI"/>
              </a:rPr>
              <a:t>Inventory &amp; Stock</a:t>
            </a:r>
          </a:p>
        </p:txBody>
      </p:sp>
      <p:sp>
        <p:nvSpPr>
          <p:cNvPr id="104" name="TextBox 103">
            <a:extLst>
              <a:ext uri="{FF2B5EF4-FFF2-40B4-BE49-F238E27FC236}">
                <a16:creationId xmlns:a16="http://schemas.microsoft.com/office/drawing/2014/main" id="{C93B82E2-A305-46B1-AB01-6EECB2F453F2}"/>
              </a:ext>
            </a:extLst>
          </p:cNvPr>
          <p:cNvSpPr txBox="1"/>
          <p:nvPr/>
        </p:nvSpPr>
        <p:spPr>
          <a:xfrm>
            <a:off x="4944990" y="5616162"/>
            <a:ext cx="302519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Near-real-time &amp; Event-driven Data</a:t>
            </a:r>
          </a:p>
        </p:txBody>
      </p:sp>
      <p:sp>
        <p:nvSpPr>
          <p:cNvPr id="105" name="Oval 104">
            <a:extLst>
              <a:ext uri="{FF2B5EF4-FFF2-40B4-BE49-F238E27FC236}">
                <a16:creationId xmlns:a16="http://schemas.microsoft.com/office/drawing/2014/main" id="{7664E4D9-7D14-429A-B864-9464DA56242A}"/>
              </a:ext>
            </a:extLst>
          </p:cNvPr>
          <p:cNvSpPr/>
          <p:nvPr/>
        </p:nvSpPr>
        <p:spPr>
          <a:xfrm>
            <a:off x="4379680" y="2549927"/>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106" name="Oval 105">
            <a:extLst>
              <a:ext uri="{FF2B5EF4-FFF2-40B4-BE49-F238E27FC236}">
                <a16:creationId xmlns:a16="http://schemas.microsoft.com/office/drawing/2014/main" id="{1A35AC96-F160-4060-BF6A-DB1AE8016AD3}"/>
              </a:ext>
            </a:extLst>
          </p:cNvPr>
          <p:cNvSpPr/>
          <p:nvPr/>
        </p:nvSpPr>
        <p:spPr>
          <a:xfrm>
            <a:off x="4380910" y="3602672"/>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107" name="Oval 106">
            <a:extLst>
              <a:ext uri="{FF2B5EF4-FFF2-40B4-BE49-F238E27FC236}">
                <a16:creationId xmlns:a16="http://schemas.microsoft.com/office/drawing/2014/main" id="{87261D77-2744-4B8B-BEB4-A15C153C05B8}"/>
              </a:ext>
            </a:extLst>
          </p:cNvPr>
          <p:cNvSpPr/>
          <p:nvPr/>
        </p:nvSpPr>
        <p:spPr>
          <a:xfrm>
            <a:off x="4369231" y="4564732"/>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108" name="Oval 107">
            <a:extLst>
              <a:ext uri="{FF2B5EF4-FFF2-40B4-BE49-F238E27FC236}">
                <a16:creationId xmlns:a16="http://schemas.microsoft.com/office/drawing/2014/main" id="{72C7129A-8A3D-4221-AE98-757A7B239222}"/>
              </a:ext>
            </a:extLst>
          </p:cNvPr>
          <p:cNvSpPr/>
          <p:nvPr/>
        </p:nvSpPr>
        <p:spPr>
          <a:xfrm>
            <a:off x="4369231" y="5518005"/>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grpSp>
        <p:nvGrpSpPr>
          <p:cNvPr id="127" name="Group 126">
            <a:extLst>
              <a:ext uri="{FF2B5EF4-FFF2-40B4-BE49-F238E27FC236}">
                <a16:creationId xmlns:a16="http://schemas.microsoft.com/office/drawing/2014/main" id="{B8A968DE-D68F-4861-B936-53C57E0D2B7A}"/>
              </a:ext>
            </a:extLst>
          </p:cNvPr>
          <p:cNvGrpSpPr/>
          <p:nvPr/>
        </p:nvGrpSpPr>
        <p:grpSpPr>
          <a:xfrm>
            <a:off x="4493785" y="2724244"/>
            <a:ext cx="394612" cy="296745"/>
            <a:chOff x="1597025" y="2498725"/>
            <a:chExt cx="198438" cy="149225"/>
          </a:xfrm>
        </p:grpSpPr>
        <p:sp>
          <p:nvSpPr>
            <p:cNvPr id="128" name="Freeform 670">
              <a:extLst>
                <a:ext uri="{FF2B5EF4-FFF2-40B4-BE49-F238E27FC236}">
                  <a16:creationId xmlns:a16="http://schemas.microsoft.com/office/drawing/2014/main" id="{21CAA861-BE7F-488A-9CA5-DF1E72E17FDF}"/>
                </a:ext>
              </a:extLst>
            </p:cNvPr>
            <p:cNvSpPr>
              <a:spLocks/>
            </p:cNvSpPr>
            <p:nvPr/>
          </p:nvSpPr>
          <p:spPr bwMode="auto">
            <a:xfrm>
              <a:off x="1654175" y="2538413"/>
              <a:ext cx="82550" cy="65087"/>
            </a:xfrm>
            <a:custGeom>
              <a:avLst/>
              <a:gdLst>
                <a:gd name="T0" fmla="*/ 35 w 89"/>
                <a:gd name="T1" fmla="*/ 0 h 70"/>
                <a:gd name="T2" fmla="*/ 6 w 89"/>
                <a:gd name="T3" fmla="*/ 0 h 70"/>
                <a:gd name="T4" fmla="*/ 0 w 89"/>
                <a:gd name="T5" fmla="*/ 6 h 70"/>
                <a:gd name="T6" fmla="*/ 0 w 89"/>
                <a:gd name="T7" fmla="*/ 64 h 70"/>
                <a:gd name="T8" fmla="*/ 6 w 89"/>
                <a:gd name="T9" fmla="*/ 70 h 70"/>
                <a:gd name="T10" fmla="*/ 83 w 89"/>
                <a:gd name="T11" fmla="*/ 70 h 70"/>
                <a:gd name="T12" fmla="*/ 89 w 89"/>
                <a:gd name="T13" fmla="*/ 64 h 70"/>
                <a:gd name="T14" fmla="*/ 89 w 89"/>
                <a:gd name="T15" fmla="*/ 18 h 70"/>
                <a:gd name="T16" fmla="*/ 83 w 89"/>
                <a:gd name="T17" fmla="*/ 12 h 70"/>
                <a:gd name="T18" fmla="*/ 47 w 89"/>
                <a:gd name="T19" fmla="*/ 12 h 70"/>
                <a:gd name="T20" fmla="*/ 41 w 89"/>
                <a:gd name="T21" fmla="*/ 6 h 70"/>
                <a:gd name="T22" fmla="*/ 41 w 89"/>
                <a:gd name="T23" fmla="*/ 6 h 70"/>
                <a:gd name="T24" fmla="*/ 35 w 89"/>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5" y="0"/>
                  </a:moveTo>
                  <a:cubicBezTo>
                    <a:pt x="6" y="0"/>
                    <a:pt x="6" y="0"/>
                    <a:pt x="6" y="0"/>
                  </a:cubicBezTo>
                  <a:cubicBezTo>
                    <a:pt x="3" y="0"/>
                    <a:pt x="0" y="2"/>
                    <a:pt x="0" y="6"/>
                  </a:cubicBezTo>
                  <a:cubicBezTo>
                    <a:pt x="0" y="64"/>
                    <a:pt x="0" y="64"/>
                    <a:pt x="0" y="64"/>
                  </a:cubicBezTo>
                  <a:cubicBezTo>
                    <a:pt x="0" y="67"/>
                    <a:pt x="3" y="70"/>
                    <a:pt x="6" y="70"/>
                  </a:cubicBezTo>
                  <a:cubicBezTo>
                    <a:pt x="83" y="70"/>
                    <a:pt x="83" y="70"/>
                    <a:pt x="83" y="70"/>
                  </a:cubicBezTo>
                  <a:cubicBezTo>
                    <a:pt x="87" y="70"/>
                    <a:pt x="89" y="67"/>
                    <a:pt x="89" y="64"/>
                  </a:cubicBezTo>
                  <a:cubicBezTo>
                    <a:pt x="89" y="18"/>
                    <a:pt x="89" y="18"/>
                    <a:pt x="89" y="18"/>
                  </a:cubicBezTo>
                  <a:cubicBezTo>
                    <a:pt x="89" y="15"/>
                    <a:pt x="87" y="12"/>
                    <a:pt x="83" y="12"/>
                  </a:cubicBezTo>
                  <a:cubicBezTo>
                    <a:pt x="47" y="12"/>
                    <a:pt x="47" y="12"/>
                    <a:pt x="47" y="12"/>
                  </a:cubicBezTo>
                  <a:cubicBezTo>
                    <a:pt x="43" y="12"/>
                    <a:pt x="41" y="9"/>
                    <a:pt x="41" y="6"/>
                  </a:cubicBezTo>
                  <a:cubicBezTo>
                    <a:pt x="41" y="6"/>
                    <a:pt x="41" y="6"/>
                    <a:pt x="41" y="6"/>
                  </a:cubicBezTo>
                  <a:cubicBezTo>
                    <a:pt x="41" y="2"/>
                    <a:pt x="38" y="0"/>
                    <a:pt x="3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29" name="Freeform 671">
              <a:extLst>
                <a:ext uri="{FF2B5EF4-FFF2-40B4-BE49-F238E27FC236}">
                  <a16:creationId xmlns:a16="http://schemas.microsoft.com/office/drawing/2014/main" id="{374DA747-4ECD-444B-915D-5BC242B49397}"/>
                </a:ext>
              </a:extLst>
            </p:cNvPr>
            <p:cNvSpPr>
              <a:spLocks/>
            </p:cNvSpPr>
            <p:nvPr/>
          </p:nvSpPr>
          <p:spPr bwMode="auto">
            <a:xfrm>
              <a:off x="1617663" y="2498725"/>
              <a:ext cx="177800" cy="77787"/>
            </a:xfrm>
            <a:custGeom>
              <a:avLst/>
              <a:gdLst>
                <a:gd name="T0" fmla="*/ 187 w 191"/>
                <a:gd name="T1" fmla="*/ 40 h 84"/>
                <a:gd name="T2" fmla="*/ 178 w 191"/>
                <a:gd name="T3" fmla="*/ 43 h 84"/>
                <a:gd name="T4" fmla="*/ 72 w 191"/>
                <a:gd name="T5" fmla="*/ 15 h 84"/>
                <a:gd name="T6" fmla="*/ 0 w 191"/>
                <a:gd name="T7" fmla="*/ 73 h 84"/>
                <a:gd name="T8" fmla="*/ 61 w 191"/>
                <a:gd name="T9" fmla="*/ 32 h 84"/>
                <a:gd name="T10" fmla="*/ 146 w 191"/>
                <a:gd name="T11" fmla="*/ 53 h 84"/>
                <a:gd name="T12" fmla="*/ 136 w 191"/>
                <a:gd name="T13" fmla="*/ 56 h 84"/>
                <a:gd name="T14" fmla="*/ 135 w 191"/>
                <a:gd name="T15" fmla="*/ 60 h 84"/>
                <a:gd name="T16" fmla="*/ 157 w 191"/>
                <a:gd name="T17" fmla="*/ 83 h 84"/>
                <a:gd name="T18" fmla="*/ 161 w 191"/>
                <a:gd name="T19" fmla="*/ 82 h 84"/>
                <a:gd name="T20" fmla="*/ 190 w 191"/>
                <a:gd name="T21" fmla="*/ 44 h 84"/>
                <a:gd name="T22" fmla="*/ 187 w 191"/>
                <a:gd name="T23"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84">
                  <a:moveTo>
                    <a:pt x="187" y="40"/>
                  </a:moveTo>
                  <a:cubicBezTo>
                    <a:pt x="178" y="43"/>
                    <a:pt x="178" y="43"/>
                    <a:pt x="178" y="43"/>
                  </a:cubicBezTo>
                  <a:cubicBezTo>
                    <a:pt x="169" y="13"/>
                    <a:pt x="121" y="0"/>
                    <a:pt x="72" y="15"/>
                  </a:cubicBezTo>
                  <a:cubicBezTo>
                    <a:pt x="35" y="26"/>
                    <a:pt x="8" y="49"/>
                    <a:pt x="0" y="73"/>
                  </a:cubicBezTo>
                  <a:cubicBezTo>
                    <a:pt x="10" y="57"/>
                    <a:pt x="33" y="41"/>
                    <a:pt x="61" y="32"/>
                  </a:cubicBezTo>
                  <a:cubicBezTo>
                    <a:pt x="105" y="19"/>
                    <a:pt x="139" y="29"/>
                    <a:pt x="146" y="53"/>
                  </a:cubicBezTo>
                  <a:cubicBezTo>
                    <a:pt x="136" y="56"/>
                    <a:pt x="136" y="56"/>
                    <a:pt x="136" y="56"/>
                  </a:cubicBezTo>
                  <a:cubicBezTo>
                    <a:pt x="135" y="56"/>
                    <a:pt x="134" y="58"/>
                    <a:pt x="135" y="60"/>
                  </a:cubicBezTo>
                  <a:cubicBezTo>
                    <a:pt x="157" y="83"/>
                    <a:pt x="157" y="83"/>
                    <a:pt x="157" y="83"/>
                  </a:cubicBezTo>
                  <a:cubicBezTo>
                    <a:pt x="158" y="84"/>
                    <a:pt x="160" y="84"/>
                    <a:pt x="161" y="82"/>
                  </a:cubicBezTo>
                  <a:cubicBezTo>
                    <a:pt x="190" y="44"/>
                    <a:pt x="190" y="44"/>
                    <a:pt x="190" y="44"/>
                  </a:cubicBezTo>
                  <a:cubicBezTo>
                    <a:pt x="191" y="42"/>
                    <a:pt x="189" y="40"/>
                    <a:pt x="187"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30" name="Freeform 672">
              <a:extLst>
                <a:ext uri="{FF2B5EF4-FFF2-40B4-BE49-F238E27FC236}">
                  <a16:creationId xmlns:a16="http://schemas.microsoft.com/office/drawing/2014/main" id="{CD086562-C55D-4FD6-921D-E55B234BB3DF}"/>
                </a:ext>
              </a:extLst>
            </p:cNvPr>
            <p:cNvSpPr>
              <a:spLocks/>
            </p:cNvSpPr>
            <p:nvPr/>
          </p:nvSpPr>
          <p:spPr bwMode="auto">
            <a:xfrm>
              <a:off x="1597025" y="2568575"/>
              <a:ext cx="177800" cy="79375"/>
            </a:xfrm>
            <a:custGeom>
              <a:avLst/>
              <a:gdLst>
                <a:gd name="T0" fmla="*/ 44 w 191"/>
                <a:gd name="T1" fmla="*/ 32 h 84"/>
                <a:gd name="T2" fmla="*/ 55 w 191"/>
                <a:gd name="T3" fmla="*/ 28 h 84"/>
                <a:gd name="T4" fmla="*/ 56 w 191"/>
                <a:gd name="T5" fmla="*/ 24 h 84"/>
                <a:gd name="T6" fmla="*/ 34 w 191"/>
                <a:gd name="T7" fmla="*/ 1 h 84"/>
                <a:gd name="T8" fmla="*/ 30 w 191"/>
                <a:gd name="T9" fmla="*/ 2 h 84"/>
                <a:gd name="T10" fmla="*/ 2 w 191"/>
                <a:gd name="T11" fmla="*/ 40 h 84"/>
                <a:gd name="T12" fmla="*/ 4 w 191"/>
                <a:gd name="T13" fmla="*/ 44 h 84"/>
                <a:gd name="T14" fmla="*/ 14 w 191"/>
                <a:gd name="T15" fmla="*/ 41 h 84"/>
                <a:gd name="T16" fmla="*/ 120 w 191"/>
                <a:gd name="T17" fmla="*/ 69 h 84"/>
                <a:gd name="T18" fmla="*/ 191 w 191"/>
                <a:gd name="T19" fmla="*/ 11 h 84"/>
                <a:gd name="T20" fmla="*/ 130 w 191"/>
                <a:gd name="T21" fmla="*/ 52 h 84"/>
                <a:gd name="T22" fmla="*/ 44 w 191"/>
                <a:gd name="T23"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84">
                  <a:moveTo>
                    <a:pt x="44" y="32"/>
                  </a:moveTo>
                  <a:cubicBezTo>
                    <a:pt x="55" y="28"/>
                    <a:pt x="55" y="28"/>
                    <a:pt x="55" y="28"/>
                  </a:cubicBezTo>
                  <a:cubicBezTo>
                    <a:pt x="57" y="28"/>
                    <a:pt x="57" y="26"/>
                    <a:pt x="56" y="24"/>
                  </a:cubicBezTo>
                  <a:cubicBezTo>
                    <a:pt x="34" y="1"/>
                    <a:pt x="34" y="1"/>
                    <a:pt x="34" y="1"/>
                  </a:cubicBezTo>
                  <a:cubicBezTo>
                    <a:pt x="33" y="0"/>
                    <a:pt x="31" y="0"/>
                    <a:pt x="30" y="2"/>
                  </a:cubicBezTo>
                  <a:cubicBezTo>
                    <a:pt x="2" y="40"/>
                    <a:pt x="2" y="40"/>
                    <a:pt x="2" y="40"/>
                  </a:cubicBezTo>
                  <a:cubicBezTo>
                    <a:pt x="0" y="42"/>
                    <a:pt x="2" y="44"/>
                    <a:pt x="4" y="44"/>
                  </a:cubicBezTo>
                  <a:cubicBezTo>
                    <a:pt x="14" y="41"/>
                    <a:pt x="14" y="41"/>
                    <a:pt x="14" y="41"/>
                  </a:cubicBezTo>
                  <a:cubicBezTo>
                    <a:pt x="23" y="71"/>
                    <a:pt x="70" y="84"/>
                    <a:pt x="120" y="69"/>
                  </a:cubicBezTo>
                  <a:cubicBezTo>
                    <a:pt x="156" y="58"/>
                    <a:pt x="183" y="35"/>
                    <a:pt x="191" y="11"/>
                  </a:cubicBezTo>
                  <a:cubicBezTo>
                    <a:pt x="181" y="27"/>
                    <a:pt x="159" y="43"/>
                    <a:pt x="130" y="52"/>
                  </a:cubicBezTo>
                  <a:cubicBezTo>
                    <a:pt x="87" y="65"/>
                    <a:pt x="51" y="55"/>
                    <a:pt x="44"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131" name="Rectangle 130">
            <a:extLst>
              <a:ext uri="{FF2B5EF4-FFF2-40B4-BE49-F238E27FC236}">
                <a16:creationId xmlns:a16="http://schemas.microsoft.com/office/drawing/2014/main" id="{B824EE64-2602-4FB5-844B-322FA1EF508C}"/>
              </a:ext>
            </a:extLst>
          </p:cNvPr>
          <p:cNvSpPr/>
          <p:nvPr/>
        </p:nvSpPr>
        <p:spPr>
          <a:xfrm>
            <a:off x="7599239" y="3516849"/>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7</a:t>
            </a:r>
          </a:p>
        </p:txBody>
      </p:sp>
      <p:sp>
        <p:nvSpPr>
          <p:cNvPr id="132" name="Rectangle 131">
            <a:extLst>
              <a:ext uri="{FF2B5EF4-FFF2-40B4-BE49-F238E27FC236}">
                <a16:creationId xmlns:a16="http://schemas.microsoft.com/office/drawing/2014/main" id="{B1DB55AB-A10F-47FA-8A9C-C0C9AE4CEF24}"/>
              </a:ext>
            </a:extLst>
          </p:cNvPr>
          <p:cNvSpPr/>
          <p:nvPr/>
        </p:nvSpPr>
        <p:spPr>
          <a:xfrm>
            <a:off x="7599238" y="4445969"/>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8</a:t>
            </a:r>
          </a:p>
        </p:txBody>
      </p:sp>
      <p:sp>
        <p:nvSpPr>
          <p:cNvPr id="133" name="Rectangle 132">
            <a:extLst>
              <a:ext uri="{FF2B5EF4-FFF2-40B4-BE49-F238E27FC236}">
                <a16:creationId xmlns:a16="http://schemas.microsoft.com/office/drawing/2014/main" id="{F3E2E118-3102-4BBB-844C-F4CF804885FE}"/>
              </a:ext>
            </a:extLst>
          </p:cNvPr>
          <p:cNvSpPr/>
          <p:nvPr/>
        </p:nvSpPr>
        <p:spPr>
          <a:xfrm>
            <a:off x="7613749" y="5418317"/>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9</a:t>
            </a:r>
          </a:p>
        </p:txBody>
      </p:sp>
      <p:sp>
        <p:nvSpPr>
          <p:cNvPr id="134" name="Freeform 94">
            <a:extLst>
              <a:ext uri="{FF2B5EF4-FFF2-40B4-BE49-F238E27FC236}">
                <a16:creationId xmlns:a16="http://schemas.microsoft.com/office/drawing/2014/main" id="{2085073E-7FD8-4C52-A692-CF5A2521A78B}"/>
              </a:ext>
            </a:extLst>
          </p:cNvPr>
          <p:cNvSpPr>
            <a:spLocks noEditPoints="1"/>
          </p:cNvSpPr>
          <p:nvPr/>
        </p:nvSpPr>
        <p:spPr bwMode="auto">
          <a:xfrm>
            <a:off x="4539417" y="1543566"/>
            <a:ext cx="289348" cy="362041"/>
          </a:xfrm>
          <a:custGeom>
            <a:avLst/>
            <a:gdLst>
              <a:gd name="T0" fmla="*/ 1612 w 1612"/>
              <a:gd name="T1" fmla="*/ 1011 h 2020"/>
              <a:gd name="T2" fmla="*/ 1612 w 1612"/>
              <a:gd name="T3" fmla="*/ 1981 h 2020"/>
              <a:gd name="T4" fmla="*/ 1574 w 1612"/>
              <a:gd name="T5" fmla="*/ 2019 h 2020"/>
              <a:gd name="T6" fmla="*/ 390 w 1612"/>
              <a:gd name="T7" fmla="*/ 2020 h 2020"/>
              <a:gd name="T8" fmla="*/ 339 w 1612"/>
              <a:gd name="T9" fmla="*/ 1998 h 2020"/>
              <a:gd name="T10" fmla="*/ 21 w 1612"/>
              <a:gd name="T11" fmla="*/ 1680 h 2020"/>
              <a:gd name="T12" fmla="*/ 0 w 1612"/>
              <a:gd name="T13" fmla="*/ 1624 h 2020"/>
              <a:gd name="T14" fmla="*/ 0 w 1612"/>
              <a:gd name="T15" fmla="*/ 284 h 2020"/>
              <a:gd name="T16" fmla="*/ 0 w 1612"/>
              <a:gd name="T17" fmla="*/ 38 h 2020"/>
              <a:gd name="T18" fmla="*/ 38 w 1612"/>
              <a:gd name="T19" fmla="*/ 0 h 2020"/>
              <a:gd name="T20" fmla="*/ 1572 w 1612"/>
              <a:gd name="T21" fmla="*/ 0 h 2020"/>
              <a:gd name="T22" fmla="*/ 1612 w 1612"/>
              <a:gd name="T23" fmla="*/ 43 h 2020"/>
              <a:gd name="T24" fmla="*/ 1612 w 1612"/>
              <a:gd name="T25" fmla="*/ 1011 h 2020"/>
              <a:gd name="T26" fmla="*/ 756 w 1612"/>
              <a:gd name="T27" fmla="*/ 759 h 2020"/>
              <a:gd name="T28" fmla="*/ 968 w 1612"/>
              <a:gd name="T29" fmla="*/ 675 h 2020"/>
              <a:gd name="T30" fmla="*/ 967 w 1612"/>
              <a:gd name="T31" fmla="*/ 634 h 2020"/>
              <a:gd name="T32" fmla="*/ 782 w 1612"/>
              <a:gd name="T33" fmla="*/ 476 h 2020"/>
              <a:gd name="T34" fmla="*/ 777 w 1612"/>
              <a:gd name="T35" fmla="*/ 423 h 2020"/>
              <a:gd name="T36" fmla="*/ 932 w 1612"/>
              <a:gd name="T37" fmla="*/ 235 h 2020"/>
              <a:gd name="T38" fmla="*/ 927 w 1612"/>
              <a:gd name="T39" fmla="*/ 196 h 2020"/>
              <a:gd name="T40" fmla="*/ 905 w 1612"/>
              <a:gd name="T41" fmla="*/ 182 h 2020"/>
              <a:gd name="T42" fmla="*/ 451 w 1612"/>
              <a:gd name="T43" fmla="*/ 418 h 2020"/>
              <a:gd name="T44" fmla="*/ 756 w 1612"/>
              <a:gd name="T45" fmla="*/ 759 h 2020"/>
              <a:gd name="T46" fmla="*/ 809 w 1612"/>
              <a:gd name="T47" fmla="*/ 947 h 2020"/>
              <a:gd name="T48" fmla="*/ 355 w 1612"/>
              <a:gd name="T49" fmla="*/ 947 h 2020"/>
              <a:gd name="T50" fmla="*/ 337 w 1612"/>
              <a:gd name="T51" fmla="*/ 948 h 2020"/>
              <a:gd name="T52" fmla="*/ 298 w 1612"/>
              <a:gd name="T53" fmla="*/ 989 h 2020"/>
              <a:gd name="T54" fmla="*/ 338 w 1612"/>
              <a:gd name="T55" fmla="*/ 1032 h 2020"/>
              <a:gd name="T56" fmla="*/ 358 w 1612"/>
              <a:gd name="T57" fmla="*/ 1033 h 2020"/>
              <a:gd name="T58" fmla="*/ 1035 w 1612"/>
              <a:gd name="T59" fmla="*/ 1033 h 2020"/>
              <a:gd name="T60" fmla="*/ 1261 w 1612"/>
              <a:gd name="T61" fmla="*/ 1033 h 2020"/>
              <a:gd name="T62" fmla="*/ 1313 w 1612"/>
              <a:gd name="T63" fmla="*/ 989 h 2020"/>
              <a:gd name="T64" fmla="*/ 1262 w 1612"/>
              <a:gd name="T65" fmla="*/ 947 h 2020"/>
              <a:gd name="T66" fmla="*/ 1248 w 1612"/>
              <a:gd name="T67" fmla="*/ 947 h 2020"/>
              <a:gd name="T68" fmla="*/ 809 w 1612"/>
              <a:gd name="T69" fmla="*/ 947 h 2020"/>
              <a:gd name="T70" fmla="*/ 806 w 1612"/>
              <a:gd name="T71" fmla="*/ 1342 h 2020"/>
              <a:gd name="T72" fmla="*/ 356 w 1612"/>
              <a:gd name="T73" fmla="*/ 1342 h 2020"/>
              <a:gd name="T74" fmla="*/ 298 w 1612"/>
              <a:gd name="T75" fmla="*/ 1385 h 2020"/>
              <a:gd name="T76" fmla="*/ 356 w 1612"/>
              <a:gd name="T77" fmla="*/ 1428 h 2020"/>
              <a:gd name="T78" fmla="*/ 1256 w 1612"/>
              <a:gd name="T79" fmla="*/ 1428 h 2020"/>
              <a:gd name="T80" fmla="*/ 1280 w 1612"/>
              <a:gd name="T81" fmla="*/ 1426 h 2020"/>
              <a:gd name="T82" fmla="*/ 1313 w 1612"/>
              <a:gd name="T83" fmla="*/ 1388 h 2020"/>
              <a:gd name="T84" fmla="*/ 1285 w 1612"/>
              <a:gd name="T85" fmla="*/ 1346 h 2020"/>
              <a:gd name="T86" fmla="*/ 1258 w 1612"/>
              <a:gd name="T87" fmla="*/ 1342 h 2020"/>
              <a:gd name="T88" fmla="*/ 806 w 1612"/>
              <a:gd name="T89" fmla="*/ 1342 h 2020"/>
              <a:gd name="T90" fmla="*/ 1163 w 1612"/>
              <a:gd name="T91" fmla="*/ 448 h 2020"/>
              <a:gd name="T92" fmla="*/ 1070 w 1612"/>
              <a:gd name="T93" fmla="*/ 229 h 2020"/>
              <a:gd name="T94" fmla="*/ 1034 w 1612"/>
              <a:gd name="T95" fmla="*/ 229 h 2020"/>
              <a:gd name="T96" fmla="*/ 869 w 1612"/>
              <a:gd name="T97" fmla="*/ 429 h 2020"/>
              <a:gd name="T98" fmla="*/ 872 w 1612"/>
              <a:gd name="T99" fmla="*/ 465 h 2020"/>
              <a:gd name="T100" fmla="*/ 1068 w 1612"/>
              <a:gd name="T101" fmla="*/ 632 h 2020"/>
              <a:gd name="T102" fmla="*/ 1106 w 1612"/>
              <a:gd name="T103" fmla="*/ 627 h 2020"/>
              <a:gd name="T104" fmla="*/ 1163 w 1612"/>
              <a:gd name="T105" fmla="*/ 448 h 2020"/>
              <a:gd name="T106" fmla="*/ 466 w 1612"/>
              <a:gd name="T107" fmla="*/ 1742 h 2020"/>
              <a:gd name="T108" fmla="*/ 466 w 1612"/>
              <a:gd name="T109" fmla="*/ 1589 h 2020"/>
              <a:gd name="T110" fmla="*/ 445 w 1612"/>
              <a:gd name="T111" fmla="*/ 1567 h 2020"/>
              <a:gd name="T112" fmla="*/ 139 w 1612"/>
              <a:gd name="T113" fmla="*/ 1567 h 2020"/>
              <a:gd name="T114" fmla="*/ 119 w 1612"/>
              <a:gd name="T115" fmla="*/ 1575 h 2020"/>
              <a:gd name="T116" fmla="*/ 129 w 1612"/>
              <a:gd name="T117" fmla="*/ 1594 h 2020"/>
              <a:gd name="T118" fmla="*/ 438 w 1612"/>
              <a:gd name="T119" fmla="*/ 1903 h 2020"/>
              <a:gd name="T120" fmla="*/ 458 w 1612"/>
              <a:gd name="T121" fmla="*/ 1913 h 2020"/>
              <a:gd name="T122" fmla="*/ 465 w 1612"/>
              <a:gd name="T123" fmla="*/ 1892 h 2020"/>
              <a:gd name="T124" fmla="*/ 466 w 1612"/>
              <a:gd name="T125" fmla="*/ 1742 h 2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2" h="2020">
                <a:moveTo>
                  <a:pt x="1612" y="1011"/>
                </a:moveTo>
                <a:cubicBezTo>
                  <a:pt x="1612" y="1334"/>
                  <a:pt x="1612" y="1658"/>
                  <a:pt x="1612" y="1981"/>
                </a:cubicBezTo>
                <a:cubicBezTo>
                  <a:pt x="1612" y="2010"/>
                  <a:pt x="1603" y="2019"/>
                  <a:pt x="1574" y="2019"/>
                </a:cubicBezTo>
                <a:cubicBezTo>
                  <a:pt x="1180" y="2019"/>
                  <a:pt x="785" y="2019"/>
                  <a:pt x="390" y="2020"/>
                </a:cubicBezTo>
                <a:cubicBezTo>
                  <a:pt x="370" y="2020"/>
                  <a:pt x="354" y="2013"/>
                  <a:pt x="339" y="1998"/>
                </a:cubicBezTo>
                <a:cubicBezTo>
                  <a:pt x="233" y="1892"/>
                  <a:pt x="127" y="1786"/>
                  <a:pt x="21" y="1680"/>
                </a:cubicBezTo>
                <a:cubicBezTo>
                  <a:pt x="5" y="1664"/>
                  <a:pt x="0" y="1646"/>
                  <a:pt x="0" y="1624"/>
                </a:cubicBezTo>
                <a:cubicBezTo>
                  <a:pt x="0" y="1177"/>
                  <a:pt x="0" y="731"/>
                  <a:pt x="0" y="284"/>
                </a:cubicBezTo>
                <a:cubicBezTo>
                  <a:pt x="0" y="202"/>
                  <a:pt x="0" y="120"/>
                  <a:pt x="0" y="38"/>
                </a:cubicBezTo>
                <a:cubicBezTo>
                  <a:pt x="0" y="8"/>
                  <a:pt x="8" y="0"/>
                  <a:pt x="38" y="0"/>
                </a:cubicBezTo>
                <a:cubicBezTo>
                  <a:pt x="549" y="0"/>
                  <a:pt x="1060" y="0"/>
                  <a:pt x="1572" y="0"/>
                </a:cubicBezTo>
                <a:cubicBezTo>
                  <a:pt x="1603" y="0"/>
                  <a:pt x="1612" y="11"/>
                  <a:pt x="1612" y="43"/>
                </a:cubicBezTo>
                <a:cubicBezTo>
                  <a:pt x="1612" y="366"/>
                  <a:pt x="1612" y="688"/>
                  <a:pt x="1612" y="1011"/>
                </a:cubicBezTo>
                <a:close/>
                <a:moveTo>
                  <a:pt x="756" y="759"/>
                </a:moveTo>
                <a:cubicBezTo>
                  <a:pt x="838" y="759"/>
                  <a:pt x="909" y="732"/>
                  <a:pt x="968" y="675"/>
                </a:cubicBezTo>
                <a:cubicBezTo>
                  <a:pt x="987" y="658"/>
                  <a:pt x="987" y="650"/>
                  <a:pt x="967" y="634"/>
                </a:cubicBezTo>
                <a:cubicBezTo>
                  <a:pt x="905" y="581"/>
                  <a:pt x="844" y="528"/>
                  <a:pt x="782" y="476"/>
                </a:cubicBezTo>
                <a:cubicBezTo>
                  <a:pt x="754" y="453"/>
                  <a:pt x="754" y="450"/>
                  <a:pt x="777" y="423"/>
                </a:cubicBezTo>
                <a:cubicBezTo>
                  <a:pt x="829" y="361"/>
                  <a:pt x="880" y="298"/>
                  <a:pt x="932" y="235"/>
                </a:cubicBezTo>
                <a:cubicBezTo>
                  <a:pt x="947" y="217"/>
                  <a:pt x="946" y="209"/>
                  <a:pt x="927" y="196"/>
                </a:cubicBezTo>
                <a:cubicBezTo>
                  <a:pt x="920" y="191"/>
                  <a:pt x="913" y="186"/>
                  <a:pt x="905" y="182"/>
                </a:cubicBezTo>
                <a:cubicBezTo>
                  <a:pt x="715" y="72"/>
                  <a:pt x="474" y="200"/>
                  <a:pt x="451" y="418"/>
                </a:cubicBezTo>
                <a:cubicBezTo>
                  <a:pt x="432" y="597"/>
                  <a:pt x="570" y="760"/>
                  <a:pt x="756" y="759"/>
                </a:cubicBezTo>
                <a:close/>
                <a:moveTo>
                  <a:pt x="809" y="947"/>
                </a:moveTo>
                <a:cubicBezTo>
                  <a:pt x="657" y="947"/>
                  <a:pt x="506" y="947"/>
                  <a:pt x="355" y="947"/>
                </a:cubicBezTo>
                <a:cubicBezTo>
                  <a:pt x="349" y="947"/>
                  <a:pt x="343" y="947"/>
                  <a:pt x="337" y="948"/>
                </a:cubicBezTo>
                <a:cubicBezTo>
                  <a:pt x="315" y="951"/>
                  <a:pt x="299" y="968"/>
                  <a:pt x="298" y="989"/>
                </a:cubicBezTo>
                <a:cubicBezTo>
                  <a:pt x="298" y="1011"/>
                  <a:pt x="315" y="1029"/>
                  <a:pt x="338" y="1032"/>
                </a:cubicBezTo>
                <a:cubicBezTo>
                  <a:pt x="344" y="1033"/>
                  <a:pt x="351" y="1033"/>
                  <a:pt x="358" y="1033"/>
                </a:cubicBezTo>
                <a:cubicBezTo>
                  <a:pt x="584" y="1033"/>
                  <a:pt x="810" y="1033"/>
                  <a:pt x="1035" y="1033"/>
                </a:cubicBezTo>
                <a:cubicBezTo>
                  <a:pt x="1111" y="1033"/>
                  <a:pt x="1186" y="1033"/>
                  <a:pt x="1261" y="1033"/>
                </a:cubicBezTo>
                <a:cubicBezTo>
                  <a:pt x="1292" y="1033"/>
                  <a:pt x="1313" y="1014"/>
                  <a:pt x="1313" y="989"/>
                </a:cubicBezTo>
                <a:cubicBezTo>
                  <a:pt x="1313" y="964"/>
                  <a:pt x="1293" y="947"/>
                  <a:pt x="1262" y="947"/>
                </a:cubicBezTo>
                <a:cubicBezTo>
                  <a:pt x="1258" y="947"/>
                  <a:pt x="1253" y="947"/>
                  <a:pt x="1248" y="947"/>
                </a:cubicBezTo>
                <a:cubicBezTo>
                  <a:pt x="1102" y="947"/>
                  <a:pt x="955" y="947"/>
                  <a:pt x="809" y="947"/>
                </a:cubicBezTo>
                <a:close/>
                <a:moveTo>
                  <a:pt x="806" y="1342"/>
                </a:moveTo>
                <a:cubicBezTo>
                  <a:pt x="656" y="1342"/>
                  <a:pt x="506" y="1342"/>
                  <a:pt x="356" y="1342"/>
                </a:cubicBezTo>
                <a:cubicBezTo>
                  <a:pt x="319" y="1342"/>
                  <a:pt x="298" y="1358"/>
                  <a:pt x="298" y="1385"/>
                </a:cubicBezTo>
                <a:cubicBezTo>
                  <a:pt x="298" y="1413"/>
                  <a:pt x="319" y="1428"/>
                  <a:pt x="356" y="1428"/>
                </a:cubicBezTo>
                <a:cubicBezTo>
                  <a:pt x="656" y="1428"/>
                  <a:pt x="956" y="1428"/>
                  <a:pt x="1256" y="1428"/>
                </a:cubicBezTo>
                <a:cubicBezTo>
                  <a:pt x="1264" y="1428"/>
                  <a:pt x="1273" y="1428"/>
                  <a:pt x="1280" y="1426"/>
                </a:cubicBezTo>
                <a:cubicBezTo>
                  <a:pt x="1299" y="1422"/>
                  <a:pt x="1312" y="1406"/>
                  <a:pt x="1313" y="1388"/>
                </a:cubicBezTo>
                <a:cubicBezTo>
                  <a:pt x="1314" y="1369"/>
                  <a:pt x="1304" y="1352"/>
                  <a:pt x="1285" y="1346"/>
                </a:cubicBezTo>
                <a:cubicBezTo>
                  <a:pt x="1277" y="1343"/>
                  <a:pt x="1267" y="1342"/>
                  <a:pt x="1258" y="1342"/>
                </a:cubicBezTo>
                <a:cubicBezTo>
                  <a:pt x="1107" y="1342"/>
                  <a:pt x="957" y="1342"/>
                  <a:pt x="806" y="1342"/>
                </a:cubicBezTo>
                <a:close/>
                <a:moveTo>
                  <a:pt x="1163" y="448"/>
                </a:moveTo>
                <a:cubicBezTo>
                  <a:pt x="1160" y="359"/>
                  <a:pt x="1128" y="288"/>
                  <a:pt x="1070" y="229"/>
                </a:cubicBezTo>
                <a:cubicBezTo>
                  <a:pt x="1055" y="214"/>
                  <a:pt x="1047" y="214"/>
                  <a:pt x="1034" y="229"/>
                </a:cubicBezTo>
                <a:cubicBezTo>
                  <a:pt x="979" y="296"/>
                  <a:pt x="924" y="363"/>
                  <a:pt x="869" y="429"/>
                </a:cubicBezTo>
                <a:cubicBezTo>
                  <a:pt x="858" y="443"/>
                  <a:pt x="857" y="453"/>
                  <a:pt x="872" y="465"/>
                </a:cubicBezTo>
                <a:cubicBezTo>
                  <a:pt x="937" y="520"/>
                  <a:pt x="1003" y="576"/>
                  <a:pt x="1068" y="632"/>
                </a:cubicBezTo>
                <a:cubicBezTo>
                  <a:pt x="1085" y="646"/>
                  <a:pt x="1093" y="645"/>
                  <a:pt x="1106" y="627"/>
                </a:cubicBezTo>
                <a:cubicBezTo>
                  <a:pt x="1146" y="572"/>
                  <a:pt x="1163" y="510"/>
                  <a:pt x="1163" y="448"/>
                </a:cubicBezTo>
                <a:close/>
                <a:moveTo>
                  <a:pt x="466" y="1742"/>
                </a:moveTo>
                <a:cubicBezTo>
                  <a:pt x="466" y="1691"/>
                  <a:pt x="465" y="1640"/>
                  <a:pt x="466" y="1589"/>
                </a:cubicBezTo>
                <a:cubicBezTo>
                  <a:pt x="466" y="1573"/>
                  <a:pt x="461" y="1567"/>
                  <a:pt x="445" y="1567"/>
                </a:cubicBezTo>
                <a:cubicBezTo>
                  <a:pt x="343" y="1567"/>
                  <a:pt x="241" y="1567"/>
                  <a:pt x="139" y="1567"/>
                </a:cubicBezTo>
                <a:cubicBezTo>
                  <a:pt x="132" y="1567"/>
                  <a:pt x="125" y="1573"/>
                  <a:pt x="119" y="1575"/>
                </a:cubicBezTo>
                <a:cubicBezTo>
                  <a:pt x="122" y="1582"/>
                  <a:pt x="124" y="1589"/>
                  <a:pt x="129" y="1594"/>
                </a:cubicBezTo>
                <a:cubicBezTo>
                  <a:pt x="231" y="1697"/>
                  <a:pt x="335" y="1800"/>
                  <a:pt x="438" y="1903"/>
                </a:cubicBezTo>
                <a:cubicBezTo>
                  <a:pt x="443" y="1908"/>
                  <a:pt x="452" y="1910"/>
                  <a:pt x="458" y="1913"/>
                </a:cubicBezTo>
                <a:cubicBezTo>
                  <a:pt x="461" y="1906"/>
                  <a:pt x="465" y="1899"/>
                  <a:pt x="465" y="1892"/>
                </a:cubicBezTo>
                <a:cubicBezTo>
                  <a:pt x="466" y="1842"/>
                  <a:pt x="466" y="1792"/>
                  <a:pt x="466" y="174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135" name="Group 134">
            <a:extLst>
              <a:ext uri="{FF2B5EF4-FFF2-40B4-BE49-F238E27FC236}">
                <a16:creationId xmlns:a16="http://schemas.microsoft.com/office/drawing/2014/main" id="{BD273D5E-5EFE-47AA-8479-683A5E27EDD9}"/>
              </a:ext>
            </a:extLst>
          </p:cNvPr>
          <p:cNvGrpSpPr/>
          <p:nvPr/>
        </p:nvGrpSpPr>
        <p:grpSpPr>
          <a:xfrm>
            <a:off x="4452574" y="4782662"/>
            <a:ext cx="448871" cy="280864"/>
            <a:chOff x="2038350" y="4059238"/>
            <a:chExt cx="1111250" cy="695325"/>
          </a:xfrm>
          <a:solidFill>
            <a:schemeClr val="bg1"/>
          </a:solidFill>
        </p:grpSpPr>
        <p:sp>
          <p:nvSpPr>
            <p:cNvPr id="136" name="Freeform 123">
              <a:extLst>
                <a:ext uri="{FF2B5EF4-FFF2-40B4-BE49-F238E27FC236}">
                  <a16:creationId xmlns:a16="http://schemas.microsoft.com/office/drawing/2014/main" id="{46598771-5FA1-4170-9520-D93A045599F4}"/>
                </a:ext>
              </a:extLst>
            </p:cNvPr>
            <p:cNvSpPr>
              <a:spLocks/>
            </p:cNvSpPr>
            <p:nvPr/>
          </p:nvSpPr>
          <p:spPr bwMode="auto">
            <a:xfrm>
              <a:off x="2038350" y="4059238"/>
              <a:ext cx="447675" cy="407988"/>
            </a:xfrm>
            <a:custGeom>
              <a:avLst/>
              <a:gdLst>
                <a:gd name="T0" fmla="*/ 653 w 751"/>
                <a:gd name="T1" fmla="*/ 0 h 687"/>
                <a:gd name="T2" fmla="*/ 575 w 751"/>
                <a:gd name="T3" fmla="*/ 128 h 687"/>
                <a:gd name="T4" fmla="*/ 548 w 751"/>
                <a:gd name="T5" fmla="*/ 339 h 687"/>
                <a:gd name="T6" fmla="*/ 520 w 751"/>
                <a:gd name="T7" fmla="*/ 553 h 687"/>
                <a:gd name="T8" fmla="*/ 498 w 751"/>
                <a:gd name="T9" fmla="*/ 412 h 687"/>
                <a:gd name="T10" fmla="*/ 471 w 751"/>
                <a:gd name="T11" fmla="*/ 250 h 687"/>
                <a:gd name="T12" fmla="*/ 394 w 751"/>
                <a:gd name="T13" fmla="*/ 148 h 687"/>
                <a:gd name="T14" fmla="*/ 318 w 751"/>
                <a:gd name="T15" fmla="*/ 226 h 687"/>
                <a:gd name="T16" fmla="*/ 290 w 751"/>
                <a:gd name="T17" fmla="*/ 342 h 687"/>
                <a:gd name="T18" fmla="*/ 263 w 751"/>
                <a:gd name="T19" fmla="*/ 458 h 687"/>
                <a:gd name="T20" fmla="*/ 245 w 751"/>
                <a:gd name="T21" fmla="*/ 408 h 687"/>
                <a:gd name="T22" fmla="*/ 156 w 751"/>
                <a:gd name="T23" fmla="*/ 296 h 687"/>
                <a:gd name="T24" fmla="*/ 0 w 751"/>
                <a:gd name="T25" fmla="*/ 296 h 687"/>
                <a:gd name="T26" fmla="*/ 0 w 751"/>
                <a:gd name="T27" fmla="*/ 376 h 687"/>
                <a:gd name="T28" fmla="*/ 147 w 751"/>
                <a:gd name="T29" fmla="*/ 376 h 687"/>
                <a:gd name="T30" fmla="*/ 169 w 751"/>
                <a:gd name="T31" fmla="*/ 432 h 687"/>
                <a:gd name="T32" fmla="*/ 265 w 751"/>
                <a:gd name="T33" fmla="*/ 552 h 687"/>
                <a:gd name="T34" fmla="*/ 341 w 751"/>
                <a:gd name="T35" fmla="*/ 474 h 687"/>
                <a:gd name="T36" fmla="*/ 369 w 751"/>
                <a:gd name="T37" fmla="*/ 358 h 687"/>
                <a:gd name="T38" fmla="*/ 391 w 751"/>
                <a:gd name="T39" fmla="*/ 259 h 687"/>
                <a:gd name="T40" fmla="*/ 419 w 751"/>
                <a:gd name="T41" fmla="*/ 423 h 687"/>
                <a:gd name="T42" fmla="*/ 445 w 751"/>
                <a:gd name="T43" fmla="*/ 584 h 687"/>
                <a:gd name="T44" fmla="*/ 522 w 751"/>
                <a:gd name="T45" fmla="*/ 687 h 687"/>
                <a:gd name="T46" fmla="*/ 600 w 751"/>
                <a:gd name="T47" fmla="*/ 559 h 687"/>
                <a:gd name="T48" fmla="*/ 627 w 751"/>
                <a:gd name="T49" fmla="*/ 348 h 687"/>
                <a:gd name="T50" fmla="*/ 655 w 751"/>
                <a:gd name="T51" fmla="*/ 135 h 687"/>
                <a:gd name="T52" fmla="*/ 678 w 751"/>
                <a:gd name="T53" fmla="*/ 282 h 687"/>
                <a:gd name="T54" fmla="*/ 695 w 751"/>
                <a:gd name="T55" fmla="*/ 400 h 687"/>
                <a:gd name="T56" fmla="*/ 751 w 751"/>
                <a:gd name="T57" fmla="*/ 227 h 687"/>
                <a:gd name="T58" fmla="*/ 653 w 751"/>
                <a:gd name="T59"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1" h="687">
                  <a:moveTo>
                    <a:pt x="653" y="0"/>
                  </a:moveTo>
                  <a:cubicBezTo>
                    <a:pt x="602" y="0"/>
                    <a:pt x="587" y="63"/>
                    <a:pt x="575" y="128"/>
                  </a:cubicBezTo>
                  <a:cubicBezTo>
                    <a:pt x="565" y="186"/>
                    <a:pt x="556" y="264"/>
                    <a:pt x="548" y="339"/>
                  </a:cubicBezTo>
                  <a:cubicBezTo>
                    <a:pt x="541" y="405"/>
                    <a:pt x="531" y="493"/>
                    <a:pt x="520" y="553"/>
                  </a:cubicBezTo>
                  <a:cubicBezTo>
                    <a:pt x="512" y="510"/>
                    <a:pt x="504" y="454"/>
                    <a:pt x="498" y="412"/>
                  </a:cubicBezTo>
                  <a:cubicBezTo>
                    <a:pt x="490" y="354"/>
                    <a:pt x="482" y="295"/>
                    <a:pt x="471" y="250"/>
                  </a:cubicBezTo>
                  <a:cubicBezTo>
                    <a:pt x="464" y="217"/>
                    <a:pt x="448" y="148"/>
                    <a:pt x="394" y="148"/>
                  </a:cubicBezTo>
                  <a:cubicBezTo>
                    <a:pt x="344" y="148"/>
                    <a:pt x="324" y="206"/>
                    <a:pt x="318" y="226"/>
                  </a:cubicBezTo>
                  <a:cubicBezTo>
                    <a:pt x="307" y="259"/>
                    <a:pt x="299" y="301"/>
                    <a:pt x="290" y="342"/>
                  </a:cubicBezTo>
                  <a:cubicBezTo>
                    <a:pt x="284" y="377"/>
                    <a:pt x="273" y="429"/>
                    <a:pt x="263" y="458"/>
                  </a:cubicBezTo>
                  <a:cubicBezTo>
                    <a:pt x="256" y="442"/>
                    <a:pt x="249" y="421"/>
                    <a:pt x="245" y="408"/>
                  </a:cubicBezTo>
                  <a:cubicBezTo>
                    <a:pt x="227" y="353"/>
                    <a:pt x="209" y="296"/>
                    <a:pt x="156" y="296"/>
                  </a:cubicBezTo>
                  <a:cubicBezTo>
                    <a:pt x="0" y="296"/>
                    <a:pt x="0" y="296"/>
                    <a:pt x="0" y="296"/>
                  </a:cubicBezTo>
                  <a:cubicBezTo>
                    <a:pt x="0" y="376"/>
                    <a:pt x="0" y="376"/>
                    <a:pt x="0" y="376"/>
                  </a:cubicBezTo>
                  <a:cubicBezTo>
                    <a:pt x="147" y="376"/>
                    <a:pt x="147" y="376"/>
                    <a:pt x="147" y="376"/>
                  </a:cubicBezTo>
                  <a:cubicBezTo>
                    <a:pt x="154" y="388"/>
                    <a:pt x="163" y="415"/>
                    <a:pt x="169" y="432"/>
                  </a:cubicBezTo>
                  <a:cubicBezTo>
                    <a:pt x="187" y="489"/>
                    <a:pt x="207" y="552"/>
                    <a:pt x="265" y="552"/>
                  </a:cubicBezTo>
                  <a:cubicBezTo>
                    <a:pt x="315" y="552"/>
                    <a:pt x="335" y="493"/>
                    <a:pt x="341" y="474"/>
                  </a:cubicBezTo>
                  <a:cubicBezTo>
                    <a:pt x="352" y="441"/>
                    <a:pt x="361" y="399"/>
                    <a:pt x="369" y="358"/>
                  </a:cubicBezTo>
                  <a:cubicBezTo>
                    <a:pt x="375" y="329"/>
                    <a:pt x="383" y="288"/>
                    <a:pt x="391" y="259"/>
                  </a:cubicBezTo>
                  <a:cubicBezTo>
                    <a:pt x="402" y="302"/>
                    <a:pt x="412" y="372"/>
                    <a:pt x="419" y="423"/>
                  </a:cubicBezTo>
                  <a:cubicBezTo>
                    <a:pt x="427" y="480"/>
                    <a:pt x="435" y="539"/>
                    <a:pt x="445" y="584"/>
                  </a:cubicBezTo>
                  <a:cubicBezTo>
                    <a:pt x="453" y="617"/>
                    <a:pt x="469" y="687"/>
                    <a:pt x="522" y="687"/>
                  </a:cubicBezTo>
                  <a:cubicBezTo>
                    <a:pt x="573" y="687"/>
                    <a:pt x="589" y="624"/>
                    <a:pt x="600" y="559"/>
                  </a:cubicBezTo>
                  <a:cubicBezTo>
                    <a:pt x="611" y="501"/>
                    <a:pt x="619" y="423"/>
                    <a:pt x="627" y="348"/>
                  </a:cubicBezTo>
                  <a:cubicBezTo>
                    <a:pt x="635" y="282"/>
                    <a:pt x="644" y="194"/>
                    <a:pt x="655" y="135"/>
                  </a:cubicBezTo>
                  <a:cubicBezTo>
                    <a:pt x="664" y="179"/>
                    <a:pt x="672" y="237"/>
                    <a:pt x="678" y="282"/>
                  </a:cubicBezTo>
                  <a:cubicBezTo>
                    <a:pt x="684" y="326"/>
                    <a:pt x="689" y="365"/>
                    <a:pt x="695" y="400"/>
                  </a:cubicBezTo>
                  <a:cubicBezTo>
                    <a:pt x="702" y="338"/>
                    <a:pt x="721" y="280"/>
                    <a:pt x="751" y="227"/>
                  </a:cubicBezTo>
                  <a:cubicBezTo>
                    <a:pt x="731" y="84"/>
                    <a:pt x="714" y="0"/>
                    <a:pt x="6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37" name="Freeform 124">
              <a:extLst>
                <a:ext uri="{FF2B5EF4-FFF2-40B4-BE49-F238E27FC236}">
                  <a16:creationId xmlns:a16="http://schemas.microsoft.com/office/drawing/2014/main" id="{41D40BCE-E008-4334-B0C8-AB5EEFFE6BFC}"/>
                </a:ext>
              </a:extLst>
            </p:cNvPr>
            <p:cNvSpPr>
              <a:spLocks/>
            </p:cNvSpPr>
            <p:nvPr/>
          </p:nvSpPr>
          <p:spPr bwMode="auto">
            <a:xfrm>
              <a:off x="2597150" y="4238626"/>
              <a:ext cx="222250" cy="220663"/>
            </a:xfrm>
            <a:custGeom>
              <a:avLst/>
              <a:gdLst>
                <a:gd name="T0" fmla="*/ 141 w 374"/>
                <a:gd name="T1" fmla="*/ 108 h 369"/>
                <a:gd name="T2" fmla="*/ 111 w 374"/>
                <a:gd name="T3" fmla="*/ 222 h 369"/>
                <a:gd name="T4" fmla="*/ 107 w 374"/>
                <a:gd name="T5" fmla="*/ 242 h 369"/>
                <a:gd name="T6" fmla="*/ 84 w 374"/>
                <a:gd name="T7" fmla="*/ 128 h 369"/>
                <a:gd name="T8" fmla="*/ 56 w 374"/>
                <a:gd name="T9" fmla="*/ 0 h 369"/>
                <a:gd name="T10" fmla="*/ 0 w 374"/>
                <a:gd name="T11" fmla="*/ 114 h 369"/>
                <a:gd name="T12" fmla="*/ 5 w 374"/>
                <a:gd name="T13" fmla="*/ 143 h 369"/>
                <a:gd name="T14" fmla="*/ 113 w 374"/>
                <a:gd name="T15" fmla="*/ 369 h 369"/>
                <a:gd name="T16" fmla="*/ 172 w 374"/>
                <a:gd name="T17" fmla="*/ 312 h 369"/>
                <a:gd name="T18" fmla="*/ 190 w 374"/>
                <a:gd name="T19" fmla="*/ 239 h 369"/>
                <a:gd name="T20" fmla="*/ 212 w 374"/>
                <a:gd name="T21" fmla="*/ 149 h 369"/>
                <a:gd name="T22" fmla="*/ 232 w 374"/>
                <a:gd name="T23" fmla="*/ 109 h 369"/>
                <a:gd name="T24" fmla="*/ 374 w 374"/>
                <a:gd name="T25" fmla="*/ 109 h 369"/>
                <a:gd name="T26" fmla="*/ 374 w 374"/>
                <a:gd name="T27" fmla="*/ 29 h 369"/>
                <a:gd name="T28" fmla="*/ 230 w 374"/>
                <a:gd name="T29" fmla="*/ 29 h 369"/>
                <a:gd name="T30" fmla="*/ 141 w 374"/>
                <a:gd name="T31" fmla="*/ 108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369">
                  <a:moveTo>
                    <a:pt x="141" y="108"/>
                  </a:moveTo>
                  <a:cubicBezTo>
                    <a:pt x="128" y="142"/>
                    <a:pt x="119" y="185"/>
                    <a:pt x="111" y="222"/>
                  </a:cubicBezTo>
                  <a:cubicBezTo>
                    <a:pt x="110" y="228"/>
                    <a:pt x="109" y="235"/>
                    <a:pt x="107" y="242"/>
                  </a:cubicBezTo>
                  <a:cubicBezTo>
                    <a:pt x="98" y="206"/>
                    <a:pt x="90" y="161"/>
                    <a:pt x="84" y="128"/>
                  </a:cubicBezTo>
                  <a:cubicBezTo>
                    <a:pt x="75" y="79"/>
                    <a:pt x="66" y="36"/>
                    <a:pt x="56" y="0"/>
                  </a:cubicBezTo>
                  <a:cubicBezTo>
                    <a:pt x="26" y="32"/>
                    <a:pt x="6" y="71"/>
                    <a:pt x="0" y="114"/>
                  </a:cubicBezTo>
                  <a:cubicBezTo>
                    <a:pt x="2" y="124"/>
                    <a:pt x="3" y="134"/>
                    <a:pt x="5" y="143"/>
                  </a:cubicBezTo>
                  <a:cubicBezTo>
                    <a:pt x="30" y="274"/>
                    <a:pt x="47" y="369"/>
                    <a:pt x="113" y="369"/>
                  </a:cubicBezTo>
                  <a:cubicBezTo>
                    <a:pt x="153" y="369"/>
                    <a:pt x="167" y="326"/>
                    <a:pt x="172" y="312"/>
                  </a:cubicBezTo>
                  <a:cubicBezTo>
                    <a:pt x="179" y="292"/>
                    <a:pt x="184" y="266"/>
                    <a:pt x="190" y="239"/>
                  </a:cubicBezTo>
                  <a:cubicBezTo>
                    <a:pt x="196" y="208"/>
                    <a:pt x="203" y="175"/>
                    <a:pt x="212" y="149"/>
                  </a:cubicBezTo>
                  <a:cubicBezTo>
                    <a:pt x="221" y="120"/>
                    <a:pt x="229" y="111"/>
                    <a:pt x="232" y="109"/>
                  </a:cubicBezTo>
                  <a:cubicBezTo>
                    <a:pt x="374" y="109"/>
                    <a:pt x="374" y="109"/>
                    <a:pt x="374" y="109"/>
                  </a:cubicBezTo>
                  <a:cubicBezTo>
                    <a:pt x="374" y="29"/>
                    <a:pt x="374" y="29"/>
                    <a:pt x="374" y="29"/>
                  </a:cubicBezTo>
                  <a:cubicBezTo>
                    <a:pt x="230" y="29"/>
                    <a:pt x="230" y="29"/>
                    <a:pt x="230" y="29"/>
                  </a:cubicBezTo>
                  <a:cubicBezTo>
                    <a:pt x="192" y="29"/>
                    <a:pt x="162" y="56"/>
                    <a:pt x="141"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38" name="Freeform 125">
              <a:extLst>
                <a:ext uri="{FF2B5EF4-FFF2-40B4-BE49-F238E27FC236}">
                  <a16:creationId xmlns:a16="http://schemas.microsoft.com/office/drawing/2014/main" id="{4638FDBD-A929-4147-ACF8-6617979D9976}"/>
                </a:ext>
              </a:extLst>
            </p:cNvPr>
            <p:cNvSpPr>
              <a:spLocks noEditPoints="1"/>
            </p:cNvSpPr>
            <p:nvPr/>
          </p:nvSpPr>
          <p:spPr bwMode="auto">
            <a:xfrm>
              <a:off x="2463800" y="4068763"/>
              <a:ext cx="685800" cy="685800"/>
            </a:xfrm>
            <a:custGeom>
              <a:avLst/>
              <a:gdLst>
                <a:gd name="T0" fmla="*/ 1110 w 1152"/>
                <a:gd name="T1" fmla="*/ 960 h 1152"/>
                <a:gd name="T2" fmla="*/ 835 w 1152"/>
                <a:gd name="T3" fmla="*/ 685 h 1152"/>
                <a:gd name="T4" fmla="*/ 762 w 1152"/>
                <a:gd name="T5" fmla="*/ 654 h 1152"/>
                <a:gd name="T6" fmla="*/ 713 w 1152"/>
                <a:gd name="T7" fmla="*/ 154 h 1152"/>
                <a:gd name="T8" fmla="*/ 154 w 1152"/>
                <a:gd name="T9" fmla="*/ 154 h 1152"/>
                <a:gd name="T10" fmla="*/ 154 w 1152"/>
                <a:gd name="T11" fmla="*/ 713 h 1152"/>
                <a:gd name="T12" fmla="*/ 654 w 1152"/>
                <a:gd name="T13" fmla="*/ 762 h 1152"/>
                <a:gd name="T14" fmla="*/ 685 w 1152"/>
                <a:gd name="T15" fmla="*/ 836 h 1152"/>
                <a:gd name="T16" fmla="*/ 960 w 1152"/>
                <a:gd name="T17" fmla="*/ 1111 h 1152"/>
                <a:gd name="T18" fmla="*/ 1110 w 1152"/>
                <a:gd name="T19" fmla="*/ 1111 h 1152"/>
                <a:gd name="T20" fmla="*/ 1110 w 1152"/>
                <a:gd name="T21" fmla="*/ 960 h 1152"/>
                <a:gd name="T22" fmla="*/ 627 w 1152"/>
                <a:gd name="T23" fmla="*/ 627 h 1152"/>
                <a:gd name="T24" fmla="*/ 240 w 1152"/>
                <a:gd name="T25" fmla="*/ 627 h 1152"/>
                <a:gd name="T26" fmla="*/ 240 w 1152"/>
                <a:gd name="T27" fmla="*/ 240 h 1152"/>
                <a:gd name="T28" fmla="*/ 627 w 1152"/>
                <a:gd name="T29" fmla="*/ 240 h 1152"/>
                <a:gd name="T30" fmla="*/ 627 w 1152"/>
                <a:gd name="T31" fmla="*/ 627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2" h="1152">
                  <a:moveTo>
                    <a:pt x="1110" y="960"/>
                  </a:moveTo>
                  <a:cubicBezTo>
                    <a:pt x="835" y="685"/>
                    <a:pt x="835" y="685"/>
                    <a:pt x="835" y="685"/>
                  </a:cubicBezTo>
                  <a:cubicBezTo>
                    <a:pt x="815" y="665"/>
                    <a:pt x="788" y="655"/>
                    <a:pt x="762" y="654"/>
                  </a:cubicBezTo>
                  <a:cubicBezTo>
                    <a:pt x="865" y="501"/>
                    <a:pt x="849" y="290"/>
                    <a:pt x="713" y="154"/>
                  </a:cubicBezTo>
                  <a:cubicBezTo>
                    <a:pt x="559" y="0"/>
                    <a:pt x="308" y="0"/>
                    <a:pt x="154" y="154"/>
                  </a:cubicBezTo>
                  <a:cubicBezTo>
                    <a:pt x="0" y="309"/>
                    <a:pt x="0" y="559"/>
                    <a:pt x="154" y="713"/>
                  </a:cubicBezTo>
                  <a:cubicBezTo>
                    <a:pt x="290" y="849"/>
                    <a:pt x="500" y="865"/>
                    <a:pt x="654" y="762"/>
                  </a:cubicBezTo>
                  <a:cubicBezTo>
                    <a:pt x="654" y="789"/>
                    <a:pt x="664" y="815"/>
                    <a:pt x="685" y="836"/>
                  </a:cubicBezTo>
                  <a:cubicBezTo>
                    <a:pt x="960" y="1111"/>
                    <a:pt x="960" y="1111"/>
                    <a:pt x="960" y="1111"/>
                  </a:cubicBezTo>
                  <a:cubicBezTo>
                    <a:pt x="1001" y="1152"/>
                    <a:pt x="1069" y="1152"/>
                    <a:pt x="1110" y="1111"/>
                  </a:cubicBezTo>
                  <a:cubicBezTo>
                    <a:pt x="1152" y="1069"/>
                    <a:pt x="1152" y="1002"/>
                    <a:pt x="1110" y="960"/>
                  </a:cubicBezTo>
                  <a:close/>
                  <a:moveTo>
                    <a:pt x="627" y="627"/>
                  </a:moveTo>
                  <a:cubicBezTo>
                    <a:pt x="520" y="734"/>
                    <a:pt x="347" y="734"/>
                    <a:pt x="240" y="627"/>
                  </a:cubicBezTo>
                  <a:cubicBezTo>
                    <a:pt x="133" y="521"/>
                    <a:pt x="133" y="347"/>
                    <a:pt x="240" y="240"/>
                  </a:cubicBezTo>
                  <a:cubicBezTo>
                    <a:pt x="347" y="134"/>
                    <a:pt x="520" y="134"/>
                    <a:pt x="627" y="240"/>
                  </a:cubicBezTo>
                  <a:cubicBezTo>
                    <a:pt x="734" y="347"/>
                    <a:pt x="734" y="521"/>
                    <a:pt x="627"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144" name="Group 143">
            <a:extLst>
              <a:ext uri="{FF2B5EF4-FFF2-40B4-BE49-F238E27FC236}">
                <a16:creationId xmlns:a16="http://schemas.microsoft.com/office/drawing/2014/main" id="{EB6159A8-4D02-402E-8E22-0E7D832F8FBE}"/>
              </a:ext>
            </a:extLst>
          </p:cNvPr>
          <p:cNvGrpSpPr/>
          <p:nvPr/>
        </p:nvGrpSpPr>
        <p:grpSpPr>
          <a:xfrm>
            <a:off x="4535749" y="3730054"/>
            <a:ext cx="320776" cy="327752"/>
            <a:chOff x="6899276" y="4002087"/>
            <a:chExt cx="146050" cy="149226"/>
          </a:xfrm>
        </p:grpSpPr>
        <p:sp>
          <p:nvSpPr>
            <p:cNvPr id="145" name="Rectangle 491">
              <a:extLst>
                <a:ext uri="{FF2B5EF4-FFF2-40B4-BE49-F238E27FC236}">
                  <a16:creationId xmlns:a16="http://schemas.microsoft.com/office/drawing/2014/main" id="{9582D4FA-EB40-4F41-A09A-250A171BACC9}"/>
                </a:ext>
              </a:extLst>
            </p:cNvPr>
            <p:cNvSpPr>
              <a:spLocks noChangeArrowheads="1"/>
            </p:cNvSpPr>
            <p:nvPr/>
          </p:nvSpPr>
          <p:spPr bwMode="auto">
            <a:xfrm>
              <a:off x="6999288" y="4092575"/>
              <a:ext cx="25400" cy="58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46" name="Rectangle 492">
              <a:extLst>
                <a:ext uri="{FF2B5EF4-FFF2-40B4-BE49-F238E27FC236}">
                  <a16:creationId xmlns:a16="http://schemas.microsoft.com/office/drawing/2014/main" id="{6490040B-3AAE-4279-9523-9C876C32CE16}"/>
                </a:ext>
              </a:extLst>
            </p:cNvPr>
            <p:cNvSpPr>
              <a:spLocks noChangeArrowheads="1"/>
            </p:cNvSpPr>
            <p:nvPr/>
          </p:nvSpPr>
          <p:spPr bwMode="auto">
            <a:xfrm>
              <a:off x="6959601" y="4114800"/>
              <a:ext cx="25400" cy="36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47" name="Rectangle 493">
              <a:extLst>
                <a:ext uri="{FF2B5EF4-FFF2-40B4-BE49-F238E27FC236}">
                  <a16:creationId xmlns:a16="http://schemas.microsoft.com/office/drawing/2014/main" id="{80796682-FBAB-41F3-A047-0C00F83EECAD}"/>
                </a:ext>
              </a:extLst>
            </p:cNvPr>
            <p:cNvSpPr>
              <a:spLocks noChangeArrowheads="1"/>
            </p:cNvSpPr>
            <p:nvPr/>
          </p:nvSpPr>
          <p:spPr bwMode="auto">
            <a:xfrm>
              <a:off x="6921501" y="4127500"/>
              <a:ext cx="2540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48" name="Freeform 494">
              <a:extLst>
                <a:ext uri="{FF2B5EF4-FFF2-40B4-BE49-F238E27FC236}">
                  <a16:creationId xmlns:a16="http://schemas.microsoft.com/office/drawing/2014/main" id="{9A36A81A-47F0-4296-8444-8CC845540DEF}"/>
                </a:ext>
              </a:extLst>
            </p:cNvPr>
            <p:cNvSpPr>
              <a:spLocks/>
            </p:cNvSpPr>
            <p:nvPr/>
          </p:nvSpPr>
          <p:spPr bwMode="auto">
            <a:xfrm>
              <a:off x="6899276" y="4002087"/>
              <a:ext cx="146050" cy="107950"/>
            </a:xfrm>
            <a:custGeom>
              <a:avLst/>
              <a:gdLst>
                <a:gd name="T0" fmla="*/ 106 w 141"/>
                <a:gd name="T1" fmla="*/ 0 h 104"/>
                <a:gd name="T2" fmla="*/ 71 w 141"/>
                <a:gd name="T3" fmla="*/ 35 h 104"/>
                <a:gd name="T4" fmla="*/ 96 w 141"/>
                <a:gd name="T5" fmla="*/ 35 h 104"/>
                <a:gd name="T6" fmla="*/ 38 w 141"/>
                <a:gd name="T7" fmla="*/ 82 h 104"/>
                <a:gd name="T8" fmla="*/ 0 w 141"/>
                <a:gd name="T9" fmla="*/ 68 h 104"/>
                <a:gd name="T10" fmla="*/ 0 w 141"/>
                <a:gd name="T11" fmla="*/ 94 h 104"/>
                <a:gd name="T12" fmla="*/ 38 w 141"/>
                <a:gd name="T13" fmla="*/ 104 h 104"/>
                <a:gd name="T14" fmla="*/ 118 w 141"/>
                <a:gd name="T15" fmla="*/ 35 h 104"/>
                <a:gd name="T16" fmla="*/ 141 w 141"/>
                <a:gd name="T17" fmla="*/ 35 h 104"/>
                <a:gd name="T18" fmla="*/ 106 w 141"/>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04">
                  <a:moveTo>
                    <a:pt x="106" y="0"/>
                  </a:moveTo>
                  <a:cubicBezTo>
                    <a:pt x="71" y="35"/>
                    <a:pt x="71" y="35"/>
                    <a:pt x="71" y="35"/>
                  </a:cubicBezTo>
                  <a:cubicBezTo>
                    <a:pt x="96" y="35"/>
                    <a:pt x="96" y="35"/>
                    <a:pt x="96" y="35"/>
                  </a:cubicBezTo>
                  <a:cubicBezTo>
                    <a:pt x="90" y="62"/>
                    <a:pt x="67" y="82"/>
                    <a:pt x="38" y="82"/>
                  </a:cubicBezTo>
                  <a:cubicBezTo>
                    <a:pt x="24" y="82"/>
                    <a:pt x="11" y="77"/>
                    <a:pt x="0" y="68"/>
                  </a:cubicBezTo>
                  <a:cubicBezTo>
                    <a:pt x="0" y="94"/>
                    <a:pt x="0" y="94"/>
                    <a:pt x="0" y="94"/>
                  </a:cubicBezTo>
                  <a:cubicBezTo>
                    <a:pt x="12" y="100"/>
                    <a:pt x="25" y="104"/>
                    <a:pt x="38" y="104"/>
                  </a:cubicBezTo>
                  <a:cubicBezTo>
                    <a:pt x="79" y="104"/>
                    <a:pt x="112" y="74"/>
                    <a:pt x="118" y="35"/>
                  </a:cubicBezTo>
                  <a:cubicBezTo>
                    <a:pt x="141" y="35"/>
                    <a:pt x="141" y="35"/>
                    <a:pt x="141" y="35"/>
                  </a:cubicBezTo>
                  <a:lnTo>
                    <a:pt x="1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149" name="Group 148">
            <a:extLst>
              <a:ext uri="{FF2B5EF4-FFF2-40B4-BE49-F238E27FC236}">
                <a16:creationId xmlns:a16="http://schemas.microsoft.com/office/drawing/2014/main" id="{3F86EDD3-A210-45B8-8A65-B8BB9EAC206D}"/>
              </a:ext>
            </a:extLst>
          </p:cNvPr>
          <p:cNvGrpSpPr/>
          <p:nvPr/>
        </p:nvGrpSpPr>
        <p:grpSpPr>
          <a:xfrm>
            <a:off x="4489922" y="5622902"/>
            <a:ext cx="376739" cy="399805"/>
            <a:chOff x="309563" y="3536950"/>
            <a:chExt cx="233362" cy="247650"/>
          </a:xfrm>
          <a:solidFill>
            <a:schemeClr val="bg1"/>
          </a:solidFill>
        </p:grpSpPr>
        <p:sp>
          <p:nvSpPr>
            <p:cNvPr id="150" name="Freeform 29">
              <a:extLst>
                <a:ext uri="{FF2B5EF4-FFF2-40B4-BE49-F238E27FC236}">
                  <a16:creationId xmlns:a16="http://schemas.microsoft.com/office/drawing/2014/main" id="{A4AA619F-F377-462B-A35D-AC9D0918C2E9}"/>
                </a:ext>
              </a:extLst>
            </p:cNvPr>
            <p:cNvSpPr>
              <a:spLocks/>
            </p:cNvSpPr>
            <p:nvPr/>
          </p:nvSpPr>
          <p:spPr bwMode="auto">
            <a:xfrm>
              <a:off x="309563" y="3536950"/>
              <a:ext cx="223837" cy="247650"/>
            </a:xfrm>
            <a:custGeom>
              <a:avLst/>
              <a:gdLst>
                <a:gd name="T0" fmla="*/ 151 w 1650"/>
                <a:gd name="T1" fmla="*/ 1429 h 1842"/>
                <a:gd name="T2" fmla="*/ 57 w 1650"/>
                <a:gd name="T3" fmla="*/ 1244 h 1842"/>
                <a:gd name="T4" fmla="*/ 164 w 1650"/>
                <a:gd name="T5" fmla="*/ 1161 h 1842"/>
                <a:gd name="T6" fmla="*/ 177 w 1650"/>
                <a:gd name="T7" fmla="*/ 1121 h 1842"/>
                <a:gd name="T8" fmla="*/ 151 w 1650"/>
                <a:gd name="T9" fmla="*/ 952 h 1842"/>
                <a:gd name="T10" fmla="*/ 133 w 1650"/>
                <a:gd name="T11" fmla="*/ 928 h 1842"/>
                <a:gd name="T12" fmla="*/ 0 w 1650"/>
                <a:gd name="T13" fmla="*/ 879 h 1842"/>
                <a:gd name="T14" fmla="*/ 32 w 1650"/>
                <a:gd name="T15" fmla="*/ 675 h 1842"/>
                <a:gd name="T16" fmla="*/ 146 w 1650"/>
                <a:gd name="T17" fmla="*/ 671 h 1842"/>
                <a:gd name="T18" fmla="*/ 209 w 1650"/>
                <a:gd name="T19" fmla="*/ 628 h 1842"/>
                <a:gd name="T20" fmla="*/ 279 w 1650"/>
                <a:gd name="T21" fmla="*/ 494 h 1842"/>
                <a:gd name="T22" fmla="*/ 278 w 1650"/>
                <a:gd name="T23" fmla="*/ 461 h 1842"/>
                <a:gd name="T24" fmla="*/ 202 w 1650"/>
                <a:gd name="T25" fmla="*/ 349 h 1842"/>
                <a:gd name="T26" fmla="*/ 350 w 1650"/>
                <a:gd name="T27" fmla="*/ 201 h 1842"/>
                <a:gd name="T28" fmla="*/ 473 w 1650"/>
                <a:gd name="T29" fmla="*/ 284 h 1842"/>
                <a:gd name="T30" fmla="*/ 660 w 1650"/>
                <a:gd name="T31" fmla="*/ 194 h 1842"/>
                <a:gd name="T32" fmla="*/ 669 w 1650"/>
                <a:gd name="T33" fmla="*/ 176 h 1842"/>
                <a:gd name="T34" fmla="*/ 675 w 1650"/>
                <a:gd name="T35" fmla="*/ 48 h 1842"/>
                <a:gd name="T36" fmla="*/ 686 w 1650"/>
                <a:gd name="T37" fmla="*/ 29 h 1842"/>
                <a:gd name="T38" fmla="*/ 872 w 1650"/>
                <a:gd name="T39" fmla="*/ 0 h 1842"/>
                <a:gd name="T40" fmla="*/ 880 w 1650"/>
                <a:gd name="T41" fmla="*/ 1 h 1842"/>
                <a:gd name="T42" fmla="*/ 936 w 1650"/>
                <a:gd name="T43" fmla="*/ 328 h 1842"/>
                <a:gd name="T44" fmla="*/ 444 w 1650"/>
                <a:gd name="T45" fmla="*/ 573 h 1842"/>
                <a:gd name="T46" fmla="*/ 331 w 1650"/>
                <a:gd name="T47" fmla="*/ 938 h 1842"/>
                <a:gd name="T48" fmla="*/ 792 w 1650"/>
                <a:gd name="T49" fmla="*/ 1496 h 1842"/>
                <a:gd name="T50" fmla="*/ 1480 w 1650"/>
                <a:gd name="T51" fmla="*/ 1113 h 1842"/>
                <a:gd name="T52" fmla="*/ 1650 w 1650"/>
                <a:gd name="T53" fmla="*/ 1172 h 1842"/>
                <a:gd name="T54" fmla="*/ 1553 w 1650"/>
                <a:gd name="T55" fmla="*/ 1363 h 1842"/>
                <a:gd name="T56" fmla="*/ 1640 w 1650"/>
                <a:gd name="T57" fmla="*/ 1492 h 1842"/>
                <a:gd name="T58" fmla="*/ 1493 w 1650"/>
                <a:gd name="T59" fmla="*/ 1639 h 1842"/>
                <a:gd name="T60" fmla="*/ 1378 w 1650"/>
                <a:gd name="T61" fmla="*/ 1562 h 1842"/>
                <a:gd name="T62" fmla="*/ 1348 w 1650"/>
                <a:gd name="T63" fmla="*/ 1561 h 1842"/>
                <a:gd name="T64" fmla="*/ 1187 w 1650"/>
                <a:gd name="T65" fmla="*/ 1643 h 1842"/>
                <a:gd name="T66" fmla="*/ 1172 w 1650"/>
                <a:gd name="T67" fmla="*/ 1664 h 1842"/>
                <a:gd name="T68" fmla="*/ 1167 w 1650"/>
                <a:gd name="T69" fmla="*/ 1793 h 1842"/>
                <a:gd name="T70" fmla="*/ 1151 w 1650"/>
                <a:gd name="T71" fmla="*/ 1812 h 1842"/>
                <a:gd name="T72" fmla="*/ 981 w 1650"/>
                <a:gd name="T73" fmla="*/ 1839 h 1842"/>
                <a:gd name="T74" fmla="*/ 955 w 1650"/>
                <a:gd name="T75" fmla="*/ 1823 h 1842"/>
                <a:gd name="T76" fmla="*/ 913 w 1650"/>
                <a:gd name="T77" fmla="*/ 1705 h 1842"/>
                <a:gd name="T78" fmla="*/ 893 w 1650"/>
                <a:gd name="T79" fmla="*/ 1690 h 1842"/>
                <a:gd name="T80" fmla="*/ 710 w 1650"/>
                <a:gd name="T81" fmla="*/ 1661 h 1842"/>
                <a:gd name="T82" fmla="*/ 686 w 1650"/>
                <a:gd name="T83" fmla="*/ 1670 h 1842"/>
                <a:gd name="T84" fmla="*/ 610 w 1650"/>
                <a:gd name="T85" fmla="*/ 1768 h 1842"/>
                <a:gd name="T86" fmla="*/ 597 w 1650"/>
                <a:gd name="T87" fmla="*/ 1783 h 1842"/>
                <a:gd name="T88" fmla="*/ 423 w 1650"/>
                <a:gd name="T89" fmla="*/ 1695 h 1842"/>
                <a:gd name="T90" fmla="*/ 417 w 1650"/>
                <a:gd name="T91" fmla="*/ 1677 h 1842"/>
                <a:gd name="T92" fmla="*/ 452 w 1650"/>
                <a:gd name="T93" fmla="*/ 1552 h 1842"/>
                <a:gd name="T94" fmla="*/ 443 w 1650"/>
                <a:gd name="T95" fmla="*/ 1525 h 1842"/>
                <a:gd name="T96" fmla="*/ 316 w 1650"/>
                <a:gd name="T97" fmla="*/ 1398 h 1842"/>
                <a:gd name="T98" fmla="*/ 288 w 1650"/>
                <a:gd name="T99" fmla="*/ 1389 h 1842"/>
                <a:gd name="T100" fmla="*/ 151 w 1650"/>
                <a:gd name="T101" fmla="*/ 1429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0" h="1842">
                  <a:moveTo>
                    <a:pt x="151" y="1429"/>
                  </a:moveTo>
                  <a:cubicBezTo>
                    <a:pt x="120" y="1367"/>
                    <a:pt x="89" y="1307"/>
                    <a:pt x="57" y="1244"/>
                  </a:cubicBezTo>
                  <a:cubicBezTo>
                    <a:pt x="93" y="1216"/>
                    <a:pt x="127" y="1188"/>
                    <a:pt x="164" y="1161"/>
                  </a:cubicBezTo>
                  <a:cubicBezTo>
                    <a:pt x="179" y="1150"/>
                    <a:pt x="181" y="1140"/>
                    <a:pt x="177" y="1121"/>
                  </a:cubicBezTo>
                  <a:cubicBezTo>
                    <a:pt x="166" y="1065"/>
                    <a:pt x="158" y="1009"/>
                    <a:pt x="151" y="952"/>
                  </a:cubicBezTo>
                  <a:cubicBezTo>
                    <a:pt x="149" y="939"/>
                    <a:pt x="146" y="932"/>
                    <a:pt x="133" y="928"/>
                  </a:cubicBezTo>
                  <a:cubicBezTo>
                    <a:pt x="89" y="913"/>
                    <a:pt x="46" y="896"/>
                    <a:pt x="0" y="879"/>
                  </a:cubicBezTo>
                  <a:cubicBezTo>
                    <a:pt x="10" y="811"/>
                    <a:pt x="21" y="744"/>
                    <a:pt x="32" y="675"/>
                  </a:cubicBezTo>
                  <a:cubicBezTo>
                    <a:pt x="70" y="673"/>
                    <a:pt x="108" y="670"/>
                    <a:pt x="146" y="671"/>
                  </a:cubicBezTo>
                  <a:cubicBezTo>
                    <a:pt x="180" y="673"/>
                    <a:pt x="196" y="662"/>
                    <a:pt x="209" y="628"/>
                  </a:cubicBezTo>
                  <a:cubicBezTo>
                    <a:pt x="226" y="582"/>
                    <a:pt x="254" y="538"/>
                    <a:pt x="279" y="494"/>
                  </a:cubicBezTo>
                  <a:cubicBezTo>
                    <a:pt x="286" y="481"/>
                    <a:pt x="286" y="473"/>
                    <a:pt x="278" y="461"/>
                  </a:cubicBezTo>
                  <a:cubicBezTo>
                    <a:pt x="251" y="423"/>
                    <a:pt x="226" y="385"/>
                    <a:pt x="202" y="349"/>
                  </a:cubicBezTo>
                  <a:cubicBezTo>
                    <a:pt x="251" y="300"/>
                    <a:pt x="300" y="251"/>
                    <a:pt x="350" y="201"/>
                  </a:cubicBezTo>
                  <a:cubicBezTo>
                    <a:pt x="390" y="229"/>
                    <a:pt x="435" y="258"/>
                    <a:pt x="473" y="284"/>
                  </a:cubicBezTo>
                  <a:cubicBezTo>
                    <a:pt x="538" y="253"/>
                    <a:pt x="599" y="224"/>
                    <a:pt x="660" y="194"/>
                  </a:cubicBezTo>
                  <a:cubicBezTo>
                    <a:pt x="665" y="191"/>
                    <a:pt x="669" y="182"/>
                    <a:pt x="669" y="176"/>
                  </a:cubicBezTo>
                  <a:cubicBezTo>
                    <a:pt x="672" y="133"/>
                    <a:pt x="673" y="90"/>
                    <a:pt x="675" y="48"/>
                  </a:cubicBezTo>
                  <a:cubicBezTo>
                    <a:pt x="675" y="41"/>
                    <a:pt x="682" y="30"/>
                    <a:pt x="686" y="29"/>
                  </a:cubicBezTo>
                  <a:cubicBezTo>
                    <a:pt x="748" y="19"/>
                    <a:pt x="810" y="9"/>
                    <a:pt x="872" y="0"/>
                  </a:cubicBezTo>
                  <a:cubicBezTo>
                    <a:pt x="874" y="0"/>
                    <a:pt x="876" y="0"/>
                    <a:pt x="880" y="1"/>
                  </a:cubicBezTo>
                  <a:cubicBezTo>
                    <a:pt x="899" y="109"/>
                    <a:pt x="917" y="217"/>
                    <a:pt x="936" y="328"/>
                  </a:cubicBezTo>
                  <a:cubicBezTo>
                    <a:pt x="732" y="331"/>
                    <a:pt x="566" y="410"/>
                    <a:pt x="444" y="573"/>
                  </a:cubicBezTo>
                  <a:cubicBezTo>
                    <a:pt x="364" y="681"/>
                    <a:pt x="328" y="804"/>
                    <a:pt x="331" y="938"/>
                  </a:cubicBezTo>
                  <a:cubicBezTo>
                    <a:pt x="337" y="1205"/>
                    <a:pt x="530" y="1437"/>
                    <a:pt x="792" y="1496"/>
                  </a:cubicBezTo>
                  <a:cubicBezTo>
                    <a:pt x="1087" y="1562"/>
                    <a:pt x="1387" y="1393"/>
                    <a:pt x="1480" y="1113"/>
                  </a:cubicBezTo>
                  <a:cubicBezTo>
                    <a:pt x="1536" y="1132"/>
                    <a:pt x="1592" y="1152"/>
                    <a:pt x="1650" y="1172"/>
                  </a:cubicBezTo>
                  <a:cubicBezTo>
                    <a:pt x="1627" y="1240"/>
                    <a:pt x="1594" y="1303"/>
                    <a:pt x="1553" y="1363"/>
                  </a:cubicBezTo>
                  <a:cubicBezTo>
                    <a:pt x="1583" y="1406"/>
                    <a:pt x="1612" y="1450"/>
                    <a:pt x="1640" y="1492"/>
                  </a:cubicBezTo>
                  <a:cubicBezTo>
                    <a:pt x="1591" y="1541"/>
                    <a:pt x="1543" y="1589"/>
                    <a:pt x="1493" y="1639"/>
                  </a:cubicBezTo>
                  <a:cubicBezTo>
                    <a:pt x="1456" y="1614"/>
                    <a:pt x="1417" y="1588"/>
                    <a:pt x="1378" y="1562"/>
                  </a:cubicBezTo>
                  <a:cubicBezTo>
                    <a:pt x="1367" y="1554"/>
                    <a:pt x="1360" y="1554"/>
                    <a:pt x="1348" y="1561"/>
                  </a:cubicBezTo>
                  <a:cubicBezTo>
                    <a:pt x="1295" y="1590"/>
                    <a:pt x="1241" y="1617"/>
                    <a:pt x="1187" y="1643"/>
                  </a:cubicBezTo>
                  <a:cubicBezTo>
                    <a:pt x="1177" y="1648"/>
                    <a:pt x="1173" y="1653"/>
                    <a:pt x="1172" y="1664"/>
                  </a:cubicBezTo>
                  <a:cubicBezTo>
                    <a:pt x="1171" y="1707"/>
                    <a:pt x="1169" y="1750"/>
                    <a:pt x="1167" y="1793"/>
                  </a:cubicBezTo>
                  <a:cubicBezTo>
                    <a:pt x="1167" y="1806"/>
                    <a:pt x="1164" y="1811"/>
                    <a:pt x="1151" y="1812"/>
                  </a:cubicBezTo>
                  <a:cubicBezTo>
                    <a:pt x="1094" y="1821"/>
                    <a:pt x="1037" y="1829"/>
                    <a:pt x="981" y="1839"/>
                  </a:cubicBezTo>
                  <a:cubicBezTo>
                    <a:pt x="966" y="1842"/>
                    <a:pt x="960" y="1838"/>
                    <a:pt x="955" y="1823"/>
                  </a:cubicBezTo>
                  <a:cubicBezTo>
                    <a:pt x="942" y="1784"/>
                    <a:pt x="926" y="1745"/>
                    <a:pt x="913" y="1705"/>
                  </a:cubicBezTo>
                  <a:cubicBezTo>
                    <a:pt x="909" y="1695"/>
                    <a:pt x="904" y="1692"/>
                    <a:pt x="893" y="1690"/>
                  </a:cubicBezTo>
                  <a:cubicBezTo>
                    <a:pt x="831" y="1681"/>
                    <a:pt x="770" y="1672"/>
                    <a:pt x="710" y="1661"/>
                  </a:cubicBezTo>
                  <a:cubicBezTo>
                    <a:pt x="698" y="1659"/>
                    <a:pt x="692" y="1662"/>
                    <a:pt x="686" y="1670"/>
                  </a:cubicBezTo>
                  <a:cubicBezTo>
                    <a:pt x="661" y="1703"/>
                    <a:pt x="635" y="1735"/>
                    <a:pt x="610" y="1768"/>
                  </a:cubicBezTo>
                  <a:cubicBezTo>
                    <a:pt x="606" y="1773"/>
                    <a:pt x="601" y="1778"/>
                    <a:pt x="597" y="1783"/>
                  </a:cubicBezTo>
                  <a:cubicBezTo>
                    <a:pt x="538" y="1754"/>
                    <a:pt x="481" y="1725"/>
                    <a:pt x="423" y="1695"/>
                  </a:cubicBezTo>
                  <a:cubicBezTo>
                    <a:pt x="419" y="1693"/>
                    <a:pt x="415" y="1682"/>
                    <a:pt x="417" y="1677"/>
                  </a:cubicBezTo>
                  <a:cubicBezTo>
                    <a:pt x="428" y="1635"/>
                    <a:pt x="439" y="1593"/>
                    <a:pt x="452" y="1552"/>
                  </a:cubicBezTo>
                  <a:cubicBezTo>
                    <a:pt x="456" y="1539"/>
                    <a:pt x="452" y="1533"/>
                    <a:pt x="443" y="1525"/>
                  </a:cubicBezTo>
                  <a:cubicBezTo>
                    <a:pt x="400" y="1483"/>
                    <a:pt x="358" y="1441"/>
                    <a:pt x="316" y="1398"/>
                  </a:cubicBezTo>
                  <a:cubicBezTo>
                    <a:pt x="307" y="1388"/>
                    <a:pt x="300" y="1386"/>
                    <a:pt x="288" y="1389"/>
                  </a:cubicBezTo>
                  <a:cubicBezTo>
                    <a:pt x="243" y="1403"/>
                    <a:pt x="198" y="1415"/>
                    <a:pt x="151" y="14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51" name="Freeform 30">
              <a:extLst>
                <a:ext uri="{FF2B5EF4-FFF2-40B4-BE49-F238E27FC236}">
                  <a16:creationId xmlns:a16="http://schemas.microsoft.com/office/drawing/2014/main" id="{F41D82FE-4DF8-4C41-8733-88F1BC725797}"/>
                </a:ext>
              </a:extLst>
            </p:cNvPr>
            <p:cNvSpPr>
              <a:spLocks/>
            </p:cNvSpPr>
            <p:nvPr/>
          </p:nvSpPr>
          <p:spPr bwMode="auto">
            <a:xfrm>
              <a:off x="417513" y="3617913"/>
              <a:ext cx="61912" cy="60325"/>
            </a:xfrm>
            <a:custGeom>
              <a:avLst/>
              <a:gdLst>
                <a:gd name="T0" fmla="*/ 0 w 453"/>
                <a:gd name="T1" fmla="*/ 412 h 447"/>
                <a:gd name="T2" fmla="*/ 49 w 453"/>
                <a:gd name="T3" fmla="*/ 371 h 447"/>
                <a:gd name="T4" fmla="*/ 63 w 453"/>
                <a:gd name="T5" fmla="*/ 242 h 447"/>
                <a:gd name="T6" fmla="*/ 188 w 453"/>
                <a:gd name="T7" fmla="*/ 233 h 447"/>
                <a:gd name="T8" fmla="*/ 395 w 453"/>
                <a:gd name="T9" fmla="*/ 43 h 447"/>
                <a:gd name="T10" fmla="*/ 431 w 453"/>
                <a:gd name="T11" fmla="*/ 9 h 447"/>
                <a:gd name="T12" fmla="*/ 453 w 453"/>
                <a:gd name="T13" fmla="*/ 14 h 447"/>
                <a:gd name="T14" fmla="*/ 269 w 453"/>
                <a:gd name="T15" fmla="*/ 216 h 447"/>
                <a:gd name="T16" fmla="*/ 253 w 453"/>
                <a:gd name="T17" fmla="*/ 234 h 447"/>
                <a:gd name="T18" fmla="*/ 224 w 453"/>
                <a:gd name="T19" fmla="*/ 309 h 447"/>
                <a:gd name="T20" fmla="*/ 97 w 453"/>
                <a:gd name="T21" fmla="*/ 403 h 447"/>
                <a:gd name="T22" fmla="*/ 73 w 453"/>
                <a:gd name="T23" fmla="*/ 409 h 447"/>
                <a:gd name="T24" fmla="*/ 37 w 453"/>
                <a:gd name="T25" fmla="*/ 447 h 447"/>
                <a:gd name="T26" fmla="*/ 0 w 453"/>
                <a:gd name="T27" fmla="*/ 412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3" h="447">
                  <a:moveTo>
                    <a:pt x="0" y="412"/>
                  </a:moveTo>
                  <a:cubicBezTo>
                    <a:pt x="18" y="397"/>
                    <a:pt x="34" y="383"/>
                    <a:pt x="49" y="371"/>
                  </a:cubicBezTo>
                  <a:cubicBezTo>
                    <a:pt x="25" y="313"/>
                    <a:pt x="30" y="274"/>
                    <a:pt x="63" y="242"/>
                  </a:cubicBezTo>
                  <a:cubicBezTo>
                    <a:pt x="96" y="212"/>
                    <a:pt x="135" y="209"/>
                    <a:pt x="188" y="233"/>
                  </a:cubicBezTo>
                  <a:cubicBezTo>
                    <a:pt x="256" y="170"/>
                    <a:pt x="326" y="107"/>
                    <a:pt x="395" y="43"/>
                  </a:cubicBezTo>
                  <a:cubicBezTo>
                    <a:pt x="407" y="32"/>
                    <a:pt x="420" y="21"/>
                    <a:pt x="431" y="9"/>
                  </a:cubicBezTo>
                  <a:cubicBezTo>
                    <a:pt x="441" y="0"/>
                    <a:pt x="447" y="2"/>
                    <a:pt x="453" y="14"/>
                  </a:cubicBezTo>
                  <a:cubicBezTo>
                    <a:pt x="392" y="81"/>
                    <a:pt x="331" y="149"/>
                    <a:pt x="269" y="216"/>
                  </a:cubicBezTo>
                  <a:cubicBezTo>
                    <a:pt x="264" y="222"/>
                    <a:pt x="259" y="229"/>
                    <a:pt x="253" y="234"/>
                  </a:cubicBezTo>
                  <a:cubicBezTo>
                    <a:pt x="231" y="254"/>
                    <a:pt x="220" y="274"/>
                    <a:pt x="224" y="309"/>
                  </a:cubicBezTo>
                  <a:cubicBezTo>
                    <a:pt x="232" y="378"/>
                    <a:pt x="164" y="426"/>
                    <a:pt x="97" y="403"/>
                  </a:cubicBezTo>
                  <a:cubicBezTo>
                    <a:pt x="87" y="400"/>
                    <a:pt x="80" y="400"/>
                    <a:pt x="73" y="409"/>
                  </a:cubicBezTo>
                  <a:cubicBezTo>
                    <a:pt x="62" y="422"/>
                    <a:pt x="49" y="434"/>
                    <a:pt x="37" y="447"/>
                  </a:cubicBezTo>
                  <a:cubicBezTo>
                    <a:pt x="25" y="435"/>
                    <a:pt x="14" y="425"/>
                    <a:pt x="0" y="4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52" name="Freeform 31">
              <a:extLst>
                <a:ext uri="{FF2B5EF4-FFF2-40B4-BE49-F238E27FC236}">
                  <a16:creationId xmlns:a16="http://schemas.microsoft.com/office/drawing/2014/main" id="{BFC3762A-4692-455D-9A03-5304C4CB687D}"/>
                </a:ext>
              </a:extLst>
            </p:cNvPr>
            <p:cNvSpPr>
              <a:spLocks/>
            </p:cNvSpPr>
            <p:nvPr/>
          </p:nvSpPr>
          <p:spPr bwMode="auto">
            <a:xfrm>
              <a:off x="468313" y="3554413"/>
              <a:ext cx="22225" cy="30163"/>
            </a:xfrm>
            <a:custGeom>
              <a:avLst/>
              <a:gdLst>
                <a:gd name="T0" fmla="*/ 117 w 168"/>
                <a:gd name="T1" fmla="*/ 0 h 223"/>
                <a:gd name="T2" fmla="*/ 155 w 168"/>
                <a:gd name="T3" fmla="*/ 53 h 223"/>
                <a:gd name="T4" fmla="*/ 71 w 168"/>
                <a:gd name="T5" fmla="*/ 200 h 223"/>
                <a:gd name="T6" fmla="*/ 23 w 168"/>
                <a:gd name="T7" fmla="*/ 212 h 223"/>
                <a:gd name="T8" fmla="*/ 11 w 168"/>
                <a:gd name="T9" fmla="*/ 166 h 223"/>
                <a:gd name="T10" fmla="*/ 95 w 168"/>
                <a:gd name="T11" fmla="*/ 19 h 223"/>
                <a:gd name="T12" fmla="*/ 117 w 168"/>
                <a:gd name="T13" fmla="*/ 0 h 223"/>
              </a:gdLst>
              <a:ahLst/>
              <a:cxnLst>
                <a:cxn ang="0">
                  <a:pos x="T0" y="T1"/>
                </a:cxn>
                <a:cxn ang="0">
                  <a:pos x="T2" y="T3"/>
                </a:cxn>
                <a:cxn ang="0">
                  <a:pos x="T4" y="T5"/>
                </a:cxn>
                <a:cxn ang="0">
                  <a:pos x="T6" y="T7"/>
                </a:cxn>
                <a:cxn ang="0">
                  <a:pos x="T8" y="T9"/>
                </a:cxn>
                <a:cxn ang="0">
                  <a:pos x="T10" y="T11"/>
                </a:cxn>
                <a:cxn ang="0">
                  <a:pos x="T12" y="T13"/>
                </a:cxn>
              </a:cxnLst>
              <a:rect l="0" t="0" r="r" b="b"/>
              <a:pathLst>
                <a:path w="168" h="223">
                  <a:moveTo>
                    <a:pt x="117" y="0"/>
                  </a:moveTo>
                  <a:cubicBezTo>
                    <a:pt x="152" y="1"/>
                    <a:pt x="168" y="28"/>
                    <a:pt x="155" y="53"/>
                  </a:cubicBezTo>
                  <a:cubicBezTo>
                    <a:pt x="127" y="102"/>
                    <a:pt x="99" y="151"/>
                    <a:pt x="71" y="200"/>
                  </a:cubicBezTo>
                  <a:cubicBezTo>
                    <a:pt x="59" y="219"/>
                    <a:pt x="42" y="223"/>
                    <a:pt x="23" y="212"/>
                  </a:cubicBezTo>
                  <a:cubicBezTo>
                    <a:pt x="5" y="201"/>
                    <a:pt x="0" y="185"/>
                    <a:pt x="11" y="166"/>
                  </a:cubicBezTo>
                  <a:cubicBezTo>
                    <a:pt x="39" y="117"/>
                    <a:pt x="66" y="68"/>
                    <a:pt x="95" y="19"/>
                  </a:cubicBezTo>
                  <a:cubicBezTo>
                    <a:pt x="101" y="10"/>
                    <a:pt x="112" y="5"/>
                    <a:pt x="1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53" name="Freeform 32">
              <a:extLst>
                <a:ext uri="{FF2B5EF4-FFF2-40B4-BE49-F238E27FC236}">
                  <a16:creationId xmlns:a16="http://schemas.microsoft.com/office/drawing/2014/main" id="{52A4E7D5-89B6-4298-944C-217AE6EE2D1A}"/>
                </a:ext>
              </a:extLst>
            </p:cNvPr>
            <p:cNvSpPr>
              <a:spLocks/>
            </p:cNvSpPr>
            <p:nvPr/>
          </p:nvSpPr>
          <p:spPr bwMode="auto">
            <a:xfrm>
              <a:off x="500063" y="3595688"/>
              <a:ext cx="30162" cy="22225"/>
            </a:xfrm>
            <a:custGeom>
              <a:avLst/>
              <a:gdLst>
                <a:gd name="T0" fmla="*/ 39 w 223"/>
                <a:gd name="T1" fmla="*/ 162 h 162"/>
                <a:gd name="T2" fmla="*/ 5 w 223"/>
                <a:gd name="T3" fmla="*/ 135 h 162"/>
                <a:gd name="T4" fmla="*/ 17 w 223"/>
                <a:gd name="T5" fmla="*/ 100 h 162"/>
                <a:gd name="T6" fmla="*/ 172 w 223"/>
                <a:gd name="T7" fmla="*/ 9 h 162"/>
                <a:gd name="T8" fmla="*/ 214 w 223"/>
                <a:gd name="T9" fmla="*/ 24 h 162"/>
                <a:gd name="T10" fmla="*/ 207 w 223"/>
                <a:gd name="T11" fmla="*/ 67 h 162"/>
                <a:gd name="T12" fmla="*/ 50 w 223"/>
                <a:gd name="T13" fmla="*/ 159 h 162"/>
                <a:gd name="T14" fmla="*/ 39 w 223"/>
                <a:gd name="T15" fmla="*/ 162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162">
                  <a:moveTo>
                    <a:pt x="39" y="162"/>
                  </a:moveTo>
                  <a:cubicBezTo>
                    <a:pt x="21" y="161"/>
                    <a:pt x="11" y="150"/>
                    <a:pt x="5" y="135"/>
                  </a:cubicBezTo>
                  <a:cubicBezTo>
                    <a:pt x="0" y="120"/>
                    <a:pt x="4" y="107"/>
                    <a:pt x="17" y="100"/>
                  </a:cubicBezTo>
                  <a:cubicBezTo>
                    <a:pt x="68" y="69"/>
                    <a:pt x="119" y="39"/>
                    <a:pt x="172" y="9"/>
                  </a:cubicBezTo>
                  <a:cubicBezTo>
                    <a:pt x="188" y="0"/>
                    <a:pt x="204" y="7"/>
                    <a:pt x="214" y="24"/>
                  </a:cubicBezTo>
                  <a:cubicBezTo>
                    <a:pt x="223" y="40"/>
                    <a:pt x="221" y="58"/>
                    <a:pt x="207" y="67"/>
                  </a:cubicBezTo>
                  <a:cubicBezTo>
                    <a:pt x="155" y="98"/>
                    <a:pt x="102" y="128"/>
                    <a:pt x="50" y="159"/>
                  </a:cubicBezTo>
                  <a:cubicBezTo>
                    <a:pt x="47" y="161"/>
                    <a:pt x="42" y="161"/>
                    <a:pt x="39"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54" name="Freeform 33">
              <a:extLst>
                <a:ext uri="{FF2B5EF4-FFF2-40B4-BE49-F238E27FC236}">
                  <a16:creationId xmlns:a16="http://schemas.microsoft.com/office/drawing/2014/main" id="{0680AAEF-0A4D-4B65-B4C4-37C5A6D8D73C}"/>
                </a:ext>
              </a:extLst>
            </p:cNvPr>
            <p:cNvSpPr>
              <a:spLocks/>
            </p:cNvSpPr>
            <p:nvPr/>
          </p:nvSpPr>
          <p:spPr bwMode="auto">
            <a:xfrm>
              <a:off x="511175" y="3651250"/>
              <a:ext cx="31750" cy="9525"/>
            </a:xfrm>
            <a:custGeom>
              <a:avLst/>
              <a:gdLst>
                <a:gd name="T0" fmla="*/ 118 w 237"/>
                <a:gd name="T1" fmla="*/ 69 h 69"/>
                <a:gd name="T2" fmla="*/ 34 w 237"/>
                <a:gd name="T3" fmla="*/ 69 h 69"/>
                <a:gd name="T4" fmla="*/ 0 w 237"/>
                <a:gd name="T5" fmla="*/ 35 h 69"/>
                <a:gd name="T6" fmla="*/ 34 w 237"/>
                <a:gd name="T7" fmla="*/ 0 h 69"/>
                <a:gd name="T8" fmla="*/ 202 w 237"/>
                <a:gd name="T9" fmla="*/ 0 h 69"/>
                <a:gd name="T10" fmla="*/ 236 w 237"/>
                <a:gd name="T11" fmla="*/ 33 h 69"/>
                <a:gd name="T12" fmla="*/ 202 w 237"/>
                <a:gd name="T13" fmla="*/ 68 h 69"/>
                <a:gd name="T14" fmla="*/ 118 w 237"/>
                <a:gd name="T15" fmla="*/ 68 h 69"/>
                <a:gd name="T16" fmla="*/ 118 w 237"/>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69">
                  <a:moveTo>
                    <a:pt x="118" y="69"/>
                  </a:moveTo>
                  <a:cubicBezTo>
                    <a:pt x="90" y="69"/>
                    <a:pt x="62" y="69"/>
                    <a:pt x="34" y="69"/>
                  </a:cubicBezTo>
                  <a:cubicBezTo>
                    <a:pt x="11" y="68"/>
                    <a:pt x="0" y="57"/>
                    <a:pt x="0" y="35"/>
                  </a:cubicBezTo>
                  <a:cubicBezTo>
                    <a:pt x="0" y="12"/>
                    <a:pt x="11" y="1"/>
                    <a:pt x="34" y="0"/>
                  </a:cubicBezTo>
                  <a:cubicBezTo>
                    <a:pt x="90" y="0"/>
                    <a:pt x="146" y="0"/>
                    <a:pt x="202" y="0"/>
                  </a:cubicBezTo>
                  <a:cubicBezTo>
                    <a:pt x="224" y="0"/>
                    <a:pt x="236" y="12"/>
                    <a:pt x="236" y="33"/>
                  </a:cubicBezTo>
                  <a:cubicBezTo>
                    <a:pt x="237" y="54"/>
                    <a:pt x="225" y="67"/>
                    <a:pt x="202" y="68"/>
                  </a:cubicBezTo>
                  <a:cubicBezTo>
                    <a:pt x="174" y="68"/>
                    <a:pt x="146" y="68"/>
                    <a:pt x="118" y="68"/>
                  </a:cubicBezTo>
                  <a:cubicBezTo>
                    <a:pt x="118" y="68"/>
                    <a:pt x="118" y="69"/>
                    <a:pt x="11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191" name="Oval 190">
            <a:extLst>
              <a:ext uri="{FF2B5EF4-FFF2-40B4-BE49-F238E27FC236}">
                <a16:creationId xmlns:a16="http://schemas.microsoft.com/office/drawing/2014/main" id="{2DF93B30-C629-4E2D-8D58-6945937CEB0B}"/>
              </a:ext>
            </a:extLst>
          </p:cNvPr>
          <p:cNvSpPr/>
          <p:nvPr/>
        </p:nvSpPr>
        <p:spPr>
          <a:xfrm>
            <a:off x="8208124" y="1439343"/>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graphicFrame>
        <p:nvGraphicFramePr>
          <p:cNvPr id="192" name="Table 6">
            <a:extLst>
              <a:ext uri="{FF2B5EF4-FFF2-40B4-BE49-F238E27FC236}">
                <a16:creationId xmlns:a16="http://schemas.microsoft.com/office/drawing/2014/main" id="{912F3343-354A-42A3-B9D8-8FBE3C40D1C4}"/>
              </a:ext>
            </a:extLst>
          </p:cNvPr>
          <p:cNvGraphicFramePr>
            <a:graphicFrameLocks noGrp="1"/>
          </p:cNvGraphicFramePr>
          <p:nvPr/>
        </p:nvGraphicFramePr>
        <p:xfrm>
          <a:off x="8089964" y="1311448"/>
          <a:ext cx="3697802" cy="3140749"/>
        </p:xfrm>
        <a:graphic>
          <a:graphicData uri="http://schemas.openxmlformats.org/drawingml/2006/table">
            <a:tbl>
              <a:tblPr firstRow="1" bandCol="1">
                <a:tableStyleId>{B301B821-A1FF-4177-AEE7-76D212191A09}</a:tableStyleId>
              </a:tblPr>
              <a:tblGrid>
                <a:gridCol w="3697802">
                  <a:extLst>
                    <a:ext uri="{9D8B030D-6E8A-4147-A177-3AD203B41FA5}">
                      <a16:colId xmlns:a16="http://schemas.microsoft.com/office/drawing/2014/main" val="3423429736"/>
                    </a:ext>
                  </a:extLst>
                </a:gridCol>
              </a:tblGrid>
              <a:tr h="1062727">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3904185329"/>
                  </a:ext>
                </a:extLst>
              </a:tr>
              <a:tr h="110543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600" b="0" kern="1200" dirty="0">
                        <a:solidFill>
                          <a:schemeClr val="tx1"/>
                        </a:solidFill>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399">
                        <a:alpha val="10000"/>
                      </a:srgbClr>
                    </a:solidFill>
                  </a:tcPr>
                </a:tc>
                <a:extLst>
                  <a:ext uri="{0D108BD9-81ED-4DB2-BD59-A6C34878D82A}">
                    <a16:rowId xmlns:a16="http://schemas.microsoft.com/office/drawing/2014/main" val="1525531359"/>
                  </a:ext>
                </a:extLst>
              </a:tr>
              <a:tr h="972592">
                <a:tc>
                  <a:txBody>
                    <a:bodyPr/>
                    <a:lstStyle/>
                    <a:p>
                      <a:pPr marL="114300" marR="0" lvl="0" indent="0" algn="l" defTabSz="914400" rtl="0" eaLnBrk="1" fontAlgn="auto" latinLnBrk="0" hangingPunct="1">
                        <a:lnSpc>
                          <a:spcPct val="100000"/>
                        </a:lnSpc>
                        <a:spcBef>
                          <a:spcPts val="300"/>
                        </a:spcBef>
                        <a:spcAft>
                          <a:spcPts val="0"/>
                        </a:spcAft>
                        <a:buClrTx/>
                        <a:buSzTx/>
                        <a:buFontTx/>
                        <a:buNone/>
                        <a:tabLst>
                          <a:tab pos="1200150" algn="l"/>
                          <a:tab pos="2743200" algn="ctr"/>
                          <a:tab pos="3425825" algn="l"/>
                        </a:tabLst>
                        <a:defRPr/>
                      </a:pPr>
                      <a:endParaRPr kumimoji="0" lang="en-US" sz="1050" b="0" i="0" u="none" strike="noStrike" kern="1200" cap="none" spc="0" normalizeH="0" baseline="0" noProof="0" dirty="0">
                        <a:ln>
                          <a:noFill/>
                        </a:ln>
                        <a:effectLst/>
                        <a:uLnTx/>
                        <a:uFillTx/>
                        <a:latin typeface="Segoe UI"/>
                        <a:ea typeface="+mn-ea"/>
                        <a:cs typeface="Segoe UI"/>
                      </a:endParaRPr>
                    </a:p>
                  </a:txBody>
                  <a:tcPr marL="45720" marR="45720" marT="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alpha val="10000"/>
                      </a:schemeClr>
                    </a:solidFill>
                  </a:tcPr>
                </a:tc>
                <a:extLst>
                  <a:ext uri="{0D108BD9-81ED-4DB2-BD59-A6C34878D82A}">
                    <a16:rowId xmlns:a16="http://schemas.microsoft.com/office/drawing/2014/main" val="2959507918"/>
                  </a:ext>
                </a:extLst>
              </a:tr>
            </a:tbl>
          </a:graphicData>
        </a:graphic>
      </p:graphicFrame>
      <p:sp>
        <p:nvSpPr>
          <p:cNvPr id="193" name="Rectangle 192">
            <a:extLst>
              <a:ext uri="{FF2B5EF4-FFF2-40B4-BE49-F238E27FC236}">
                <a16:creationId xmlns:a16="http://schemas.microsoft.com/office/drawing/2014/main" id="{FDB22DB9-540F-4A41-9DA6-7443B40E5694}"/>
              </a:ext>
            </a:extLst>
          </p:cNvPr>
          <p:cNvSpPr/>
          <p:nvPr/>
        </p:nvSpPr>
        <p:spPr>
          <a:xfrm>
            <a:off x="11453810" y="1355808"/>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10</a:t>
            </a:r>
          </a:p>
        </p:txBody>
      </p:sp>
      <p:sp>
        <p:nvSpPr>
          <p:cNvPr id="194" name="TextBox 193">
            <a:extLst>
              <a:ext uri="{FF2B5EF4-FFF2-40B4-BE49-F238E27FC236}">
                <a16:creationId xmlns:a16="http://schemas.microsoft.com/office/drawing/2014/main" id="{7EA618B4-97C7-412E-9B99-B617DA503639}"/>
              </a:ext>
            </a:extLst>
          </p:cNvPr>
          <p:cNvSpPr txBox="1"/>
          <p:nvPr/>
        </p:nvSpPr>
        <p:spPr>
          <a:xfrm>
            <a:off x="8883491" y="1531849"/>
            <a:ext cx="301932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Automate A/B Test Reporting</a:t>
            </a:r>
          </a:p>
        </p:txBody>
      </p:sp>
      <p:sp>
        <p:nvSpPr>
          <p:cNvPr id="195" name="TextBox 194">
            <a:extLst>
              <a:ext uri="{FF2B5EF4-FFF2-40B4-BE49-F238E27FC236}">
                <a16:creationId xmlns:a16="http://schemas.microsoft.com/office/drawing/2014/main" id="{DBC1379A-073B-4A59-9213-D50389CCEAE4}"/>
              </a:ext>
            </a:extLst>
          </p:cNvPr>
          <p:cNvSpPr txBox="1"/>
          <p:nvPr/>
        </p:nvSpPr>
        <p:spPr>
          <a:xfrm>
            <a:off x="8889565" y="2457771"/>
            <a:ext cx="301932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Deactivations </a:t>
            </a:r>
            <a:r>
              <a:rPr kumimoji="0" lang="en-US" sz="16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sym typeface="Wingdings" panose="05000000000000000000" pitchFamily="2" charset="2"/>
              </a:rPr>
              <a:t></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sym typeface="Wingdings" panose="05000000000000000000" pitchFamily="2" charset="2"/>
              </a:rPr>
              <a:t>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Churn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Analysis </a:t>
            </a:r>
            <a:r>
              <a:rPr kumimoji="0" lang="en-US" sz="16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sym typeface="Wingdings" panose="05000000000000000000" pitchFamily="2" charset="2"/>
              </a:rPr>
              <a:t>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LTV Calculation</a:t>
            </a:r>
          </a:p>
        </p:txBody>
      </p:sp>
      <p:sp>
        <p:nvSpPr>
          <p:cNvPr id="196" name="Rectangle 195">
            <a:extLst>
              <a:ext uri="{FF2B5EF4-FFF2-40B4-BE49-F238E27FC236}">
                <a16:creationId xmlns:a16="http://schemas.microsoft.com/office/drawing/2014/main" id="{50E35E3A-90C3-4594-ADD9-8155879EA927}"/>
              </a:ext>
            </a:extLst>
          </p:cNvPr>
          <p:cNvSpPr/>
          <p:nvPr/>
        </p:nvSpPr>
        <p:spPr>
          <a:xfrm>
            <a:off x="11446556" y="2425284"/>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12</a:t>
            </a:r>
          </a:p>
        </p:txBody>
      </p:sp>
      <p:sp>
        <p:nvSpPr>
          <p:cNvPr id="197" name="TextBox 196">
            <a:extLst>
              <a:ext uri="{FF2B5EF4-FFF2-40B4-BE49-F238E27FC236}">
                <a16:creationId xmlns:a16="http://schemas.microsoft.com/office/drawing/2014/main" id="{68C1C1BE-98B1-4CC6-ADB1-1DDD5B7894BB}"/>
              </a:ext>
            </a:extLst>
          </p:cNvPr>
          <p:cNvSpPr txBox="1"/>
          <p:nvPr/>
        </p:nvSpPr>
        <p:spPr>
          <a:xfrm>
            <a:off x="8854952" y="3704412"/>
            <a:ext cx="3019322" cy="377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indent="0" algn="l">
              <a:spcBef>
                <a:spcPts val="300"/>
              </a:spcBef>
              <a:buFont typeface="Arial" panose="020B0604020202020204" pitchFamily="34" charset="0"/>
              <a:buNone/>
            </a:pPr>
            <a:r>
              <a:rPr lang="en-US" sz="1600" b="0" dirty="0">
                <a:solidFill>
                  <a:schemeClr val="tx1"/>
                </a:solidFill>
                <a:latin typeface="Segoe UI" panose="020B0502040204020203" pitchFamily="34" charset="0"/>
                <a:cs typeface="Segoe UI" panose="020B0502040204020203" pitchFamily="34" charset="0"/>
              </a:rPr>
              <a:t>Targets Database - QGP, LRP</a:t>
            </a:r>
          </a:p>
        </p:txBody>
      </p:sp>
      <p:sp>
        <p:nvSpPr>
          <p:cNvPr id="200" name="Oval 199">
            <a:extLst>
              <a:ext uri="{FF2B5EF4-FFF2-40B4-BE49-F238E27FC236}">
                <a16:creationId xmlns:a16="http://schemas.microsoft.com/office/drawing/2014/main" id="{BC162296-8FE9-4B83-8BF1-B69233E0FFE8}"/>
              </a:ext>
            </a:extLst>
          </p:cNvPr>
          <p:cNvSpPr/>
          <p:nvPr/>
        </p:nvSpPr>
        <p:spPr>
          <a:xfrm>
            <a:off x="8219741" y="2536998"/>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201" name="Oval 200">
            <a:extLst>
              <a:ext uri="{FF2B5EF4-FFF2-40B4-BE49-F238E27FC236}">
                <a16:creationId xmlns:a16="http://schemas.microsoft.com/office/drawing/2014/main" id="{EE30A37E-D47E-42B1-9378-6779C998C5CE}"/>
              </a:ext>
            </a:extLst>
          </p:cNvPr>
          <p:cNvSpPr/>
          <p:nvPr/>
        </p:nvSpPr>
        <p:spPr>
          <a:xfrm>
            <a:off x="8206456" y="3589743"/>
            <a:ext cx="609600" cy="609600"/>
          </a:xfrm>
          <a:prstGeom prst="ellipse">
            <a:avLst/>
          </a:prstGeom>
          <a:solidFill>
            <a:srgbClr val="E20074"/>
          </a:solidFill>
          <a:ln w="12700" cap="flat" cmpd="sng" algn="ctr">
            <a:solidFill>
              <a:srgbClr val="FFFFFF"/>
            </a:solidFill>
            <a:prstDash val="solid"/>
          </a:ln>
          <a:effectLst>
            <a:outerShdw blurRad="40000" dist="23000" dir="5400000" rotWithShape="0">
              <a:srgbClr val="000000">
                <a:alpha val="35000"/>
              </a:srgbClr>
            </a:outerShdw>
          </a:effectLst>
        </p:spPr>
        <p:txBody>
          <a:bodyPr rtlCol="0" anchor="ctr"/>
          <a:lstStyle/>
          <a:p>
            <a:pPr algn="ctr" defTabSz="342871"/>
            <a:endParaRPr lang="en-US" sz="1400" kern="0">
              <a:solidFill>
                <a:srgbClr val="FFFFFF"/>
              </a:solidFill>
              <a:latin typeface="Bahnschrift"/>
            </a:endParaRPr>
          </a:p>
        </p:txBody>
      </p:sp>
      <p:sp>
        <p:nvSpPr>
          <p:cNvPr id="208" name="Rectangle 207">
            <a:extLst>
              <a:ext uri="{FF2B5EF4-FFF2-40B4-BE49-F238E27FC236}">
                <a16:creationId xmlns:a16="http://schemas.microsoft.com/office/drawing/2014/main" id="{ED841A31-EC51-45B1-B545-030472DF690E}"/>
              </a:ext>
            </a:extLst>
          </p:cNvPr>
          <p:cNvSpPr/>
          <p:nvPr/>
        </p:nvSpPr>
        <p:spPr>
          <a:xfrm>
            <a:off x="11439300" y="3520664"/>
            <a:ext cx="254833" cy="337633"/>
          </a:xfrm>
          <a:prstGeom prst="rect">
            <a:avLst/>
          </a:prstGeom>
          <a:solidFill>
            <a:schemeClr val="tx1"/>
          </a:solidFill>
          <a:ln w="3175">
            <a:solidFill>
              <a:srgbClr val="5D49A3">
                <a:alpha val="40000"/>
              </a:srgbClr>
            </a:solidFill>
            <a:miter lim="800000"/>
          </a:ln>
        </p:spPr>
        <p:style>
          <a:lnRef idx="0">
            <a:scrgbClr r="0" g="0" b="0"/>
          </a:lnRef>
          <a:fillRef idx="0">
            <a:scrgbClr r="0" g="0" b="0"/>
          </a:fillRef>
          <a:effectRef idx="0">
            <a:scrgbClr r="0" g="0" b="0"/>
          </a:effectRef>
          <a:fontRef idx="minor">
            <a:schemeClr val="lt1"/>
          </a:fontRef>
        </p:style>
        <p:txBody>
          <a:bodyPr wrap="none" lIns="0" tIns="0" rIns="0" bIns="0" rtlCol="0" anchor="ctr"/>
          <a:lstStyle/>
          <a:p>
            <a:pPr algn="ctr" defTabSz="1218824"/>
            <a:r>
              <a:rPr lang="en-US" dirty="0">
                <a:solidFill>
                  <a:schemeClr val="bg1"/>
                </a:solidFill>
                <a:latin typeface="Arial" panose="020B0604020202020204" pitchFamily="34" charset="0"/>
                <a:cs typeface="Arial" panose="020B0604020202020204" pitchFamily="34" charset="0"/>
              </a:rPr>
              <a:t>13</a:t>
            </a:r>
          </a:p>
        </p:txBody>
      </p:sp>
      <p:grpSp>
        <p:nvGrpSpPr>
          <p:cNvPr id="227" name="Group 226">
            <a:extLst>
              <a:ext uri="{FF2B5EF4-FFF2-40B4-BE49-F238E27FC236}">
                <a16:creationId xmlns:a16="http://schemas.microsoft.com/office/drawing/2014/main" id="{7747C07D-C28D-4E77-B008-402FE4763B71}"/>
              </a:ext>
            </a:extLst>
          </p:cNvPr>
          <p:cNvGrpSpPr/>
          <p:nvPr/>
        </p:nvGrpSpPr>
        <p:grpSpPr>
          <a:xfrm>
            <a:off x="8359441" y="1538893"/>
            <a:ext cx="330200" cy="389580"/>
            <a:chOff x="3376613" y="985838"/>
            <a:chExt cx="247650" cy="292185"/>
          </a:xfrm>
          <a:solidFill>
            <a:schemeClr val="bg1"/>
          </a:solidFill>
        </p:grpSpPr>
        <p:sp>
          <p:nvSpPr>
            <p:cNvPr id="228" name="Freeform 34">
              <a:extLst>
                <a:ext uri="{FF2B5EF4-FFF2-40B4-BE49-F238E27FC236}">
                  <a16:creationId xmlns:a16="http://schemas.microsoft.com/office/drawing/2014/main" id="{F13473B1-77DD-4C39-8173-66304C26AB2F}"/>
                </a:ext>
              </a:extLst>
            </p:cNvPr>
            <p:cNvSpPr>
              <a:spLocks/>
            </p:cNvSpPr>
            <p:nvPr/>
          </p:nvSpPr>
          <p:spPr bwMode="auto">
            <a:xfrm>
              <a:off x="3436938" y="985838"/>
              <a:ext cx="120650" cy="12700"/>
            </a:xfrm>
            <a:custGeom>
              <a:avLst/>
              <a:gdLst>
                <a:gd name="T0" fmla="*/ 0 w 76"/>
                <a:gd name="T1" fmla="*/ 0 h 8"/>
                <a:gd name="T2" fmla="*/ 76 w 76"/>
                <a:gd name="T3" fmla="*/ 0 h 8"/>
                <a:gd name="T4" fmla="*/ 76 w 76"/>
                <a:gd name="T5" fmla="*/ 8 h 8"/>
                <a:gd name="T6" fmla="*/ 0 w 76"/>
                <a:gd name="T7" fmla="*/ 8 h 8"/>
                <a:gd name="T8" fmla="*/ 0 w 76"/>
                <a:gd name="T9" fmla="*/ 0 h 8"/>
                <a:gd name="T10" fmla="*/ 0 w 76"/>
                <a:gd name="T11" fmla="*/ 0 h 8"/>
              </a:gdLst>
              <a:ahLst/>
              <a:cxnLst>
                <a:cxn ang="0">
                  <a:pos x="T0" y="T1"/>
                </a:cxn>
                <a:cxn ang="0">
                  <a:pos x="T2" y="T3"/>
                </a:cxn>
                <a:cxn ang="0">
                  <a:pos x="T4" y="T5"/>
                </a:cxn>
                <a:cxn ang="0">
                  <a:pos x="T6" y="T7"/>
                </a:cxn>
                <a:cxn ang="0">
                  <a:pos x="T8" y="T9"/>
                </a:cxn>
                <a:cxn ang="0">
                  <a:pos x="T10" y="T11"/>
                </a:cxn>
              </a:cxnLst>
              <a:rect l="0" t="0" r="r" b="b"/>
              <a:pathLst>
                <a:path w="76" h="8">
                  <a:moveTo>
                    <a:pt x="0" y="0"/>
                  </a:moveTo>
                  <a:lnTo>
                    <a:pt x="76" y="0"/>
                  </a:lnTo>
                  <a:lnTo>
                    <a:pt x="76" y="8"/>
                  </a:lnTo>
                  <a:lnTo>
                    <a:pt x="0" y="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29" name="Freeform 35">
              <a:extLst>
                <a:ext uri="{FF2B5EF4-FFF2-40B4-BE49-F238E27FC236}">
                  <a16:creationId xmlns:a16="http://schemas.microsoft.com/office/drawing/2014/main" id="{50A71CCC-D96E-4813-9B0C-D323E3B1F745}"/>
                </a:ext>
              </a:extLst>
            </p:cNvPr>
            <p:cNvSpPr>
              <a:spLocks/>
            </p:cNvSpPr>
            <p:nvPr/>
          </p:nvSpPr>
          <p:spPr bwMode="auto">
            <a:xfrm>
              <a:off x="3460751" y="1009650"/>
              <a:ext cx="77788" cy="65088"/>
            </a:xfrm>
            <a:custGeom>
              <a:avLst/>
              <a:gdLst>
                <a:gd name="T0" fmla="*/ 0 w 49"/>
                <a:gd name="T1" fmla="*/ 0 h 41"/>
                <a:gd name="T2" fmla="*/ 49 w 49"/>
                <a:gd name="T3" fmla="*/ 0 h 41"/>
                <a:gd name="T4" fmla="*/ 49 w 49"/>
                <a:gd name="T5" fmla="*/ 41 h 41"/>
                <a:gd name="T6" fmla="*/ 0 w 49"/>
                <a:gd name="T7" fmla="*/ 41 h 41"/>
                <a:gd name="T8" fmla="*/ 0 w 49"/>
                <a:gd name="T9" fmla="*/ 0 h 41"/>
                <a:gd name="T10" fmla="*/ 0 w 49"/>
                <a:gd name="T11" fmla="*/ 0 h 41"/>
              </a:gdLst>
              <a:ahLst/>
              <a:cxnLst>
                <a:cxn ang="0">
                  <a:pos x="T0" y="T1"/>
                </a:cxn>
                <a:cxn ang="0">
                  <a:pos x="T2" y="T3"/>
                </a:cxn>
                <a:cxn ang="0">
                  <a:pos x="T4" y="T5"/>
                </a:cxn>
                <a:cxn ang="0">
                  <a:pos x="T6" y="T7"/>
                </a:cxn>
                <a:cxn ang="0">
                  <a:pos x="T8" y="T9"/>
                </a:cxn>
                <a:cxn ang="0">
                  <a:pos x="T10" y="T11"/>
                </a:cxn>
              </a:cxnLst>
              <a:rect l="0" t="0" r="r" b="b"/>
              <a:pathLst>
                <a:path w="49" h="41">
                  <a:moveTo>
                    <a:pt x="0" y="0"/>
                  </a:moveTo>
                  <a:lnTo>
                    <a:pt x="49" y="0"/>
                  </a:lnTo>
                  <a:lnTo>
                    <a:pt x="49" y="41"/>
                  </a:lnTo>
                  <a:lnTo>
                    <a:pt x="0" y="4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0" name="Freeform 36">
              <a:extLst>
                <a:ext uri="{FF2B5EF4-FFF2-40B4-BE49-F238E27FC236}">
                  <a16:creationId xmlns:a16="http://schemas.microsoft.com/office/drawing/2014/main" id="{6B9E0959-1EC4-425F-9B56-C78B30C3719C}"/>
                </a:ext>
              </a:extLst>
            </p:cNvPr>
            <p:cNvSpPr>
              <a:spLocks noEditPoints="1"/>
            </p:cNvSpPr>
            <p:nvPr/>
          </p:nvSpPr>
          <p:spPr bwMode="auto">
            <a:xfrm>
              <a:off x="3376613" y="1089025"/>
              <a:ext cx="247650" cy="157163"/>
            </a:xfrm>
            <a:custGeom>
              <a:avLst/>
              <a:gdLst>
                <a:gd name="T0" fmla="*/ 103 w 156"/>
                <a:gd name="T1" fmla="*/ 0 h 99"/>
                <a:gd name="T2" fmla="*/ 53 w 156"/>
                <a:gd name="T3" fmla="*/ 0 h 99"/>
                <a:gd name="T4" fmla="*/ 0 w 156"/>
                <a:gd name="T5" fmla="*/ 68 h 99"/>
                <a:gd name="T6" fmla="*/ 0 w 156"/>
                <a:gd name="T7" fmla="*/ 99 h 99"/>
                <a:gd name="T8" fmla="*/ 156 w 156"/>
                <a:gd name="T9" fmla="*/ 99 h 99"/>
                <a:gd name="T10" fmla="*/ 156 w 156"/>
                <a:gd name="T11" fmla="*/ 68 h 99"/>
                <a:gd name="T12" fmla="*/ 103 w 156"/>
                <a:gd name="T13" fmla="*/ 0 h 99"/>
                <a:gd name="T14" fmla="*/ 53 w 156"/>
                <a:gd name="T15" fmla="*/ 8 h 99"/>
                <a:gd name="T16" fmla="*/ 64 w 156"/>
                <a:gd name="T17" fmla="*/ 8 h 99"/>
                <a:gd name="T18" fmla="*/ 64 w 156"/>
                <a:gd name="T19" fmla="*/ 13 h 99"/>
                <a:gd name="T20" fmla="*/ 53 w 156"/>
                <a:gd name="T21" fmla="*/ 13 h 99"/>
                <a:gd name="T22" fmla="*/ 53 w 156"/>
                <a:gd name="T23" fmla="*/ 8 h 99"/>
                <a:gd name="T24" fmla="*/ 53 w 156"/>
                <a:gd name="T25" fmla="*/ 17 h 99"/>
                <a:gd name="T26" fmla="*/ 64 w 156"/>
                <a:gd name="T27" fmla="*/ 17 h 99"/>
                <a:gd name="T28" fmla="*/ 64 w 156"/>
                <a:gd name="T29" fmla="*/ 22 h 99"/>
                <a:gd name="T30" fmla="*/ 53 w 156"/>
                <a:gd name="T31" fmla="*/ 22 h 99"/>
                <a:gd name="T32" fmla="*/ 53 w 156"/>
                <a:gd name="T33" fmla="*/ 17 h 99"/>
                <a:gd name="T34" fmla="*/ 53 w 156"/>
                <a:gd name="T35" fmla="*/ 26 h 99"/>
                <a:gd name="T36" fmla="*/ 64 w 156"/>
                <a:gd name="T37" fmla="*/ 26 h 99"/>
                <a:gd name="T38" fmla="*/ 64 w 156"/>
                <a:gd name="T39" fmla="*/ 31 h 99"/>
                <a:gd name="T40" fmla="*/ 53 w 156"/>
                <a:gd name="T41" fmla="*/ 31 h 99"/>
                <a:gd name="T42" fmla="*/ 53 w 156"/>
                <a:gd name="T43" fmla="*/ 26 h 99"/>
                <a:gd name="T44" fmla="*/ 133 w 156"/>
                <a:gd name="T45" fmla="*/ 88 h 99"/>
                <a:gd name="T46" fmla="*/ 20 w 156"/>
                <a:gd name="T47" fmla="*/ 88 h 99"/>
                <a:gd name="T48" fmla="*/ 20 w 156"/>
                <a:gd name="T49" fmla="*/ 64 h 99"/>
                <a:gd name="T50" fmla="*/ 39 w 156"/>
                <a:gd name="T51" fmla="*/ 45 h 99"/>
                <a:gd name="T52" fmla="*/ 92 w 156"/>
                <a:gd name="T53" fmla="*/ 45 h 99"/>
                <a:gd name="T54" fmla="*/ 78 w 156"/>
                <a:gd name="T55" fmla="*/ 63 h 99"/>
                <a:gd name="T56" fmla="*/ 85 w 156"/>
                <a:gd name="T57" fmla="*/ 63 h 99"/>
                <a:gd name="T58" fmla="*/ 102 w 156"/>
                <a:gd name="T59" fmla="*/ 43 h 99"/>
                <a:gd name="T60" fmla="*/ 106 w 156"/>
                <a:gd name="T61" fmla="*/ 46 h 99"/>
                <a:gd name="T62" fmla="*/ 94 w 156"/>
                <a:gd name="T63" fmla="*/ 63 h 99"/>
                <a:gd name="T64" fmla="*/ 104 w 156"/>
                <a:gd name="T65" fmla="*/ 63 h 99"/>
                <a:gd name="T66" fmla="*/ 116 w 156"/>
                <a:gd name="T67" fmla="*/ 44 h 99"/>
                <a:gd name="T68" fmla="*/ 121 w 156"/>
                <a:gd name="T69" fmla="*/ 49 h 99"/>
                <a:gd name="T70" fmla="*/ 111 w 156"/>
                <a:gd name="T71" fmla="*/ 64 h 99"/>
                <a:gd name="T72" fmla="*/ 118 w 156"/>
                <a:gd name="T73" fmla="*/ 64 h 99"/>
                <a:gd name="T74" fmla="*/ 124 w 156"/>
                <a:gd name="T75" fmla="*/ 55 h 99"/>
                <a:gd name="T76" fmla="*/ 127 w 156"/>
                <a:gd name="T77" fmla="*/ 55 h 99"/>
                <a:gd name="T78" fmla="*/ 133 w 156"/>
                <a:gd name="T79" fmla="*/ 64 h 99"/>
                <a:gd name="T80" fmla="*/ 133 w 156"/>
                <a:gd name="T81" fmla="*/ 8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99">
                  <a:moveTo>
                    <a:pt x="103" y="0"/>
                  </a:moveTo>
                  <a:lnTo>
                    <a:pt x="53" y="0"/>
                  </a:lnTo>
                  <a:lnTo>
                    <a:pt x="0" y="68"/>
                  </a:lnTo>
                  <a:lnTo>
                    <a:pt x="0" y="99"/>
                  </a:lnTo>
                  <a:lnTo>
                    <a:pt x="156" y="99"/>
                  </a:lnTo>
                  <a:lnTo>
                    <a:pt x="156" y="68"/>
                  </a:lnTo>
                  <a:lnTo>
                    <a:pt x="103" y="0"/>
                  </a:lnTo>
                  <a:close/>
                  <a:moveTo>
                    <a:pt x="53" y="8"/>
                  </a:moveTo>
                  <a:lnTo>
                    <a:pt x="64" y="8"/>
                  </a:lnTo>
                  <a:lnTo>
                    <a:pt x="64" y="13"/>
                  </a:lnTo>
                  <a:lnTo>
                    <a:pt x="53" y="13"/>
                  </a:lnTo>
                  <a:lnTo>
                    <a:pt x="53" y="8"/>
                  </a:lnTo>
                  <a:close/>
                  <a:moveTo>
                    <a:pt x="53" y="17"/>
                  </a:moveTo>
                  <a:lnTo>
                    <a:pt x="64" y="17"/>
                  </a:lnTo>
                  <a:lnTo>
                    <a:pt x="64" y="22"/>
                  </a:lnTo>
                  <a:lnTo>
                    <a:pt x="53" y="22"/>
                  </a:lnTo>
                  <a:lnTo>
                    <a:pt x="53" y="17"/>
                  </a:lnTo>
                  <a:close/>
                  <a:moveTo>
                    <a:pt x="53" y="26"/>
                  </a:moveTo>
                  <a:lnTo>
                    <a:pt x="64" y="26"/>
                  </a:lnTo>
                  <a:lnTo>
                    <a:pt x="64" y="31"/>
                  </a:lnTo>
                  <a:lnTo>
                    <a:pt x="53" y="31"/>
                  </a:lnTo>
                  <a:lnTo>
                    <a:pt x="53" y="26"/>
                  </a:lnTo>
                  <a:close/>
                  <a:moveTo>
                    <a:pt x="133" y="88"/>
                  </a:moveTo>
                  <a:lnTo>
                    <a:pt x="20" y="88"/>
                  </a:lnTo>
                  <a:lnTo>
                    <a:pt x="20" y="64"/>
                  </a:lnTo>
                  <a:lnTo>
                    <a:pt x="39" y="45"/>
                  </a:lnTo>
                  <a:lnTo>
                    <a:pt x="92" y="45"/>
                  </a:lnTo>
                  <a:lnTo>
                    <a:pt x="78" y="63"/>
                  </a:lnTo>
                  <a:lnTo>
                    <a:pt x="85" y="63"/>
                  </a:lnTo>
                  <a:lnTo>
                    <a:pt x="102" y="43"/>
                  </a:lnTo>
                  <a:lnTo>
                    <a:pt x="106" y="46"/>
                  </a:lnTo>
                  <a:lnTo>
                    <a:pt x="94" y="63"/>
                  </a:lnTo>
                  <a:lnTo>
                    <a:pt x="104" y="63"/>
                  </a:lnTo>
                  <a:lnTo>
                    <a:pt x="116" y="44"/>
                  </a:lnTo>
                  <a:lnTo>
                    <a:pt x="121" y="49"/>
                  </a:lnTo>
                  <a:lnTo>
                    <a:pt x="111" y="64"/>
                  </a:lnTo>
                  <a:lnTo>
                    <a:pt x="118" y="64"/>
                  </a:lnTo>
                  <a:lnTo>
                    <a:pt x="124" y="55"/>
                  </a:lnTo>
                  <a:lnTo>
                    <a:pt x="127" y="55"/>
                  </a:lnTo>
                  <a:lnTo>
                    <a:pt x="133" y="64"/>
                  </a:lnTo>
                  <a:lnTo>
                    <a:pt x="133"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1" name="Freeform 37">
              <a:extLst>
                <a:ext uri="{FF2B5EF4-FFF2-40B4-BE49-F238E27FC236}">
                  <a16:creationId xmlns:a16="http://schemas.microsoft.com/office/drawing/2014/main" id="{E154AC87-18FC-467E-A104-A5AFE6DD421B}"/>
                </a:ext>
              </a:extLst>
            </p:cNvPr>
            <p:cNvSpPr>
              <a:spLocks/>
            </p:cNvSpPr>
            <p:nvPr/>
          </p:nvSpPr>
          <p:spPr bwMode="auto">
            <a:xfrm>
              <a:off x="3389313" y="1260560"/>
              <a:ext cx="219075" cy="17463"/>
            </a:xfrm>
            <a:custGeom>
              <a:avLst/>
              <a:gdLst>
                <a:gd name="T0" fmla="*/ 0 w 138"/>
                <a:gd name="T1" fmla="*/ 0 h 11"/>
                <a:gd name="T2" fmla="*/ 138 w 138"/>
                <a:gd name="T3" fmla="*/ 0 h 11"/>
                <a:gd name="T4" fmla="*/ 138 w 138"/>
                <a:gd name="T5" fmla="*/ 11 h 11"/>
                <a:gd name="T6" fmla="*/ 0 w 138"/>
                <a:gd name="T7" fmla="*/ 11 h 11"/>
                <a:gd name="T8" fmla="*/ 0 w 138"/>
                <a:gd name="T9" fmla="*/ 0 h 11"/>
                <a:gd name="T10" fmla="*/ 0 w 138"/>
                <a:gd name="T11" fmla="*/ 0 h 11"/>
              </a:gdLst>
              <a:ahLst/>
              <a:cxnLst>
                <a:cxn ang="0">
                  <a:pos x="T0" y="T1"/>
                </a:cxn>
                <a:cxn ang="0">
                  <a:pos x="T2" y="T3"/>
                </a:cxn>
                <a:cxn ang="0">
                  <a:pos x="T4" y="T5"/>
                </a:cxn>
                <a:cxn ang="0">
                  <a:pos x="T6" y="T7"/>
                </a:cxn>
                <a:cxn ang="0">
                  <a:pos x="T8" y="T9"/>
                </a:cxn>
                <a:cxn ang="0">
                  <a:pos x="T10" y="T11"/>
                </a:cxn>
              </a:cxnLst>
              <a:rect l="0" t="0" r="r" b="b"/>
              <a:pathLst>
                <a:path w="138" h="11">
                  <a:moveTo>
                    <a:pt x="0" y="0"/>
                  </a:moveTo>
                  <a:lnTo>
                    <a:pt x="138" y="0"/>
                  </a:lnTo>
                  <a:lnTo>
                    <a:pt x="138" y="11"/>
                  </a:lnTo>
                  <a:lnTo>
                    <a:pt x="0" y="1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232" name="Freeform 85">
            <a:extLst>
              <a:ext uri="{FF2B5EF4-FFF2-40B4-BE49-F238E27FC236}">
                <a16:creationId xmlns:a16="http://schemas.microsoft.com/office/drawing/2014/main" id="{4F00ED0C-6D7F-4D15-B1EB-33BFAA888D90}"/>
              </a:ext>
            </a:extLst>
          </p:cNvPr>
          <p:cNvSpPr>
            <a:spLocks noEditPoints="1"/>
          </p:cNvSpPr>
          <p:nvPr/>
        </p:nvSpPr>
        <p:spPr bwMode="auto">
          <a:xfrm>
            <a:off x="8393181" y="2673063"/>
            <a:ext cx="272263" cy="378227"/>
          </a:xfrm>
          <a:custGeom>
            <a:avLst/>
            <a:gdLst>
              <a:gd name="T0" fmla="*/ 33 w 225"/>
              <a:gd name="T1" fmla="*/ 0 h 313"/>
              <a:gd name="T2" fmla="*/ 0 w 225"/>
              <a:gd name="T3" fmla="*/ 280 h 313"/>
              <a:gd name="T4" fmla="*/ 193 w 225"/>
              <a:gd name="T5" fmla="*/ 313 h 313"/>
              <a:gd name="T6" fmla="*/ 225 w 225"/>
              <a:gd name="T7" fmla="*/ 32 h 313"/>
              <a:gd name="T8" fmla="*/ 72 w 225"/>
              <a:gd name="T9" fmla="*/ 281 h 313"/>
              <a:gd name="T10" fmla="*/ 46 w 225"/>
              <a:gd name="T11" fmla="*/ 253 h 313"/>
              <a:gd name="T12" fmla="*/ 72 w 225"/>
              <a:gd name="T13" fmla="*/ 281 h 313"/>
              <a:gd name="T14" fmla="*/ 46 w 225"/>
              <a:gd name="T15" fmla="*/ 246 h 313"/>
              <a:gd name="T16" fmla="*/ 72 w 225"/>
              <a:gd name="T17" fmla="*/ 219 h 313"/>
              <a:gd name="T18" fmla="*/ 72 w 225"/>
              <a:gd name="T19" fmla="*/ 211 h 313"/>
              <a:gd name="T20" fmla="*/ 46 w 225"/>
              <a:gd name="T21" fmla="*/ 185 h 313"/>
              <a:gd name="T22" fmla="*/ 72 w 225"/>
              <a:gd name="T23" fmla="*/ 211 h 313"/>
              <a:gd name="T24" fmla="*/ 46 w 225"/>
              <a:gd name="T25" fmla="*/ 177 h 313"/>
              <a:gd name="T26" fmla="*/ 72 w 225"/>
              <a:gd name="T27" fmla="*/ 151 h 313"/>
              <a:gd name="T28" fmla="*/ 109 w 225"/>
              <a:gd name="T29" fmla="*/ 281 h 313"/>
              <a:gd name="T30" fmla="*/ 81 w 225"/>
              <a:gd name="T31" fmla="*/ 253 h 313"/>
              <a:gd name="T32" fmla="*/ 109 w 225"/>
              <a:gd name="T33" fmla="*/ 281 h 313"/>
              <a:gd name="T34" fmla="*/ 81 w 225"/>
              <a:gd name="T35" fmla="*/ 246 h 313"/>
              <a:gd name="T36" fmla="*/ 109 w 225"/>
              <a:gd name="T37" fmla="*/ 219 h 313"/>
              <a:gd name="T38" fmla="*/ 109 w 225"/>
              <a:gd name="T39" fmla="*/ 211 h 313"/>
              <a:gd name="T40" fmla="*/ 81 w 225"/>
              <a:gd name="T41" fmla="*/ 185 h 313"/>
              <a:gd name="T42" fmla="*/ 109 w 225"/>
              <a:gd name="T43" fmla="*/ 211 h 313"/>
              <a:gd name="T44" fmla="*/ 81 w 225"/>
              <a:gd name="T45" fmla="*/ 177 h 313"/>
              <a:gd name="T46" fmla="*/ 109 w 225"/>
              <a:gd name="T47" fmla="*/ 151 h 313"/>
              <a:gd name="T48" fmla="*/ 145 w 225"/>
              <a:gd name="T49" fmla="*/ 281 h 313"/>
              <a:gd name="T50" fmla="*/ 118 w 225"/>
              <a:gd name="T51" fmla="*/ 253 h 313"/>
              <a:gd name="T52" fmla="*/ 145 w 225"/>
              <a:gd name="T53" fmla="*/ 281 h 313"/>
              <a:gd name="T54" fmla="*/ 118 w 225"/>
              <a:gd name="T55" fmla="*/ 246 h 313"/>
              <a:gd name="T56" fmla="*/ 145 w 225"/>
              <a:gd name="T57" fmla="*/ 219 h 313"/>
              <a:gd name="T58" fmla="*/ 145 w 225"/>
              <a:gd name="T59" fmla="*/ 211 h 313"/>
              <a:gd name="T60" fmla="*/ 118 w 225"/>
              <a:gd name="T61" fmla="*/ 185 h 313"/>
              <a:gd name="T62" fmla="*/ 145 w 225"/>
              <a:gd name="T63" fmla="*/ 211 h 313"/>
              <a:gd name="T64" fmla="*/ 118 w 225"/>
              <a:gd name="T65" fmla="*/ 177 h 313"/>
              <a:gd name="T66" fmla="*/ 145 w 225"/>
              <a:gd name="T67" fmla="*/ 151 h 313"/>
              <a:gd name="T68" fmla="*/ 181 w 225"/>
              <a:gd name="T69" fmla="*/ 281 h 313"/>
              <a:gd name="T70" fmla="*/ 155 w 225"/>
              <a:gd name="T71" fmla="*/ 253 h 313"/>
              <a:gd name="T72" fmla="*/ 181 w 225"/>
              <a:gd name="T73" fmla="*/ 281 h 313"/>
              <a:gd name="T74" fmla="*/ 155 w 225"/>
              <a:gd name="T75" fmla="*/ 246 h 313"/>
              <a:gd name="T76" fmla="*/ 181 w 225"/>
              <a:gd name="T77" fmla="*/ 219 h 313"/>
              <a:gd name="T78" fmla="*/ 181 w 225"/>
              <a:gd name="T79" fmla="*/ 211 h 313"/>
              <a:gd name="T80" fmla="*/ 155 w 225"/>
              <a:gd name="T81" fmla="*/ 185 h 313"/>
              <a:gd name="T82" fmla="*/ 181 w 225"/>
              <a:gd name="T83" fmla="*/ 211 h 313"/>
              <a:gd name="T84" fmla="*/ 155 w 225"/>
              <a:gd name="T85" fmla="*/ 177 h 313"/>
              <a:gd name="T86" fmla="*/ 181 w 225"/>
              <a:gd name="T87" fmla="*/ 151 h 313"/>
              <a:gd name="T88" fmla="*/ 208 w 225"/>
              <a:gd name="T89" fmla="*/ 118 h 313"/>
              <a:gd name="T90" fmla="*/ 19 w 225"/>
              <a:gd name="T91" fmla="*/ 30 h 313"/>
              <a:gd name="T92" fmla="*/ 208 w 225"/>
              <a:gd name="T93" fmla="*/ 11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 h="313">
                <a:moveTo>
                  <a:pt x="193" y="0"/>
                </a:moveTo>
                <a:cubicBezTo>
                  <a:pt x="193" y="0"/>
                  <a:pt x="193" y="0"/>
                  <a:pt x="33" y="0"/>
                </a:cubicBezTo>
                <a:cubicBezTo>
                  <a:pt x="15" y="0"/>
                  <a:pt x="0" y="14"/>
                  <a:pt x="0" y="32"/>
                </a:cubicBezTo>
                <a:cubicBezTo>
                  <a:pt x="0" y="32"/>
                  <a:pt x="0" y="32"/>
                  <a:pt x="0" y="280"/>
                </a:cubicBezTo>
                <a:cubicBezTo>
                  <a:pt x="0" y="297"/>
                  <a:pt x="15" y="313"/>
                  <a:pt x="33" y="313"/>
                </a:cubicBezTo>
                <a:cubicBezTo>
                  <a:pt x="33" y="313"/>
                  <a:pt x="33" y="313"/>
                  <a:pt x="193" y="313"/>
                </a:cubicBezTo>
                <a:cubicBezTo>
                  <a:pt x="210" y="313"/>
                  <a:pt x="225" y="297"/>
                  <a:pt x="225" y="280"/>
                </a:cubicBezTo>
                <a:cubicBezTo>
                  <a:pt x="225" y="32"/>
                  <a:pt x="225" y="32"/>
                  <a:pt x="225" y="32"/>
                </a:cubicBezTo>
                <a:cubicBezTo>
                  <a:pt x="225" y="14"/>
                  <a:pt x="210" y="0"/>
                  <a:pt x="193" y="0"/>
                </a:cubicBezTo>
                <a:close/>
                <a:moveTo>
                  <a:pt x="72" y="281"/>
                </a:moveTo>
                <a:cubicBezTo>
                  <a:pt x="46" y="281"/>
                  <a:pt x="46" y="281"/>
                  <a:pt x="46" y="281"/>
                </a:cubicBezTo>
                <a:cubicBezTo>
                  <a:pt x="46" y="253"/>
                  <a:pt x="46" y="253"/>
                  <a:pt x="46" y="253"/>
                </a:cubicBezTo>
                <a:cubicBezTo>
                  <a:pt x="72" y="253"/>
                  <a:pt x="72" y="253"/>
                  <a:pt x="72" y="253"/>
                </a:cubicBezTo>
                <a:lnTo>
                  <a:pt x="72" y="281"/>
                </a:lnTo>
                <a:close/>
                <a:moveTo>
                  <a:pt x="72" y="246"/>
                </a:moveTo>
                <a:cubicBezTo>
                  <a:pt x="46" y="246"/>
                  <a:pt x="46" y="246"/>
                  <a:pt x="46" y="246"/>
                </a:cubicBezTo>
                <a:cubicBezTo>
                  <a:pt x="46" y="219"/>
                  <a:pt x="46" y="219"/>
                  <a:pt x="46" y="219"/>
                </a:cubicBezTo>
                <a:cubicBezTo>
                  <a:pt x="72" y="219"/>
                  <a:pt x="72" y="219"/>
                  <a:pt x="72" y="219"/>
                </a:cubicBezTo>
                <a:lnTo>
                  <a:pt x="72" y="246"/>
                </a:lnTo>
                <a:close/>
                <a:moveTo>
                  <a:pt x="72" y="211"/>
                </a:moveTo>
                <a:cubicBezTo>
                  <a:pt x="46" y="211"/>
                  <a:pt x="46" y="211"/>
                  <a:pt x="46" y="211"/>
                </a:cubicBezTo>
                <a:cubicBezTo>
                  <a:pt x="46" y="185"/>
                  <a:pt x="46" y="185"/>
                  <a:pt x="46" y="185"/>
                </a:cubicBezTo>
                <a:cubicBezTo>
                  <a:pt x="72" y="185"/>
                  <a:pt x="72" y="185"/>
                  <a:pt x="72" y="185"/>
                </a:cubicBezTo>
                <a:lnTo>
                  <a:pt x="72" y="211"/>
                </a:lnTo>
                <a:close/>
                <a:moveTo>
                  <a:pt x="72" y="177"/>
                </a:moveTo>
                <a:cubicBezTo>
                  <a:pt x="46" y="177"/>
                  <a:pt x="46" y="177"/>
                  <a:pt x="46" y="177"/>
                </a:cubicBezTo>
                <a:cubicBezTo>
                  <a:pt x="46" y="151"/>
                  <a:pt x="46" y="151"/>
                  <a:pt x="46" y="151"/>
                </a:cubicBezTo>
                <a:cubicBezTo>
                  <a:pt x="72" y="151"/>
                  <a:pt x="72" y="151"/>
                  <a:pt x="72" y="151"/>
                </a:cubicBezTo>
                <a:lnTo>
                  <a:pt x="72" y="177"/>
                </a:lnTo>
                <a:close/>
                <a:moveTo>
                  <a:pt x="109" y="281"/>
                </a:moveTo>
                <a:cubicBezTo>
                  <a:pt x="81" y="281"/>
                  <a:pt x="81" y="281"/>
                  <a:pt x="81" y="281"/>
                </a:cubicBezTo>
                <a:cubicBezTo>
                  <a:pt x="81" y="253"/>
                  <a:pt x="81" y="253"/>
                  <a:pt x="81" y="253"/>
                </a:cubicBezTo>
                <a:cubicBezTo>
                  <a:pt x="109" y="253"/>
                  <a:pt x="109" y="253"/>
                  <a:pt x="109" y="253"/>
                </a:cubicBezTo>
                <a:lnTo>
                  <a:pt x="109" y="281"/>
                </a:lnTo>
                <a:close/>
                <a:moveTo>
                  <a:pt x="109" y="246"/>
                </a:moveTo>
                <a:cubicBezTo>
                  <a:pt x="81" y="246"/>
                  <a:pt x="81" y="246"/>
                  <a:pt x="81" y="246"/>
                </a:cubicBezTo>
                <a:cubicBezTo>
                  <a:pt x="81" y="219"/>
                  <a:pt x="81" y="219"/>
                  <a:pt x="81" y="219"/>
                </a:cubicBezTo>
                <a:cubicBezTo>
                  <a:pt x="109" y="219"/>
                  <a:pt x="109" y="219"/>
                  <a:pt x="109" y="219"/>
                </a:cubicBezTo>
                <a:lnTo>
                  <a:pt x="109" y="246"/>
                </a:lnTo>
                <a:close/>
                <a:moveTo>
                  <a:pt x="109" y="211"/>
                </a:moveTo>
                <a:cubicBezTo>
                  <a:pt x="81" y="211"/>
                  <a:pt x="81" y="211"/>
                  <a:pt x="81" y="211"/>
                </a:cubicBezTo>
                <a:cubicBezTo>
                  <a:pt x="81" y="185"/>
                  <a:pt x="81" y="185"/>
                  <a:pt x="81" y="185"/>
                </a:cubicBezTo>
                <a:cubicBezTo>
                  <a:pt x="109" y="185"/>
                  <a:pt x="109" y="185"/>
                  <a:pt x="109" y="185"/>
                </a:cubicBezTo>
                <a:lnTo>
                  <a:pt x="109" y="211"/>
                </a:lnTo>
                <a:close/>
                <a:moveTo>
                  <a:pt x="109" y="177"/>
                </a:moveTo>
                <a:cubicBezTo>
                  <a:pt x="81" y="177"/>
                  <a:pt x="81" y="177"/>
                  <a:pt x="81" y="177"/>
                </a:cubicBezTo>
                <a:cubicBezTo>
                  <a:pt x="81" y="151"/>
                  <a:pt x="81" y="151"/>
                  <a:pt x="81" y="151"/>
                </a:cubicBezTo>
                <a:cubicBezTo>
                  <a:pt x="109" y="151"/>
                  <a:pt x="109" y="151"/>
                  <a:pt x="109" y="151"/>
                </a:cubicBezTo>
                <a:lnTo>
                  <a:pt x="109" y="177"/>
                </a:lnTo>
                <a:close/>
                <a:moveTo>
                  <a:pt x="145" y="281"/>
                </a:moveTo>
                <a:cubicBezTo>
                  <a:pt x="118" y="281"/>
                  <a:pt x="118" y="281"/>
                  <a:pt x="118" y="281"/>
                </a:cubicBezTo>
                <a:cubicBezTo>
                  <a:pt x="118" y="253"/>
                  <a:pt x="118" y="253"/>
                  <a:pt x="118" y="253"/>
                </a:cubicBezTo>
                <a:cubicBezTo>
                  <a:pt x="145" y="253"/>
                  <a:pt x="145" y="253"/>
                  <a:pt x="145" y="253"/>
                </a:cubicBezTo>
                <a:lnTo>
                  <a:pt x="145" y="281"/>
                </a:lnTo>
                <a:close/>
                <a:moveTo>
                  <a:pt x="145" y="246"/>
                </a:moveTo>
                <a:cubicBezTo>
                  <a:pt x="118" y="246"/>
                  <a:pt x="118" y="246"/>
                  <a:pt x="118" y="246"/>
                </a:cubicBezTo>
                <a:cubicBezTo>
                  <a:pt x="118" y="219"/>
                  <a:pt x="118" y="219"/>
                  <a:pt x="118" y="219"/>
                </a:cubicBezTo>
                <a:cubicBezTo>
                  <a:pt x="145" y="219"/>
                  <a:pt x="145" y="219"/>
                  <a:pt x="145" y="219"/>
                </a:cubicBezTo>
                <a:lnTo>
                  <a:pt x="145" y="246"/>
                </a:lnTo>
                <a:close/>
                <a:moveTo>
                  <a:pt x="145" y="211"/>
                </a:moveTo>
                <a:cubicBezTo>
                  <a:pt x="118" y="211"/>
                  <a:pt x="118" y="211"/>
                  <a:pt x="118" y="211"/>
                </a:cubicBezTo>
                <a:cubicBezTo>
                  <a:pt x="118" y="185"/>
                  <a:pt x="118" y="185"/>
                  <a:pt x="118" y="185"/>
                </a:cubicBezTo>
                <a:cubicBezTo>
                  <a:pt x="145" y="185"/>
                  <a:pt x="145" y="185"/>
                  <a:pt x="145" y="185"/>
                </a:cubicBezTo>
                <a:lnTo>
                  <a:pt x="145" y="211"/>
                </a:lnTo>
                <a:close/>
                <a:moveTo>
                  <a:pt x="145" y="177"/>
                </a:moveTo>
                <a:cubicBezTo>
                  <a:pt x="118" y="177"/>
                  <a:pt x="118" y="177"/>
                  <a:pt x="118" y="177"/>
                </a:cubicBezTo>
                <a:cubicBezTo>
                  <a:pt x="118" y="151"/>
                  <a:pt x="118" y="151"/>
                  <a:pt x="118" y="151"/>
                </a:cubicBezTo>
                <a:cubicBezTo>
                  <a:pt x="145" y="151"/>
                  <a:pt x="145" y="151"/>
                  <a:pt x="145" y="151"/>
                </a:cubicBezTo>
                <a:lnTo>
                  <a:pt x="145" y="177"/>
                </a:lnTo>
                <a:close/>
                <a:moveTo>
                  <a:pt x="181" y="281"/>
                </a:moveTo>
                <a:cubicBezTo>
                  <a:pt x="155" y="281"/>
                  <a:pt x="155" y="281"/>
                  <a:pt x="155" y="281"/>
                </a:cubicBezTo>
                <a:cubicBezTo>
                  <a:pt x="155" y="253"/>
                  <a:pt x="155" y="253"/>
                  <a:pt x="155" y="253"/>
                </a:cubicBezTo>
                <a:cubicBezTo>
                  <a:pt x="181" y="253"/>
                  <a:pt x="181" y="253"/>
                  <a:pt x="181" y="253"/>
                </a:cubicBezTo>
                <a:lnTo>
                  <a:pt x="181" y="281"/>
                </a:lnTo>
                <a:close/>
                <a:moveTo>
                  <a:pt x="181" y="246"/>
                </a:moveTo>
                <a:cubicBezTo>
                  <a:pt x="155" y="246"/>
                  <a:pt x="155" y="246"/>
                  <a:pt x="155" y="246"/>
                </a:cubicBezTo>
                <a:cubicBezTo>
                  <a:pt x="155" y="219"/>
                  <a:pt x="155" y="219"/>
                  <a:pt x="155" y="219"/>
                </a:cubicBezTo>
                <a:cubicBezTo>
                  <a:pt x="181" y="219"/>
                  <a:pt x="181" y="219"/>
                  <a:pt x="181" y="219"/>
                </a:cubicBezTo>
                <a:lnTo>
                  <a:pt x="181" y="246"/>
                </a:lnTo>
                <a:close/>
                <a:moveTo>
                  <a:pt x="181" y="211"/>
                </a:moveTo>
                <a:cubicBezTo>
                  <a:pt x="155" y="211"/>
                  <a:pt x="155" y="211"/>
                  <a:pt x="155" y="211"/>
                </a:cubicBezTo>
                <a:cubicBezTo>
                  <a:pt x="155" y="185"/>
                  <a:pt x="155" y="185"/>
                  <a:pt x="155" y="185"/>
                </a:cubicBezTo>
                <a:cubicBezTo>
                  <a:pt x="181" y="185"/>
                  <a:pt x="181" y="185"/>
                  <a:pt x="181" y="185"/>
                </a:cubicBezTo>
                <a:lnTo>
                  <a:pt x="181" y="211"/>
                </a:lnTo>
                <a:close/>
                <a:moveTo>
                  <a:pt x="181" y="177"/>
                </a:moveTo>
                <a:cubicBezTo>
                  <a:pt x="155" y="177"/>
                  <a:pt x="155" y="177"/>
                  <a:pt x="155" y="177"/>
                </a:cubicBezTo>
                <a:cubicBezTo>
                  <a:pt x="155" y="151"/>
                  <a:pt x="155" y="151"/>
                  <a:pt x="155" y="151"/>
                </a:cubicBezTo>
                <a:cubicBezTo>
                  <a:pt x="181" y="151"/>
                  <a:pt x="181" y="151"/>
                  <a:pt x="181" y="151"/>
                </a:cubicBezTo>
                <a:lnTo>
                  <a:pt x="181" y="177"/>
                </a:lnTo>
                <a:close/>
                <a:moveTo>
                  <a:pt x="208" y="118"/>
                </a:moveTo>
                <a:cubicBezTo>
                  <a:pt x="19" y="118"/>
                  <a:pt x="19" y="118"/>
                  <a:pt x="19" y="118"/>
                </a:cubicBezTo>
                <a:cubicBezTo>
                  <a:pt x="19" y="30"/>
                  <a:pt x="19" y="30"/>
                  <a:pt x="19" y="30"/>
                </a:cubicBezTo>
                <a:cubicBezTo>
                  <a:pt x="208" y="30"/>
                  <a:pt x="208" y="30"/>
                  <a:pt x="208" y="30"/>
                </a:cubicBezTo>
                <a:lnTo>
                  <a:pt x="208" y="11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236" name="Group 235">
            <a:extLst>
              <a:ext uri="{FF2B5EF4-FFF2-40B4-BE49-F238E27FC236}">
                <a16:creationId xmlns:a16="http://schemas.microsoft.com/office/drawing/2014/main" id="{D3E21B0C-C72C-4BBD-BC17-19BF99463B4A}"/>
              </a:ext>
            </a:extLst>
          </p:cNvPr>
          <p:cNvGrpSpPr/>
          <p:nvPr/>
        </p:nvGrpSpPr>
        <p:grpSpPr>
          <a:xfrm>
            <a:off x="8305544" y="3751003"/>
            <a:ext cx="404209" cy="254501"/>
            <a:chOff x="5784850" y="1619251"/>
            <a:chExt cx="428625" cy="269874"/>
          </a:xfrm>
          <a:solidFill>
            <a:schemeClr val="bg1"/>
          </a:solidFill>
        </p:grpSpPr>
        <p:sp>
          <p:nvSpPr>
            <p:cNvPr id="237" name="Freeform 107">
              <a:extLst>
                <a:ext uri="{FF2B5EF4-FFF2-40B4-BE49-F238E27FC236}">
                  <a16:creationId xmlns:a16="http://schemas.microsoft.com/office/drawing/2014/main" id="{1106EFF8-35BB-4E7C-99A5-958E0C672ED7}"/>
                </a:ext>
              </a:extLst>
            </p:cNvPr>
            <p:cNvSpPr>
              <a:spLocks/>
            </p:cNvSpPr>
            <p:nvPr/>
          </p:nvSpPr>
          <p:spPr bwMode="auto">
            <a:xfrm>
              <a:off x="5784850" y="1619251"/>
              <a:ext cx="428625" cy="169862"/>
            </a:xfrm>
            <a:custGeom>
              <a:avLst/>
              <a:gdLst>
                <a:gd name="T0" fmla="*/ 379 w 746"/>
                <a:gd name="T1" fmla="*/ 3 h 295"/>
                <a:gd name="T2" fmla="*/ 0 w 746"/>
                <a:gd name="T3" fmla="*/ 256 h 295"/>
                <a:gd name="T4" fmla="*/ 114 w 746"/>
                <a:gd name="T5" fmla="*/ 283 h 295"/>
                <a:gd name="T6" fmla="*/ 147 w 746"/>
                <a:gd name="T7" fmla="*/ 225 h 295"/>
                <a:gd name="T8" fmla="*/ 128 w 746"/>
                <a:gd name="T9" fmla="*/ 211 h 295"/>
                <a:gd name="T10" fmla="*/ 157 w 746"/>
                <a:gd name="T11" fmla="*/ 172 h 295"/>
                <a:gd name="T12" fmla="*/ 182 w 746"/>
                <a:gd name="T13" fmla="*/ 190 h 295"/>
                <a:gd name="T14" fmla="*/ 212 w 746"/>
                <a:gd name="T15" fmla="*/ 164 h 295"/>
                <a:gd name="T16" fmla="*/ 236 w 746"/>
                <a:gd name="T17" fmla="*/ 154 h 295"/>
                <a:gd name="T18" fmla="*/ 217 w 746"/>
                <a:gd name="T19" fmla="*/ 119 h 295"/>
                <a:gd name="T20" fmla="*/ 260 w 746"/>
                <a:gd name="T21" fmla="*/ 95 h 295"/>
                <a:gd name="T22" fmla="*/ 281 w 746"/>
                <a:gd name="T23" fmla="*/ 134 h 295"/>
                <a:gd name="T24" fmla="*/ 288 w 746"/>
                <a:gd name="T25" fmla="*/ 131 h 295"/>
                <a:gd name="T26" fmla="*/ 346 w 746"/>
                <a:gd name="T27" fmla="*/ 124 h 295"/>
                <a:gd name="T28" fmla="*/ 346 w 746"/>
                <a:gd name="T29" fmla="*/ 76 h 295"/>
                <a:gd name="T30" fmla="*/ 395 w 746"/>
                <a:gd name="T31" fmla="*/ 76 h 295"/>
                <a:gd name="T32" fmla="*/ 395 w 746"/>
                <a:gd name="T33" fmla="*/ 123 h 295"/>
                <a:gd name="T34" fmla="*/ 455 w 746"/>
                <a:gd name="T35" fmla="*/ 133 h 295"/>
                <a:gd name="T36" fmla="*/ 478 w 746"/>
                <a:gd name="T37" fmla="*/ 93 h 295"/>
                <a:gd name="T38" fmla="*/ 521 w 746"/>
                <a:gd name="T39" fmla="*/ 116 h 295"/>
                <a:gd name="T40" fmla="*/ 501 w 746"/>
                <a:gd name="T41" fmla="*/ 152 h 295"/>
                <a:gd name="T42" fmla="*/ 539 w 746"/>
                <a:gd name="T43" fmla="*/ 171 h 295"/>
                <a:gd name="T44" fmla="*/ 549 w 746"/>
                <a:gd name="T45" fmla="*/ 180 h 295"/>
                <a:gd name="T46" fmla="*/ 581 w 746"/>
                <a:gd name="T47" fmla="*/ 157 h 295"/>
                <a:gd name="T48" fmla="*/ 610 w 746"/>
                <a:gd name="T49" fmla="*/ 197 h 295"/>
                <a:gd name="T50" fmla="*/ 585 w 746"/>
                <a:gd name="T51" fmla="*/ 215 h 295"/>
                <a:gd name="T52" fmla="*/ 597 w 746"/>
                <a:gd name="T53" fmla="*/ 226 h 295"/>
                <a:gd name="T54" fmla="*/ 630 w 746"/>
                <a:gd name="T55" fmla="*/ 295 h 295"/>
                <a:gd name="T56" fmla="*/ 746 w 746"/>
                <a:gd name="T57" fmla="*/ 274 h 295"/>
                <a:gd name="T58" fmla="*/ 379 w 746"/>
                <a:gd name="T59"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295">
                  <a:moveTo>
                    <a:pt x="379" y="3"/>
                  </a:moveTo>
                  <a:cubicBezTo>
                    <a:pt x="202" y="0"/>
                    <a:pt x="45" y="104"/>
                    <a:pt x="0" y="256"/>
                  </a:cubicBezTo>
                  <a:cubicBezTo>
                    <a:pt x="114" y="283"/>
                    <a:pt x="114" y="283"/>
                    <a:pt x="114" y="283"/>
                  </a:cubicBezTo>
                  <a:cubicBezTo>
                    <a:pt x="147" y="225"/>
                    <a:pt x="147" y="225"/>
                    <a:pt x="147" y="225"/>
                  </a:cubicBezTo>
                  <a:cubicBezTo>
                    <a:pt x="128" y="211"/>
                    <a:pt x="128" y="211"/>
                    <a:pt x="128" y="211"/>
                  </a:cubicBezTo>
                  <a:cubicBezTo>
                    <a:pt x="157" y="172"/>
                    <a:pt x="157" y="172"/>
                    <a:pt x="157" y="172"/>
                  </a:cubicBezTo>
                  <a:cubicBezTo>
                    <a:pt x="182" y="190"/>
                    <a:pt x="182" y="190"/>
                    <a:pt x="182" y="190"/>
                  </a:cubicBezTo>
                  <a:cubicBezTo>
                    <a:pt x="212" y="164"/>
                    <a:pt x="212" y="164"/>
                    <a:pt x="212" y="164"/>
                  </a:cubicBezTo>
                  <a:cubicBezTo>
                    <a:pt x="236" y="154"/>
                    <a:pt x="236" y="154"/>
                    <a:pt x="236" y="154"/>
                  </a:cubicBezTo>
                  <a:cubicBezTo>
                    <a:pt x="217" y="119"/>
                    <a:pt x="217" y="119"/>
                    <a:pt x="217" y="119"/>
                  </a:cubicBezTo>
                  <a:cubicBezTo>
                    <a:pt x="260" y="95"/>
                    <a:pt x="260" y="95"/>
                    <a:pt x="260" y="95"/>
                  </a:cubicBezTo>
                  <a:cubicBezTo>
                    <a:pt x="281" y="134"/>
                    <a:pt x="281" y="134"/>
                    <a:pt x="281" y="134"/>
                  </a:cubicBezTo>
                  <a:cubicBezTo>
                    <a:pt x="288" y="131"/>
                    <a:pt x="288" y="131"/>
                    <a:pt x="288" y="131"/>
                  </a:cubicBezTo>
                  <a:cubicBezTo>
                    <a:pt x="346" y="124"/>
                    <a:pt x="346" y="124"/>
                    <a:pt x="346" y="124"/>
                  </a:cubicBezTo>
                  <a:cubicBezTo>
                    <a:pt x="346" y="76"/>
                    <a:pt x="346" y="76"/>
                    <a:pt x="346" y="76"/>
                  </a:cubicBezTo>
                  <a:cubicBezTo>
                    <a:pt x="395" y="76"/>
                    <a:pt x="395" y="76"/>
                    <a:pt x="395" y="76"/>
                  </a:cubicBezTo>
                  <a:cubicBezTo>
                    <a:pt x="395" y="123"/>
                    <a:pt x="395" y="123"/>
                    <a:pt x="395" y="123"/>
                  </a:cubicBezTo>
                  <a:cubicBezTo>
                    <a:pt x="455" y="133"/>
                    <a:pt x="455" y="133"/>
                    <a:pt x="455" y="133"/>
                  </a:cubicBezTo>
                  <a:cubicBezTo>
                    <a:pt x="478" y="93"/>
                    <a:pt x="478" y="93"/>
                    <a:pt x="478" y="93"/>
                  </a:cubicBezTo>
                  <a:cubicBezTo>
                    <a:pt x="521" y="116"/>
                    <a:pt x="521" y="116"/>
                    <a:pt x="521" y="116"/>
                  </a:cubicBezTo>
                  <a:cubicBezTo>
                    <a:pt x="501" y="152"/>
                    <a:pt x="501" y="152"/>
                    <a:pt x="501" y="152"/>
                  </a:cubicBezTo>
                  <a:cubicBezTo>
                    <a:pt x="539" y="171"/>
                    <a:pt x="539" y="171"/>
                    <a:pt x="539" y="171"/>
                  </a:cubicBezTo>
                  <a:cubicBezTo>
                    <a:pt x="549" y="180"/>
                    <a:pt x="549" y="180"/>
                    <a:pt x="549" y="180"/>
                  </a:cubicBezTo>
                  <a:cubicBezTo>
                    <a:pt x="581" y="157"/>
                    <a:pt x="581" y="157"/>
                    <a:pt x="581" y="157"/>
                  </a:cubicBezTo>
                  <a:cubicBezTo>
                    <a:pt x="610" y="197"/>
                    <a:pt x="610" y="197"/>
                    <a:pt x="610" y="197"/>
                  </a:cubicBezTo>
                  <a:cubicBezTo>
                    <a:pt x="585" y="215"/>
                    <a:pt x="585" y="215"/>
                    <a:pt x="585" y="215"/>
                  </a:cubicBezTo>
                  <a:cubicBezTo>
                    <a:pt x="597" y="226"/>
                    <a:pt x="597" y="226"/>
                    <a:pt x="597" y="226"/>
                  </a:cubicBezTo>
                  <a:cubicBezTo>
                    <a:pt x="612" y="247"/>
                    <a:pt x="624" y="270"/>
                    <a:pt x="630" y="295"/>
                  </a:cubicBezTo>
                  <a:cubicBezTo>
                    <a:pt x="746" y="274"/>
                    <a:pt x="746" y="274"/>
                    <a:pt x="746" y="274"/>
                  </a:cubicBezTo>
                  <a:cubicBezTo>
                    <a:pt x="710" y="119"/>
                    <a:pt x="558" y="7"/>
                    <a:pt x="37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38" name="Freeform 108">
              <a:extLst>
                <a:ext uri="{FF2B5EF4-FFF2-40B4-BE49-F238E27FC236}">
                  <a16:creationId xmlns:a16="http://schemas.microsoft.com/office/drawing/2014/main" id="{B83D39E8-81FD-4E2D-B3CC-EDEA4BF44D3E}"/>
                </a:ext>
              </a:extLst>
            </p:cNvPr>
            <p:cNvSpPr>
              <a:spLocks/>
            </p:cNvSpPr>
            <p:nvPr/>
          </p:nvSpPr>
          <p:spPr bwMode="auto">
            <a:xfrm>
              <a:off x="5945188" y="1744663"/>
              <a:ext cx="157163" cy="144462"/>
            </a:xfrm>
            <a:custGeom>
              <a:avLst/>
              <a:gdLst>
                <a:gd name="T0" fmla="*/ 216 w 273"/>
                <a:gd name="T1" fmla="*/ 26 h 252"/>
                <a:gd name="T2" fmla="*/ 142 w 273"/>
                <a:gd name="T3" fmla="*/ 64 h 252"/>
                <a:gd name="T4" fmla="*/ 145 w 273"/>
                <a:gd name="T5" fmla="*/ 105 h 252"/>
                <a:gd name="T6" fmla="*/ 86 w 273"/>
                <a:gd name="T7" fmla="*/ 81 h 252"/>
                <a:gd name="T8" fmla="*/ 0 w 273"/>
                <a:gd name="T9" fmla="*/ 167 h 252"/>
                <a:gd name="T10" fmla="*/ 86 w 273"/>
                <a:gd name="T11" fmla="*/ 252 h 252"/>
                <a:gd name="T12" fmla="*/ 172 w 273"/>
                <a:gd name="T13" fmla="*/ 167 h 252"/>
                <a:gd name="T14" fmla="*/ 171 w 273"/>
                <a:gd name="T15" fmla="*/ 155 h 252"/>
                <a:gd name="T16" fmla="*/ 252 w 273"/>
                <a:gd name="T17" fmla="*/ 33 h 252"/>
                <a:gd name="T18" fmla="*/ 216 w 273"/>
                <a:gd name="T19" fmla="*/ 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52">
                  <a:moveTo>
                    <a:pt x="216" y="26"/>
                  </a:moveTo>
                  <a:cubicBezTo>
                    <a:pt x="142" y="64"/>
                    <a:pt x="142" y="64"/>
                    <a:pt x="142" y="64"/>
                  </a:cubicBezTo>
                  <a:cubicBezTo>
                    <a:pt x="159" y="81"/>
                    <a:pt x="173" y="102"/>
                    <a:pt x="145" y="105"/>
                  </a:cubicBezTo>
                  <a:cubicBezTo>
                    <a:pt x="130" y="90"/>
                    <a:pt x="109" y="81"/>
                    <a:pt x="86" y="81"/>
                  </a:cubicBezTo>
                  <a:cubicBezTo>
                    <a:pt x="39" y="81"/>
                    <a:pt x="0" y="119"/>
                    <a:pt x="0" y="167"/>
                  </a:cubicBezTo>
                  <a:cubicBezTo>
                    <a:pt x="0" y="214"/>
                    <a:pt x="39" y="252"/>
                    <a:pt x="86" y="252"/>
                  </a:cubicBezTo>
                  <a:cubicBezTo>
                    <a:pt x="133" y="252"/>
                    <a:pt x="172" y="214"/>
                    <a:pt x="172" y="167"/>
                  </a:cubicBezTo>
                  <a:cubicBezTo>
                    <a:pt x="172" y="163"/>
                    <a:pt x="171" y="159"/>
                    <a:pt x="171" y="155"/>
                  </a:cubicBezTo>
                  <a:cubicBezTo>
                    <a:pt x="252" y="33"/>
                    <a:pt x="252" y="33"/>
                    <a:pt x="252" y="33"/>
                  </a:cubicBezTo>
                  <a:cubicBezTo>
                    <a:pt x="273" y="5"/>
                    <a:pt x="261" y="0"/>
                    <a:pt x="21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255355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a:extLst>
              <a:ext uri="{FF2B5EF4-FFF2-40B4-BE49-F238E27FC236}">
                <a16:creationId xmlns:a16="http://schemas.microsoft.com/office/drawing/2014/main" id="{C5C89E78-F71F-4AEA-B8E8-8ACBF7C90FC5}"/>
              </a:ext>
            </a:extLst>
          </p:cNvPr>
          <p:cNvSpPr txBox="1"/>
          <p:nvPr/>
        </p:nvSpPr>
        <p:spPr>
          <a:xfrm>
            <a:off x="1372082" y="1179835"/>
            <a:ext cx="932955" cy="594081"/>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685800" fontAlgn="base">
              <a:spcBef>
                <a:spcPct val="0"/>
              </a:spcBef>
              <a:spcAft>
                <a:spcPct val="0"/>
              </a:spcAft>
              <a:defRPr/>
            </a:pPr>
            <a:r>
              <a:rPr lang="en-US" sz="1400" b="1" dirty="0">
                <a:cs typeface="Arial" panose="020B0604020202020204" pitchFamily="34" charset="0"/>
              </a:rPr>
              <a:t>MSFTP</a:t>
            </a:r>
          </a:p>
          <a:p>
            <a:pPr algn="ctr" defTabSz="685800" fontAlgn="base">
              <a:spcBef>
                <a:spcPct val="0"/>
              </a:spcBef>
              <a:spcAft>
                <a:spcPct val="0"/>
              </a:spcAft>
              <a:defRPr/>
            </a:pPr>
            <a:r>
              <a:rPr lang="en-US" sz="1400" b="1" dirty="0">
                <a:cs typeface="Arial" panose="020B0604020202020204" pitchFamily="34" charset="0"/>
              </a:rPr>
              <a:t>Server</a:t>
            </a:r>
          </a:p>
        </p:txBody>
      </p:sp>
      <p:sp>
        <p:nvSpPr>
          <p:cNvPr id="16" name="Rectangle: Rounded Corners 75">
            <a:extLst>
              <a:ext uri="{FF2B5EF4-FFF2-40B4-BE49-F238E27FC236}">
                <a16:creationId xmlns:a16="http://schemas.microsoft.com/office/drawing/2014/main" id="{4DFD4D16-8F86-4272-B1B5-3F7E7F01CEA5}"/>
              </a:ext>
            </a:extLst>
          </p:cNvPr>
          <p:cNvSpPr/>
          <p:nvPr/>
        </p:nvSpPr>
        <p:spPr>
          <a:xfrm>
            <a:off x="4716511" y="3932617"/>
            <a:ext cx="5341002" cy="67910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Execution Engine</a:t>
            </a:r>
          </a:p>
          <a:p>
            <a:pPr algn="ctr" defTabSz="685732" hangingPunct="1">
              <a:defRPr/>
            </a:pPr>
            <a:r>
              <a:rPr lang="en-US" sz="1200" dirty="0">
                <a:solidFill>
                  <a:schemeClr val="bg2"/>
                </a:solidFill>
                <a:cs typeface="Arial" panose="020B0604020202020204" pitchFamily="34" charset="0"/>
              </a:rPr>
              <a:t>Metadata Extraction | Query Generation | Transformation | Containerization</a:t>
            </a:r>
            <a:endParaRPr lang="en-US" sz="1200" kern="1200" dirty="0">
              <a:solidFill>
                <a:schemeClr val="bg2"/>
              </a:solidFill>
              <a:cs typeface="Arial" panose="020B0604020202020204" pitchFamily="34" charset="0"/>
            </a:endParaRPr>
          </a:p>
        </p:txBody>
      </p:sp>
      <p:sp>
        <p:nvSpPr>
          <p:cNvPr id="40" name="Rectangle: Rounded Corners 75">
            <a:extLst>
              <a:ext uri="{FF2B5EF4-FFF2-40B4-BE49-F238E27FC236}">
                <a16:creationId xmlns:a16="http://schemas.microsoft.com/office/drawing/2014/main" id="{90BE9D3C-FEEA-49DF-A0FD-1DB5DFDBD0F0}"/>
              </a:ext>
            </a:extLst>
          </p:cNvPr>
          <p:cNvSpPr/>
          <p:nvPr/>
        </p:nvSpPr>
        <p:spPr>
          <a:xfrm>
            <a:off x="3032484" y="5569955"/>
            <a:ext cx="3236008" cy="5529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Security and </a:t>
            </a:r>
            <a:r>
              <a:rPr lang="en-US" b="1" dirty="0">
                <a:solidFill>
                  <a:srgbClr val="FF2F9C"/>
                </a:solidFill>
                <a:cs typeface="Arial" panose="020B0604020202020204" pitchFamily="34" charset="0"/>
              </a:rPr>
              <a:t>Governance</a:t>
            </a:r>
          </a:p>
          <a:p>
            <a:pPr algn="ctr" defTabSz="685732" hangingPunct="1">
              <a:defRPr/>
            </a:pPr>
            <a:r>
              <a:rPr lang="en-US" sz="1200" kern="1200" dirty="0">
                <a:solidFill>
                  <a:schemeClr val="bg2"/>
                </a:solidFill>
                <a:cs typeface="Arial"/>
              </a:rPr>
              <a:t>Catalog | Security</a:t>
            </a:r>
          </a:p>
        </p:txBody>
      </p:sp>
      <p:sp>
        <p:nvSpPr>
          <p:cNvPr id="51" name="Rectangle 50">
            <a:extLst>
              <a:ext uri="{FF2B5EF4-FFF2-40B4-BE49-F238E27FC236}">
                <a16:creationId xmlns:a16="http://schemas.microsoft.com/office/drawing/2014/main" id="{9F061B81-4069-413F-9DDA-EFD760668C3E}"/>
              </a:ext>
            </a:extLst>
          </p:cNvPr>
          <p:cNvSpPr/>
          <p:nvPr/>
        </p:nvSpPr>
        <p:spPr>
          <a:xfrm>
            <a:off x="101519" y="1166825"/>
            <a:ext cx="937540" cy="3444897"/>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cs typeface="Arial" panose="020B0604020202020204" pitchFamily="34" charset="0"/>
            </a:endParaRPr>
          </a:p>
        </p:txBody>
      </p:sp>
      <p:sp>
        <p:nvSpPr>
          <p:cNvPr id="60" name="AutoShape 4">
            <a:extLst>
              <a:ext uri="{FF2B5EF4-FFF2-40B4-BE49-F238E27FC236}">
                <a16:creationId xmlns:a16="http://schemas.microsoft.com/office/drawing/2014/main" id="{2454C863-65EA-4E37-AB43-3472084918BC}"/>
              </a:ext>
            </a:extLst>
          </p:cNvPr>
          <p:cNvSpPr>
            <a:spLocks noChangeAspect="1" noChangeArrowheads="1"/>
          </p:cNvSpPr>
          <p:nvPr/>
        </p:nvSpPr>
        <p:spPr bwMode="auto">
          <a:xfrm>
            <a:off x="5932103" y="3822106"/>
            <a:ext cx="370216" cy="38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endParaRPr>
          </a:p>
        </p:txBody>
      </p:sp>
      <p:sp>
        <p:nvSpPr>
          <p:cNvPr id="71" name="TextBox 70">
            <a:extLst>
              <a:ext uri="{FF2B5EF4-FFF2-40B4-BE49-F238E27FC236}">
                <a16:creationId xmlns:a16="http://schemas.microsoft.com/office/drawing/2014/main" id="{37CA4D5C-2A15-491F-8E81-8659A77E5380}"/>
              </a:ext>
            </a:extLst>
          </p:cNvPr>
          <p:cNvSpPr txBox="1"/>
          <p:nvPr/>
        </p:nvSpPr>
        <p:spPr>
          <a:xfrm>
            <a:off x="96177" y="1412051"/>
            <a:ext cx="894610" cy="1169551"/>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r>
              <a:rPr lang="en-US" sz="1400" b="1" dirty="0">
                <a:cs typeface="Arial" panose="020B0604020202020204" pitchFamily="34" charset="0"/>
              </a:rPr>
              <a:t>Source Systems</a:t>
            </a:r>
          </a:p>
          <a:p>
            <a:pPr algn="ctr" defTabSz="685800" fontAlgn="base">
              <a:spcBef>
                <a:spcPct val="0"/>
              </a:spcBef>
              <a:spcAft>
                <a:spcPct val="0"/>
              </a:spcAft>
              <a:defRPr/>
            </a:pPr>
            <a:endParaRPr lang="en-US" sz="1400" b="1" dirty="0">
              <a:cs typeface="Arial" panose="020B0604020202020204" pitchFamily="34" charset="0"/>
            </a:endParaRPr>
          </a:p>
          <a:p>
            <a:pPr algn="ctr" defTabSz="685800" fontAlgn="base">
              <a:spcBef>
                <a:spcPct val="0"/>
              </a:spcBef>
              <a:spcAft>
                <a:spcPct val="0"/>
              </a:spcAft>
              <a:defRPr/>
            </a:pPr>
            <a:r>
              <a:rPr lang="en-US" sz="1400" b="1" dirty="0">
                <a:cs typeface="Arial" panose="020B0604020202020204" pitchFamily="34" charset="0"/>
              </a:rPr>
              <a:t>(TMO</a:t>
            </a:r>
          </a:p>
          <a:p>
            <a:pPr algn="ctr" defTabSz="685800" fontAlgn="base">
              <a:spcBef>
                <a:spcPct val="0"/>
              </a:spcBef>
              <a:spcAft>
                <a:spcPct val="0"/>
              </a:spcAft>
              <a:defRPr/>
            </a:pPr>
            <a:r>
              <a:rPr lang="en-US" sz="1400" b="1" dirty="0">
                <a:cs typeface="Arial" panose="020B0604020202020204" pitchFamily="34" charset="0"/>
              </a:rPr>
              <a:t>Internal)</a:t>
            </a:r>
          </a:p>
        </p:txBody>
      </p:sp>
      <p:sp>
        <p:nvSpPr>
          <p:cNvPr id="191" name="Rectangle: Rounded Corners 190">
            <a:extLst>
              <a:ext uri="{FF2B5EF4-FFF2-40B4-BE49-F238E27FC236}">
                <a16:creationId xmlns:a16="http://schemas.microsoft.com/office/drawing/2014/main" id="{25726D6D-9A2F-4040-89AE-AD019A97E53F}"/>
              </a:ext>
            </a:extLst>
          </p:cNvPr>
          <p:cNvSpPr/>
          <p:nvPr/>
        </p:nvSpPr>
        <p:spPr>
          <a:xfrm>
            <a:off x="3134257" y="3932617"/>
            <a:ext cx="1245197" cy="68645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r>
              <a:rPr lang="en-US" sz="1400" b="1" dirty="0">
                <a:solidFill>
                  <a:srgbClr val="FF2F9C"/>
                </a:solidFill>
                <a:cs typeface="Arial" panose="020B0604020202020204" pitchFamily="34" charset="0"/>
                <a:sym typeface="Calibri"/>
              </a:rPr>
              <a:t>Metadata Store</a:t>
            </a:r>
          </a:p>
        </p:txBody>
      </p:sp>
      <p:pic>
        <p:nvPicPr>
          <p:cNvPr id="444" name="Picture 443">
            <a:extLst>
              <a:ext uri="{FF2B5EF4-FFF2-40B4-BE49-F238E27FC236}">
                <a16:creationId xmlns:a16="http://schemas.microsoft.com/office/drawing/2014/main" id="{66BB09E7-0F57-4BB2-9F6D-62D5C13C65A0}"/>
              </a:ext>
            </a:extLst>
          </p:cNvPr>
          <p:cNvPicPr>
            <a:picLocks noChangeAspect="1"/>
          </p:cNvPicPr>
          <p:nvPr/>
        </p:nvPicPr>
        <p:blipFill>
          <a:blip r:embed="rId3"/>
          <a:stretch>
            <a:fillRect/>
          </a:stretch>
        </p:blipFill>
        <p:spPr>
          <a:xfrm>
            <a:off x="2699575" y="626270"/>
            <a:ext cx="2388191" cy="434232"/>
          </a:xfrm>
          <a:prstGeom prst="rect">
            <a:avLst/>
          </a:prstGeom>
        </p:spPr>
      </p:pic>
      <p:cxnSp>
        <p:nvCxnSpPr>
          <p:cNvPr id="222" name="Straight Arrow Connector 221">
            <a:extLst>
              <a:ext uri="{FF2B5EF4-FFF2-40B4-BE49-F238E27FC236}">
                <a16:creationId xmlns:a16="http://schemas.microsoft.com/office/drawing/2014/main" id="{CC99181E-EAD0-4694-87B9-F3CDD53CB308}"/>
              </a:ext>
            </a:extLst>
          </p:cNvPr>
          <p:cNvCxnSpPr>
            <a:cxnSpLocks/>
            <a:endCxn id="266" idx="2"/>
          </p:cNvCxnSpPr>
          <p:nvPr/>
        </p:nvCxnSpPr>
        <p:spPr>
          <a:xfrm flipV="1">
            <a:off x="7305126" y="1772271"/>
            <a:ext cx="0" cy="393038"/>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226" name="Straight Arrow Connector 225">
            <a:extLst>
              <a:ext uri="{FF2B5EF4-FFF2-40B4-BE49-F238E27FC236}">
                <a16:creationId xmlns:a16="http://schemas.microsoft.com/office/drawing/2014/main" id="{D07E695C-2A23-4B57-949E-EEF90DF28D1D}"/>
              </a:ext>
            </a:extLst>
          </p:cNvPr>
          <p:cNvCxnSpPr>
            <a:cxnSpLocks/>
            <a:stCxn id="263" idx="3"/>
          </p:cNvCxnSpPr>
          <p:nvPr/>
        </p:nvCxnSpPr>
        <p:spPr>
          <a:xfrm flipV="1">
            <a:off x="10074446" y="2880838"/>
            <a:ext cx="429919" cy="464"/>
          </a:xfrm>
          <a:prstGeom prst="straightConnector1">
            <a:avLst/>
          </a:prstGeom>
          <a:noFill/>
          <a:ln w="9525" cap="flat" cmpd="sng" algn="ctr">
            <a:solidFill>
              <a:schemeClr val="tx1"/>
            </a:solidFill>
            <a:prstDash val="solid"/>
            <a:tailEnd type="triangle"/>
          </a:ln>
          <a:effectLst/>
        </p:spPr>
      </p:cxnSp>
      <p:sp>
        <p:nvSpPr>
          <p:cNvPr id="219" name="Rectangle: Rounded Corners 75">
            <a:extLst>
              <a:ext uri="{FF2B5EF4-FFF2-40B4-BE49-F238E27FC236}">
                <a16:creationId xmlns:a16="http://schemas.microsoft.com/office/drawing/2014/main" id="{D526BBE9-D241-4D66-8EA0-918A8DC27EEF}"/>
              </a:ext>
            </a:extLst>
          </p:cNvPr>
          <p:cNvSpPr/>
          <p:nvPr/>
        </p:nvSpPr>
        <p:spPr>
          <a:xfrm>
            <a:off x="6563031" y="5572009"/>
            <a:ext cx="3504139" cy="5612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Monitoring</a:t>
            </a:r>
          </a:p>
          <a:p>
            <a:pPr algn="ctr" defTabSz="685732" hangingPunct="1">
              <a:defRPr/>
            </a:pPr>
            <a:r>
              <a:rPr lang="en-US" sz="1200" dirty="0">
                <a:solidFill>
                  <a:schemeClr val="bg2"/>
                </a:solidFill>
                <a:cs typeface="Arial" panose="020B0604020202020204" pitchFamily="34" charset="0"/>
              </a:rPr>
              <a:t>Logging | Monitoring</a:t>
            </a:r>
            <a:endParaRPr lang="en-US" sz="1200" kern="1200" dirty="0">
              <a:solidFill>
                <a:schemeClr val="bg2"/>
              </a:solidFill>
              <a:cs typeface="Arial" panose="020B0604020202020204" pitchFamily="34" charset="0"/>
            </a:endParaRPr>
          </a:p>
        </p:txBody>
      </p:sp>
      <p:cxnSp>
        <p:nvCxnSpPr>
          <p:cNvPr id="237" name="Straight Arrow Connector 236">
            <a:extLst>
              <a:ext uri="{FF2B5EF4-FFF2-40B4-BE49-F238E27FC236}">
                <a16:creationId xmlns:a16="http://schemas.microsoft.com/office/drawing/2014/main" id="{CB411283-FF02-4387-AEAB-7EAAAC506A7D}"/>
              </a:ext>
            </a:extLst>
          </p:cNvPr>
          <p:cNvCxnSpPr>
            <a:cxnSpLocks/>
            <a:stCxn id="277" idx="2"/>
            <a:endCxn id="290" idx="0"/>
          </p:cNvCxnSpPr>
          <p:nvPr/>
        </p:nvCxnSpPr>
        <p:spPr>
          <a:xfrm>
            <a:off x="1839632" y="3542075"/>
            <a:ext cx="1" cy="210041"/>
          </a:xfrm>
          <a:prstGeom prst="straightConnector1">
            <a:avLst/>
          </a:prstGeom>
          <a:noFill/>
          <a:ln w="19050" cap="flat" cmpd="sng" algn="ctr">
            <a:solidFill>
              <a:schemeClr val="tx1"/>
            </a:solidFill>
            <a:prstDash val="solid"/>
            <a:tailEnd type="triangle"/>
          </a:ln>
          <a:effectLst/>
        </p:spPr>
      </p:cxnSp>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93388" y="6399068"/>
            <a:ext cx="533655" cy="423043"/>
          </a:xfrm>
        </p:spPr>
        <p:txBody>
          <a:bodyPr/>
          <a:lstStyle/>
          <a:p>
            <a:fld id="{1AB70C68-385B-4727-BA46-B3D1CC3693D5}" type="slidenum">
              <a:rPr lang="en-US" sz="1400" b="1" smtClean="0"/>
              <a:pPr/>
              <a:t>5</a:t>
            </a:fld>
            <a:endParaRPr lang="en-US" sz="1400" b="1" dirty="0"/>
          </a:p>
        </p:txBody>
      </p:sp>
      <p:sp>
        <p:nvSpPr>
          <p:cNvPr id="263" name="Rectangle: Rounded Corners 75">
            <a:extLst>
              <a:ext uri="{FF2B5EF4-FFF2-40B4-BE49-F238E27FC236}">
                <a16:creationId xmlns:a16="http://schemas.microsoft.com/office/drawing/2014/main" id="{68576055-9235-441D-981B-CFABB1ED605C}"/>
              </a:ext>
            </a:extLst>
          </p:cNvPr>
          <p:cNvSpPr/>
          <p:nvPr/>
        </p:nvSpPr>
        <p:spPr>
          <a:xfrm>
            <a:off x="4192853" y="2154669"/>
            <a:ext cx="5881593" cy="1453266"/>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t>
            </a:r>
            <a:r>
              <a:rPr lang="en-US" b="1" dirty="0">
                <a:solidFill>
                  <a:srgbClr val="FF2F9C"/>
                </a:solidFill>
                <a:cs typeface="Arial" panose="020B0604020202020204" pitchFamily="34" charset="0"/>
              </a:rPr>
              <a:t>a Lake </a:t>
            </a:r>
            <a:r>
              <a:rPr lang="en-US" b="1">
                <a:solidFill>
                  <a:srgbClr val="FF2F9C"/>
                </a:solidFill>
                <a:cs typeface="Arial" panose="020B0604020202020204" pitchFamily="34" charset="0"/>
              </a:rPr>
              <a:t>(Store)</a:t>
            </a:r>
            <a:endParaRPr lang="en-US" b="1" dirty="0">
              <a:solidFill>
                <a:srgbClr val="FF2F9C"/>
              </a:solidFill>
              <a:cs typeface="Arial" panose="020B0604020202020204" pitchFamily="34" charset="0"/>
            </a:endParaRPr>
          </a:p>
          <a:p>
            <a:pPr algn="ctr" defTabSz="685732" hangingPunct="1">
              <a:defRPr/>
            </a:pPr>
            <a:r>
              <a:rPr lang="en-US" sz="1200" kern="1200" dirty="0">
                <a:solidFill>
                  <a:schemeClr val="bg2"/>
                </a:solidFill>
                <a:cs typeface="Arial" panose="020B0604020202020204" pitchFamily="34" charset="0"/>
              </a:rPr>
              <a:t>Landing Zone| Bronze | Silver | Gold (ZONES) </a:t>
            </a:r>
          </a:p>
        </p:txBody>
      </p:sp>
      <p:sp>
        <p:nvSpPr>
          <p:cNvPr id="264" name="Rectangle: Rounded Corners 75">
            <a:extLst>
              <a:ext uri="{FF2B5EF4-FFF2-40B4-BE49-F238E27FC236}">
                <a16:creationId xmlns:a16="http://schemas.microsoft.com/office/drawing/2014/main" id="{6A089F83-315D-43C8-9158-39AEB57276FE}"/>
              </a:ext>
            </a:extLst>
          </p:cNvPr>
          <p:cNvSpPr/>
          <p:nvPr/>
        </p:nvSpPr>
        <p:spPr>
          <a:xfrm>
            <a:off x="3921066" y="1097585"/>
            <a:ext cx="1853888" cy="674686"/>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 Exploration</a:t>
            </a:r>
          </a:p>
          <a:p>
            <a:pPr algn="ctr" defTabSz="685732" hangingPunct="1">
              <a:defRPr/>
            </a:pPr>
            <a:r>
              <a:rPr lang="en-US" sz="1200" dirty="0">
                <a:solidFill>
                  <a:schemeClr val="bg2"/>
                </a:solidFill>
                <a:cs typeface="Arial"/>
              </a:rPr>
              <a:t>Analysis &amp; Exploration</a:t>
            </a:r>
          </a:p>
        </p:txBody>
      </p:sp>
      <p:sp>
        <p:nvSpPr>
          <p:cNvPr id="266" name="Rectangle: Rounded Corners 75">
            <a:extLst>
              <a:ext uri="{FF2B5EF4-FFF2-40B4-BE49-F238E27FC236}">
                <a16:creationId xmlns:a16="http://schemas.microsoft.com/office/drawing/2014/main" id="{3A05EF5A-7123-421E-A693-1C29335600BE}"/>
              </a:ext>
            </a:extLst>
          </p:cNvPr>
          <p:cNvSpPr/>
          <p:nvPr/>
        </p:nvSpPr>
        <p:spPr>
          <a:xfrm>
            <a:off x="5932103" y="1103991"/>
            <a:ext cx="2746046" cy="66828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Data Science &amp; ML/AI</a:t>
            </a:r>
          </a:p>
          <a:p>
            <a:pPr algn="ctr" defTabSz="685732">
              <a:defRPr/>
            </a:pPr>
            <a:r>
              <a:rPr lang="en-US" sz="1200" dirty="0">
                <a:solidFill>
                  <a:schemeClr val="bg2"/>
                </a:solidFill>
                <a:cs typeface="Arial"/>
              </a:rPr>
              <a:t>Model Dev, Tuning, Deploy</a:t>
            </a:r>
            <a:endParaRPr lang="en-US" sz="1200" kern="1200" dirty="0">
              <a:solidFill>
                <a:schemeClr val="bg2"/>
              </a:solidFill>
              <a:cs typeface="Arial"/>
            </a:endParaRPr>
          </a:p>
        </p:txBody>
      </p:sp>
      <p:sp>
        <p:nvSpPr>
          <p:cNvPr id="267" name="Rectangle: Rounded Corners 75">
            <a:extLst>
              <a:ext uri="{FF2B5EF4-FFF2-40B4-BE49-F238E27FC236}">
                <a16:creationId xmlns:a16="http://schemas.microsoft.com/office/drawing/2014/main" id="{80382199-444D-4A7E-BB35-B726A0D9F680}"/>
              </a:ext>
            </a:extLst>
          </p:cNvPr>
          <p:cNvSpPr/>
          <p:nvPr/>
        </p:nvSpPr>
        <p:spPr>
          <a:xfrm>
            <a:off x="3029576" y="4844420"/>
            <a:ext cx="7037594" cy="5632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Orchestration </a:t>
            </a:r>
            <a:r>
              <a:rPr lang="en-US" sz="1200" kern="1200" dirty="0">
                <a:solidFill>
                  <a:schemeClr val="bg2"/>
                </a:solidFill>
                <a:cs typeface="Arial" panose="020B0604020202020204" pitchFamily="34" charset="0"/>
              </a:rPr>
              <a:t> (Scheduler | Code Repository)</a:t>
            </a:r>
            <a:endParaRPr lang="en-US" kern="1200" dirty="0">
              <a:solidFill>
                <a:schemeClr val="bg2"/>
              </a:solidFill>
              <a:cs typeface="Arial" panose="020B0604020202020204" pitchFamily="34" charset="0"/>
            </a:endParaRPr>
          </a:p>
        </p:txBody>
      </p:sp>
      <p:sp>
        <p:nvSpPr>
          <p:cNvPr id="269" name="Rectangle: Rounded Corners 75">
            <a:extLst>
              <a:ext uri="{FF2B5EF4-FFF2-40B4-BE49-F238E27FC236}">
                <a16:creationId xmlns:a16="http://schemas.microsoft.com/office/drawing/2014/main" id="{E30D5323-4010-4B41-BF99-5A7A938E1BE8}"/>
              </a:ext>
            </a:extLst>
          </p:cNvPr>
          <p:cNvSpPr/>
          <p:nvPr/>
        </p:nvSpPr>
        <p:spPr>
          <a:xfrm>
            <a:off x="10504365" y="1830979"/>
            <a:ext cx="1622678" cy="26514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Consumption</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b="1" kern="1200" dirty="0">
                <a:solidFill>
                  <a:srgbClr val="FF2F9C"/>
                </a:solidFill>
                <a:cs typeface="Arial" panose="020B0604020202020204" pitchFamily="34" charset="0"/>
              </a:rPr>
              <a:t>(Internal/ External)</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sz="1200" kern="1200" dirty="0">
                <a:solidFill>
                  <a:schemeClr val="bg2"/>
                </a:solidFill>
                <a:cs typeface="Arial" panose="020B0604020202020204" pitchFamily="34" charset="0"/>
              </a:rPr>
              <a:t>Reports| Dashboards | File Extract | API</a:t>
            </a:r>
          </a:p>
        </p:txBody>
      </p:sp>
      <p:cxnSp>
        <p:nvCxnSpPr>
          <p:cNvPr id="448" name="Straight Arrow Connector 447">
            <a:extLst>
              <a:ext uri="{FF2B5EF4-FFF2-40B4-BE49-F238E27FC236}">
                <a16:creationId xmlns:a16="http://schemas.microsoft.com/office/drawing/2014/main" id="{12F1F5A3-7887-469F-93F4-E1253474B6FB}"/>
              </a:ext>
            </a:extLst>
          </p:cNvPr>
          <p:cNvCxnSpPr>
            <a:cxnSpLocks/>
            <a:stCxn id="264" idx="2"/>
          </p:cNvCxnSpPr>
          <p:nvPr/>
        </p:nvCxnSpPr>
        <p:spPr>
          <a:xfrm>
            <a:off x="4848010" y="1772271"/>
            <a:ext cx="1" cy="400110"/>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73" name="Rectangle 272">
            <a:extLst>
              <a:ext uri="{FF2B5EF4-FFF2-40B4-BE49-F238E27FC236}">
                <a16:creationId xmlns:a16="http://schemas.microsoft.com/office/drawing/2014/main" id="{076E0750-CC68-4900-9A39-E901C3C9FD09}"/>
              </a:ext>
            </a:extLst>
          </p:cNvPr>
          <p:cNvSpPr/>
          <p:nvPr/>
        </p:nvSpPr>
        <p:spPr>
          <a:xfrm>
            <a:off x="100952" y="5278045"/>
            <a:ext cx="937540" cy="956860"/>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base">
              <a:spcBef>
                <a:spcPct val="0"/>
              </a:spcBef>
              <a:spcAft>
                <a:spcPct val="0"/>
              </a:spcAft>
              <a:defRPr/>
            </a:pPr>
            <a:r>
              <a:rPr lang="en-US" sz="1200" b="1" dirty="0">
                <a:cs typeface="Arial" panose="020B0604020202020204" pitchFamily="34" charset="0"/>
              </a:rPr>
              <a:t>Source Systems</a:t>
            </a:r>
          </a:p>
          <a:p>
            <a:pPr algn="ctr" defTabSz="685800" fontAlgn="base">
              <a:spcBef>
                <a:spcPct val="0"/>
              </a:spcBef>
              <a:spcAft>
                <a:spcPct val="0"/>
              </a:spcAft>
              <a:defRPr/>
            </a:pPr>
            <a:endParaRPr lang="en-US" sz="1200" b="1" dirty="0">
              <a:cs typeface="Arial" panose="020B0604020202020204" pitchFamily="34" charset="0"/>
            </a:endParaRPr>
          </a:p>
          <a:p>
            <a:pPr algn="ctr" defTabSz="685800" fontAlgn="base">
              <a:spcBef>
                <a:spcPct val="0"/>
              </a:spcBef>
              <a:spcAft>
                <a:spcPct val="0"/>
              </a:spcAft>
              <a:defRPr/>
            </a:pPr>
            <a:r>
              <a:rPr lang="en-US" sz="1200" b="1" dirty="0">
                <a:cs typeface="Arial" panose="020B0604020202020204" pitchFamily="34" charset="0"/>
              </a:rPr>
              <a:t>External</a:t>
            </a:r>
          </a:p>
        </p:txBody>
      </p:sp>
      <p:cxnSp>
        <p:nvCxnSpPr>
          <p:cNvPr id="486" name="Straight Arrow Connector 485">
            <a:extLst>
              <a:ext uri="{FF2B5EF4-FFF2-40B4-BE49-F238E27FC236}">
                <a16:creationId xmlns:a16="http://schemas.microsoft.com/office/drawing/2014/main" id="{155A7735-0695-4A4D-8992-CB3D997C5262}"/>
              </a:ext>
            </a:extLst>
          </p:cNvPr>
          <p:cNvCxnSpPr>
            <a:cxnSpLocks/>
            <a:endCxn id="121" idx="1"/>
          </p:cNvCxnSpPr>
          <p:nvPr/>
        </p:nvCxnSpPr>
        <p:spPr>
          <a:xfrm>
            <a:off x="1038492" y="1476876"/>
            <a:ext cx="333590" cy="0"/>
          </a:xfrm>
          <a:prstGeom prst="straightConnector1">
            <a:avLst/>
          </a:prstGeom>
          <a:noFill/>
          <a:ln w="19050" cap="flat" cmpd="sng" algn="ctr">
            <a:solidFill>
              <a:schemeClr val="tx1"/>
            </a:solidFill>
            <a:prstDash val="solid"/>
            <a:tailEnd type="triangle"/>
          </a:ln>
          <a:effectLst/>
        </p:spPr>
      </p:cxnSp>
      <p:sp>
        <p:nvSpPr>
          <p:cNvPr id="277" name="Rectangle: Rounded Corners 276">
            <a:extLst>
              <a:ext uri="{FF2B5EF4-FFF2-40B4-BE49-F238E27FC236}">
                <a16:creationId xmlns:a16="http://schemas.microsoft.com/office/drawing/2014/main" id="{15D9EF03-A7BD-4D62-A1A6-512B9E6E09E9}"/>
              </a:ext>
            </a:extLst>
          </p:cNvPr>
          <p:cNvSpPr/>
          <p:nvPr/>
        </p:nvSpPr>
        <p:spPr>
          <a:xfrm>
            <a:off x="1307027" y="2219598"/>
            <a:ext cx="1065210" cy="1322477"/>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Acquisition Cluster</a:t>
            </a:r>
          </a:p>
        </p:txBody>
      </p:sp>
      <p:cxnSp>
        <p:nvCxnSpPr>
          <p:cNvPr id="488" name="Straight Arrow Connector 487">
            <a:extLst>
              <a:ext uri="{FF2B5EF4-FFF2-40B4-BE49-F238E27FC236}">
                <a16:creationId xmlns:a16="http://schemas.microsoft.com/office/drawing/2014/main" id="{AE166AC7-73AC-4FC4-8C74-2D4BB9159B45}"/>
              </a:ext>
            </a:extLst>
          </p:cNvPr>
          <p:cNvCxnSpPr>
            <a:cxnSpLocks/>
            <a:stCxn id="121" idx="2"/>
            <a:endCxn id="277" idx="0"/>
          </p:cNvCxnSpPr>
          <p:nvPr/>
        </p:nvCxnSpPr>
        <p:spPr>
          <a:xfrm>
            <a:off x="1838560" y="1773916"/>
            <a:ext cx="1072" cy="445682"/>
          </a:xfrm>
          <a:prstGeom prst="straightConnector1">
            <a:avLst/>
          </a:prstGeom>
          <a:noFill/>
          <a:ln w="19050" cap="flat" cmpd="sng" algn="ctr">
            <a:solidFill>
              <a:schemeClr val="tx1"/>
            </a:solidFill>
            <a:prstDash val="solid"/>
            <a:tailEnd type="triangle"/>
          </a:ln>
          <a:effectLst/>
        </p:spPr>
      </p:cxnSp>
      <p:sp>
        <p:nvSpPr>
          <p:cNvPr id="497" name="TextBox 496">
            <a:extLst>
              <a:ext uri="{FF2B5EF4-FFF2-40B4-BE49-F238E27FC236}">
                <a16:creationId xmlns:a16="http://schemas.microsoft.com/office/drawing/2014/main" id="{056FDF53-DF33-4E6B-A320-1BCF021528E1}"/>
              </a:ext>
            </a:extLst>
          </p:cNvPr>
          <p:cNvSpPr txBox="1"/>
          <p:nvPr/>
        </p:nvSpPr>
        <p:spPr>
          <a:xfrm>
            <a:off x="377140" y="626269"/>
            <a:ext cx="175176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TMO Data Center</a:t>
            </a:r>
          </a:p>
        </p:txBody>
      </p:sp>
      <p:sp>
        <p:nvSpPr>
          <p:cNvPr id="290" name="Rectangle: Rounded Corners 289">
            <a:extLst>
              <a:ext uri="{FF2B5EF4-FFF2-40B4-BE49-F238E27FC236}">
                <a16:creationId xmlns:a16="http://schemas.microsoft.com/office/drawing/2014/main" id="{139F0FEA-400D-444A-9C12-B8BEA5E7262B}"/>
              </a:ext>
            </a:extLst>
          </p:cNvPr>
          <p:cNvSpPr/>
          <p:nvPr/>
        </p:nvSpPr>
        <p:spPr>
          <a:xfrm>
            <a:off x="1307028" y="3752116"/>
            <a:ext cx="1065210" cy="467294"/>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t>
            </a:r>
          </a:p>
          <a:p>
            <a:pPr algn="ctr" defTabSz="685732"/>
            <a:r>
              <a:rPr lang="en-US" sz="1400" b="1" dirty="0">
                <a:solidFill>
                  <a:srgbClr val="FF2F9C"/>
                </a:solidFill>
                <a:cs typeface="Arial" panose="020B0604020202020204" pitchFamily="34" charset="0"/>
                <a:sym typeface="Calibri"/>
              </a:rPr>
              <a:t>Masking</a:t>
            </a:r>
          </a:p>
        </p:txBody>
      </p:sp>
      <p:sp>
        <p:nvSpPr>
          <p:cNvPr id="499" name="Arrow: Chevron 498">
            <a:extLst>
              <a:ext uri="{FF2B5EF4-FFF2-40B4-BE49-F238E27FC236}">
                <a16:creationId xmlns:a16="http://schemas.microsoft.com/office/drawing/2014/main" id="{771441AA-150A-412E-8B77-C96CBF374FAD}"/>
              </a:ext>
            </a:extLst>
          </p:cNvPr>
          <p:cNvSpPr/>
          <p:nvPr/>
        </p:nvSpPr>
        <p:spPr>
          <a:xfrm>
            <a:off x="2317102" y="2755963"/>
            <a:ext cx="724539" cy="253431"/>
          </a:xfrm>
          <a:prstGeom prst="chevron">
            <a:avLst/>
          </a:prstGeom>
          <a:solidFill>
            <a:schemeClr val="bg1"/>
          </a:solid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501" name="Straight Connector 500">
            <a:extLst>
              <a:ext uri="{FF2B5EF4-FFF2-40B4-BE49-F238E27FC236}">
                <a16:creationId xmlns:a16="http://schemas.microsoft.com/office/drawing/2014/main" id="{2159E827-DB81-422E-8A71-462F3ADDFF05}"/>
              </a:ext>
            </a:extLst>
          </p:cNvPr>
          <p:cNvCxnSpPr/>
          <p:nvPr/>
        </p:nvCxnSpPr>
        <p:spPr>
          <a:xfrm>
            <a:off x="-16933" y="5013752"/>
            <a:ext cx="2590173" cy="0"/>
          </a:xfrm>
          <a:prstGeom prst="line">
            <a:avLst/>
          </a:prstGeom>
          <a:noFill/>
          <a:ln w="3175" cap="flat">
            <a:solidFill>
              <a:schemeClr val="bg1">
                <a:lumMod val="75000"/>
              </a:schemeClr>
            </a:solidFill>
            <a:prstDash val="solid"/>
            <a:round/>
          </a:ln>
          <a:effectLst/>
          <a:sp3d/>
        </p:spPr>
        <p:style>
          <a:lnRef idx="0">
            <a:scrgbClr r="0" g="0" b="0"/>
          </a:lnRef>
          <a:fillRef idx="0">
            <a:scrgbClr r="0" g="0" b="0"/>
          </a:fillRef>
          <a:effectRef idx="0">
            <a:scrgbClr r="0" g="0" b="0"/>
          </a:effectRef>
          <a:fontRef idx="none"/>
        </p:style>
      </p:cxnSp>
      <p:cxnSp>
        <p:nvCxnSpPr>
          <p:cNvPr id="506" name="Straight Arrow Connector 505">
            <a:extLst>
              <a:ext uri="{FF2B5EF4-FFF2-40B4-BE49-F238E27FC236}">
                <a16:creationId xmlns:a16="http://schemas.microsoft.com/office/drawing/2014/main" id="{00C6DAAD-4D6D-46E2-A280-CD7123B441EF}"/>
              </a:ext>
            </a:extLst>
          </p:cNvPr>
          <p:cNvCxnSpPr>
            <a:cxnSpLocks/>
            <a:endCxn id="51" idx="2"/>
          </p:cNvCxnSpPr>
          <p:nvPr/>
        </p:nvCxnSpPr>
        <p:spPr>
          <a:xfrm flipH="1" flipV="1">
            <a:off x="570289" y="4611722"/>
            <a:ext cx="5444" cy="666324"/>
          </a:xfrm>
          <a:prstGeom prst="straightConnector1">
            <a:avLst/>
          </a:prstGeom>
          <a:noFill/>
          <a:ln w="19050" cap="flat" cmpd="sng" algn="ctr">
            <a:solidFill>
              <a:schemeClr val="tx1"/>
            </a:solidFill>
            <a:prstDash val="solid"/>
            <a:tailEnd type="triangle"/>
          </a:ln>
          <a:effectLst/>
        </p:spPr>
      </p:cxnSp>
      <p:sp>
        <p:nvSpPr>
          <p:cNvPr id="511" name="Title 510">
            <a:extLst>
              <a:ext uri="{FF2B5EF4-FFF2-40B4-BE49-F238E27FC236}">
                <a16:creationId xmlns:a16="http://schemas.microsoft.com/office/drawing/2014/main" id="{10E21495-ACC7-4307-8C22-6DE85DA2D236}"/>
              </a:ext>
            </a:extLst>
          </p:cNvPr>
          <p:cNvSpPr>
            <a:spLocks noGrp="1"/>
          </p:cNvSpPr>
          <p:nvPr>
            <p:ph type="ctrTitle"/>
          </p:nvPr>
        </p:nvSpPr>
        <p:spPr>
          <a:xfrm>
            <a:off x="-344" y="7055"/>
            <a:ext cx="12192343" cy="430055"/>
          </a:xfrm>
        </p:spPr>
        <p:txBody>
          <a:bodyPr>
            <a:normAutofit fontScale="90000"/>
          </a:bodyPr>
          <a:lstStyle/>
          <a:p>
            <a:r>
              <a:rPr lang="en-US" sz="2400" dirty="0"/>
              <a:t>Target High Level Solution Architecture for Digital BI Platform (draft)</a:t>
            </a:r>
          </a:p>
        </p:txBody>
      </p:sp>
      <p:cxnSp>
        <p:nvCxnSpPr>
          <p:cNvPr id="66" name="Straight Arrow Connector 65">
            <a:extLst>
              <a:ext uri="{FF2B5EF4-FFF2-40B4-BE49-F238E27FC236}">
                <a16:creationId xmlns:a16="http://schemas.microsoft.com/office/drawing/2014/main" id="{C6974005-D468-4B31-8BBD-AB133EF771ED}"/>
              </a:ext>
            </a:extLst>
          </p:cNvPr>
          <p:cNvCxnSpPr>
            <a:cxnSpLocks/>
            <a:stCxn id="277" idx="3"/>
            <a:endCxn id="263" idx="1"/>
          </p:cNvCxnSpPr>
          <p:nvPr/>
        </p:nvCxnSpPr>
        <p:spPr>
          <a:xfrm>
            <a:off x="2372237" y="2880837"/>
            <a:ext cx="1820616" cy="465"/>
          </a:xfrm>
          <a:prstGeom prst="straightConnector1">
            <a:avLst/>
          </a:prstGeom>
          <a:noFill/>
          <a:ln w="19050" cap="flat" cmpd="sng" algn="ctr">
            <a:solidFill>
              <a:schemeClr val="tx1"/>
            </a:solidFill>
            <a:prstDash val="solid"/>
            <a:tailEnd type="triangle"/>
          </a:ln>
          <a:effectLst/>
        </p:spPr>
      </p:cxnSp>
      <p:sp>
        <p:nvSpPr>
          <p:cNvPr id="75" name="Rectangle 74">
            <a:extLst>
              <a:ext uri="{FF2B5EF4-FFF2-40B4-BE49-F238E27FC236}">
                <a16:creationId xmlns:a16="http://schemas.microsoft.com/office/drawing/2014/main" id="{C1762BD5-73AB-486A-86B2-0ED398A3A21B}"/>
              </a:ext>
            </a:extLst>
          </p:cNvPr>
          <p:cNvSpPr/>
          <p:nvPr/>
        </p:nvSpPr>
        <p:spPr>
          <a:xfrm>
            <a:off x="2556307" y="626269"/>
            <a:ext cx="100929" cy="5832079"/>
          </a:xfrm>
          <a:prstGeom prst="rect">
            <a:avLst/>
          </a:prstGeom>
          <a:solidFill>
            <a:srgbClr val="FF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8" name="TextBox 107">
            <a:extLst>
              <a:ext uri="{FF2B5EF4-FFF2-40B4-BE49-F238E27FC236}">
                <a16:creationId xmlns:a16="http://schemas.microsoft.com/office/drawing/2014/main" id="{38EA5799-F940-403D-B6C7-9D92843B836A}"/>
              </a:ext>
            </a:extLst>
          </p:cNvPr>
          <p:cNvSpPr txBox="1"/>
          <p:nvPr/>
        </p:nvSpPr>
        <p:spPr>
          <a:xfrm>
            <a:off x="1180631" y="5338762"/>
            <a:ext cx="1178749" cy="400110"/>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Direct </a:t>
            </a:r>
          </a:p>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Cloud-to-Cloud</a:t>
            </a:r>
          </a:p>
        </p:txBody>
      </p:sp>
      <p:sp>
        <p:nvSpPr>
          <p:cNvPr id="311" name="TextBox 310">
            <a:extLst>
              <a:ext uri="{FF2B5EF4-FFF2-40B4-BE49-F238E27FC236}">
                <a16:creationId xmlns:a16="http://schemas.microsoft.com/office/drawing/2014/main" id="{1854EBE4-736D-456C-ACC8-04004962478B}"/>
              </a:ext>
            </a:extLst>
          </p:cNvPr>
          <p:cNvSpPr txBox="1"/>
          <p:nvPr/>
        </p:nvSpPr>
        <p:spPr>
          <a:xfrm>
            <a:off x="2033906" y="1830979"/>
            <a:ext cx="1178749" cy="400110"/>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Connectivity (Interc</a:t>
            </a:r>
            <a:r>
              <a:rPr lang="en-US" sz="1000" b="1" dirty="0">
                <a:solidFill>
                  <a:srgbClr val="007CC3">
                    <a:lumMod val="50000"/>
                  </a:srgbClr>
                </a:solidFill>
                <a:cs typeface="Arial" panose="020B0604020202020204" pitchFamily="34" charset="0"/>
              </a:rPr>
              <a:t>onnect)</a:t>
            </a:r>
            <a:endParaRPr lang="en-US" sz="1000" b="1" kern="1200" dirty="0">
              <a:solidFill>
                <a:srgbClr val="007CC3">
                  <a:lumMod val="50000"/>
                </a:srgbClr>
              </a:solidFill>
              <a:highlight>
                <a:srgbClr val="FFFF00"/>
              </a:highlight>
              <a:cs typeface="Arial" panose="020B0604020202020204" pitchFamily="34" charset="0"/>
            </a:endParaRPr>
          </a:p>
        </p:txBody>
      </p:sp>
      <p:sp>
        <p:nvSpPr>
          <p:cNvPr id="312" name="Rectangle: Rounded Corners 311">
            <a:extLst>
              <a:ext uri="{FF2B5EF4-FFF2-40B4-BE49-F238E27FC236}">
                <a16:creationId xmlns:a16="http://schemas.microsoft.com/office/drawing/2014/main" id="{00578645-8C6F-4586-9CAE-BC34C3CD7D50}"/>
              </a:ext>
            </a:extLst>
          </p:cNvPr>
          <p:cNvSpPr/>
          <p:nvPr/>
        </p:nvSpPr>
        <p:spPr>
          <a:xfrm>
            <a:off x="2552233" y="6509088"/>
            <a:ext cx="1368834" cy="31903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050" b="1" dirty="0">
                <a:solidFill>
                  <a:srgbClr val="FF2F9C"/>
                </a:solidFill>
                <a:cs typeface="Arial" panose="020B0604020202020204" pitchFamily="34" charset="0"/>
                <a:sym typeface="Calibri"/>
              </a:rPr>
              <a:t>Legend: Digital BI </a:t>
            </a:r>
          </a:p>
        </p:txBody>
      </p:sp>
      <p:sp>
        <p:nvSpPr>
          <p:cNvPr id="77" name="Rectangle 76">
            <a:extLst>
              <a:ext uri="{FF2B5EF4-FFF2-40B4-BE49-F238E27FC236}">
                <a16:creationId xmlns:a16="http://schemas.microsoft.com/office/drawing/2014/main" id="{41CA16F8-9DF6-403C-BC35-4439EA064A83}"/>
              </a:ext>
            </a:extLst>
          </p:cNvPr>
          <p:cNvSpPr/>
          <p:nvPr/>
        </p:nvSpPr>
        <p:spPr>
          <a:xfrm>
            <a:off x="2610650" y="561939"/>
            <a:ext cx="7736565" cy="5896399"/>
          </a:xfrm>
          <a:prstGeom prst="rect">
            <a:avLst/>
          </a:prstGeom>
          <a:no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7" name="Rectangle: Rounded Corners 75">
            <a:extLst>
              <a:ext uri="{FF2B5EF4-FFF2-40B4-BE49-F238E27FC236}">
                <a16:creationId xmlns:a16="http://schemas.microsoft.com/office/drawing/2014/main" id="{3F5548E1-895E-4E7C-A27D-50EC9A81D6FB}"/>
              </a:ext>
            </a:extLst>
          </p:cNvPr>
          <p:cNvSpPr/>
          <p:nvPr/>
        </p:nvSpPr>
        <p:spPr>
          <a:xfrm>
            <a:off x="8753610" y="1103991"/>
            <a:ext cx="1544633" cy="66828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Consumption</a:t>
            </a:r>
          </a:p>
          <a:p>
            <a:pPr algn="ctr" defTabSz="685732">
              <a:defRPr/>
            </a:pPr>
            <a:r>
              <a:rPr lang="en-US" sz="1200" dirty="0">
                <a:solidFill>
                  <a:schemeClr val="bg2"/>
                </a:solidFill>
                <a:cs typeface="Arial"/>
              </a:rPr>
              <a:t>Reports| Dashboards</a:t>
            </a:r>
          </a:p>
        </p:txBody>
      </p:sp>
      <p:cxnSp>
        <p:nvCxnSpPr>
          <p:cNvPr id="58" name="Straight Arrow Connector 57">
            <a:extLst>
              <a:ext uri="{FF2B5EF4-FFF2-40B4-BE49-F238E27FC236}">
                <a16:creationId xmlns:a16="http://schemas.microsoft.com/office/drawing/2014/main" id="{DB38C754-942F-4B59-B4EB-F288283636B8}"/>
              </a:ext>
            </a:extLst>
          </p:cNvPr>
          <p:cNvCxnSpPr>
            <a:cxnSpLocks/>
            <a:endCxn id="57" idx="2"/>
          </p:cNvCxnSpPr>
          <p:nvPr/>
        </p:nvCxnSpPr>
        <p:spPr>
          <a:xfrm flipH="1" flipV="1">
            <a:off x="9525927" y="1772271"/>
            <a:ext cx="5112" cy="344532"/>
          </a:xfrm>
          <a:prstGeom prst="straightConnector1">
            <a:avLst/>
          </a:prstGeom>
          <a:noFill/>
          <a:ln w="19050" cap="flat" cmpd="sng" algn="ctr">
            <a:solidFill>
              <a:schemeClr val="tx1"/>
            </a:solidFill>
            <a:prstDash val="solid"/>
            <a:tailEnd type="triangle"/>
          </a:ln>
          <a:effectLst/>
        </p:spPr>
      </p:cxnSp>
      <p:sp>
        <p:nvSpPr>
          <p:cNvPr id="42" name="TextBox 41">
            <a:extLst>
              <a:ext uri="{FF2B5EF4-FFF2-40B4-BE49-F238E27FC236}">
                <a16:creationId xmlns:a16="http://schemas.microsoft.com/office/drawing/2014/main" id="{B7B5E671-ECB4-4D21-9767-639BD1FB373A}"/>
              </a:ext>
            </a:extLst>
          </p:cNvPr>
          <p:cNvSpPr txBox="1"/>
          <p:nvPr/>
        </p:nvSpPr>
        <p:spPr>
          <a:xfrm>
            <a:off x="10710571" y="1322752"/>
            <a:ext cx="12102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On-Premise</a:t>
            </a:r>
          </a:p>
        </p:txBody>
      </p:sp>
      <p:cxnSp>
        <p:nvCxnSpPr>
          <p:cNvPr id="43" name="Straight Arrow Connector 42">
            <a:extLst>
              <a:ext uri="{FF2B5EF4-FFF2-40B4-BE49-F238E27FC236}">
                <a16:creationId xmlns:a16="http://schemas.microsoft.com/office/drawing/2014/main" id="{3F1E7E91-D374-49D0-9611-FBB67BEAE87A}"/>
              </a:ext>
            </a:extLst>
          </p:cNvPr>
          <p:cNvCxnSpPr>
            <a:cxnSpLocks/>
            <a:stCxn id="51" idx="3"/>
            <a:endCxn id="277" idx="1"/>
          </p:cNvCxnSpPr>
          <p:nvPr/>
        </p:nvCxnSpPr>
        <p:spPr>
          <a:xfrm flipV="1">
            <a:off x="1039059" y="2880837"/>
            <a:ext cx="267968" cy="8437"/>
          </a:xfrm>
          <a:prstGeom prst="straightConnector1">
            <a:avLst/>
          </a:prstGeom>
          <a:noFill/>
          <a:ln w="19050" cap="flat" cmpd="sng" algn="ctr">
            <a:solidFill>
              <a:schemeClr val="tx1"/>
            </a:solidFill>
            <a:prstDash val="solid"/>
            <a:tailEnd type="triangle"/>
          </a:ln>
          <a:effectLst/>
        </p:spPr>
      </p:cxnSp>
      <p:cxnSp>
        <p:nvCxnSpPr>
          <p:cNvPr id="63" name="Straight Arrow Connector 19">
            <a:extLst>
              <a:ext uri="{FF2B5EF4-FFF2-40B4-BE49-F238E27FC236}">
                <a16:creationId xmlns:a16="http://schemas.microsoft.com/office/drawing/2014/main" id="{5705B6E0-F366-4A17-A336-9FDBF507F5E7}"/>
              </a:ext>
            </a:extLst>
          </p:cNvPr>
          <p:cNvCxnSpPr>
            <a:cxnSpLocks/>
            <a:stCxn id="191" idx="3"/>
            <a:endCxn id="16" idx="1"/>
          </p:cNvCxnSpPr>
          <p:nvPr/>
        </p:nvCxnSpPr>
        <p:spPr>
          <a:xfrm flipV="1">
            <a:off x="4379454" y="4272170"/>
            <a:ext cx="337057" cy="3672"/>
          </a:xfrm>
          <a:prstGeom prst="bentConnector3">
            <a:avLst>
              <a:gd name="adj1" fmla="val 50000"/>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67" name="Straight Arrow Connector 19">
            <a:extLst>
              <a:ext uri="{FF2B5EF4-FFF2-40B4-BE49-F238E27FC236}">
                <a16:creationId xmlns:a16="http://schemas.microsoft.com/office/drawing/2014/main" id="{A426B60B-C935-4729-BB38-0BC565FB346E}"/>
              </a:ext>
            </a:extLst>
          </p:cNvPr>
          <p:cNvCxnSpPr>
            <a:cxnSpLocks/>
            <a:stCxn id="16" idx="0"/>
          </p:cNvCxnSpPr>
          <p:nvPr/>
        </p:nvCxnSpPr>
        <p:spPr>
          <a:xfrm flipH="1" flipV="1">
            <a:off x="7380662" y="3607935"/>
            <a:ext cx="6350" cy="324682"/>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503" name="Straight Arrow Connector 502">
            <a:extLst>
              <a:ext uri="{FF2B5EF4-FFF2-40B4-BE49-F238E27FC236}">
                <a16:creationId xmlns:a16="http://schemas.microsoft.com/office/drawing/2014/main" id="{DB4E6050-C226-45A4-B7BE-E700EF8A432E}"/>
              </a:ext>
            </a:extLst>
          </p:cNvPr>
          <p:cNvCxnSpPr>
            <a:cxnSpLocks/>
            <a:stCxn id="273" idx="3"/>
          </p:cNvCxnSpPr>
          <p:nvPr/>
        </p:nvCxnSpPr>
        <p:spPr>
          <a:xfrm flipV="1">
            <a:off x="1038492" y="3272142"/>
            <a:ext cx="3154361" cy="2484333"/>
          </a:xfrm>
          <a:prstGeom prst="bentConnector3">
            <a:avLst>
              <a:gd name="adj1" fmla="val 57582"/>
            </a:avLst>
          </a:prstGeom>
          <a:noFill/>
          <a:ln w="19050" cap="flat" cmpd="sng" algn="ctr">
            <a:solidFill>
              <a:schemeClr val="tx1"/>
            </a:solidFill>
            <a:prstDash val="solid"/>
            <a:tailEnd type="triangle"/>
          </a:ln>
          <a:effectLst/>
        </p:spPr>
      </p:cxnSp>
      <p:cxnSp>
        <p:nvCxnSpPr>
          <p:cNvPr id="73" name="Straight Arrow Connector 502">
            <a:extLst>
              <a:ext uri="{FF2B5EF4-FFF2-40B4-BE49-F238E27FC236}">
                <a16:creationId xmlns:a16="http://schemas.microsoft.com/office/drawing/2014/main" id="{E9A5AC59-3C98-4170-8BA2-43F2C7A3DAB7}"/>
              </a:ext>
            </a:extLst>
          </p:cNvPr>
          <p:cNvCxnSpPr>
            <a:cxnSpLocks/>
            <a:stCxn id="191" idx="0"/>
          </p:cNvCxnSpPr>
          <p:nvPr/>
        </p:nvCxnSpPr>
        <p:spPr>
          <a:xfrm rot="5400000" flipH="1" flipV="1">
            <a:off x="3723047" y="3462810"/>
            <a:ext cx="503617" cy="435999"/>
          </a:xfrm>
          <a:prstGeom prst="bentConnector3">
            <a:avLst>
              <a:gd name="adj1" fmla="val 100280"/>
            </a:avLst>
          </a:prstGeom>
          <a:noFill/>
          <a:ln w="19050" cap="flat" cmpd="sng" algn="ctr">
            <a:solidFill>
              <a:schemeClr val="tx1"/>
            </a:solidFill>
            <a:prstDash val="solid"/>
            <a:tailEnd type="triangle"/>
          </a:ln>
          <a:effectLst/>
        </p:spPr>
      </p:cxnSp>
    </p:spTree>
    <p:extLst>
      <p:ext uri="{BB962C8B-B14F-4D97-AF65-F5344CB8AC3E}">
        <p14:creationId xmlns:p14="http://schemas.microsoft.com/office/powerpoint/2010/main" val="263399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a:extLst>
              <a:ext uri="{FF2B5EF4-FFF2-40B4-BE49-F238E27FC236}">
                <a16:creationId xmlns:a16="http://schemas.microsoft.com/office/drawing/2014/main" id="{C5C89E78-F71F-4AEA-B8E8-8ACBF7C90FC5}"/>
              </a:ext>
            </a:extLst>
          </p:cNvPr>
          <p:cNvSpPr txBox="1"/>
          <p:nvPr/>
        </p:nvSpPr>
        <p:spPr>
          <a:xfrm>
            <a:off x="1372082" y="1179835"/>
            <a:ext cx="932955" cy="594081"/>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defTabSz="685800" fontAlgn="base">
              <a:spcBef>
                <a:spcPct val="0"/>
              </a:spcBef>
              <a:spcAft>
                <a:spcPct val="0"/>
              </a:spcAft>
              <a:defRPr/>
            </a:pPr>
            <a:r>
              <a:rPr lang="en-US" sz="1400" b="1" dirty="0">
                <a:cs typeface="Arial" panose="020B0604020202020204" pitchFamily="34" charset="0"/>
              </a:rPr>
              <a:t>MSFTP</a:t>
            </a:r>
          </a:p>
          <a:p>
            <a:pPr algn="ctr" defTabSz="685800" fontAlgn="base">
              <a:spcBef>
                <a:spcPct val="0"/>
              </a:spcBef>
              <a:spcAft>
                <a:spcPct val="0"/>
              </a:spcAft>
              <a:defRPr/>
            </a:pPr>
            <a:r>
              <a:rPr lang="en-US" sz="1400" b="1" dirty="0">
                <a:cs typeface="Arial" panose="020B0604020202020204" pitchFamily="34" charset="0"/>
              </a:rPr>
              <a:t>Server</a:t>
            </a:r>
          </a:p>
        </p:txBody>
      </p:sp>
      <p:sp>
        <p:nvSpPr>
          <p:cNvPr id="16" name="Rectangle: Rounded Corners 75">
            <a:extLst>
              <a:ext uri="{FF2B5EF4-FFF2-40B4-BE49-F238E27FC236}">
                <a16:creationId xmlns:a16="http://schemas.microsoft.com/office/drawing/2014/main" id="{4DFD4D16-8F86-4272-B1B5-3F7E7F01CEA5}"/>
              </a:ext>
            </a:extLst>
          </p:cNvPr>
          <p:cNvSpPr/>
          <p:nvPr/>
        </p:nvSpPr>
        <p:spPr>
          <a:xfrm>
            <a:off x="4716511" y="3932617"/>
            <a:ext cx="5341002" cy="67910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Execution Engine</a:t>
            </a:r>
          </a:p>
          <a:p>
            <a:pPr algn="ctr" defTabSz="685732" hangingPunct="1">
              <a:defRPr/>
            </a:pPr>
            <a:r>
              <a:rPr lang="en-US" sz="1200" dirty="0">
                <a:solidFill>
                  <a:schemeClr val="bg2"/>
                </a:solidFill>
                <a:cs typeface="Arial" panose="020B0604020202020204" pitchFamily="34" charset="0"/>
              </a:rPr>
              <a:t>Metadata Extraction | Query Generation | Transformation | Containerization</a:t>
            </a:r>
            <a:endParaRPr lang="en-US" sz="1200" kern="1200" dirty="0">
              <a:solidFill>
                <a:schemeClr val="bg2"/>
              </a:solidFill>
              <a:cs typeface="Arial" panose="020B0604020202020204" pitchFamily="34" charset="0"/>
            </a:endParaRPr>
          </a:p>
        </p:txBody>
      </p:sp>
      <p:sp>
        <p:nvSpPr>
          <p:cNvPr id="40" name="Rectangle: Rounded Corners 75">
            <a:extLst>
              <a:ext uri="{FF2B5EF4-FFF2-40B4-BE49-F238E27FC236}">
                <a16:creationId xmlns:a16="http://schemas.microsoft.com/office/drawing/2014/main" id="{90BE9D3C-FEEA-49DF-A0FD-1DB5DFDBD0F0}"/>
              </a:ext>
            </a:extLst>
          </p:cNvPr>
          <p:cNvSpPr/>
          <p:nvPr/>
        </p:nvSpPr>
        <p:spPr>
          <a:xfrm>
            <a:off x="3032484" y="5569955"/>
            <a:ext cx="3236008" cy="5529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Security and </a:t>
            </a:r>
            <a:r>
              <a:rPr lang="en-US" b="1" dirty="0">
                <a:solidFill>
                  <a:srgbClr val="FF2F9C"/>
                </a:solidFill>
                <a:cs typeface="Arial" panose="020B0604020202020204" pitchFamily="34" charset="0"/>
              </a:rPr>
              <a:t>Governance</a:t>
            </a:r>
          </a:p>
          <a:p>
            <a:pPr algn="ctr" defTabSz="685732" hangingPunct="1">
              <a:defRPr/>
            </a:pPr>
            <a:r>
              <a:rPr lang="en-US" sz="1200" kern="1200" dirty="0">
                <a:solidFill>
                  <a:schemeClr val="bg2"/>
                </a:solidFill>
                <a:cs typeface="Arial"/>
              </a:rPr>
              <a:t>Catalog | Security</a:t>
            </a:r>
          </a:p>
        </p:txBody>
      </p:sp>
      <p:sp>
        <p:nvSpPr>
          <p:cNvPr id="51" name="Rectangle 50">
            <a:extLst>
              <a:ext uri="{FF2B5EF4-FFF2-40B4-BE49-F238E27FC236}">
                <a16:creationId xmlns:a16="http://schemas.microsoft.com/office/drawing/2014/main" id="{9F061B81-4069-413F-9DDA-EFD760668C3E}"/>
              </a:ext>
            </a:extLst>
          </p:cNvPr>
          <p:cNvSpPr/>
          <p:nvPr/>
        </p:nvSpPr>
        <p:spPr>
          <a:xfrm>
            <a:off x="101519" y="1166825"/>
            <a:ext cx="937540" cy="3444897"/>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cs typeface="Arial" panose="020B0604020202020204" pitchFamily="34" charset="0"/>
            </a:endParaRPr>
          </a:p>
        </p:txBody>
      </p:sp>
      <p:sp>
        <p:nvSpPr>
          <p:cNvPr id="60" name="AutoShape 4">
            <a:extLst>
              <a:ext uri="{FF2B5EF4-FFF2-40B4-BE49-F238E27FC236}">
                <a16:creationId xmlns:a16="http://schemas.microsoft.com/office/drawing/2014/main" id="{2454C863-65EA-4E37-AB43-3472084918BC}"/>
              </a:ext>
            </a:extLst>
          </p:cNvPr>
          <p:cNvSpPr>
            <a:spLocks noChangeAspect="1" noChangeArrowheads="1"/>
          </p:cNvSpPr>
          <p:nvPr/>
        </p:nvSpPr>
        <p:spPr bwMode="auto">
          <a:xfrm>
            <a:off x="5932103" y="3822106"/>
            <a:ext cx="370216" cy="38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endParaRPr>
          </a:p>
        </p:txBody>
      </p:sp>
      <p:sp>
        <p:nvSpPr>
          <p:cNvPr id="71" name="TextBox 70">
            <a:extLst>
              <a:ext uri="{FF2B5EF4-FFF2-40B4-BE49-F238E27FC236}">
                <a16:creationId xmlns:a16="http://schemas.microsoft.com/office/drawing/2014/main" id="{37CA4D5C-2A15-491F-8E81-8659A77E5380}"/>
              </a:ext>
            </a:extLst>
          </p:cNvPr>
          <p:cNvSpPr txBox="1"/>
          <p:nvPr/>
        </p:nvSpPr>
        <p:spPr>
          <a:xfrm>
            <a:off x="67898" y="1650371"/>
            <a:ext cx="894610" cy="738664"/>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r>
              <a:rPr lang="en-US" sz="1400" b="1" dirty="0">
                <a:cs typeface="Arial" panose="020B0604020202020204" pitchFamily="34" charset="0"/>
              </a:rPr>
              <a:t>Source Systems</a:t>
            </a:r>
          </a:p>
          <a:p>
            <a:pPr algn="ctr" defTabSz="685800" fontAlgn="base">
              <a:spcBef>
                <a:spcPct val="0"/>
              </a:spcBef>
              <a:spcAft>
                <a:spcPct val="0"/>
              </a:spcAft>
              <a:defRPr/>
            </a:pPr>
            <a:endParaRPr lang="en-US" sz="1400" b="1" dirty="0">
              <a:cs typeface="Arial" panose="020B0604020202020204" pitchFamily="34" charset="0"/>
            </a:endParaRPr>
          </a:p>
        </p:txBody>
      </p:sp>
      <p:sp>
        <p:nvSpPr>
          <p:cNvPr id="191" name="Rectangle: Rounded Corners 190">
            <a:extLst>
              <a:ext uri="{FF2B5EF4-FFF2-40B4-BE49-F238E27FC236}">
                <a16:creationId xmlns:a16="http://schemas.microsoft.com/office/drawing/2014/main" id="{25726D6D-9A2F-4040-89AE-AD019A97E53F}"/>
              </a:ext>
            </a:extLst>
          </p:cNvPr>
          <p:cNvSpPr/>
          <p:nvPr/>
        </p:nvSpPr>
        <p:spPr>
          <a:xfrm>
            <a:off x="3134257" y="3932617"/>
            <a:ext cx="1245197" cy="68645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r>
              <a:rPr lang="en-US" sz="1400" b="1" dirty="0">
                <a:solidFill>
                  <a:srgbClr val="FF2F9C"/>
                </a:solidFill>
                <a:cs typeface="Arial" panose="020B0604020202020204" pitchFamily="34" charset="0"/>
                <a:sym typeface="Calibri"/>
              </a:rPr>
              <a:t>Metadata Store</a:t>
            </a:r>
          </a:p>
        </p:txBody>
      </p:sp>
      <p:cxnSp>
        <p:nvCxnSpPr>
          <p:cNvPr id="222" name="Straight Arrow Connector 221">
            <a:extLst>
              <a:ext uri="{FF2B5EF4-FFF2-40B4-BE49-F238E27FC236}">
                <a16:creationId xmlns:a16="http://schemas.microsoft.com/office/drawing/2014/main" id="{CC99181E-EAD0-4694-87B9-F3CDD53CB308}"/>
              </a:ext>
            </a:extLst>
          </p:cNvPr>
          <p:cNvCxnSpPr>
            <a:cxnSpLocks/>
            <a:endCxn id="266" idx="2"/>
          </p:cNvCxnSpPr>
          <p:nvPr/>
        </p:nvCxnSpPr>
        <p:spPr>
          <a:xfrm flipV="1">
            <a:off x="7305126" y="1772271"/>
            <a:ext cx="0" cy="393038"/>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226" name="Straight Arrow Connector 225">
            <a:extLst>
              <a:ext uri="{FF2B5EF4-FFF2-40B4-BE49-F238E27FC236}">
                <a16:creationId xmlns:a16="http://schemas.microsoft.com/office/drawing/2014/main" id="{D07E695C-2A23-4B57-949E-EEF90DF28D1D}"/>
              </a:ext>
            </a:extLst>
          </p:cNvPr>
          <p:cNvCxnSpPr>
            <a:cxnSpLocks/>
            <a:stCxn id="263" idx="3"/>
          </p:cNvCxnSpPr>
          <p:nvPr/>
        </p:nvCxnSpPr>
        <p:spPr>
          <a:xfrm flipV="1">
            <a:off x="10074446" y="2880838"/>
            <a:ext cx="429919" cy="464"/>
          </a:xfrm>
          <a:prstGeom prst="straightConnector1">
            <a:avLst/>
          </a:prstGeom>
          <a:noFill/>
          <a:ln w="9525" cap="flat" cmpd="sng" algn="ctr">
            <a:solidFill>
              <a:schemeClr val="tx1"/>
            </a:solidFill>
            <a:prstDash val="solid"/>
            <a:tailEnd type="triangle"/>
          </a:ln>
          <a:effectLst/>
        </p:spPr>
      </p:cxnSp>
      <p:sp>
        <p:nvSpPr>
          <p:cNvPr id="219" name="Rectangle: Rounded Corners 75">
            <a:extLst>
              <a:ext uri="{FF2B5EF4-FFF2-40B4-BE49-F238E27FC236}">
                <a16:creationId xmlns:a16="http://schemas.microsoft.com/office/drawing/2014/main" id="{D526BBE9-D241-4D66-8EA0-918A8DC27EEF}"/>
              </a:ext>
            </a:extLst>
          </p:cNvPr>
          <p:cNvSpPr/>
          <p:nvPr/>
        </p:nvSpPr>
        <p:spPr>
          <a:xfrm>
            <a:off x="6563031" y="5572009"/>
            <a:ext cx="3504139" cy="5612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Monitoring</a:t>
            </a:r>
          </a:p>
          <a:p>
            <a:pPr algn="ctr" defTabSz="685732" hangingPunct="1">
              <a:defRPr/>
            </a:pPr>
            <a:r>
              <a:rPr lang="en-US" sz="1200" dirty="0">
                <a:solidFill>
                  <a:schemeClr val="bg2"/>
                </a:solidFill>
                <a:cs typeface="Arial" panose="020B0604020202020204" pitchFamily="34" charset="0"/>
              </a:rPr>
              <a:t>Logging | Monitoring</a:t>
            </a:r>
            <a:endParaRPr lang="en-US" sz="1200" kern="1200" dirty="0">
              <a:solidFill>
                <a:schemeClr val="bg2"/>
              </a:solidFill>
              <a:cs typeface="Arial" panose="020B0604020202020204" pitchFamily="34" charset="0"/>
            </a:endParaRPr>
          </a:p>
        </p:txBody>
      </p:sp>
      <p:cxnSp>
        <p:nvCxnSpPr>
          <p:cNvPr id="237" name="Straight Arrow Connector 236">
            <a:extLst>
              <a:ext uri="{FF2B5EF4-FFF2-40B4-BE49-F238E27FC236}">
                <a16:creationId xmlns:a16="http://schemas.microsoft.com/office/drawing/2014/main" id="{CB411283-FF02-4387-AEAB-7EAAAC506A7D}"/>
              </a:ext>
            </a:extLst>
          </p:cNvPr>
          <p:cNvCxnSpPr>
            <a:cxnSpLocks/>
            <a:stCxn id="277" idx="2"/>
            <a:endCxn id="290" idx="0"/>
          </p:cNvCxnSpPr>
          <p:nvPr/>
        </p:nvCxnSpPr>
        <p:spPr>
          <a:xfrm>
            <a:off x="1839632" y="3542075"/>
            <a:ext cx="1" cy="210041"/>
          </a:xfrm>
          <a:prstGeom prst="straightConnector1">
            <a:avLst/>
          </a:prstGeom>
          <a:noFill/>
          <a:ln w="19050" cap="flat" cmpd="sng" algn="ctr">
            <a:solidFill>
              <a:schemeClr val="tx1"/>
            </a:solidFill>
            <a:prstDash val="solid"/>
            <a:tailEnd type="triangle"/>
          </a:ln>
          <a:effectLst/>
        </p:spPr>
      </p:cxnSp>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593388" y="6399068"/>
            <a:ext cx="533655" cy="423043"/>
          </a:xfrm>
        </p:spPr>
        <p:txBody>
          <a:bodyPr/>
          <a:lstStyle/>
          <a:p>
            <a:fld id="{1AB70C68-385B-4727-BA46-B3D1CC3693D5}" type="slidenum">
              <a:rPr lang="en-US" sz="1400" b="1" smtClean="0"/>
              <a:pPr/>
              <a:t>6</a:t>
            </a:fld>
            <a:endParaRPr lang="en-US" sz="1400" b="1" dirty="0"/>
          </a:p>
        </p:txBody>
      </p:sp>
      <p:sp>
        <p:nvSpPr>
          <p:cNvPr id="263" name="Rectangle: Rounded Corners 75">
            <a:extLst>
              <a:ext uri="{FF2B5EF4-FFF2-40B4-BE49-F238E27FC236}">
                <a16:creationId xmlns:a16="http://schemas.microsoft.com/office/drawing/2014/main" id="{68576055-9235-441D-981B-CFABB1ED605C}"/>
              </a:ext>
            </a:extLst>
          </p:cNvPr>
          <p:cNvSpPr/>
          <p:nvPr/>
        </p:nvSpPr>
        <p:spPr>
          <a:xfrm>
            <a:off x="4192853" y="2154669"/>
            <a:ext cx="5881593" cy="1453266"/>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t>
            </a:r>
            <a:r>
              <a:rPr lang="en-US" b="1" dirty="0">
                <a:solidFill>
                  <a:srgbClr val="FF2F9C"/>
                </a:solidFill>
                <a:cs typeface="Arial" panose="020B0604020202020204" pitchFamily="34" charset="0"/>
              </a:rPr>
              <a:t>a Lake </a:t>
            </a:r>
            <a:r>
              <a:rPr lang="en-US" b="1">
                <a:solidFill>
                  <a:srgbClr val="FF2F9C"/>
                </a:solidFill>
                <a:cs typeface="Arial" panose="020B0604020202020204" pitchFamily="34" charset="0"/>
              </a:rPr>
              <a:t>(Store)</a:t>
            </a:r>
            <a:endParaRPr lang="en-US" b="1" dirty="0">
              <a:solidFill>
                <a:srgbClr val="FF2F9C"/>
              </a:solidFill>
              <a:cs typeface="Arial" panose="020B0604020202020204" pitchFamily="34" charset="0"/>
            </a:endParaRPr>
          </a:p>
          <a:p>
            <a:pPr algn="ctr" defTabSz="685732" hangingPunct="1">
              <a:defRPr/>
            </a:pPr>
            <a:r>
              <a:rPr lang="en-US" sz="1200" kern="1200" dirty="0">
                <a:solidFill>
                  <a:schemeClr val="bg2"/>
                </a:solidFill>
                <a:cs typeface="Arial" panose="020B0604020202020204" pitchFamily="34" charset="0"/>
              </a:rPr>
              <a:t>Landing Zone| Bronze | Silver | Gold (ZONES) </a:t>
            </a:r>
          </a:p>
        </p:txBody>
      </p:sp>
      <p:sp>
        <p:nvSpPr>
          <p:cNvPr id="264" name="Rectangle: Rounded Corners 75">
            <a:extLst>
              <a:ext uri="{FF2B5EF4-FFF2-40B4-BE49-F238E27FC236}">
                <a16:creationId xmlns:a16="http://schemas.microsoft.com/office/drawing/2014/main" id="{6A089F83-315D-43C8-9158-39AEB57276FE}"/>
              </a:ext>
            </a:extLst>
          </p:cNvPr>
          <p:cNvSpPr/>
          <p:nvPr/>
        </p:nvSpPr>
        <p:spPr>
          <a:xfrm>
            <a:off x="3921066" y="1097585"/>
            <a:ext cx="1853888" cy="674686"/>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Data Exploration</a:t>
            </a:r>
          </a:p>
          <a:p>
            <a:pPr algn="ctr" defTabSz="685732" hangingPunct="1">
              <a:defRPr/>
            </a:pPr>
            <a:r>
              <a:rPr lang="en-US" sz="1200" dirty="0">
                <a:solidFill>
                  <a:schemeClr val="bg2"/>
                </a:solidFill>
                <a:cs typeface="Arial"/>
              </a:rPr>
              <a:t>Analysis &amp; Exploration</a:t>
            </a:r>
          </a:p>
        </p:txBody>
      </p:sp>
      <p:sp>
        <p:nvSpPr>
          <p:cNvPr id="266" name="Rectangle: Rounded Corners 75">
            <a:extLst>
              <a:ext uri="{FF2B5EF4-FFF2-40B4-BE49-F238E27FC236}">
                <a16:creationId xmlns:a16="http://schemas.microsoft.com/office/drawing/2014/main" id="{3A05EF5A-7123-421E-A693-1C29335600BE}"/>
              </a:ext>
            </a:extLst>
          </p:cNvPr>
          <p:cNvSpPr/>
          <p:nvPr/>
        </p:nvSpPr>
        <p:spPr>
          <a:xfrm>
            <a:off x="5932103" y="1103991"/>
            <a:ext cx="2746046" cy="66828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732" hangingPunct="1">
              <a:defRPr/>
            </a:pPr>
            <a:r>
              <a:rPr lang="en-US" b="1" kern="1200" dirty="0">
                <a:solidFill>
                  <a:srgbClr val="FF2F9C"/>
                </a:solidFill>
                <a:cs typeface="Arial" panose="020B0604020202020204" pitchFamily="34" charset="0"/>
              </a:rPr>
              <a:t>Data Science &amp; ML/AI</a:t>
            </a:r>
          </a:p>
          <a:p>
            <a:pPr algn="ctr" defTabSz="685732">
              <a:defRPr/>
            </a:pPr>
            <a:r>
              <a:rPr lang="en-US" sz="1200" dirty="0">
                <a:solidFill>
                  <a:schemeClr val="bg2"/>
                </a:solidFill>
                <a:cs typeface="Arial"/>
              </a:rPr>
              <a:t>Model Dev, Tuning, Deploy</a:t>
            </a:r>
            <a:endParaRPr lang="en-US" sz="1200" kern="1200" dirty="0">
              <a:solidFill>
                <a:schemeClr val="bg2"/>
              </a:solidFill>
              <a:cs typeface="Arial"/>
            </a:endParaRPr>
          </a:p>
        </p:txBody>
      </p:sp>
      <p:sp>
        <p:nvSpPr>
          <p:cNvPr id="267" name="Rectangle: Rounded Corners 75">
            <a:extLst>
              <a:ext uri="{FF2B5EF4-FFF2-40B4-BE49-F238E27FC236}">
                <a16:creationId xmlns:a16="http://schemas.microsoft.com/office/drawing/2014/main" id="{80382199-444D-4A7E-BB35-B726A0D9F680}"/>
              </a:ext>
            </a:extLst>
          </p:cNvPr>
          <p:cNvSpPr/>
          <p:nvPr/>
        </p:nvSpPr>
        <p:spPr>
          <a:xfrm>
            <a:off x="3029576" y="4844420"/>
            <a:ext cx="7037594" cy="5632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Orchestration </a:t>
            </a:r>
            <a:r>
              <a:rPr lang="en-US" sz="1200" kern="1200" dirty="0">
                <a:solidFill>
                  <a:schemeClr val="bg2"/>
                </a:solidFill>
                <a:cs typeface="Arial" panose="020B0604020202020204" pitchFamily="34" charset="0"/>
              </a:rPr>
              <a:t> (Scheduler | Code Repository)</a:t>
            </a:r>
            <a:endParaRPr lang="en-US" kern="1200" dirty="0">
              <a:solidFill>
                <a:schemeClr val="bg2"/>
              </a:solidFill>
              <a:cs typeface="Arial" panose="020B0604020202020204" pitchFamily="34" charset="0"/>
            </a:endParaRPr>
          </a:p>
        </p:txBody>
      </p:sp>
      <p:sp>
        <p:nvSpPr>
          <p:cNvPr id="269" name="Rectangle: Rounded Corners 75">
            <a:extLst>
              <a:ext uri="{FF2B5EF4-FFF2-40B4-BE49-F238E27FC236}">
                <a16:creationId xmlns:a16="http://schemas.microsoft.com/office/drawing/2014/main" id="{E30D5323-4010-4B41-BF99-5A7A938E1BE8}"/>
              </a:ext>
            </a:extLst>
          </p:cNvPr>
          <p:cNvSpPr/>
          <p:nvPr/>
        </p:nvSpPr>
        <p:spPr>
          <a:xfrm>
            <a:off x="10504365" y="1830979"/>
            <a:ext cx="1622678" cy="26514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Consumption</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b="1" kern="1200" dirty="0">
                <a:solidFill>
                  <a:srgbClr val="FF2F9C"/>
                </a:solidFill>
                <a:cs typeface="Arial" panose="020B0604020202020204" pitchFamily="34" charset="0"/>
              </a:rPr>
              <a:t>(Internal/ External)</a:t>
            </a:r>
          </a:p>
          <a:p>
            <a:pPr algn="ctr" defTabSz="685732" hangingPunct="1">
              <a:defRPr/>
            </a:pPr>
            <a:endParaRPr lang="en-US" b="1" dirty="0">
              <a:solidFill>
                <a:srgbClr val="FF2F9C"/>
              </a:solidFill>
              <a:cs typeface="Arial" panose="020B0604020202020204" pitchFamily="34" charset="0"/>
            </a:endParaRPr>
          </a:p>
          <a:p>
            <a:pPr algn="ctr" defTabSz="685732" hangingPunct="1">
              <a:defRPr/>
            </a:pPr>
            <a:r>
              <a:rPr lang="en-US" sz="1200" kern="1200" dirty="0">
                <a:solidFill>
                  <a:schemeClr val="bg2"/>
                </a:solidFill>
                <a:cs typeface="Arial" panose="020B0604020202020204" pitchFamily="34" charset="0"/>
              </a:rPr>
              <a:t>Reports| Dashboards | File Extract | API</a:t>
            </a:r>
          </a:p>
        </p:txBody>
      </p:sp>
      <p:cxnSp>
        <p:nvCxnSpPr>
          <p:cNvPr id="448" name="Straight Arrow Connector 447">
            <a:extLst>
              <a:ext uri="{FF2B5EF4-FFF2-40B4-BE49-F238E27FC236}">
                <a16:creationId xmlns:a16="http://schemas.microsoft.com/office/drawing/2014/main" id="{12F1F5A3-7887-469F-93F4-E1253474B6FB}"/>
              </a:ext>
            </a:extLst>
          </p:cNvPr>
          <p:cNvCxnSpPr>
            <a:cxnSpLocks/>
            <a:stCxn id="264" idx="2"/>
          </p:cNvCxnSpPr>
          <p:nvPr/>
        </p:nvCxnSpPr>
        <p:spPr>
          <a:xfrm>
            <a:off x="4848010" y="1772271"/>
            <a:ext cx="1" cy="400110"/>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273" name="Rectangle 272">
            <a:extLst>
              <a:ext uri="{FF2B5EF4-FFF2-40B4-BE49-F238E27FC236}">
                <a16:creationId xmlns:a16="http://schemas.microsoft.com/office/drawing/2014/main" id="{076E0750-CC68-4900-9A39-E901C3C9FD09}"/>
              </a:ext>
            </a:extLst>
          </p:cNvPr>
          <p:cNvSpPr/>
          <p:nvPr/>
        </p:nvSpPr>
        <p:spPr>
          <a:xfrm>
            <a:off x="100952" y="5278045"/>
            <a:ext cx="937540" cy="956860"/>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base">
              <a:spcBef>
                <a:spcPct val="0"/>
              </a:spcBef>
              <a:spcAft>
                <a:spcPct val="0"/>
              </a:spcAft>
              <a:defRPr/>
            </a:pPr>
            <a:r>
              <a:rPr lang="en-US" sz="1200" b="1" dirty="0">
                <a:cs typeface="Arial" panose="020B0604020202020204" pitchFamily="34" charset="0"/>
              </a:rPr>
              <a:t>Source Systems</a:t>
            </a:r>
          </a:p>
          <a:p>
            <a:pPr algn="ctr" defTabSz="685800" fontAlgn="base">
              <a:spcBef>
                <a:spcPct val="0"/>
              </a:spcBef>
              <a:spcAft>
                <a:spcPct val="0"/>
              </a:spcAft>
              <a:defRPr/>
            </a:pPr>
            <a:endParaRPr lang="en-US" sz="1200" b="1" dirty="0">
              <a:cs typeface="Arial" panose="020B0604020202020204" pitchFamily="34" charset="0"/>
            </a:endParaRPr>
          </a:p>
          <a:p>
            <a:pPr algn="ctr" defTabSz="685800" fontAlgn="base">
              <a:spcBef>
                <a:spcPct val="0"/>
              </a:spcBef>
              <a:spcAft>
                <a:spcPct val="0"/>
              </a:spcAft>
              <a:defRPr/>
            </a:pPr>
            <a:r>
              <a:rPr lang="en-US" sz="1200" b="1" dirty="0">
                <a:cs typeface="Arial" panose="020B0604020202020204" pitchFamily="34" charset="0"/>
              </a:rPr>
              <a:t>External</a:t>
            </a:r>
          </a:p>
        </p:txBody>
      </p:sp>
      <p:cxnSp>
        <p:nvCxnSpPr>
          <p:cNvPr id="486" name="Straight Arrow Connector 485">
            <a:extLst>
              <a:ext uri="{FF2B5EF4-FFF2-40B4-BE49-F238E27FC236}">
                <a16:creationId xmlns:a16="http://schemas.microsoft.com/office/drawing/2014/main" id="{155A7735-0695-4A4D-8992-CB3D997C5262}"/>
              </a:ext>
            </a:extLst>
          </p:cNvPr>
          <p:cNvCxnSpPr>
            <a:cxnSpLocks/>
            <a:endCxn id="121" idx="1"/>
          </p:cNvCxnSpPr>
          <p:nvPr/>
        </p:nvCxnSpPr>
        <p:spPr>
          <a:xfrm>
            <a:off x="1038492" y="1476876"/>
            <a:ext cx="333590" cy="0"/>
          </a:xfrm>
          <a:prstGeom prst="straightConnector1">
            <a:avLst/>
          </a:prstGeom>
          <a:noFill/>
          <a:ln w="19050" cap="flat" cmpd="sng" algn="ctr">
            <a:solidFill>
              <a:schemeClr val="tx1"/>
            </a:solidFill>
            <a:prstDash val="solid"/>
            <a:tailEnd type="triangle"/>
          </a:ln>
          <a:effectLst/>
        </p:spPr>
      </p:cxnSp>
      <p:sp>
        <p:nvSpPr>
          <p:cNvPr id="277" name="Rectangle: Rounded Corners 276">
            <a:extLst>
              <a:ext uri="{FF2B5EF4-FFF2-40B4-BE49-F238E27FC236}">
                <a16:creationId xmlns:a16="http://schemas.microsoft.com/office/drawing/2014/main" id="{15D9EF03-A7BD-4D62-A1A6-512B9E6E09E9}"/>
              </a:ext>
            </a:extLst>
          </p:cNvPr>
          <p:cNvSpPr/>
          <p:nvPr/>
        </p:nvSpPr>
        <p:spPr>
          <a:xfrm>
            <a:off x="1307027" y="2219598"/>
            <a:ext cx="1065210" cy="1322477"/>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Acquisition Cluster</a:t>
            </a:r>
          </a:p>
        </p:txBody>
      </p:sp>
      <p:cxnSp>
        <p:nvCxnSpPr>
          <p:cNvPr id="488" name="Straight Arrow Connector 487">
            <a:extLst>
              <a:ext uri="{FF2B5EF4-FFF2-40B4-BE49-F238E27FC236}">
                <a16:creationId xmlns:a16="http://schemas.microsoft.com/office/drawing/2014/main" id="{AE166AC7-73AC-4FC4-8C74-2D4BB9159B45}"/>
              </a:ext>
            </a:extLst>
          </p:cNvPr>
          <p:cNvCxnSpPr>
            <a:cxnSpLocks/>
            <a:stCxn id="121" idx="2"/>
            <a:endCxn id="277" idx="0"/>
          </p:cNvCxnSpPr>
          <p:nvPr/>
        </p:nvCxnSpPr>
        <p:spPr>
          <a:xfrm>
            <a:off x="1838560" y="1773916"/>
            <a:ext cx="1072" cy="445682"/>
          </a:xfrm>
          <a:prstGeom prst="straightConnector1">
            <a:avLst/>
          </a:prstGeom>
          <a:noFill/>
          <a:ln w="19050" cap="flat" cmpd="sng" algn="ctr">
            <a:solidFill>
              <a:schemeClr val="tx1"/>
            </a:solidFill>
            <a:prstDash val="solid"/>
            <a:tailEnd type="triangle"/>
          </a:ln>
          <a:effectLst/>
        </p:spPr>
      </p:cxnSp>
      <p:sp>
        <p:nvSpPr>
          <p:cNvPr id="497" name="TextBox 496">
            <a:extLst>
              <a:ext uri="{FF2B5EF4-FFF2-40B4-BE49-F238E27FC236}">
                <a16:creationId xmlns:a16="http://schemas.microsoft.com/office/drawing/2014/main" id="{056FDF53-DF33-4E6B-A320-1BCF021528E1}"/>
              </a:ext>
            </a:extLst>
          </p:cNvPr>
          <p:cNvSpPr txBox="1"/>
          <p:nvPr/>
        </p:nvSpPr>
        <p:spPr>
          <a:xfrm>
            <a:off x="377140" y="626269"/>
            <a:ext cx="13318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Data Sources</a:t>
            </a:r>
          </a:p>
        </p:txBody>
      </p:sp>
      <p:sp>
        <p:nvSpPr>
          <p:cNvPr id="290" name="Rectangle: Rounded Corners 289">
            <a:extLst>
              <a:ext uri="{FF2B5EF4-FFF2-40B4-BE49-F238E27FC236}">
                <a16:creationId xmlns:a16="http://schemas.microsoft.com/office/drawing/2014/main" id="{139F0FEA-400D-444A-9C12-B8BEA5E7262B}"/>
              </a:ext>
            </a:extLst>
          </p:cNvPr>
          <p:cNvSpPr/>
          <p:nvPr/>
        </p:nvSpPr>
        <p:spPr>
          <a:xfrm>
            <a:off x="1307028" y="3752116"/>
            <a:ext cx="1065210" cy="467294"/>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400" b="1" dirty="0">
                <a:solidFill>
                  <a:srgbClr val="FF2F9C"/>
                </a:solidFill>
                <a:cs typeface="Arial" panose="020B0604020202020204" pitchFamily="34" charset="0"/>
                <a:sym typeface="Calibri"/>
              </a:rPr>
              <a:t>Data </a:t>
            </a:r>
          </a:p>
          <a:p>
            <a:pPr algn="ctr" defTabSz="685732"/>
            <a:r>
              <a:rPr lang="en-US" sz="1400" b="1" dirty="0">
                <a:solidFill>
                  <a:srgbClr val="FF2F9C"/>
                </a:solidFill>
                <a:cs typeface="Arial" panose="020B0604020202020204" pitchFamily="34" charset="0"/>
                <a:sym typeface="Calibri"/>
              </a:rPr>
              <a:t>Masking</a:t>
            </a:r>
          </a:p>
        </p:txBody>
      </p:sp>
      <p:sp>
        <p:nvSpPr>
          <p:cNvPr id="499" name="Arrow: Chevron 498">
            <a:extLst>
              <a:ext uri="{FF2B5EF4-FFF2-40B4-BE49-F238E27FC236}">
                <a16:creationId xmlns:a16="http://schemas.microsoft.com/office/drawing/2014/main" id="{771441AA-150A-412E-8B77-C96CBF374FAD}"/>
              </a:ext>
            </a:extLst>
          </p:cNvPr>
          <p:cNvSpPr/>
          <p:nvPr/>
        </p:nvSpPr>
        <p:spPr>
          <a:xfrm>
            <a:off x="2317102" y="2755963"/>
            <a:ext cx="724539" cy="253431"/>
          </a:xfrm>
          <a:prstGeom prst="chevron">
            <a:avLst/>
          </a:prstGeom>
          <a:solidFill>
            <a:schemeClr val="bg1"/>
          </a:solid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501" name="Straight Connector 500">
            <a:extLst>
              <a:ext uri="{FF2B5EF4-FFF2-40B4-BE49-F238E27FC236}">
                <a16:creationId xmlns:a16="http://schemas.microsoft.com/office/drawing/2014/main" id="{2159E827-DB81-422E-8A71-462F3ADDFF05}"/>
              </a:ext>
            </a:extLst>
          </p:cNvPr>
          <p:cNvCxnSpPr/>
          <p:nvPr/>
        </p:nvCxnSpPr>
        <p:spPr>
          <a:xfrm>
            <a:off x="-16933" y="5013752"/>
            <a:ext cx="2590173" cy="0"/>
          </a:xfrm>
          <a:prstGeom prst="line">
            <a:avLst/>
          </a:prstGeom>
          <a:noFill/>
          <a:ln w="3175" cap="flat">
            <a:solidFill>
              <a:schemeClr val="bg1">
                <a:lumMod val="75000"/>
              </a:schemeClr>
            </a:solidFill>
            <a:prstDash val="solid"/>
            <a:round/>
          </a:ln>
          <a:effectLst/>
          <a:sp3d/>
        </p:spPr>
        <p:style>
          <a:lnRef idx="0">
            <a:scrgbClr r="0" g="0" b="0"/>
          </a:lnRef>
          <a:fillRef idx="0">
            <a:scrgbClr r="0" g="0" b="0"/>
          </a:fillRef>
          <a:effectRef idx="0">
            <a:scrgbClr r="0" g="0" b="0"/>
          </a:effectRef>
          <a:fontRef idx="none"/>
        </p:style>
      </p:cxnSp>
      <p:cxnSp>
        <p:nvCxnSpPr>
          <p:cNvPr id="506" name="Straight Arrow Connector 505">
            <a:extLst>
              <a:ext uri="{FF2B5EF4-FFF2-40B4-BE49-F238E27FC236}">
                <a16:creationId xmlns:a16="http://schemas.microsoft.com/office/drawing/2014/main" id="{00C6DAAD-4D6D-46E2-A280-CD7123B441EF}"/>
              </a:ext>
            </a:extLst>
          </p:cNvPr>
          <p:cNvCxnSpPr>
            <a:cxnSpLocks/>
            <a:endCxn id="51" idx="2"/>
          </p:cNvCxnSpPr>
          <p:nvPr/>
        </p:nvCxnSpPr>
        <p:spPr>
          <a:xfrm flipH="1" flipV="1">
            <a:off x="570289" y="4611722"/>
            <a:ext cx="5444" cy="666324"/>
          </a:xfrm>
          <a:prstGeom prst="straightConnector1">
            <a:avLst/>
          </a:prstGeom>
          <a:noFill/>
          <a:ln w="19050" cap="flat" cmpd="sng" algn="ctr">
            <a:solidFill>
              <a:schemeClr val="tx1"/>
            </a:solidFill>
            <a:prstDash val="solid"/>
            <a:tailEnd type="triangle"/>
          </a:ln>
          <a:effectLst/>
        </p:spPr>
      </p:cxnSp>
      <p:cxnSp>
        <p:nvCxnSpPr>
          <p:cNvPr id="66" name="Straight Arrow Connector 65">
            <a:extLst>
              <a:ext uri="{FF2B5EF4-FFF2-40B4-BE49-F238E27FC236}">
                <a16:creationId xmlns:a16="http://schemas.microsoft.com/office/drawing/2014/main" id="{C6974005-D468-4B31-8BBD-AB133EF771ED}"/>
              </a:ext>
            </a:extLst>
          </p:cNvPr>
          <p:cNvCxnSpPr>
            <a:cxnSpLocks/>
            <a:stCxn id="277" idx="3"/>
            <a:endCxn id="263" idx="1"/>
          </p:cNvCxnSpPr>
          <p:nvPr/>
        </p:nvCxnSpPr>
        <p:spPr>
          <a:xfrm>
            <a:off x="2372237" y="2880837"/>
            <a:ext cx="1820616" cy="465"/>
          </a:xfrm>
          <a:prstGeom prst="straightConnector1">
            <a:avLst/>
          </a:prstGeom>
          <a:noFill/>
          <a:ln w="19050" cap="flat" cmpd="sng" algn="ctr">
            <a:solidFill>
              <a:schemeClr val="tx1"/>
            </a:solidFill>
            <a:prstDash val="solid"/>
            <a:tailEnd type="triangle"/>
          </a:ln>
          <a:effectLst/>
        </p:spPr>
      </p:cxnSp>
      <p:sp>
        <p:nvSpPr>
          <p:cNvPr id="75" name="Rectangle 74">
            <a:extLst>
              <a:ext uri="{FF2B5EF4-FFF2-40B4-BE49-F238E27FC236}">
                <a16:creationId xmlns:a16="http://schemas.microsoft.com/office/drawing/2014/main" id="{C1762BD5-73AB-486A-86B2-0ED398A3A21B}"/>
              </a:ext>
            </a:extLst>
          </p:cNvPr>
          <p:cNvSpPr/>
          <p:nvPr/>
        </p:nvSpPr>
        <p:spPr>
          <a:xfrm>
            <a:off x="2556307" y="626270"/>
            <a:ext cx="88571" cy="5608172"/>
          </a:xfrm>
          <a:prstGeom prst="rect">
            <a:avLst/>
          </a:prstGeom>
          <a:solidFill>
            <a:srgbClr val="FF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8" name="TextBox 107">
            <a:extLst>
              <a:ext uri="{FF2B5EF4-FFF2-40B4-BE49-F238E27FC236}">
                <a16:creationId xmlns:a16="http://schemas.microsoft.com/office/drawing/2014/main" id="{38EA5799-F940-403D-B6C7-9D92843B836A}"/>
              </a:ext>
            </a:extLst>
          </p:cNvPr>
          <p:cNvSpPr txBox="1"/>
          <p:nvPr/>
        </p:nvSpPr>
        <p:spPr>
          <a:xfrm>
            <a:off x="1180631" y="5338762"/>
            <a:ext cx="1178749" cy="400110"/>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Direct </a:t>
            </a:r>
          </a:p>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Cloud-to-Cloud</a:t>
            </a:r>
          </a:p>
        </p:txBody>
      </p:sp>
      <p:sp>
        <p:nvSpPr>
          <p:cNvPr id="311" name="TextBox 310">
            <a:extLst>
              <a:ext uri="{FF2B5EF4-FFF2-40B4-BE49-F238E27FC236}">
                <a16:creationId xmlns:a16="http://schemas.microsoft.com/office/drawing/2014/main" id="{1854EBE4-736D-456C-ACC8-04004962478B}"/>
              </a:ext>
            </a:extLst>
          </p:cNvPr>
          <p:cNvSpPr txBox="1"/>
          <p:nvPr/>
        </p:nvSpPr>
        <p:spPr>
          <a:xfrm>
            <a:off x="2033906" y="1830979"/>
            <a:ext cx="1178749" cy="400110"/>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000" b="1" kern="1200" dirty="0">
                <a:solidFill>
                  <a:srgbClr val="007CC3">
                    <a:lumMod val="50000"/>
                  </a:srgbClr>
                </a:solidFill>
                <a:cs typeface="Arial" panose="020B0604020202020204" pitchFamily="34" charset="0"/>
              </a:rPr>
              <a:t>Connectivity (Interc</a:t>
            </a:r>
            <a:r>
              <a:rPr lang="en-US" sz="1000" b="1" dirty="0">
                <a:solidFill>
                  <a:srgbClr val="007CC3">
                    <a:lumMod val="50000"/>
                  </a:srgbClr>
                </a:solidFill>
                <a:cs typeface="Arial" panose="020B0604020202020204" pitchFamily="34" charset="0"/>
              </a:rPr>
              <a:t>onnect)</a:t>
            </a:r>
            <a:endParaRPr lang="en-US" sz="1000" b="1" kern="1200" dirty="0">
              <a:solidFill>
                <a:srgbClr val="007CC3">
                  <a:lumMod val="50000"/>
                </a:srgbClr>
              </a:solidFill>
              <a:highlight>
                <a:srgbClr val="FFFF00"/>
              </a:highlight>
              <a:cs typeface="Arial" panose="020B0604020202020204" pitchFamily="34" charset="0"/>
            </a:endParaRPr>
          </a:p>
        </p:txBody>
      </p:sp>
      <p:sp>
        <p:nvSpPr>
          <p:cNvPr id="312" name="Rectangle: Rounded Corners 311">
            <a:extLst>
              <a:ext uri="{FF2B5EF4-FFF2-40B4-BE49-F238E27FC236}">
                <a16:creationId xmlns:a16="http://schemas.microsoft.com/office/drawing/2014/main" id="{00578645-8C6F-4586-9CAE-BC34C3CD7D50}"/>
              </a:ext>
            </a:extLst>
          </p:cNvPr>
          <p:cNvSpPr/>
          <p:nvPr/>
        </p:nvSpPr>
        <p:spPr>
          <a:xfrm>
            <a:off x="2552233" y="6509088"/>
            <a:ext cx="1368834" cy="31903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2"/>
            <a:r>
              <a:rPr lang="en-US" sz="1050" b="1" dirty="0">
                <a:solidFill>
                  <a:srgbClr val="FF2F9C"/>
                </a:solidFill>
                <a:cs typeface="Arial" panose="020B0604020202020204" pitchFamily="34" charset="0"/>
                <a:sym typeface="Calibri"/>
              </a:rPr>
              <a:t>Legend: Digital BI </a:t>
            </a:r>
          </a:p>
        </p:txBody>
      </p:sp>
      <p:sp>
        <p:nvSpPr>
          <p:cNvPr id="77" name="Rectangle 76">
            <a:extLst>
              <a:ext uri="{FF2B5EF4-FFF2-40B4-BE49-F238E27FC236}">
                <a16:creationId xmlns:a16="http://schemas.microsoft.com/office/drawing/2014/main" id="{41CA16F8-9DF6-403C-BC35-4439EA064A83}"/>
              </a:ext>
            </a:extLst>
          </p:cNvPr>
          <p:cNvSpPr/>
          <p:nvPr/>
        </p:nvSpPr>
        <p:spPr>
          <a:xfrm>
            <a:off x="2623507" y="561939"/>
            <a:ext cx="7723708" cy="5764817"/>
          </a:xfrm>
          <a:prstGeom prst="rect">
            <a:avLst/>
          </a:prstGeom>
          <a:noFill/>
          <a:ln w="25400" cap="flat">
            <a:solidFill>
              <a:srgbClr val="FD03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57" name="Rectangle: Rounded Corners 75">
            <a:extLst>
              <a:ext uri="{FF2B5EF4-FFF2-40B4-BE49-F238E27FC236}">
                <a16:creationId xmlns:a16="http://schemas.microsoft.com/office/drawing/2014/main" id="{3F5548E1-895E-4E7C-A27D-50EC9A81D6FB}"/>
              </a:ext>
            </a:extLst>
          </p:cNvPr>
          <p:cNvSpPr/>
          <p:nvPr/>
        </p:nvSpPr>
        <p:spPr>
          <a:xfrm>
            <a:off x="8753610" y="1103991"/>
            <a:ext cx="1544633" cy="66828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b="1" kern="1200" dirty="0">
                <a:solidFill>
                  <a:srgbClr val="FF2F9C"/>
                </a:solidFill>
                <a:cs typeface="Arial" panose="020B0604020202020204" pitchFamily="34" charset="0"/>
              </a:rPr>
              <a:t>Consumption</a:t>
            </a:r>
          </a:p>
          <a:p>
            <a:pPr algn="ctr" defTabSz="685732">
              <a:defRPr/>
            </a:pPr>
            <a:r>
              <a:rPr lang="en-US" sz="1200" dirty="0">
                <a:solidFill>
                  <a:schemeClr val="bg2"/>
                </a:solidFill>
                <a:cs typeface="Arial"/>
              </a:rPr>
              <a:t>Reports| Dashboards</a:t>
            </a:r>
          </a:p>
        </p:txBody>
      </p:sp>
      <p:cxnSp>
        <p:nvCxnSpPr>
          <p:cNvPr id="58" name="Straight Arrow Connector 57">
            <a:extLst>
              <a:ext uri="{FF2B5EF4-FFF2-40B4-BE49-F238E27FC236}">
                <a16:creationId xmlns:a16="http://schemas.microsoft.com/office/drawing/2014/main" id="{DB38C754-942F-4B59-B4EB-F288283636B8}"/>
              </a:ext>
            </a:extLst>
          </p:cNvPr>
          <p:cNvCxnSpPr>
            <a:cxnSpLocks/>
            <a:endCxn id="57" idx="2"/>
          </p:cNvCxnSpPr>
          <p:nvPr/>
        </p:nvCxnSpPr>
        <p:spPr>
          <a:xfrm flipH="1" flipV="1">
            <a:off x="9525927" y="1772271"/>
            <a:ext cx="5112" cy="344532"/>
          </a:xfrm>
          <a:prstGeom prst="straightConnector1">
            <a:avLst/>
          </a:prstGeom>
          <a:noFill/>
          <a:ln w="19050" cap="flat" cmpd="sng" algn="ctr">
            <a:solidFill>
              <a:schemeClr val="tx1"/>
            </a:solidFill>
            <a:prstDash val="solid"/>
            <a:tailEnd type="triangle"/>
          </a:ln>
          <a:effectLst/>
        </p:spPr>
      </p:cxnSp>
      <p:sp>
        <p:nvSpPr>
          <p:cNvPr id="42" name="TextBox 41">
            <a:extLst>
              <a:ext uri="{FF2B5EF4-FFF2-40B4-BE49-F238E27FC236}">
                <a16:creationId xmlns:a16="http://schemas.microsoft.com/office/drawing/2014/main" id="{B7B5E671-ECB4-4D21-9767-639BD1FB373A}"/>
              </a:ext>
            </a:extLst>
          </p:cNvPr>
          <p:cNvSpPr txBox="1"/>
          <p:nvPr/>
        </p:nvSpPr>
        <p:spPr>
          <a:xfrm>
            <a:off x="10710571" y="1322752"/>
            <a:ext cx="12102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On-Premise</a:t>
            </a:r>
          </a:p>
        </p:txBody>
      </p:sp>
      <p:cxnSp>
        <p:nvCxnSpPr>
          <p:cNvPr id="43" name="Straight Arrow Connector 42">
            <a:extLst>
              <a:ext uri="{FF2B5EF4-FFF2-40B4-BE49-F238E27FC236}">
                <a16:creationId xmlns:a16="http://schemas.microsoft.com/office/drawing/2014/main" id="{3F1E7E91-D374-49D0-9611-FBB67BEAE87A}"/>
              </a:ext>
            </a:extLst>
          </p:cNvPr>
          <p:cNvCxnSpPr>
            <a:cxnSpLocks/>
            <a:stCxn id="51" idx="3"/>
            <a:endCxn id="277" idx="1"/>
          </p:cNvCxnSpPr>
          <p:nvPr/>
        </p:nvCxnSpPr>
        <p:spPr>
          <a:xfrm flipV="1">
            <a:off x="1039059" y="2880837"/>
            <a:ext cx="267968" cy="8437"/>
          </a:xfrm>
          <a:prstGeom prst="straightConnector1">
            <a:avLst/>
          </a:prstGeom>
          <a:noFill/>
          <a:ln w="19050" cap="flat" cmpd="sng" algn="ctr">
            <a:solidFill>
              <a:schemeClr val="tx1"/>
            </a:solidFill>
            <a:prstDash val="solid"/>
            <a:tailEnd type="triangle"/>
          </a:ln>
          <a:effectLst/>
        </p:spPr>
      </p:cxnSp>
      <p:cxnSp>
        <p:nvCxnSpPr>
          <p:cNvPr id="63" name="Straight Arrow Connector 19">
            <a:extLst>
              <a:ext uri="{FF2B5EF4-FFF2-40B4-BE49-F238E27FC236}">
                <a16:creationId xmlns:a16="http://schemas.microsoft.com/office/drawing/2014/main" id="{5705B6E0-F366-4A17-A336-9FDBF507F5E7}"/>
              </a:ext>
            </a:extLst>
          </p:cNvPr>
          <p:cNvCxnSpPr>
            <a:cxnSpLocks/>
            <a:stCxn id="191" idx="3"/>
            <a:endCxn id="16" idx="1"/>
          </p:cNvCxnSpPr>
          <p:nvPr/>
        </p:nvCxnSpPr>
        <p:spPr>
          <a:xfrm flipV="1">
            <a:off x="4379454" y="4272170"/>
            <a:ext cx="337057" cy="3672"/>
          </a:xfrm>
          <a:prstGeom prst="bentConnector3">
            <a:avLst>
              <a:gd name="adj1" fmla="val 50000"/>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67" name="Straight Arrow Connector 19">
            <a:extLst>
              <a:ext uri="{FF2B5EF4-FFF2-40B4-BE49-F238E27FC236}">
                <a16:creationId xmlns:a16="http://schemas.microsoft.com/office/drawing/2014/main" id="{A426B60B-C935-4729-BB38-0BC565FB346E}"/>
              </a:ext>
            </a:extLst>
          </p:cNvPr>
          <p:cNvCxnSpPr>
            <a:cxnSpLocks/>
            <a:stCxn id="16" idx="0"/>
          </p:cNvCxnSpPr>
          <p:nvPr/>
        </p:nvCxnSpPr>
        <p:spPr>
          <a:xfrm flipH="1" flipV="1">
            <a:off x="7380662" y="3607935"/>
            <a:ext cx="6350" cy="324682"/>
          </a:xfrm>
          <a:prstGeom prst="straightConnector1">
            <a:avLst/>
          </a:prstGeom>
          <a:noFill/>
          <a:ln w="19050" cap="flat">
            <a:solidFill>
              <a:schemeClr val="tx1"/>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503" name="Straight Arrow Connector 502">
            <a:extLst>
              <a:ext uri="{FF2B5EF4-FFF2-40B4-BE49-F238E27FC236}">
                <a16:creationId xmlns:a16="http://schemas.microsoft.com/office/drawing/2014/main" id="{DB4E6050-C226-45A4-B7BE-E700EF8A432E}"/>
              </a:ext>
            </a:extLst>
          </p:cNvPr>
          <p:cNvCxnSpPr>
            <a:cxnSpLocks/>
            <a:stCxn id="273" idx="3"/>
          </p:cNvCxnSpPr>
          <p:nvPr/>
        </p:nvCxnSpPr>
        <p:spPr>
          <a:xfrm flipV="1">
            <a:off x="1038492" y="3272142"/>
            <a:ext cx="3154361" cy="2484333"/>
          </a:xfrm>
          <a:prstGeom prst="bentConnector3">
            <a:avLst>
              <a:gd name="adj1" fmla="val 57582"/>
            </a:avLst>
          </a:prstGeom>
          <a:noFill/>
          <a:ln w="19050" cap="flat" cmpd="sng" algn="ctr">
            <a:solidFill>
              <a:schemeClr val="tx1"/>
            </a:solidFill>
            <a:prstDash val="solid"/>
            <a:tailEnd type="triangle"/>
          </a:ln>
          <a:effectLst/>
        </p:spPr>
      </p:cxnSp>
      <p:cxnSp>
        <p:nvCxnSpPr>
          <p:cNvPr id="73" name="Straight Arrow Connector 502">
            <a:extLst>
              <a:ext uri="{FF2B5EF4-FFF2-40B4-BE49-F238E27FC236}">
                <a16:creationId xmlns:a16="http://schemas.microsoft.com/office/drawing/2014/main" id="{E9A5AC59-3C98-4170-8BA2-43F2C7A3DAB7}"/>
              </a:ext>
            </a:extLst>
          </p:cNvPr>
          <p:cNvCxnSpPr>
            <a:cxnSpLocks/>
            <a:stCxn id="191" idx="0"/>
          </p:cNvCxnSpPr>
          <p:nvPr/>
        </p:nvCxnSpPr>
        <p:spPr>
          <a:xfrm rot="5400000" flipH="1" flipV="1">
            <a:off x="3723047" y="3462810"/>
            <a:ext cx="503617" cy="435999"/>
          </a:xfrm>
          <a:prstGeom prst="bentConnector3">
            <a:avLst>
              <a:gd name="adj1" fmla="val 100280"/>
            </a:avLst>
          </a:prstGeom>
          <a:noFill/>
          <a:ln w="19050" cap="flat" cmpd="sng" algn="ctr">
            <a:solidFill>
              <a:schemeClr val="tx1"/>
            </a:solidFill>
            <a:prstDash val="solid"/>
            <a:tailEnd type="triangle"/>
          </a:ln>
          <a:effectLst/>
        </p:spPr>
      </p:cxnSp>
    </p:spTree>
    <p:extLst>
      <p:ext uri="{BB962C8B-B14F-4D97-AF65-F5344CB8AC3E}">
        <p14:creationId xmlns:p14="http://schemas.microsoft.com/office/powerpoint/2010/main" val="216626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Rectangle 442">
            <a:extLst>
              <a:ext uri="{FF2B5EF4-FFF2-40B4-BE49-F238E27FC236}">
                <a16:creationId xmlns:a16="http://schemas.microsoft.com/office/drawing/2014/main" id="{4D2FCE82-CD46-4868-8910-8098EBA4ABEB}"/>
              </a:ext>
            </a:extLst>
          </p:cNvPr>
          <p:cNvSpPr/>
          <p:nvPr/>
        </p:nvSpPr>
        <p:spPr>
          <a:xfrm>
            <a:off x="2915217" y="638329"/>
            <a:ext cx="7670977" cy="5709919"/>
          </a:xfrm>
          <a:prstGeom prst="rect">
            <a:avLst/>
          </a:prstGeom>
          <a:noFill/>
          <a:ln w="9525" cap="flat" cmpd="sng" algn="ctr">
            <a:solidFill>
              <a:schemeClr val="tx1"/>
            </a:solidFill>
            <a:prstDash val="solid"/>
            <a:tailEnd type="triangle"/>
          </a:ln>
          <a:effectLst/>
        </p:spPr>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a typeface="+mn-ea"/>
              <a:cs typeface="+mn-cs"/>
              <a:sym typeface="Calibri"/>
            </a:endParaRPr>
          </a:p>
        </p:txBody>
      </p:sp>
      <p:sp>
        <p:nvSpPr>
          <p:cNvPr id="359" name="Rectangle 358">
            <a:extLst>
              <a:ext uri="{FF2B5EF4-FFF2-40B4-BE49-F238E27FC236}">
                <a16:creationId xmlns:a16="http://schemas.microsoft.com/office/drawing/2014/main" id="{C70DEE13-15A6-4FEC-AE0C-0FBE88D7022F}"/>
              </a:ext>
            </a:extLst>
          </p:cNvPr>
          <p:cNvSpPr/>
          <p:nvPr/>
        </p:nvSpPr>
        <p:spPr>
          <a:xfrm>
            <a:off x="7680883" y="1865472"/>
            <a:ext cx="1155994" cy="1224506"/>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21" name="TextBox 120">
            <a:extLst>
              <a:ext uri="{FF2B5EF4-FFF2-40B4-BE49-F238E27FC236}">
                <a16:creationId xmlns:a16="http://schemas.microsoft.com/office/drawing/2014/main" id="{C5C89E78-F71F-4AEA-B8E8-8ACBF7C90FC5}"/>
              </a:ext>
            </a:extLst>
          </p:cNvPr>
          <p:cNvSpPr txBox="1"/>
          <p:nvPr/>
        </p:nvSpPr>
        <p:spPr>
          <a:xfrm>
            <a:off x="1820735" y="1705752"/>
            <a:ext cx="1012355" cy="1642091"/>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endParaRPr lang="en-US" sz="700">
              <a:cs typeface="Arial" panose="020B0604020202020204" pitchFamily="34" charset="0"/>
            </a:endParaRPr>
          </a:p>
          <a:p>
            <a:pPr algn="ctr" defTabSz="685800" fontAlgn="base">
              <a:spcBef>
                <a:spcPct val="0"/>
              </a:spcBef>
              <a:spcAft>
                <a:spcPct val="0"/>
              </a:spcAft>
              <a:defRPr/>
            </a:pPr>
            <a:endParaRPr lang="en-US" sz="700">
              <a:cs typeface="Arial" panose="020B0604020202020204" pitchFamily="34" charset="0"/>
            </a:endParaRPr>
          </a:p>
          <a:p>
            <a:pPr algn="ctr" defTabSz="685800" fontAlgn="base">
              <a:spcBef>
                <a:spcPct val="0"/>
              </a:spcBef>
              <a:spcAft>
                <a:spcPct val="0"/>
              </a:spcAft>
              <a:defRPr/>
            </a:pPr>
            <a:endParaRPr lang="en-US" sz="700">
              <a:cs typeface="Arial" panose="020B0604020202020204" pitchFamily="34" charset="0"/>
            </a:endParaRPr>
          </a:p>
          <a:p>
            <a:pPr defTabSz="685800" fontAlgn="base">
              <a:spcBef>
                <a:spcPct val="0"/>
              </a:spcBef>
              <a:spcAft>
                <a:spcPct val="0"/>
              </a:spcAft>
              <a:defRPr/>
            </a:pPr>
            <a:r>
              <a:rPr lang="en-US" sz="700">
                <a:cs typeface="Arial" panose="020B0604020202020204" pitchFamily="34" charset="0"/>
              </a:rPr>
              <a:t>      </a:t>
            </a:r>
          </a:p>
        </p:txBody>
      </p:sp>
      <p:sp>
        <p:nvSpPr>
          <p:cNvPr id="7" name="Rounded Rectangle 5">
            <a:extLst>
              <a:ext uri="{FF2B5EF4-FFF2-40B4-BE49-F238E27FC236}">
                <a16:creationId xmlns:a16="http://schemas.microsoft.com/office/drawing/2014/main" id="{9B25E0F5-5F7C-4A53-B34E-A31B24D01252}"/>
              </a:ext>
            </a:extLst>
          </p:cNvPr>
          <p:cNvSpPr/>
          <p:nvPr/>
        </p:nvSpPr>
        <p:spPr>
          <a:xfrm>
            <a:off x="7213031" y="3719173"/>
            <a:ext cx="1314901" cy="500149"/>
          </a:xfrm>
          <a:prstGeom prst="roundRect">
            <a:avLst/>
          </a:prstGeom>
          <a:solidFill>
            <a:srgbClr val="00B8A6"/>
          </a:solidFill>
          <a:ln>
            <a:noFill/>
          </a:ln>
        </p:spPr>
        <p:style>
          <a:lnRef idx="0">
            <a:scrgbClr r="0" g="0" b="0"/>
          </a:lnRef>
          <a:fillRef idx="0">
            <a:scrgbClr r="0" g="0" b="0"/>
          </a:fillRef>
          <a:effectRef idx="0">
            <a:scrgbClr r="0" g="0" b="0"/>
          </a:effectRef>
          <a:fontRef idx="minor">
            <a:schemeClr val="lt1"/>
          </a:fontRef>
        </p:style>
        <p:txBody>
          <a:bodyPr rtlCol="0" anchor="ctr"/>
          <a:lstStyle/>
          <a:p>
            <a:pPr defTabSz="685732" fontAlgn="base" hangingPunct="1">
              <a:spcBef>
                <a:spcPct val="0"/>
              </a:spcBef>
              <a:spcAft>
                <a:spcPct val="0"/>
              </a:spcAft>
              <a:defRPr/>
            </a:pPr>
            <a:r>
              <a:rPr lang="en-US" sz="700">
                <a:solidFill>
                  <a:srgbClr val="000000"/>
                </a:solidFill>
                <a:cs typeface="Arial" panose="020B0604020202020204" pitchFamily="34" charset="0"/>
              </a:rPr>
              <a:t>Query </a:t>
            </a:r>
          </a:p>
          <a:p>
            <a:pPr defTabSz="685732" fontAlgn="base" hangingPunct="1">
              <a:spcBef>
                <a:spcPct val="0"/>
              </a:spcBef>
              <a:spcAft>
                <a:spcPct val="0"/>
              </a:spcAft>
              <a:defRPr/>
            </a:pPr>
            <a:r>
              <a:rPr lang="en-US" sz="700">
                <a:solidFill>
                  <a:srgbClr val="000000"/>
                </a:solidFill>
                <a:cs typeface="Arial" panose="020B0604020202020204" pitchFamily="34" charset="0"/>
              </a:rPr>
              <a:t>Conversion </a:t>
            </a:r>
          </a:p>
          <a:p>
            <a:pPr defTabSz="685732" fontAlgn="base" hangingPunct="1">
              <a:spcBef>
                <a:spcPct val="0"/>
              </a:spcBef>
              <a:spcAft>
                <a:spcPct val="0"/>
              </a:spcAft>
              <a:defRPr/>
            </a:pPr>
            <a:r>
              <a:rPr lang="en-US" sz="700">
                <a:solidFill>
                  <a:srgbClr val="000000"/>
                </a:solidFill>
                <a:cs typeface="Arial" panose="020B0604020202020204" pitchFamily="34" charset="0"/>
              </a:rPr>
              <a:t>&amp; Execution</a:t>
            </a:r>
          </a:p>
        </p:txBody>
      </p:sp>
      <p:sp>
        <p:nvSpPr>
          <p:cNvPr id="9" name="TextBox 8">
            <a:extLst>
              <a:ext uri="{FF2B5EF4-FFF2-40B4-BE49-F238E27FC236}">
                <a16:creationId xmlns:a16="http://schemas.microsoft.com/office/drawing/2014/main" id="{EC44CF84-7EB9-4DB6-8031-E0543B5CF0A3}"/>
              </a:ext>
            </a:extLst>
          </p:cNvPr>
          <p:cNvSpPr txBox="1"/>
          <p:nvPr/>
        </p:nvSpPr>
        <p:spPr>
          <a:xfrm>
            <a:off x="6793938" y="1606874"/>
            <a:ext cx="1143051" cy="276999"/>
          </a:xfrm>
          <a:prstGeom prst="rect">
            <a:avLst/>
          </a:prstGeom>
          <a:noFill/>
        </p:spPr>
        <p:txBody>
          <a:bodyPr wrap="square" rtlCol="0">
            <a:spAutoFit/>
          </a:bodyPr>
          <a:lstStyle/>
          <a:p>
            <a:pPr algn="ctr" defTabSz="685800" fontAlgn="base" hangingPunct="1">
              <a:spcBef>
                <a:spcPct val="0"/>
              </a:spcBef>
              <a:spcAft>
                <a:spcPct val="0"/>
              </a:spcAft>
              <a:defRPr/>
            </a:pPr>
            <a:r>
              <a:rPr lang="en-US" sz="1200" b="1" kern="1200" dirty="0">
                <a:solidFill>
                  <a:srgbClr val="FF2F9C"/>
                </a:solidFill>
                <a:cs typeface="Arial" panose="020B0604020202020204" pitchFamily="34" charset="0"/>
              </a:rPr>
              <a:t>Data </a:t>
            </a:r>
            <a:r>
              <a:rPr lang="en-US" sz="1200" b="1" dirty="0">
                <a:solidFill>
                  <a:srgbClr val="FF2F9C"/>
                </a:solidFill>
                <a:cs typeface="Arial" panose="020B0604020202020204" pitchFamily="34" charset="0"/>
              </a:rPr>
              <a:t>Lake</a:t>
            </a:r>
            <a:endParaRPr lang="en-US" sz="1200" b="1" kern="1200" dirty="0">
              <a:solidFill>
                <a:srgbClr val="FF2F9C"/>
              </a:solidFill>
              <a:cs typeface="Arial" panose="020B0604020202020204" pitchFamily="34" charset="0"/>
            </a:endParaRPr>
          </a:p>
        </p:txBody>
      </p:sp>
      <p:sp>
        <p:nvSpPr>
          <p:cNvPr id="11" name="TextBox 10">
            <a:extLst>
              <a:ext uri="{FF2B5EF4-FFF2-40B4-BE49-F238E27FC236}">
                <a16:creationId xmlns:a16="http://schemas.microsoft.com/office/drawing/2014/main" id="{CE068F27-ED08-4B5F-8B63-75C6FD1512C0}"/>
              </a:ext>
            </a:extLst>
          </p:cNvPr>
          <p:cNvSpPr txBox="1"/>
          <p:nvPr/>
        </p:nvSpPr>
        <p:spPr>
          <a:xfrm>
            <a:off x="7947448" y="1883539"/>
            <a:ext cx="786255" cy="230832"/>
          </a:xfrm>
          <a:prstGeom prst="rect">
            <a:avLst/>
          </a:prstGeom>
          <a:solidFill>
            <a:srgbClr val="FFFF00"/>
          </a:solidFill>
        </p:spPr>
        <p:txBody>
          <a:bodyPr wrap="square" rtlCol="0">
            <a:spAutoFit/>
          </a:bodyPr>
          <a:lstStyle/>
          <a:p>
            <a:pPr algn="ctr" defTabSz="685800" fontAlgn="base" hangingPunct="1">
              <a:spcBef>
                <a:spcPct val="0"/>
              </a:spcBef>
              <a:spcAft>
                <a:spcPct val="0"/>
              </a:spcAft>
              <a:defRPr/>
            </a:pPr>
            <a:r>
              <a:rPr lang="en-US" sz="900" b="1" kern="1200" dirty="0">
                <a:cs typeface="Arial" panose="020B0604020202020204" pitchFamily="34" charset="0"/>
              </a:rPr>
              <a:t>SILVER</a:t>
            </a:r>
          </a:p>
        </p:txBody>
      </p:sp>
      <p:sp>
        <p:nvSpPr>
          <p:cNvPr id="15" name="Rectangle: Rounded Corners 86">
            <a:extLst>
              <a:ext uri="{FF2B5EF4-FFF2-40B4-BE49-F238E27FC236}">
                <a16:creationId xmlns:a16="http://schemas.microsoft.com/office/drawing/2014/main" id="{3816C74F-4076-45C6-8F62-0795D3EE017D}"/>
              </a:ext>
            </a:extLst>
          </p:cNvPr>
          <p:cNvSpPr/>
          <p:nvPr/>
        </p:nvSpPr>
        <p:spPr>
          <a:xfrm>
            <a:off x="4443386" y="3624181"/>
            <a:ext cx="5807683" cy="905348"/>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sp>
        <p:nvSpPr>
          <p:cNvPr id="16" name="Rectangle: Rounded Corners 75">
            <a:extLst>
              <a:ext uri="{FF2B5EF4-FFF2-40B4-BE49-F238E27FC236}">
                <a16:creationId xmlns:a16="http://schemas.microsoft.com/office/drawing/2014/main" id="{4DFD4D16-8F86-4272-B1B5-3F7E7F01CEA5}"/>
              </a:ext>
            </a:extLst>
          </p:cNvPr>
          <p:cNvSpPr/>
          <p:nvPr/>
        </p:nvSpPr>
        <p:spPr>
          <a:xfrm>
            <a:off x="4480947" y="3678622"/>
            <a:ext cx="917703" cy="679105"/>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sz="1200" b="1" kern="1200">
                <a:solidFill>
                  <a:srgbClr val="FF2F9C"/>
                </a:solidFill>
                <a:cs typeface="Arial" panose="020B0604020202020204" pitchFamily="34" charset="0"/>
              </a:rPr>
              <a:t>Execution Engine</a:t>
            </a:r>
          </a:p>
        </p:txBody>
      </p:sp>
      <p:pic>
        <p:nvPicPr>
          <p:cNvPr id="17" name="Picture 16">
            <a:extLst>
              <a:ext uri="{FF2B5EF4-FFF2-40B4-BE49-F238E27FC236}">
                <a16:creationId xmlns:a16="http://schemas.microsoft.com/office/drawing/2014/main" id="{96F6CB8F-EDDB-4331-A7E9-9EED68CADB09}"/>
              </a:ext>
            </a:extLst>
          </p:cNvPr>
          <p:cNvPicPr>
            <a:picLocks noChangeAspect="1"/>
          </p:cNvPicPr>
          <p:nvPr/>
        </p:nvPicPr>
        <p:blipFill>
          <a:blip r:embed="rId3"/>
          <a:stretch>
            <a:fillRect/>
          </a:stretch>
        </p:blipFill>
        <p:spPr>
          <a:xfrm>
            <a:off x="7883510" y="3711132"/>
            <a:ext cx="634084" cy="475504"/>
          </a:xfrm>
          <a:prstGeom prst="rect">
            <a:avLst/>
          </a:prstGeom>
        </p:spPr>
      </p:pic>
      <p:sp>
        <p:nvSpPr>
          <p:cNvPr id="18" name="TextBox 17">
            <a:extLst>
              <a:ext uri="{FF2B5EF4-FFF2-40B4-BE49-F238E27FC236}">
                <a16:creationId xmlns:a16="http://schemas.microsoft.com/office/drawing/2014/main" id="{DCA8AEB7-0E73-4EDC-8CCD-7985D6CBC377}"/>
              </a:ext>
            </a:extLst>
          </p:cNvPr>
          <p:cNvSpPr txBox="1"/>
          <p:nvPr/>
        </p:nvSpPr>
        <p:spPr>
          <a:xfrm>
            <a:off x="9011469" y="4089346"/>
            <a:ext cx="761550" cy="338554"/>
          </a:xfrm>
          <a:prstGeom prst="rect">
            <a:avLst/>
          </a:prstGeom>
          <a:noFill/>
        </p:spPr>
        <p:txBody>
          <a:bodyPr wrap="square" rtlCol="0">
            <a:spAutoFit/>
          </a:bodyPr>
          <a:lstStyle>
            <a:defPPr>
              <a:defRPr lang="en-US"/>
            </a:defPPr>
            <a:lvl1pPr>
              <a:defRPr sz="1176"/>
            </a:lvl1pPr>
          </a:lstStyle>
          <a:p>
            <a:pPr defTabSz="685800" fontAlgn="base" hangingPunct="1">
              <a:spcBef>
                <a:spcPct val="0"/>
              </a:spcBef>
              <a:spcAft>
                <a:spcPct val="0"/>
              </a:spcAft>
              <a:defRPr/>
            </a:pPr>
            <a:r>
              <a:rPr lang="en-US" sz="800">
                <a:solidFill>
                  <a:srgbClr val="7030A0"/>
                </a:solidFill>
                <a:cs typeface="Arial" panose="020B0604020202020204" pitchFamily="34" charset="0"/>
              </a:rPr>
              <a:t>Kubernetes Engine</a:t>
            </a:r>
            <a:endParaRPr lang="en-US" sz="800" kern="1200">
              <a:solidFill>
                <a:srgbClr val="7030A0"/>
              </a:solidFill>
              <a:cs typeface="Arial" panose="020B0604020202020204" pitchFamily="34" charset="0"/>
            </a:endParaRPr>
          </a:p>
        </p:txBody>
      </p:sp>
      <p:sp>
        <p:nvSpPr>
          <p:cNvPr id="19" name="Rounded Rectangle 5">
            <a:extLst>
              <a:ext uri="{FF2B5EF4-FFF2-40B4-BE49-F238E27FC236}">
                <a16:creationId xmlns:a16="http://schemas.microsoft.com/office/drawing/2014/main" id="{5BF830CC-B349-41FF-981C-CABB2AFE7CE6}"/>
              </a:ext>
            </a:extLst>
          </p:cNvPr>
          <p:cNvSpPr/>
          <p:nvPr/>
        </p:nvSpPr>
        <p:spPr>
          <a:xfrm>
            <a:off x="5483411" y="3723333"/>
            <a:ext cx="664606" cy="521708"/>
          </a:xfrm>
          <a:prstGeom prst="roundRect">
            <a:avLst/>
          </a:prstGeom>
          <a:solidFill>
            <a:srgbClr val="00B8A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732" fontAlgn="base" hangingPunct="1">
              <a:spcBef>
                <a:spcPct val="0"/>
              </a:spcBef>
              <a:spcAft>
                <a:spcPct val="0"/>
              </a:spcAft>
              <a:defRPr/>
            </a:pPr>
            <a:r>
              <a:rPr lang="en-US" sz="700">
                <a:solidFill>
                  <a:srgbClr val="000000"/>
                </a:solidFill>
                <a:cs typeface="Arial" panose="020B0604020202020204" pitchFamily="34" charset="0"/>
              </a:rPr>
              <a:t>Metadata Extraction</a:t>
            </a:r>
          </a:p>
        </p:txBody>
      </p:sp>
      <p:sp>
        <p:nvSpPr>
          <p:cNvPr id="20" name="Rounded Rectangle 5">
            <a:extLst>
              <a:ext uri="{FF2B5EF4-FFF2-40B4-BE49-F238E27FC236}">
                <a16:creationId xmlns:a16="http://schemas.microsoft.com/office/drawing/2014/main" id="{60C5E3C8-91A5-4B64-B9A9-2DD643B95382}"/>
              </a:ext>
            </a:extLst>
          </p:cNvPr>
          <p:cNvSpPr/>
          <p:nvPr/>
        </p:nvSpPr>
        <p:spPr>
          <a:xfrm>
            <a:off x="6307647" y="3734465"/>
            <a:ext cx="695932" cy="499577"/>
          </a:xfrm>
          <a:prstGeom prst="roundRect">
            <a:avLst/>
          </a:prstGeom>
          <a:solidFill>
            <a:srgbClr val="00B8A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85732" fontAlgn="base" hangingPunct="1">
              <a:spcBef>
                <a:spcPct val="0"/>
              </a:spcBef>
              <a:spcAft>
                <a:spcPct val="0"/>
              </a:spcAft>
              <a:defRPr/>
            </a:pPr>
            <a:r>
              <a:rPr lang="en-US" sz="700">
                <a:solidFill>
                  <a:srgbClr val="000000"/>
                </a:solidFill>
                <a:cs typeface="Arial" panose="020B0604020202020204" pitchFamily="34" charset="0"/>
              </a:rPr>
              <a:t>Query Generator service</a:t>
            </a:r>
          </a:p>
        </p:txBody>
      </p:sp>
      <p:pic>
        <p:nvPicPr>
          <p:cNvPr id="21" name="Picture 20" descr="A picture containing drawing&#10;&#10;Description automatically generated">
            <a:extLst>
              <a:ext uri="{FF2B5EF4-FFF2-40B4-BE49-F238E27FC236}">
                <a16:creationId xmlns:a16="http://schemas.microsoft.com/office/drawing/2014/main" id="{DBA57CDD-A535-4D8C-BD07-EBA347CD98E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92111" y="4022224"/>
            <a:ext cx="1008668" cy="365985"/>
          </a:xfrm>
          <a:prstGeom prst="rect">
            <a:avLst/>
          </a:prstGeom>
        </p:spPr>
      </p:pic>
      <p:sp>
        <p:nvSpPr>
          <p:cNvPr id="22" name="Rectangle: Rounded Corners 86">
            <a:extLst>
              <a:ext uri="{FF2B5EF4-FFF2-40B4-BE49-F238E27FC236}">
                <a16:creationId xmlns:a16="http://schemas.microsoft.com/office/drawing/2014/main" id="{0A5F5DEB-39F9-4373-9773-CB21B358EE15}"/>
              </a:ext>
            </a:extLst>
          </p:cNvPr>
          <p:cNvSpPr/>
          <p:nvPr/>
        </p:nvSpPr>
        <p:spPr>
          <a:xfrm>
            <a:off x="2978778" y="4670207"/>
            <a:ext cx="7272292" cy="717824"/>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sp>
        <p:nvSpPr>
          <p:cNvPr id="23" name="Rectangle: Rounded Corners 22">
            <a:extLst>
              <a:ext uri="{FF2B5EF4-FFF2-40B4-BE49-F238E27FC236}">
                <a16:creationId xmlns:a16="http://schemas.microsoft.com/office/drawing/2014/main" id="{3FB5C70E-BCFD-44BC-B009-A6469052EBA0}"/>
              </a:ext>
            </a:extLst>
          </p:cNvPr>
          <p:cNvSpPr/>
          <p:nvPr/>
        </p:nvSpPr>
        <p:spPr>
          <a:xfrm>
            <a:off x="3032483" y="4791548"/>
            <a:ext cx="1115447" cy="51481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sz="1200" b="1" kern="1200">
                <a:solidFill>
                  <a:srgbClr val="FF2F9C"/>
                </a:solidFill>
                <a:cs typeface="Arial" panose="020B0604020202020204" pitchFamily="34" charset="0"/>
              </a:rPr>
              <a:t>Orchestration</a:t>
            </a:r>
          </a:p>
        </p:txBody>
      </p:sp>
      <p:sp>
        <p:nvSpPr>
          <p:cNvPr id="24" name="TextBox 23">
            <a:extLst>
              <a:ext uri="{FF2B5EF4-FFF2-40B4-BE49-F238E27FC236}">
                <a16:creationId xmlns:a16="http://schemas.microsoft.com/office/drawing/2014/main" id="{B14404DE-5EE5-4E59-909C-3DA1D337EF2D}"/>
              </a:ext>
            </a:extLst>
          </p:cNvPr>
          <p:cNvSpPr txBox="1"/>
          <p:nvPr/>
        </p:nvSpPr>
        <p:spPr>
          <a:xfrm>
            <a:off x="8733703" y="5106758"/>
            <a:ext cx="1065395" cy="230832"/>
          </a:xfrm>
          <a:prstGeom prst="rect">
            <a:avLst/>
          </a:prstGeom>
          <a:noFill/>
        </p:spPr>
        <p:txBody>
          <a:bodyPr wrap="square" rtlCol="0">
            <a:spAutoFit/>
          </a:bodyPr>
          <a:lstStyle/>
          <a:p>
            <a:pPr defTabSz="685800" fontAlgn="base" hangingPunct="1">
              <a:spcBef>
                <a:spcPct val="0"/>
              </a:spcBef>
              <a:spcAft>
                <a:spcPct val="0"/>
              </a:spcAft>
              <a:defRPr/>
            </a:pPr>
            <a:r>
              <a:rPr lang="en-US" sz="900" kern="1200">
                <a:solidFill>
                  <a:srgbClr val="7030A0"/>
                </a:solidFill>
                <a:cs typeface="Arial" panose="020B0604020202020204" pitchFamily="34" charset="0"/>
              </a:rPr>
              <a:t>Cloud Composer</a:t>
            </a:r>
          </a:p>
        </p:txBody>
      </p:sp>
      <p:sp>
        <p:nvSpPr>
          <p:cNvPr id="25" name="Rectangle 24">
            <a:extLst>
              <a:ext uri="{FF2B5EF4-FFF2-40B4-BE49-F238E27FC236}">
                <a16:creationId xmlns:a16="http://schemas.microsoft.com/office/drawing/2014/main" id="{6878197E-8A76-4463-B4F6-52683CC5DF76}"/>
              </a:ext>
            </a:extLst>
          </p:cNvPr>
          <p:cNvSpPr/>
          <p:nvPr/>
        </p:nvSpPr>
        <p:spPr>
          <a:xfrm>
            <a:off x="7605084" y="5864349"/>
            <a:ext cx="692384" cy="369332"/>
          </a:xfrm>
          <a:prstGeom prst="rect">
            <a:avLst/>
          </a:prstGeom>
          <a:noFill/>
        </p:spPr>
        <p:txBody>
          <a:bodyPr wrap="square" rtlCol="0">
            <a:spAutoFit/>
          </a:bodyPr>
          <a:lstStyle/>
          <a:p>
            <a:pPr defTabSz="685800" fontAlgn="base">
              <a:spcBef>
                <a:spcPct val="0"/>
              </a:spcBef>
              <a:spcAft>
                <a:spcPct val="0"/>
              </a:spcAft>
              <a:defRPr/>
            </a:pPr>
            <a:r>
              <a:rPr lang="en-US" sz="900" kern="1200">
                <a:solidFill>
                  <a:srgbClr val="7030A0"/>
                </a:solidFill>
                <a:cs typeface="Arial" panose="020B0604020202020204" pitchFamily="34" charset="0"/>
              </a:rPr>
              <a:t>Cloud Logging</a:t>
            </a:r>
          </a:p>
        </p:txBody>
      </p:sp>
      <p:cxnSp>
        <p:nvCxnSpPr>
          <p:cNvPr id="27" name="Straight Arrow Connector 26">
            <a:extLst>
              <a:ext uri="{FF2B5EF4-FFF2-40B4-BE49-F238E27FC236}">
                <a16:creationId xmlns:a16="http://schemas.microsoft.com/office/drawing/2014/main" id="{8FB82105-397D-4B8B-B190-4CDDB2843C93}"/>
              </a:ext>
            </a:extLst>
          </p:cNvPr>
          <p:cNvCxnSpPr>
            <a:cxnSpLocks/>
            <a:stCxn id="359" idx="2"/>
          </p:cNvCxnSpPr>
          <p:nvPr/>
        </p:nvCxnSpPr>
        <p:spPr>
          <a:xfrm flipH="1">
            <a:off x="8255811" y="3089978"/>
            <a:ext cx="3069" cy="549287"/>
          </a:xfrm>
          <a:prstGeom prst="straightConnector1">
            <a:avLst/>
          </a:prstGeom>
          <a:noFill/>
          <a:ln w="9525" cap="flat" cmpd="sng" algn="ctr">
            <a:solidFill>
              <a:srgbClr val="808080"/>
            </a:solidFill>
            <a:prstDash val="solid"/>
            <a:headEnd type="triangle"/>
            <a:tailEnd type="triangle"/>
          </a:ln>
          <a:effectLst/>
        </p:spPr>
      </p:cxnSp>
      <p:cxnSp>
        <p:nvCxnSpPr>
          <p:cNvPr id="28" name="Straight Arrow Connector 27">
            <a:extLst>
              <a:ext uri="{FF2B5EF4-FFF2-40B4-BE49-F238E27FC236}">
                <a16:creationId xmlns:a16="http://schemas.microsoft.com/office/drawing/2014/main" id="{DB788CDB-ABB9-4998-9808-060154454714}"/>
              </a:ext>
            </a:extLst>
          </p:cNvPr>
          <p:cNvCxnSpPr>
            <a:cxnSpLocks/>
            <a:stCxn id="19" idx="3"/>
            <a:endCxn id="20" idx="1"/>
          </p:cNvCxnSpPr>
          <p:nvPr/>
        </p:nvCxnSpPr>
        <p:spPr>
          <a:xfrm>
            <a:off x="6148017" y="3984187"/>
            <a:ext cx="159630" cy="67"/>
          </a:xfrm>
          <a:prstGeom prst="straightConnector1">
            <a:avLst/>
          </a:prstGeom>
          <a:noFill/>
          <a:ln w="9525" cap="flat" cmpd="sng" algn="ctr">
            <a:solidFill>
              <a:srgbClr val="808080"/>
            </a:solidFill>
            <a:prstDash val="solid"/>
            <a:tailEnd type="triangle"/>
          </a:ln>
          <a:effectLst/>
        </p:spPr>
      </p:cxnSp>
      <p:cxnSp>
        <p:nvCxnSpPr>
          <p:cNvPr id="29" name="Straight Arrow Connector 28">
            <a:extLst>
              <a:ext uri="{FF2B5EF4-FFF2-40B4-BE49-F238E27FC236}">
                <a16:creationId xmlns:a16="http://schemas.microsoft.com/office/drawing/2014/main" id="{63F6915D-224E-428E-B384-C6D1347DF1E4}"/>
              </a:ext>
            </a:extLst>
          </p:cNvPr>
          <p:cNvCxnSpPr>
            <a:cxnSpLocks/>
            <a:stCxn id="20" idx="3"/>
            <a:endCxn id="7" idx="1"/>
          </p:cNvCxnSpPr>
          <p:nvPr/>
        </p:nvCxnSpPr>
        <p:spPr>
          <a:xfrm flipV="1">
            <a:off x="7003579" y="3969248"/>
            <a:ext cx="209452" cy="15006"/>
          </a:xfrm>
          <a:prstGeom prst="straightConnector1">
            <a:avLst/>
          </a:prstGeom>
          <a:noFill/>
          <a:ln w="9525" cap="flat" cmpd="sng" algn="ctr">
            <a:solidFill>
              <a:srgbClr val="808080"/>
            </a:solidFill>
            <a:prstDash val="solid"/>
            <a:tailEnd type="triangle"/>
          </a:ln>
          <a:effectLst/>
        </p:spPr>
      </p:cxnSp>
      <p:sp>
        <p:nvSpPr>
          <p:cNvPr id="30" name="Rectangle: Rounded Corners 29">
            <a:extLst>
              <a:ext uri="{FF2B5EF4-FFF2-40B4-BE49-F238E27FC236}">
                <a16:creationId xmlns:a16="http://schemas.microsoft.com/office/drawing/2014/main" id="{07E8B58A-6CA9-4C69-8837-E47B4A6AD2FC}"/>
              </a:ext>
            </a:extLst>
          </p:cNvPr>
          <p:cNvSpPr/>
          <p:nvPr/>
        </p:nvSpPr>
        <p:spPr>
          <a:xfrm>
            <a:off x="2983655" y="5504095"/>
            <a:ext cx="3408277" cy="739900"/>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r>
              <a:rPr lang="en-US" sz="900" kern="1200">
                <a:solidFill>
                  <a:srgbClr val="6D6E71"/>
                </a:solidFill>
                <a:cs typeface="Arial" panose="020B0604020202020204" pitchFamily="34" charset="0"/>
              </a:rPr>
              <a:t>                </a:t>
            </a:r>
          </a:p>
        </p:txBody>
      </p:sp>
      <p:sp>
        <p:nvSpPr>
          <p:cNvPr id="31" name="TextBox 30">
            <a:extLst>
              <a:ext uri="{FF2B5EF4-FFF2-40B4-BE49-F238E27FC236}">
                <a16:creationId xmlns:a16="http://schemas.microsoft.com/office/drawing/2014/main" id="{69B83DAA-7176-48E2-9AF3-1BA2AEE742A5}"/>
              </a:ext>
            </a:extLst>
          </p:cNvPr>
          <p:cNvSpPr txBox="1"/>
          <p:nvPr/>
        </p:nvSpPr>
        <p:spPr>
          <a:xfrm>
            <a:off x="8692826" y="5882272"/>
            <a:ext cx="722302" cy="369332"/>
          </a:xfrm>
          <a:prstGeom prst="rect">
            <a:avLst/>
          </a:prstGeom>
          <a:noFill/>
        </p:spPr>
        <p:txBody>
          <a:bodyPr wrap="square" rtlCol="0">
            <a:spAutoFit/>
          </a:bodyPr>
          <a:lstStyle>
            <a:defPPr>
              <a:defRPr lang="en-US"/>
            </a:defPPr>
            <a:lvl1pPr algn="ctr">
              <a:defRPr sz="800">
                <a:latin typeface="Arial" pitchFamily="34" charset="0"/>
                <a:cs typeface="Arial" pitchFamily="34" charset="0"/>
              </a:defRPr>
            </a:lvl1pPr>
          </a:lstStyle>
          <a:p>
            <a:pPr algn="l" defTabSz="685800" fontAlgn="base">
              <a:spcBef>
                <a:spcPct val="0"/>
              </a:spcBef>
              <a:spcAft>
                <a:spcPct val="0"/>
              </a:spcAft>
              <a:defRPr/>
            </a:pPr>
            <a:r>
              <a:rPr lang="en-US" sz="900">
                <a:solidFill>
                  <a:srgbClr val="7030A0"/>
                </a:solidFill>
                <a:latin typeface="+mn-lt"/>
              </a:rPr>
              <a:t>Chronicle Detect</a:t>
            </a:r>
          </a:p>
        </p:txBody>
      </p:sp>
      <p:cxnSp>
        <p:nvCxnSpPr>
          <p:cNvPr id="34" name="Straight Arrow Connector 33">
            <a:extLst>
              <a:ext uri="{FF2B5EF4-FFF2-40B4-BE49-F238E27FC236}">
                <a16:creationId xmlns:a16="http://schemas.microsoft.com/office/drawing/2014/main" id="{6C21EC80-82F0-4F23-BC56-E77AD8DD88EF}"/>
              </a:ext>
            </a:extLst>
          </p:cNvPr>
          <p:cNvCxnSpPr>
            <a:cxnSpLocks/>
            <a:stCxn id="458" idx="3"/>
            <a:endCxn id="445" idx="1"/>
          </p:cNvCxnSpPr>
          <p:nvPr/>
        </p:nvCxnSpPr>
        <p:spPr>
          <a:xfrm flipV="1">
            <a:off x="5841068" y="2475082"/>
            <a:ext cx="270147" cy="5482"/>
          </a:xfrm>
          <a:prstGeom prst="straightConnector1">
            <a:avLst/>
          </a:prstGeom>
          <a:noFill/>
          <a:ln w="9525" cap="flat" cmpd="sng" algn="ctr">
            <a:solidFill>
              <a:schemeClr val="tx1"/>
            </a:solidFill>
            <a:prstDash val="solid"/>
            <a:tailEnd type="triangle"/>
          </a:ln>
          <a:effectLst/>
        </p:spPr>
      </p:cxnSp>
      <p:cxnSp>
        <p:nvCxnSpPr>
          <p:cNvPr id="35" name="Straight Arrow Connector 34">
            <a:extLst>
              <a:ext uri="{FF2B5EF4-FFF2-40B4-BE49-F238E27FC236}">
                <a16:creationId xmlns:a16="http://schemas.microsoft.com/office/drawing/2014/main" id="{FCEFFDE7-C435-4E85-84B8-7A62A9F4A22B}"/>
              </a:ext>
            </a:extLst>
          </p:cNvPr>
          <p:cNvCxnSpPr>
            <a:cxnSpLocks/>
            <a:stCxn id="445" idx="3"/>
            <a:endCxn id="359" idx="1"/>
          </p:cNvCxnSpPr>
          <p:nvPr/>
        </p:nvCxnSpPr>
        <p:spPr>
          <a:xfrm>
            <a:off x="7347894" y="2475082"/>
            <a:ext cx="332989" cy="2643"/>
          </a:xfrm>
          <a:prstGeom prst="straightConnector1">
            <a:avLst/>
          </a:prstGeom>
          <a:noFill/>
          <a:ln w="9525" cap="flat" cmpd="sng" algn="ctr">
            <a:solidFill>
              <a:schemeClr val="tx1"/>
            </a:solidFill>
            <a:prstDash val="solid"/>
            <a:tailEnd type="triangle"/>
          </a:ln>
          <a:effectLst/>
        </p:spPr>
      </p:cxnSp>
      <p:pic>
        <p:nvPicPr>
          <p:cNvPr id="39" name="Picture 38" descr="A picture containing drawing&#10;&#10;Description automatically generated">
            <a:extLst>
              <a:ext uri="{FF2B5EF4-FFF2-40B4-BE49-F238E27FC236}">
                <a16:creationId xmlns:a16="http://schemas.microsoft.com/office/drawing/2014/main" id="{82363365-793F-450A-8E9A-CFAB6E1EB4E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64204" y="4040000"/>
            <a:ext cx="1008668" cy="368199"/>
          </a:xfrm>
          <a:prstGeom prst="rect">
            <a:avLst/>
          </a:prstGeom>
        </p:spPr>
      </p:pic>
      <p:sp>
        <p:nvSpPr>
          <p:cNvPr id="40" name="Rectangle: Rounded Corners 75">
            <a:extLst>
              <a:ext uri="{FF2B5EF4-FFF2-40B4-BE49-F238E27FC236}">
                <a16:creationId xmlns:a16="http://schemas.microsoft.com/office/drawing/2014/main" id="{90BE9D3C-FEEA-49DF-A0FD-1DB5DFDBD0F0}"/>
              </a:ext>
            </a:extLst>
          </p:cNvPr>
          <p:cNvSpPr/>
          <p:nvPr/>
        </p:nvSpPr>
        <p:spPr>
          <a:xfrm>
            <a:off x="3032484" y="5569955"/>
            <a:ext cx="1115136" cy="552940"/>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sz="1200" b="1" kern="1200">
                <a:solidFill>
                  <a:srgbClr val="FF2F9C"/>
                </a:solidFill>
                <a:cs typeface="Arial" panose="020B0604020202020204" pitchFamily="34" charset="0"/>
              </a:rPr>
              <a:t>Security and </a:t>
            </a:r>
            <a:r>
              <a:rPr lang="en-US" sz="1200" b="1">
                <a:solidFill>
                  <a:srgbClr val="FF2F9C"/>
                </a:solidFill>
                <a:cs typeface="Arial" panose="020B0604020202020204" pitchFamily="34" charset="0"/>
              </a:rPr>
              <a:t>Governance</a:t>
            </a:r>
            <a:endParaRPr lang="en-US" sz="1200" b="1" kern="1200">
              <a:solidFill>
                <a:srgbClr val="FF2F9C"/>
              </a:solidFill>
              <a:cs typeface="Arial" panose="020B0604020202020204" pitchFamily="34" charset="0"/>
            </a:endParaRPr>
          </a:p>
        </p:txBody>
      </p:sp>
      <p:cxnSp>
        <p:nvCxnSpPr>
          <p:cNvPr id="41" name="Straight Arrow Connector 40">
            <a:extLst>
              <a:ext uri="{FF2B5EF4-FFF2-40B4-BE49-F238E27FC236}">
                <a16:creationId xmlns:a16="http://schemas.microsoft.com/office/drawing/2014/main" id="{A63F4994-0B96-43F6-B58A-924003FC84CC}"/>
              </a:ext>
            </a:extLst>
          </p:cNvPr>
          <p:cNvCxnSpPr>
            <a:cxnSpLocks/>
            <a:stCxn id="359" idx="3"/>
            <a:endCxn id="224" idx="1"/>
          </p:cNvCxnSpPr>
          <p:nvPr/>
        </p:nvCxnSpPr>
        <p:spPr>
          <a:xfrm flipV="1">
            <a:off x="8836877" y="2476791"/>
            <a:ext cx="259178" cy="934"/>
          </a:xfrm>
          <a:prstGeom prst="straightConnector1">
            <a:avLst/>
          </a:prstGeom>
          <a:noFill/>
          <a:ln w="9525" cap="flat" cmpd="sng" algn="ctr">
            <a:solidFill>
              <a:schemeClr val="tx1"/>
            </a:solidFill>
            <a:prstDash val="solid"/>
            <a:tailEnd type="triangle"/>
          </a:ln>
          <a:effectLst/>
        </p:spPr>
      </p:cxnSp>
      <p:sp>
        <p:nvSpPr>
          <p:cNvPr id="44" name="Oval 43">
            <a:extLst>
              <a:ext uri="{FF2B5EF4-FFF2-40B4-BE49-F238E27FC236}">
                <a16:creationId xmlns:a16="http://schemas.microsoft.com/office/drawing/2014/main" id="{C187035D-4C47-41ED-9BDE-AC21F053B0FC}"/>
              </a:ext>
            </a:extLst>
          </p:cNvPr>
          <p:cNvSpPr/>
          <p:nvPr/>
        </p:nvSpPr>
        <p:spPr>
          <a:xfrm>
            <a:off x="7851078" y="1923813"/>
            <a:ext cx="224319" cy="179222"/>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6</a:t>
            </a:r>
          </a:p>
        </p:txBody>
      </p:sp>
      <p:sp>
        <p:nvSpPr>
          <p:cNvPr id="47" name="Oval 46">
            <a:extLst>
              <a:ext uri="{FF2B5EF4-FFF2-40B4-BE49-F238E27FC236}">
                <a16:creationId xmlns:a16="http://schemas.microsoft.com/office/drawing/2014/main" id="{A0AB34EF-39DE-475C-9663-5AE2B10C34E8}"/>
              </a:ext>
            </a:extLst>
          </p:cNvPr>
          <p:cNvSpPr/>
          <p:nvPr/>
        </p:nvSpPr>
        <p:spPr>
          <a:xfrm>
            <a:off x="5268031" y="3656116"/>
            <a:ext cx="206405" cy="211379"/>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cs typeface="Arial" panose="020B0604020202020204" pitchFamily="34" charset="0"/>
              </a:rPr>
              <a:t>5</a:t>
            </a:r>
          </a:p>
        </p:txBody>
      </p:sp>
      <p:sp>
        <p:nvSpPr>
          <p:cNvPr id="51" name="Rectangle 50">
            <a:extLst>
              <a:ext uri="{FF2B5EF4-FFF2-40B4-BE49-F238E27FC236}">
                <a16:creationId xmlns:a16="http://schemas.microsoft.com/office/drawing/2014/main" id="{9F061B81-4069-413F-9DDA-EFD760668C3E}"/>
              </a:ext>
            </a:extLst>
          </p:cNvPr>
          <p:cNvSpPr/>
          <p:nvPr/>
        </p:nvSpPr>
        <p:spPr>
          <a:xfrm>
            <a:off x="101518" y="638329"/>
            <a:ext cx="1178469" cy="5826596"/>
          </a:xfrm>
          <a:prstGeom prst="rect">
            <a:avLst/>
          </a:prstGeom>
          <a:ln w="12700">
            <a:solidFill>
              <a:srgbClr val="BFBFB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a:cs typeface="Arial" panose="020B0604020202020204" pitchFamily="34" charset="0"/>
            </a:endParaRPr>
          </a:p>
        </p:txBody>
      </p:sp>
      <p:sp>
        <p:nvSpPr>
          <p:cNvPr id="52" name="TextBox 51">
            <a:extLst>
              <a:ext uri="{FF2B5EF4-FFF2-40B4-BE49-F238E27FC236}">
                <a16:creationId xmlns:a16="http://schemas.microsoft.com/office/drawing/2014/main" id="{51550A16-9D11-4966-AFFC-EAFD3811D18D}"/>
              </a:ext>
            </a:extLst>
          </p:cNvPr>
          <p:cNvSpPr txBox="1"/>
          <p:nvPr/>
        </p:nvSpPr>
        <p:spPr>
          <a:xfrm>
            <a:off x="147654" y="869214"/>
            <a:ext cx="1033405" cy="254360"/>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r>
              <a:rPr lang="en-US" sz="800" dirty="0">
                <a:cs typeface="Arial" panose="020B0604020202020204" pitchFamily="34" charset="0"/>
              </a:rPr>
              <a:t>I360 Networks</a:t>
            </a:r>
          </a:p>
          <a:p>
            <a:pPr algn="ctr" defTabSz="685800" fontAlgn="base">
              <a:spcBef>
                <a:spcPct val="0"/>
              </a:spcBef>
              <a:spcAft>
                <a:spcPct val="0"/>
              </a:spcAft>
              <a:defRPr/>
            </a:pPr>
            <a:r>
              <a:rPr lang="en-US" sz="800" dirty="0">
                <a:cs typeface="Arial" panose="020B0604020202020204" pitchFamily="34" charset="0"/>
              </a:rPr>
              <a:t>Azure Databricks </a:t>
            </a:r>
          </a:p>
        </p:txBody>
      </p:sp>
      <p:sp>
        <p:nvSpPr>
          <p:cNvPr id="53" name="TextBox 52">
            <a:extLst>
              <a:ext uri="{FF2B5EF4-FFF2-40B4-BE49-F238E27FC236}">
                <a16:creationId xmlns:a16="http://schemas.microsoft.com/office/drawing/2014/main" id="{CACE203C-DA9E-4D39-B1B3-C6ECE415188A}"/>
              </a:ext>
            </a:extLst>
          </p:cNvPr>
          <p:cNvSpPr txBox="1"/>
          <p:nvPr/>
        </p:nvSpPr>
        <p:spPr>
          <a:xfrm>
            <a:off x="142358" y="1160811"/>
            <a:ext cx="1032590"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dirty="0">
                <a:latin typeface="+mn-lt"/>
              </a:rPr>
              <a:t>NPS-Flat Files</a:t>
            </a:r>
          </a:p>
        </p:txBody>
      </p:sp>
      <p:sp>
        <p:nvSpPr>
          <p:cNvPr id="54" name="TextBox 53">
            <a:extLst>
              <a:ext uri="{FF2B5EF4-FFF2-40B4-BE49-F238E27FC236}">
                <a16:creationId xmlns:a16="http://schemas.microsoft.com/office/drawing/2014/main" id="{725A6EF6-029F-4E8B-A56F-31AF426E1C59}"/>
              </a:ext>
            </a:extLst>
          </p:cNvPr>
          <p:cNvSpPr txBox="1"/>
          <p:nvPr/>
        </p:nvSpPr>
        <p:spPr>
          <a:xfrm>
            <a:off x="142323" y="1410711"/>
            <a:ext cx="1032590"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Adobe Analytics-FF</a:t>
            </a:r>
          </a:p>
        </p:txBody>
      </p:sp>
      <p:sp>
        <p:nvSpPr>
          <p:cNvPr id="55" name="TextBox 54">
            <a:extLst>
              <a:ext uri="{FF2B5EF4-FFF2-40B4-BE49-F238E27FC236}">
                <a16:creationId xmlns:a16="http://schemas.microsoft.com/office/drawing/2014/main" id="{A9EC2209-1E44-4AB7-BA1D-9D7AE1E53CAE}"/>
              </a:ext>
            </a:extLst>
          </p:cNvPr>
          <p:cNvSpPr txBox="1"/>
          <p:nvPr/>
        </p:nvSpPr>
        <p:spPr>
          <a:xfrm>
            <a:off x="149567" y="2403064"/>
            <a:ext cx="1030690"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TUPL(network)</a:t>
            </a:r>
          </a:p>
        </p:txBody>
      </p:sp>
      <p:sp>
        <p:nvSpPr>
          <p:cNvPr id="60" name="AutoShape 4">
            <a:extLst>
              <a:ext uri="{FF2B5EF4-FFF2-40B4-BE49-F238E27FC236}">
                <a16:creationId xmlns:a16="http://schemas.microsoft.com/office/drawing/2014/main" id="{2454C863-65EA-4E37-AB43-3472084918BC}"/>
              </a:ext>
            </a:extLst>
          </p:cNvPr>
          <p:cNvSpPr>
            <a:spLocks noChangeAspect="1" noChangeArrowheads="1"/>
          </p:cNvSpPr>
          <p:nvPr/>
        </p:nvSpPr>
        <p:spPr bwMode="auto">
          <a:xfrm>
            <a:off x="5949036" y="3212514"/>
            <a:ext cx="370216" cy="386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cs typeface="Arial" panose="020B0604020202020204" pitchFamily="34" charset="0"/>
            </a:endParaRPr>
          </a:p>
        </p:txBody>
      </p:sp>
      <p:cxnSp>
        <p:nvCxnSpPr>
          <p:cNvPr id="64" name="Straight Arrow Connector 63">
            <a:extLst>
              <a:ext uri="{FF2B5EF4-FFF2-40B4-BE49-F238E27FC236}">
                <a16:creationId xmlns:a16="http://schemas.microsoft.com/office/drawing/2014/main" id="{36F047C4-397B-4B1E-9ACB-CEF8B27BA341}"/>
              </a:ext>
            </a:extLst>
          </p:cNvPr>
          <p:cNvCxnSpPr>
            <a:cxnSpLocks/>
          </p:cNvCxnSpPr>
          <p:nvPr/>
        </p:nvCxnSpPr>
        <p:spPr>
          <a:xfrm>
            <a:off x="4311378" y="2174136"/>
            <a:ext cx="462885" cy="0"/>
          </a:xfrm>
          <a:prstGeom prst="straightConnector1">
            <a:avLst/>
          </a:prstGeom>
          <a:noFill/>
          <a:ln w="28575" cap="flat" cmpd="sng" algn="ctr">
            <a:solidFill>
              <a:schemeClr val="accent6">
                <a:lumMod val="75000"/>
              </a:schemeClr>
            </a:solidFill>
            <a:prstDash val="solid"/>
            <a:tailEnd type="triangle"/>
          </a:ln>
          <a:effectLst/>
        </p:spPr>
      </p:cxnSp>
      <p:cxnSp>
        <p:nvCxnSpPr>
          <p:cNvPr id="68" name="Straight Arrow Connector 67">
            <a:extLst>
              <a:ext uri="{FF2B5EF4-FFF2-40B4-BE49-F238E27FC236}">
                <a16:creationId xmlns:a16="http://schemas.microsoft.com/office/drawing/2014/main" id="{A168E0C9-363B-419D-B677-E1FEFF1AE234}"/>
              </a:ext>
            </a:extLst>
          </p:cNvPr>
          <p:cNvCxnSpPr>
            <a:cxnSpLocks/>
          </p:cNvCxnSpPr>
          <p:nvPr/>
        </p:nvCxnSpPr>
        <p:spPr>
          <a:xfrm>
            <a:off x="1259260" y="2013424"/>
            <a:ext cx="582673" cy="0"/>
          </a:xfrm>
          <a:prstGeom prst="straightConnector1">
            <a:avLst/>
          </a:prstGeom>
          <a:noFill/>
          <a:ln w="28575" cap="flat" cmpd="sng" algn="ctr">
            <a:solidFill>
              <a:schemeClr val="accent6">
                <a:lumMod val="75000"/>
              </a:schemeClr>
            </a:solidFill>
            <a:prstDash val="solid"/>
            <a:tailEnd type="triangle"/>
          </a:ln>
          <a:effectLst/>
        </p:spPr>
      </p:cxnSp>
      <p:sp>
        <p:nvSpPr>
          <p:cNvPr id="71" name="TextBox 70">
            <a:extLst>
              <a:ext uri="{FF2B5EF4-FFF2-40B4-BE49-F238E27FC236}">
                <a16:creationId xmlns:a16="http://schemas.microsoft.com/office/drawing/2014/main" id="{37CA4D5C-2A15-491F-8E81-8659A77E5380}"/>
              </a:ext>
            </a:extLst>
          </p:cNvPr>
          <p:cNvSpPr txBox="1"/>
          <p:nvPr/>
        </p:nvSpPr>
        <p:spPr>
          <a:xfrm>
            <a:off x="99607" y="673427"/>
            <a:ext cx="1075341" cy="168172"/>
          </a:xfrm>
          <a:prstGeom prst="rect">
            <a:avLst/>
          </a:prstGeom>
          <a:ln w="3175">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r>
              <a:rPr lang="en-US" sz="1000" b="1" dirty="0">
                <a:cs typeface="Arial" panose="020B0604020202020204" pitchFamily="34" charset="0"/>
              </a:rPr>
              <a:t>Source Systems</a:t>
            </a:r>
          </a:p>
        </p:txBody>
      </p:sp>
      <p:sp>
        <p:nvSpPr>
          <p:cNvPr id="82" name="TextBox 81">
            <a:extLst>
              <a:ext uri="{FF2B5EF4-FFF2-40B4-BE49-F238E27FC236}">
                <a16:creationId xmlns:a16="http://schemas.microsoft.com/office/drawing/2014/main" id="{63EA7B50-148A-415C-9DF4-EDA7871EEAC2}"/>
              </a:ext>
            </a:extLst>
          </p:cNvPr>
          <p:cNvSpPr txBox="1"/>
          <p:nvPr/>
        </p:nvSpPr>
        <p:spPr>
          <a:xfrm>
            <a:off x="8085870" y="2289545"/>
            <a:ext cx="774196" cy="507831"/>
          </a:xfrm>
          <a:prstGeom prst="rect">
            <a:avLst/>
          </a:prstGeom>
          <a:noFill/>
          <a:ln w="3175">
            <a:noFill/>
          </a:ln>
        </p:spPr>
        <p:txBody>
          <a:bodyPr wrap="square" lIns="91440" tIns="45720" rIns="91440" bIns="45720" rtlCol="0" anchor="t">
            <a:spAutoFit/>
          </a:bodyPr>
          <a:lstStyle/>
          <a:p>
            <a:pPr algn="ctr" defTabSz="685732" fontAlgn="base">
              <a:spcBef>
                <a:spcPct val="0"/>
              </a:spcBef>
              <a:spcAft>
                <a:spcPct val="0"/>
              </a:spcAft>
              <a:defRPr/>
            </a:pPr>
            <a:r>
              <a:rPr lang="en-US" sz="900" dirty="0" err="1">
                <a:solidFill>
                  <a:srgbClr val="7030A0"/>
                </a:solidFill>
                <a:cs typeface="Arial"/>
              </a:rPr>
              <a:t>BigQuery</a:t>
            </a:r>
            <a:r>
              <a:rPr lang="en-US" sz="900" dirty="0">
                <a:solidFill>
                  <a:srgbClr val="007CC3"/>
                </a:solidFill>
                <a:cs typeface="Arial"/>
              </a:rPr>
              <a:t> </a:t>
            </a:r>
            <a:endParaRPr lang="en-US"/>
          </a:p>
          <a:p>
            <a:pPr algn="ctr" defTabSz="685732">
              <a:spcBef>
                <a:spcPct val="0"/>
              </a:spcBef>
              <a:spcAft>
                <a:spcPct val="0"/>
              </a:spcAft>
              <a:defRPr/>
            </a:pPr>
            <a:r>
              <a:rPr lang="en-US" sz="900" dirty="0">
                <a:solidFill>
                  <a:srgbClr val="007CC3"/>
                </a:solidFill>
                <a:cs typeface="Arial"/>
              </a:rPr>
              <a:t>(Curated</a:t>
            </a:r>
          </a:p>
          <a:p>
            <a:pPr algn="ctr" defTabSz="685732">
              <a:spcBef>
                <a:spcPct val="0"/>
              </a:spcBef>
              <a:spcAft>
                <a:spcPct val="0"/>
              </a:spcAft>
              <a:defRPr/>
            </a:pPr>
            <a:r>
              <a:rPr lang="en-US" sz="900" dirty="0">
                <a:solidFill>
                  <a:srgbClr val="007CC3"/>
                </a:solidFill>
                <a:cs typeface="Arial"/>
              </a:rPr>
              <a:t>Semantic)</a:t>
            </a:r>
            <a:endParaRPr lang="en-US" dirty="0"/>
          </a:p>
        </p:txBody>
      </p:sp>
      <p:pic>
        <p:nvPicPr>
          <p:cNvPr id="83" name="Picture 82">
            <a:extLst>
              <a:ext uri="{FF2B5EF4-FFF2-40B4-BE49-F238E27FC236}">
                <a16:creationId xmlns:a16="http://schemas.microsoft.com/office/drawing/2014/main" id="{BE7B8123-6921-459D-BD50-28DDF8CF4CA2}"/>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3814" y="5629458"/>
            <a:ext cx="365760" cy="365760"/>
          </a:xfrm>
          <a:prstGeom prst="rect">
            <a:avLst/>
          </a:prstGeom>
        </p:spPr>
      </p:pic>
      <p:sp>
        <p:nvSpPr>
          <p:cNvPr id="84" name="TextBox 83">
            <a:extLst>
              <a:ext uri="{FF2B5EF4-FFF2-40B4-BE49-F238E27FC236}">
                <a16:creationId xmlns:a16="http://schemas.microsoft.com/office/drawing/2014/main" id="{45281BBB-D722-4C11-A35F-D03F60C8E79B}"/>
              </a:ext>
            </a:extLst>
          </p:cNvPr>
          <p:cNvSpPr txBox="1"/>
          <p:nvPr/>
        </p:nvSpPr>
        <p:spPr>
          <a:xfrm>
            <a:off x="4766444" y="5999486"/>
            <a:ext cx="540731" cy="230832"/>
          </a:xfrm>
          <a:prstGeom prst="rect">
            <a:avLst/>
          </a:prstGeom>
          <a:noFill/>
        </p:spPr>
        <p:txBody>
          <a:bodyPr wrap="square" rtlCol="0">
            <a:spAutoFit/>
          </a:bodyPr>
          <a:lstStyle/>
          <a:p>
            <a:pPr defTabSz="685800" fontAlgn="base" hangingPunct="1">
              <a:spcBef>
                <a:spcPct val="0"/>
              </a:spcBef>
              <a:spcAft>
                <a:spcPct val="0"/>
              </a:spcAft>
              <a:defRPr/>
            </a:pPr>
            <a:r>
              <a:rPr lang="en-US" sz="900" kern="1200">
                <a:solidFill>
                  <a:srgbClr val="7030A0"/>
                </a:solidFill>
                <a:cs typeface="Arial" panose="020B0604020202020204" pitchFamily="34" charset="0"/>
              </a:rPr>
              <a:t>KMS</a:t>
            </a:r>
          </a:p>
        </p:txBody>
      </p:sp>
      <p:pic>
        <p:nvPicPr>
          <p:cNvPr id="86" name="Picture 85" descr="A screenshot of a cell phone&#10;&#10;Description automatically generated">
            <a:extLst>
              <a:ext uri="{FF2B5EF4-FFF2-40B4-BE49-F238E27FC236}">
                <a16:creationId xmlns:a16="http://schemas.microsoft.com/office/drawing/2014/main" id="{0077B4E2-6202-4A43-980C-8F491965D0C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l="34907" t="13430" r="49901" b="61869"/>
          <a:stretch/>
        </p:blipFill>
        <p:spPr>
          <a:xfrm>
            <a:off x="7633827" y="5552719"/>
            <a:ext cx="365760" cy="309740"/>
          </a:xfrm>
          <a:prstGeom prst="rect">
            <a:avLst/>
          </a:prstGeom>
        </p:spPr>
      </p:pic>
      <p:pic>
        <p:nvPicPr>
          <p:cNvPr id="87" name="Picture 86">
            <a:extLst>
              <a:ext uri="{FF2B5EF4-FFF2-40B4-BE49-F238E27FC236}">
                <a16:creationId xmlns:a16="http://schemas.microsoft.com/office/drawing/2014/main" id="{70B0A348-5A21-47F5-9A74-BD8F41D78FC2}"/>
              </a:ext>
            </a:extLst>
          </p:cNvPr>
          <p:cNvPicPr>
            <a:picLocks noChangeAspect="1"/>
          </p:cNvPicPr>
          <p:nvPr/>
        </p:nvPicPr>
        <p:blipFill>
          <a:blip r:embed="rId8"/>
          <a:stretch>
            <a:fillRect/>
          </a:stretch>
        </p:blipFill>
        <p:spPr>
          <a:xfrm>
            <a:off x="9022374" y="4791467"/>
            <a:ext cx="329405" cy="315291"/>
          </a:xfrm>
          <a:prstGeom prst="rect">
            <a:avLst/>
          </a:prstGeom>
        </p:spPr>
      </p:pic>
      <p:pic>
        <p:nvPicPr>
          <p:cNvPr id="88" name="Picture 87">
            <a:extLst>
              <a:ext uri="{FF2B5EF4-FFF2-40B4-BE49-F238E27FC236}">
                <a16:creationId xmlns:a16="http://schemas.microsoft.com/office/drawing/2014/main" id="{798FDA57-7B91-42C3-A897-87BB263AB940}"/>
              </a:ext>
            </a:extLst>
          </p:cNvPr>
          <p:cNvPicPr>
            <a:picLocks noChangeAspect="1"/>
          </p:cNvPicPr>
          <p:nvPr/>
        </p:nvPicPr>
        <p:blipFill>
          <a:blip r:embed="rId9"/>
          <a:stretch>
            <a:fillRect/>
          </a:stretch>
        </p:blipFill>
        <p:spPr>
          <a:xfrm>
            <a:off x="5268495" y="4798481"/>
            <a:ext cx="311881" cy="272067"/>
          </a:xfrm>
          <a:prstGeom prst="rect">
            <a:avLst/>
          </a:prstGeom>
        </p:spPr>
      </p:pic>
      <p:sp>
        <p:nvSpPr>
          <p:cNvPr id="89" name="Rectangle 88">
            <a:extLst>
              <a:ext uri="{FF2B5EF4-FFF2-40B4-BE49-F238E27FC236}">
                <a16:creationId xmlns:a16="http://schemas.microsoft.com/office/drawing/2014/main" id="{0B641BC0-036D-4392-9E06-E51F46448B0D}"/>
              </a:ext>
            </a:extLst>
          </p:cNvPr>
          <p:cNvSpPr/>
          <p:nvPr/>
        </p:nvSpPr>
        <p:spPr>
          <a:xfrm>
            <a:off x="5033748" y="5110422"/>
            <a:ext cx="1087461" cy="230832"/>
          </a:xfrm>
          <a:prstGeom prst="rect">
            <a:avLst/>
          </a:prstGeom>
          <a:noFill/>
        </p:spPr>
        <p:txBody>
          <a:bodyPr wrap="square" rtlCol="0">
            <a:spAutoFit/>
          </a:bodyPr>
          <a:lstStyle/>
          <a:p>
            <a:pPr defTabSz="685800" fontAlgn="base">
              <a:spcBef>
                <a:spcPct val="0"/>
              </a:spcBef>
              <a:spcAft>
                <a:spcPct val="0"/>
              </a:spcAft>
              <a:defRPr/>
            </a:pPr>
            <a:r>
              <a:rPr lang="en-US" sz="900" kern="1200">
                <a:solidFill>
                  <a:srgbClr val="7030A0"/>
                </a:solidFill>
                <a:cs typeface="Arial" panose="020B0604020202020204" pitchFamily="34" charset="0"/>
              </a:rPr>
              <a:t>Cloud Function</a:t>
            </a:r>
          </a:p>
        </p:txBody>
      </p:sp>
      <p:pic>
        <p:nvPicPr>
          <p:cNvPr id="92" name="Picture 91">
            <a:extLst>
              <a:ext uri="{FF2B5EF4-FFF2-40B4-BE49-F238E27FC236}">
                <a16:creationId xmlns:a16="http://schemas.microsoft.com/office/drawing/2014/main" id="{7E645460-1695-457E-8F6E-B19D373F489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427333" y="4787460"/>
            <a:ext cx="365760" cy="320040"/>
          </a:xfrm>
          <a:prstGeom prst="rect">
            <a:avLst/>
          </a:prstGeom>
        </p:spPr>
      </p:pic>
      <p:sp>
        <p:nvSpPr>
          <p:cNvPr id="93" name="TextBox 92">
            <a:extLst>
              <a:ext uri="{FF2B5EF4-FFF2-40B4-BE49-F238E27FC236}">
                <a16:creationId xmlns:a16="http://schemas.microsoft.com/office/drawing/2014/main" id="{BC9FE151-B69A-4C1D-AB26-706D8748DC9D}"/>
              </a:ext>
            </a:extLst>
          </p:cNvPr>
          <p:cNvSpPr txBox="1"/>
          <p:nvPr/>
        </p:nvSpPr>
        <p:spPr>
          <a:xfrm>
            <a:off x="4120918" y="5122881"/>
            <a:ext cx="1042960" cy="2308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Compute Engine</a:t>
            </a:r>
            <a:endParaRPr lang="en-US" sz="900" kern="1200">
              <a:solidFill>
                <a:srgbClr val="7030A0"/>
              </a:solidFill>
              <a:cs typeface="Arial" panose="020B0604020202020204" pitchFamily="34" charset="0"/>
            </a:endParaRPr>
          </a:p>
        </p:txBody>
      </p:sp>
      <p:sp>
        <p:nvSpPr>
          <p:cNvPr id="94" name="TextBox 93">
            <a:extLst>
              <a:ext uri="{FF2B5EF4-FFF2-40B4-BE49-F238E27FC236}">
                <a16:creationId xmlns:a16="http://schemas.microsoft.com/office/drawing/2014/main" id="{EDAF1B32-B97F-4EE6-8299-EEF75B2D868A}"/>
              </a:ext>
            </a:extLst>
          </p:cNvPr>
          <p:cNvSpPr txBox="1"/>
          <p:nvPr/>
        </p:nvSpPr>
        <p:spPr>
          <a:xfrm>
            <a:off x="7971760" y="5115816"/>
            <a:ext cx="771134" cy="2308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Cloud Build</a:t>
            </a:r>
            <a:endParaRPr lang="en-US" sz="900" kern="1200">
              <a:solidFill>
                <a:srgbClr val="7030A0"/>
              </a:solidFill>
              <a:cs typeface="Arial" panose="020B0604020202020204" pitchFamily="34" charset="0"/>
            </a:endParaRPr>
          </a:p>
        </p:txBody>
      </p:sp>
      <p:sp>
        <p:nvSpPr>
          <p:cNvPr id="96" name="Rectangle 95">
            <a:extLst>
              <a:ext uri="{FF2B5EF4-FFF2-40B4-BE49-F238E27FC236}">
                <a16:creationId xmlns:a16="http://schemas.microsoft.com/office/drawing/2014/main" id="{40E23098-8ADA-4E7F-BDF6-61AFB2383251}"/>
              </a:ext>
            </a:extLst>
          </p:cNvPr>
          <p:cNvSpPr/>
          <p:nvPr/>
        </p:nvSpPr>
        <p:spPr>
          <a:xfrm>
            <a:off x="5073403" y="5999486"/>
            <a:ext cx="800324" cy="230832"/>
          </a:xfrm>
          <a:prstGeom prst="rect">
            <a:avLst/>
          </a:prstGeom>
          <a:noFill/>
        </p:spPr>
        <p:txBody>
          <a:bodyPr wrap="square" rtlCol="0">
            <a:spAutoFit/>
          </a:bodyPr>
          <a:lstStyle/>
          <a:p>
            <a:pPr defTabSz="685800" fontAlgn="base">
              <a:spcBef>
                <a:spcPct val="0"/>
              </a:spcBef>
              <a:spcAft>
                <a:spcPct val="0"/>
              </a:spcAft>
              <a:defRPr/>
            </a:pPr>
            <a:r>
              <a:rPr lang="en-US" sz="900" kern="1200">
                <a:solidFill>
                  <a:srgbClr val="7030A0"/>
                </a:solidFill>
                <a:cs typeface="Arial" panose="020B0604020202020204" pitchFamily="34" charset="0"/>
              </a:rPr>
              <a:t>Data Catalog</a:t>
            </a:r>
          </a:p>
        </p:txBody>
      </p:sp>
      <p:pic>
        <p:nvPicPr>
          <p:cNvPr id="97" name="Picture 96">
            <a:extLst>
              <a:ext uri="{FF2B5EF4-FFF2-40B4-BE49-F238E27FC236}">
                <a16:creationId xmlns:a16="http://schemas.microsoft.com/office/drawing/2014/main" id="{6126D18D-9B7D-4B6E-A9EA-F3D5F526C438}"/>
              </a:ext>
            </a:extLst>
          </p:cNvPr>
          <p:cNvPicPr>
            <a:picLocks noChangeAspect="1"/>
          </p:cNvPicPr>
          <p:nvPr/>
        </p:nvPicPr>
        <p:blipFill>
          <a:blip r:embed="rId11"/>
          <a:stretch>
            <a:fillRect/>
          </a:stretch>
        </p:blipFill>
        <p:spPr>
          <a:xfrm>
            <a:off x="8751109" y="5535674"/>
            <a:ext cx="414775" cy="363488"/>
          </a:xfrm>
          <a:prstGeom prst="rect">
            <a:avLst/>
          </a:prstGeom>
        </p:spPr>
      </p:pic>
      <p:sp>
        <p:nvSpPr>
          <p:cNvPr id="98" name="TextBox 97">
            <a:extLst>
              <a:ext uri="{FF2B5EF4-FFF2-40B4-BE49-F238E27FC236}">
                <a16:creationId xmlns:a16="http://schemas.microsoft.com/office/drawing/2014/main" id="{0A20A67A-2125-404E-A6C1-8F64E5C0E29F}"/>
              </a:ext>
            </a:extLst>
          </p:cNvPr>
          <p:cNvSpPr txBox="1"/>
          <p:nvPr/>
        </p:nvSpPr>
        <p:spPr>
          <a:xfrm>
            <a:off x="4093308" y="6011747"/>
            <a:ext cx="730998" cy="2308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Cloud IAM</a:t>
            </a:r>
            <a:endParaRPr lang="en-US" sz="900" kern="1200">
              <a:solidFill>
                <a:srgbClr val="7030A0"/>
              </a:solidFill>
              <a:cs typeface="Arial" panose="020B0604020202020204" pitchFamily="34" charset="0"/>
            </a:endParaRPr>
          </a:p>
        </p:txBody>
      </p:sp>
      <p:pic>
        <p:nvPicPr>
          <p:cNvPr id="99" name="Picture 98">
            <a:extLst>
              <a:ext uri="{FF2B5EF4-FFF2-40B4-BE49-F238E27FC236}">
                <a16:creationId xmlns:a16="http://schemas.microsoft.com/office/drawing/2014/main" id="{99A5D54B-1C1B-4EDC-A39A-BFB503AFC4B2}"/>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229875" y="5638102"/>
            <a:ext cx="365760" cy="341375"/>
          </a:xfrm>
          <a:prstGeom prst="rect">
            <a:avLst/>
          </a:prstGeom>
        </p:spPr>
      </p:pic>
      <p:pic>
        <p:nvPicPr>
          <p:cNvPr id="100" name="Picture 99" descr="A screenshot of a cell phone&#10;&#10;Description automatically generated">
            <a:extLst>
              <a:ext uri="{FF2B5EF4-FFF2-40B4-BE49-F238E27FC236}">
                <a16:creationId xmlns:a16="http://schemas.microsoft.com/office/drawing/2014/main" id="{F284385B-F58D-499A-817D-917C0FAC4809}"/>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l="19543" t="12982" r="66747" b="61649"/>
          <a:stretch/>
        </p:blipFill>
        <p:spPr>
          <a:xfrm>
            <a:off x="8105278" y="5552719"/>
            <a:ext cx="344752" cy="332255"/>
          </a:xfrm>
          <a:prstGeom prst="rect">
            <a:avLst/>
          </a:prstGeom>
        </p:spPr>
      </p:pic>
      <p:sp>
        <p:nvSpPr>
          <p:cNvPr id="101" name="Rectangle 100">
            <a:extLst>
              <a:ext uri="{FF2B5EF4-FFF2-40B4-BE49-F238E27FC236}">
                <a16:creationId xmlns:a16="http://schemas.microsoft.com/office/drawing/2014/main" id="{1138DE84-17C1-4C28-B43B-46CBC1119640}"/>
              </a:ext>
            </a:extLst>
          </p:cNvPr>
          <p:cNvSpPr/>
          <p:nvPr/>
        </p:nvSpPr>
        <p:spPr>
          <a:xfrm>
            <a:off x="8044983" y="5899692"/>
            <a:ext cx="740700" cy="369332"/>
          </a:xfrm>
          <a:prstGeom prst="rect">
            <a:avLst/>
          </a:prstGeom>
          <a:noFill/>
        </p:spPr>
        <p:txBody>
          <a:bodyPr wrap="square" rtlCol="0">
            <a:spAutoFit/>
          </a:bodyPr>
          <a:lstStyle/>
          <a:p>
            <a:pPr defTabSz="685800" fontAlgn="base">
              <a:spcBef>
                <a:spcPct val="0"/>
              </a:spcBef>
              <a:spcAft>
                <a:spcPct val="0"/>
              </a:spcAft>
              <a:defRPr/>
            </a:pPr>
            <a:r>
              <a:rPr lang="en-US" sz="900">
                <a:solidFill>
                  <a:srgbClr val="7030A0"/>
                </a:solidFill>
                <a:cs typeface="Arial" panose="020B0604020202020204" pitchFamily="34" charset="0"/>
              </a:rPr>
              <a:t>Cloud Monitoring</a:t>
            </a:r>
            <a:endParaRPr lang="en-US" sz="900" kern="1200">
              <a:solidFill>
                <a:srgbClr val="7030A0"/>
              </a:solidFill>
              <a:cs typeface="Arial" panose="020B0604020202020204" pitchFamily="34" charset="0"/>
            </a:endParaRPr>
          </a:p>
        </p:txBody>
      </p:sp>
      <p:pic>
        <p:nvPicPr>
          <p:cNvPr id="103" name="Shape 3403" descr="Container-Engine.png">
            <a:extLst>
              <a:ext uri="{FF2B5EF4-FFF2-40B4-BE49-F238E27FC236}">
                <a16:creationId xmlns:a16="http://schemas.microsoft.com/office/drawing/2014/main" id="{77B89795-63CA-46AB-8EAC-C06877BAD210}"/>
              </a:ext>
            </a:extLst>
          </p:cNvPr>
          <p:cNvPicPr preferRelativeResize="0"/>
          <p:nvPr/>
        </p:nvPicPr>
        <p:blipFill rotWithShape="1">
          <a:blip r:embed="rId13">
            <a:alphaModFix/>
          </a:blip>
          <a:srcRect t="5076" b="5076"/>
          <a:stretch/>
        </p:blipFill>
        <p:spPr>
          <a:xfrm>
            <a:off x="9144629" y="3728790"/>
            <a:ext cx="342907" cy="330513"/>
          </a:xfrm>
          <a:prstGeom prst="rect">
            <a:avLst/>
          </a:prstGeom>
          <a:noFill/>
          <a:ln>
            <a:noFill/>
          </a:ln>
        </p:spPr>
      </p:pic>
      <p:pic>
        <p:nvPicPr>
          <p:cNvPr id="104" name="Picture 103">
            <a:extLst>
              <a:ext uri="{FF2B5EF4-FFF2-40B4-BE49-F238E27FC236}">
                <a16:creationId xmlns:a16="http://schemas.microsoft.com/office/drawing/2014/main" id="{FFF69521-EFE2-4F65-B27F-4056E1F11393}"/>
              </a:ext>
            </a:extLst>
          </p:cNvPr>
          <p:cNvPicPr>
            <a:picLocks noChangeAspect="1"/>
          </p:cNvPicPr>
          <p:nvPr/>
        </p:nvPicPr>
        <p:blipFill>
          <a:blip r:embed="rId14"/>
          <a:stretch>
            <a:fillRect/>
          </a:stretch>
        </p:blipFill>
        <p:spPr>
          <a:xfrm>
            <a:off x="8565493" y="3691244"/>
            <a:ext cx="366647" cy="404056"/>
          </a:xfrm>
          <a:prstGeom prst="rect">
            <a:avLst/>
          </a:prstGeom>
        </p:spPr>
      </p:pic>
      <p:sp>
        <p:nvSpPr>
          <p:cNvPr id="105" name="TextBox 104">
            <a:extLst>
              <a:ext uri="{FF2B5EF4-FFF2-40B4-BE49-F238E27FC236}">
                <a16:creationId xmlns:a16="http://schemas.microsoft.com/office/drawing/2014/main" id="{4263FFCD-FE08-4442-9459-C89DA14D4A2F}"/>
              </a:ext>
            </a:extLst>
          </p:cNvPr>
          <p:cNvSpPr txBox="1"/>
          <p:nvPr/>
        </p:nvSpPr>
        <p:spPr>
          <a:xfrm>
            <a:off x="8496976" y="4079013"/>
            <a:ext cx="603848" cy="338554"/>
          </a:xfrm>
          <a:prstGeom prst="rect">
            <a:avLst/>
          </a:prstGeom>
          <a:noFill/>
        </p:spPr>
        <p:txBody>
          <a:bodyPr wrap="square" rtlCol="0">
            <a:spAutoFit/>
          </a:bodyPr>
          <a:lstStyle>
            <a:defPPr>
              <a:defRPr lang="en-US"/>
            </a:defPPr>
            <a:lvl1pPr>
              <a:defRPr sz="1176"/>
            </a:lvl1pPr>
          </a:lstStyle>
          <a:p>
            <a:pPr defTabSz="685800" fontAlgn="base" hangingPunct="1">
              <a:spcBef>
                <a:spcPct val="0"/>
              </a:spcBef>
              <a:spcAft>
                <a:spcPct val="0"/>
              </a:spcAft>
              <a:defRPr/>
            </a:pPr>
            <a:r>
              <a:rPr lang="en-US" sz="800">
                <a:solidFill>
                  <a:srgbClr val="7030A0"/>
                </a:solidFill>
                <a:cs typeface="Arial" panose="020B0604020202020204" pitchFamily="34" charset="0"/>
              </a:rPr>
              <a:t>Container</a:t>
            </a:r>
          </a:p>
          <a:p>
            <a:pPr defTabSz="685800" fontAlgn="base" hangingPunct="1">
              <a:spcBef>
                <a:spcPct val="0"/>
              </a:spcBef>
              <a:spcAft>
                <a:spcPct val="0"/>
              </a:spcAft>
              <a:defRPr/>
            </a:pPr>
            <a:r>
              <a:rPr lang="en-US" sz="800">
                <a:solidFill>
                  <a:srgbClr val="7030A0"/>
                </a:solidFill>
                <a:cs typeface="Arial" panose="020B0604020202020204" pitchFamily="34" charset="0"/>
              </a:rPr>
              <a:t>Registry </a:t>
            </a:r>
            <a:endParaRPr lang="en-US" sz="800" kern="1200">
              <a:solidFill>
                <a:srgbClr val="7030A0"/>
              </a:solidFill>
              <a:cs typeface="Arial" panose="020B0604020202020204" pitchFamily="34" charset="0"/>
            </a:endParaRPr>
          </a:p>
        </p:txBody>
      </p:sp>
      <p:sp>
        <p:nvSpPr>
          <p:cNvPr id="108" name="TextBox 107">
            <a:extLst>
              <a:ext uri="{FF2B5EF4-FFF2-40B4-BE49-F238E27FC236}">
                <a16:creationId xmlns:a16="http://schemas.microsoft.com/office/drawing/2014/main" id="{38EA5799-F940-403D-B6C7-9D92843B836A}"/>
              </a:ext>
            </a:extLst>
          </p:cNvPr>
          <p:cNvSpPr txBox="1"/>
          <p:nvPr/>
        </p:nvSpPr>
        <p:spPr>
          <a:xfrm>
            <a:off x="1666020" y="5169953"/>
            <a:ext cx="1512214" cy="738664"/>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1400" b="1" kern="1200" dirty="0">
                <a:solidFill>
                  <a:srgbClr val="007CC3">
                    <a:lumMod val="50000"/>
                  </a:srgbClr>
                </a:solidFill>
                <a:cs typeface="Arial" panose="020B0604020202020204" pitchFamily="34" charset="0"/>
              </a:rPr>
              <a:t>Connectivity (Dedicated </a:t>
            </a:r>
          </a:p>
          <a:p>
            <a:pPr algn="ctr" defTabSz="685732" fontAlgn="base" hangingPunct="1">
              <a:spcBef>
                <a:spcPct val="0"/>
              </a:spcBef>
              <a:spcAft>
                <a:spcPct val="0"/>
              </a:spcAft>
              <a:defRPr/>
            </a:pPr>
            <a:r>
              <a:rPr lang="en-US" sz="1400" b="1" kern="1200" dirty="0">
                <a:solidFill>
                  <a:srgbClr val="007CC3">
                    <a:lumMod val="50000"/>
                  </a:srgbClr>
                </a:solidFill>
                <a:cs typeface="Arial" panose="020B0604020202020204" pitchFamily="34" charset="0"/>
              </a:rPr>
              <a:t>Interc</a:t>
            </a:r>
            <a:r>
              <a:rPr lang="en-US" sz="1400" b="1" dirty="0">
                <a:solidFill>
                  <a:srgbClr val="007CC3">
                    <a:lumMod val="50000"/>
                  </a:srgbClr>
                </a:solidFill>
                <a:cs typeface="Arial" panose="020B0604020202020204" pitchFamily="34" charset="0"/>
              </a:rPr>
              <a:t>onnect</a:t>
            </a:r>
            <a:r>
              <a:rPr lang="en-US" sz="1400" b="1" kern="1200" dirty="0">
                <a:solidFill>
                  <a:srgbClr val="007CC3">
                    <a:lumMod val="50000"/>
                  </a:srgbClr>
                </a:solidFill>
                <a:cs typeface="Arial" panose="020B0604020202020204" pitchFamily="34" charset="0"/>
              </a:rPr>
              <a:t>)</a:t>
            </a:r>
          </a:p>
        </p:txBody>
      </p:sp>
      <p:sp>
        <p:nvSpPr>
          <p:cNvPr id="109" name="TextBox 108">
            <a:extLst>
              <a:ext uri="{FF2B5EF4-FFF2-40B4-BE49-F238E27FC236}">
                <a16:creationId xmlns:a16="http://schemas.microsoft.com/office/drawing/2014/main" id="{E0083788-6484-47B5-90EB-F2CF6712C921}"/>
              </a:ext>
            </a:extLst>
          </p:cNvPr>
          <p:cNvSpPr txBox="1"/>
          <p:nvPr/>
        </p:nvSpPr>
        <p:spPr>
          <a:xfrm>
            <a:off x="1156802" y="2072989"/>
            <a:ext cx="780508" cy="338554"/>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800">
                <a:solidFill>
                  <a:srgbClr val="007CC3">
                    <a:lumMod val="50000"/>
                  </a:srgbClr>
                </a:solidFill>
                <a:cs typeface="Arial" panose="020B0604020202020204" pitchFamily="34" charset="0"/>
              </a:rPr>
              <a:t>Batch Jobs</a:t>
            </a:r>
          </a:p>
          <a:p>
            <a:pPr algn="ctr" defTabSz="685732" fontAlgn="base" hangingPunct="1">
              <a:spcBef>
                <a:spcPct val="0"/>
              </a:spcBef>
              <a:spcAft>
                <a:spcPct val="0"/>
              </a:spcAft>
              <a:defRPr/>
            </a:pPr>
            <a:r>
              <a:rPr lang="en-US" sz="800" kern="1200">
                <a:solidFill>
                  <a:srgbClr val="007CC3">
                    <a:lumMod val="50000"/>
                  </a:srgbClr>
                </a:solidFill>
                <a:cs typeface="Arial" panose="020B0604020202020204" pitchFamily="34" charset="0"/>
              </a:rPr>
              <a:t>(</a:t>
            </a:r>
            <a:r>
              <a:rPr lang="en-US" sz="800">
                <a:solidFill>
                  <a:srgbClr val="007CC3">
                    <a:lumMod val="50000"/>
                  </a:srgbClr>
                </a:solidFill>
                <a:cs typeface="Arial" panose="020B0604020202020204" pitchFamily="34" charset="0"/>
              </a:rPr>
              <a:t>Unmasked)</a:t>
            </a:r>
            <a:endParaRPr lang="en-US" sz="800" kern="1200">
              <a:solidFill>
                <a:srgbClr val="007CC3">
                  <a:lumMod val="50000"/>
                </a:srgbClr>
              </a:solidFill>
              <a:cs typeface="Arial" panose="020B0604020202020204" pitchFamily="34" charset="0"/>
            </a:endParaRPr>
          </a:p>
        </p:txBody>
      </p:sp>
      <p:cxnSp>
        <p:nvCxnSpPr>
          <p:cNvPr id="110" name="Straight Arrow Connector 175">
            <a:extLst>
              <a:ext uri="{FF2B5EF4-FFF2-40B4-BE49-F238E27FC236}">
                <a16:creationId xmlns:a16="http://schemas.microsoft.com/office/drawing/2014/main" id="{D1E4722B-177F-49C8-A8E9-FE8140BEFC3D}"/>
              </a:ext>
            </a:extLst>
          </p:cNvPr>
          <p:cNvCxnSpPr>
            <a:cxnSpLocks/>
          </p:cNvCxnSpPr>
          <p:nvPr/>
        </p:nvCxnSpPr>
        <p:spPr>
          <a:xfrm>
            <a:off x="1280857" y="2882599"/>
            <a:ext cx="561076" cy="0"/>
          </a:xfrm>
          <a:prstGeom prst="straightConnector1">
            <a:avLst/>
          </a:prstGeom>
          <a:noFill/>
          <a:ln w="28575" cap="flat" cmpd="sng" algn="ctr">
            <a:solidFill>
              <a:srgbClr val="00B050"/>
            </a:solidFill>
            <a:prstDash val="solid"/>
            <a:tailEnd type="triangle"/>
          </a:ln>
          <a:effectLst/>
        </p:spPr>
      </p:cxnSp>
      <p:sp>
        <p:nvSpPr>
          <p:cNvPr id="114" name="TextBox 113">
            <a:extLst>
              <a:ext uri="{FF2B5EF4-FFF2-40B4-BE49-F238E27FC236}">
                <a16:creationId xmlns:a16="http://schemas.microsoft.com/office/drawing/2014/main" id="{FFC2EBA1-44A1-4F3D-A022-6A20DE7AE741}"/>
              </a:ext>
            </a:extLst>
          </p:cNvPr>
          <p:cNvSpPr txBox="1"/>
          <p:nvPr/>
        </p:nvSpPr>
        <p:spPr>
          <a:xfrm>
            <a:off x="1166620" y="2948524"/>
            <a:ext cx="675313" cy="338554"/>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800" kern="1200">
                <a:solidFill>
                  <a:srgbClr val="007CC3">
                    <a:lumMod val="50000"/>
                  </a:srgbClr>
                </a:solidFill>
                <a:cs typeface="Arial" panose="020B0604020202020204" pitchFamily="34" charset="0"/>
              </a:rPr>
              <a:t>Real Time Jobs</a:t>
            </a:r>
          </a:p>
        </p:txBody>
      </p:sp>
      <p:pic>
        <p:nvPicPr>
          <p:cNvPr id="120" name="Picture 119">
            <a:extLst>
              <a:ext uri="{FF2B5EF4-FFF2-40B4-BE49-F238E27FC236}">
                <a16:creationId xmlns:a16="http://schemas.microsoft.com/office/drawing/2014/main" id="{19F7CF9E-DD1A-44D1-859B-1AB99494C8AB}"/>
              </a:ext>
            </a:extLst>
          </p:cNvPr>
          <p:cNvPicPr>
            <a:picLocks noChangeAspect="1"/>
          </p:cNvPicPr>
          <p:nvPr/>
        </p:nvPicPr>
        <p:blipFill>
          <a:blip r:embed="rId15"/>
          <a:stretch>
            <a:fillRect/>
          </a:stretch>
        </p:blipFill>
        <p:spPr>
          <a:xfrm>
            <a:off x="2091834" y="1933731"/>
            <a:ext cx="482730" cy="411198"/>
          </a:xfrm>
          <a:prstGeom prst="rect">
            <a:avLst/>
          </a:prstGeom>
          <a:solidFill>
            <a:schemeClr val="accent5">
              <a:lumMod val="60000"/>
              <a:lumOff val="40000"/>
            </a:schemeClr>
          </a:solidFill>
        </p:spPr>
      </p:pic>
      <p:sp>
        <p:nvSpPr>
          <p:cNvPr id="142" name="TextBox 141">
            <a:extLst>
              <a:ext uri="{FF2B5EF4-FFF2-40B4-BE49-F238E27FC236}">
                <a16:creationId xmlns:a16="http://schemas.microsoft.com/office/drawing/2014/main" id="{85F9DBBF-FDF7-4BAF-BFEC-9F5680A1F7C3}"/>
              </a:ext>
            </a:extLst>
          </p:cNvPr>
          <p:cNvSpPr txBox="1"/>
          <p:nvPr/>
        </p:nvSpPr>
        <p:spPr>
          <a:xfrm>
            <a:off x="7019132" y="3086170"/>
            <a:ext cx="892853" cy="207749"/>
          </a:xfrm>
          <a:prstGeom prst="rect">
            <a:avLst/>
          </a:prstGeom>
          <a:noFill/>
        </p:spPr>
        <p:txBody>
          <a:bodyPr wrap="square" rtlCol="0">
            <a:spAutoFit/>
          </a:bodyPr>
          <a:lstStyle/>
          <a:p>
            <a:pPr algn="ctr" defTabSz="685800" fontAlgn="base" hangingPunct="1">
              <a:spcBef>
                <a:spcPct val="0"/>
              </a:spcBef>
              <a:spcAft>
                <a:spcPct val="0"/>
              </a:spcAft>
              <a:defRPr/>
            </a:pPr>
            <a:r>
              <a:rPr lang="en-US" sz="750">
                <a:cs typeface="Arial" panose="020B0604020202020204" pitchFamily="34" charset="0"/>
              </a:rPr>
              <a:t>Data Quality</a:t>
            </a:r>
          </a:p>
        </p:txBody>
      </p:sp>
      <p:sp>
        <p:nvSpPr>
          <p:cNvPr id="143" name="Oval 142">
            <a:extLst>
              <a:ext uri="{FF2B5EF4-FFF2-40B4-BE49-F238E27FC236}">
                <a16:creationId xmlns:a16="http://schemas.microsoft.com/office/drawing/2014/main" id="{82AE60CF-E3C2-480B-AB3F-86FBCD8E819C}"/>
              </a:ext>
            </a:extLst>
          </p:cNvPr>
          <p:cNvSpPr/>
          <p:nvPr/>
        </p:nvSpPr>
        <p:spPr>
          <a:xfrm>
            <a:off x="1860941" y="1754703"/>
            <a:ext cx="155630" cy="186447"/>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1</a:t>
            </a:r>
          </a:p>
        </p:txBody>
      </p:sp>
      <p:sp>
        <p:nvSpPr>
          <p:cNvPr id="144" name="TextBox 143">
            <a:extLst>
              <a:ext uri="{FF2B5EF4-FFF2-40B4-BE49-F238E27FC236}">
                <a16:creationId xmlns:a16="http://schemas.microsoft.com/office/drawing/2014/main" id="{BAAB7796-9934-409D-A750-5EE3A4D00B96}"/>
              </a:ext>
            </a:extLst>
          </p:cNvPr>
          <p:cNvSpPr txBox="1"/>
          <p:nvPr/>
        </p:nvSpPr>
        <p:spPr>
          <a:xfrm>
            <a:off x="2051238" y="1725044"/>
            <a:ext cx="774295" cy="215444"/>
          </a:xfrm>
          <a:prstGeom prst="rect">
            <a:avLst/>
          </a:prstGeom>
          <a:solidFill>
            <a:schemeClr val="bg1"/>
          </a:solidFill>
        </p:spPr>
        <p:txBody>
          <a:bodyPr wrap="square" rtlCol="0">
            <a:spAutoFit/>
          </a:bodyPr>
          <a:lstStyle>
            <a:defPPr>
              <a:defRPr lang="en-US"/>
            </a:defPPr>
            <a:lvl1pPr defTabSz="685800" fontAlgn="base">
              <a:spcBef>
                <a:spcPct val="0"/>
              </a:spcBef>
              <a:spcAft>
                <a:spcPct val="0"/>
              </a:spcAft>
              <a:defRPr sz="800" b="1">
                <a:cs typeface="Arial" panose="020B0604020202020204" pitchFamily="34" charset="0"/>
              </a:defRPr>
            </a:lvl1pPr>
          </a:lstStyle>
          <a:p>
            <a:r>
              <a:rPr lang="en-US"/>
              <a:t>ACQUISITION</a:t>
            </a:r>
          </a:p>
        </p:txBody>
      </p:sp>
      <p:sp>
        <p:nvSpPr>
          <p:cNvPr id="191" name="Rectangle: Rounded Corners 190">
            <a:extLst>
              <a:ext uri="{FF2B5EF4-FFF2-40B4-BE49-F238E27FC236}">
                <a16:creationId xmlns:a16="http://schemas.microsoft.com/office/drawing/2014/main" id="{25726D6D-9A2F-4040-89AE-AD019A97E53F}"/>
              </a:ext>
            </a:extLst>
          </p:cNvPr>
          <p:cNvSpPr/>
          <p:nvPr/>
        </p:nvSpPr>
        <p:spPr>
          <a:xfrm>
            <a:off x="2978777" y="3613206"/>
            <a:ext cx="1240707" cy="908774"/>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en-US" sz="800">
              <a:solidFill>
                <a:srgbClr val="000000"/>
              </a:solidFill>
              <a:cs typeface="Arial" panose="020B0604020202020204" pitchFamily="34" charset="0"/>
              <a:sym typeface="Calibri"/>
            </a:endParaRPr>
          </a:p>
        </p:txBody>
      </p:sp>
      <p:pic>
        <p:nvPicPr>
          <p:cNvPr id="200" name="Picture 199">
            <a:extLst>
              <a:ext uri="{FF2B5EF4-FFF2-40B4-BE49-F238E27FC236}">
                <a16:creationId xmlns:a16="http://schemas.microsoft.com/office/drawing/2014/main" id="{807F71DB-885D-45E3-9FCD-22D6EF790D4D}"/>
              </a:ext>
            </a:extLst>
          </p:cNvPr>
          <p:cNvPicPr>
            <a:picLocks noChangeAspect="1"/>
          </p:cNvPicPr>
          <p:nvPr/>
        </p:nvPicPr>
        <p:blipFill>
          <a:blip r:embed="rId16"/>
          <a:stretch>
            <a:fillRect/>
          </a:stretch>
        </p:blipFill>
        <p:spPr>
          <a:xfrm>
            <a:off x="3326325" y="3703735"/>
            <a:ext cx="545503" cy="396699"/>
          </a:xfrm>
          <a:prstGeom prst="rect">
            <a:avLst/>
          </a:prstGeom>
        </p:spPr>
      </p:pic>
      <p:cxnSp>
        <p:nvCxnSpPr>
          <p:cNvPr id="204" name="Straight Arrow Connector 203">
            <a:extLst>
              <a:ext uri="{FF2B5EF4-FFF2-40B4-BE49-F238E27FC236}">
                <a16:creationId xmlns:a16="http://schemas.microsoft.com/office/drawing/2014/main" id="{09593AA3-4AB0-44B9-B9B2-617CF492DFB1}"/>
              </a:ext>
            </a:extLst>
          </p:cNvPr>
          <p:cNvCxnSpPr>
            <a:cxnSpLocks/>
            <a:stCxn id="15" idx="1"/>
            <a:endCxn id="191" idx="3"/>
          </p:cNvCxnSpPr>
          <p:nvPr/>
        </p:nvCxnSpPr>
        <p:spPr>
          <a:xfrm flipH="1" flipV="1">
            <a:off x="4219484" y="4067593"/>
            <a:ext cx="223902" cy="9262"/>
          </a:xfrm>
          <a:prstGeom prst="straightConnector1">
            <a:avLst/>
          </a:prstGeom>
          <a:noFill/>
          <a:ln w="9525" cap="flat" cmpd="sng" algn="ctr">
            <a:solidFill>
              <a:srgbClr val="808080"/>
            </a:solidFill>
            <a:prstDash val="solid"/>
            <a:headEnd type="triangle"/>
            <a:tailEnd type="triangle"/>
          </a:ln>
          <a:effectLst/>
        </p:spPr>
      </p:cxnSp>
      <p:sp>
        <p:nvSpPr>
          <p:cNvPr id="211" name="TextBox 210">
            <a:extLst>
              <a:ext uri="{FF2B5EF4-FFF2-40B4-BE49-F238E27FC236}">
                <a16:creationId xmlns:a16="http://schemas.microsoft.com/office/drawing/2014/main" id="{562E3AAF-EE57-49F6-AFEA-E1BF9F08E546}"/>
              </a:ext>
            </a:extLst>
          </p:cNvPr>
          <p:cNvSpPr txBox="1"/>
          <p:nvPr/>
        </p:nvSpPr>
        <p:spPr>
          <a:xfrm>
            <a:off x="3292209" y="4105464"/>
            <a:ext cx="953829" cy="353943"/>
          </a:xfrm>
          <a:prstGeom prst="rect">
            <a:avLst/>
          </a:prstGeom>
          <a:noFill/>
        </p:spPr>
        <p:txBody>
          <a:bodyPr wrap="square" rtlCol="0">
            <a:spAutoFit/>
          </a:bodyPr>
          <a:lstStyle/>
          <a:p>
            <a:pPr defTabSz="685800" fontAlgn="base" hangingPunct="1">
              <a:spcBef>
                <a:spcPct val="0"/>
              </a:spcBef>
              <a:spcAft>
                <a:spcPct val="0"/>
              </a:spcAft>
              <a:defRPr/>
            </a:pPr>
            <a:r>
              <a:rPr lang="en-US" sz="900" dirty="0">
                <a:solidFill>
                  <a:srgbClr val="7030A0"/>
                </a:solidFill>
                <a:cs typeface="Arial" panose="020B0604020202020204" pitchFamily="34" charset="0"/>
              </a:rPr>
              <a:t>Firestore</a:t>
            </a:r>
            <a:r>
              <a:rPr lang="en-US" sz="800" dirty="0">
                <a:cs typeface="Arial" panose="020B0604020202020204" pitchFamily="34" charset="0"/>
              </a:rPr>
              <a:t> Metastore DB</a:t>
            </a:r>
            <a:endParaRPr lang="en-US" sz="800" kern="1200" dirty="0">
              <a:cs typeface="Arial" panose="020B0604020202020204" pitchFamily="34" charset="0"/>
            </a:endParaRPr>
          </a:p>
        </p:txBody>
      </p:sp>
      <p:sp>
        <p:nvSpPr>
          <p:cNvPr id="218" name="Oval 217">
            <a:extLst>
              <a:ext uri="{FF2B5EF4-FFF2-40B4-BE49-F238E27FC236}">
                <a16:creationId xmlns:a16="http://schemas.microsoft.com/office/drawing/2014/main" id="{7B95F18E-4CEC-47E7-94DA-4F5B65B46EDD}"/>
              </a:ext>
            </a:extLst>
          </p:cNvPr>
          <p:cNvSpPr/>
          <p:nvPr/>
        </p:nvSpPr>
        <p:spPr>
          <a:xfrm>
            <a:off x="3057495" y="3860244"/>
            <a:ext cx="215175" cy="217083"/>
          </a:xfrm>
          <a:prstGeom prst="ellipse">
            <a:avLst/>
          </a:prstGeom>
          <a:solidFill>
            <a:srgbClr val="FF2F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4</a:t>
            </a:r>
          </a:p>
        </p:txBody>
      </p:sp>
      <p:cxnSp>
        <p:nvCxnSpPr>
          <p:cNvPr id="221" name="Straight Arrow Connector 128">
            <a:extLst>
              <a:ext uri="{FF2B5EF4-FFF2-40B4-BE49-F238E27FC236}">
                <a16:creationId xmlns:a16="http://schemas.microsoft.com/office/drawing/2014/main" id="{9DE9A332-880B-4C12-916A-DE10F4A6F0AD}"/>
              </a:ext>
            </a:extLst>
          </p:cNvPr>
          <p:cNvCxnSpPr>
            <a:cxnSpLocks/>
            <a:stCxn id="295" idx="3"/>
          </p:cNvCxnSpPr>
          <p:nvPr/>
        </p:nvCxnSpPr>
        <p:spPr>
          <a:xfrm flipV="1">
            <a:off x="4342187" y="2928444"/>
            <a:ext cx="462210" cy="20035"/>
          </a:xfrm>
          <a:prstGeom prst="straightConnector1">
            <a:avLst/>
          </a:prstGeom>
          <a:noFill/>
          <a:ln w="28575" cap="flat" cmpd="sng" algn="ctr">
            <a:solidFill>
              <a:srgbClr val="00B050"/>
            </a:solidFill>
            <a:prstDash val="solid"/>
            <a:tailEnd type="triangle"/>
          </a:ln>
          <a:effectLst/>
        </p:spPr>
      </p:cxnSp>
      <p:pic>
        <p:nvPicPr>
          <p:cNvPr id="369" name="Picture 368">
            <a:extLst>
              <a:ext uri="{FF2B5EF4-FFF2-40B4-BE49-F238E27FC236}">
                <a16:creationId xmlns:a16="http://schemas.microsoft.com/office/drawing/2014/main" id="{B0990403-5DFD-458B-9DCD-C08286DD2E34}"/>
              </a:ext>
            </a:extLst>
          </p:cNvPr>
          <p:cNvPicPr>
            <a:picLocks noChangeAspect="1"/>
          </p:cNvPicPr>
          <p:nvPr/>
        </p:nvPicPr>
        <p:blipFill rotWithShape="1">
          <a:blip r:embed="rId17"/>
          <a:srcRect l="50532" t="44981" r="41375" b="42519"/>
          <a:stretch/>
        </p:blipFill>
        <p:spPr>
          <a:xfrm>
            <a:off x="7811404" y="2325792"/>
            <a:ext cx="349466" cy="288797"/>
          </a:xfrm>
          <a:prstGeom prst="rect">
            <a:avLst/>
          </a:prstGeom>
        </p:spPr>
      </p:pic>
      <p:sp>
        <p:nvSpPr>
          <p:cNvPr id="435" name="TextBox 434">
            <a:extLst>
              <a:ext uri="{FF2B5EF4-FFF2-40B4-BE49-F238E27FC236}">
                <a16:creationId xmlns:a16="http://schemas.microsoft.com/office/drawing/2014/main" id="{4CF09C2C-E4B2-4E94-8181-FEFE2C31449B}"/>
              </a:ext>
            </a:extLst>
          </p:cNvPr>
          <p:cNvSpPr txBox="1"/>
          <p:nvPr/>
        </p:nvSpPr>
        <p:spPr>
          <a:xfrm>
            <a:off x="1916112" y="2535253"/>
            <a:ext cx="968566" cy="507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900" dirty="0">
                <a:solidFill>
                  <a:srgbClr val="000000"/>
                </a:solidFill>
                <a:sym typeface="Calibri"/>
              </a:rPr>
              <a:t>Store source systems </a:t>
            </a:r>
            <a:r>
              <a:rPr kumimoji="0" lang="en-US" sz="900" b="0" i="0" u="none" strike="noStrike" cap="none" spc="0" normalizeH="0" baseline="0" dirty="0">
                <a:ln>
                  <a:noFill/>
                </a:ln>
                <a:solidFill>
                  <a:srgbClr val="000000"/>
                </a:solidFill>
                <a:effectLst/>
                <a:uFillTx/>
                <a:sym typeface="Calibri"/>
              </a:rPr>
              <a:t>data for masking </a:t>
            </a:r>
          </a:p>
        </p:txBody>
      </p:sp>
      <p:pic>
        <p:nvPicPr>
          <p:cNvPr id="444" name="Picture 443">
            <a:extLst>
              <a:ext uri="{FF2B5EF4-FFF2-40B4-BE49-F238E27FC236}">
                <a16:creationId xmlns:a16="http://schemas.microsoft.com/office/drawing/2014/main" id="{66BB09E7-0F57-4BB2-9F6D-62D5C13C65A0}"/>
              </a:ext>
            </a:extLst>
          </p:cNvPr>
          <p:cNvPicPr>
            <a:picLocks noChangeAspect="1"/>
          </p:cNvPicPr>
          <p:nvPr/>
        </p:nvPicPr>
        <p:blipFill>
          <a:blip r:embed="rId18"/>
          <a:stretch>
            <a:fillRect/>
          </a:stretch>
        </p:blipFill>
        <p:spPr>
          <a:xfrm>
            <a:off x="2988496" y="684184"/>
            <a:ext cx="1159793" cy="503948"/>
          </a:xfrm>
          <a:prstGeom prst="rect">
            <a:avLst/>
          </a:prstGeom>
        </p:spPr>
      </p:pic>
      <p:sp>
        <p:nvSpPr>
          <p:cNvPr id="445" name="Rectangle 444">
            <a:extLst>
              <a:ext uri="{FF2B5EF4-FFF2-40B4-BE49-F238E27FC236}">
                <a16:creationId xmlns:a16="http://schemas.microsoft.com/office/drawing/2014/main" id="{E2624E24-EA63-4ED9-A33C-C2ABD7357631}"/>
              </a:ext>
            </a:extLst>
          </p:cNvPr>
          <p:cNvSpPr/>
          <p:nvPr/>
        </p:nvSpPr>
        <p:spPr>
          <a:xfrm>
            <a:off x="6111215" y="1846109"/>
            <a:ext cx="1236679" cy="1257946"/>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pic>
        <p:nvPicPr>
          <p:cNvPr id="446" name="Picture 445">
            <a:extLst>
              <a:ext uri="{FF2B5EF4-FFF2-40B4-BE49-F238E27FC236}">
                <a16:creationId xmlns:a16="http://schemas.microsoft.com/office/drawing/2014/main" id="{92F75732-3888-4410-98E2-01DDB7C28FAD}"/>
              </a:ext>
            </a:extLst>
          </p:cNvPr>
          <p:cNvPicPr>
            <a:picLocks noChangeAspect="1"/>
          </p:cNvPicPr>
          <p:nvPr/>
        </p:nvPicPr>
        <p:blipFill rotWithShape="1">
          <a:blip r:embed="rId17"/>
          <a:srcRect l="50532" t="44981" r="41375" b="42519"/>
          <a:stretch/>
        </p:blipFill>
        <p:spPr>
          <a:xfrm>
            <a:off x="6241566" y="2292591"/>
            <a:ext cx="303451" cy="238717"/>
          </a:xfrm>
          <a:prstGeom prst="rect">
            <a:avLst/>
          </a:prstGeom>
        </p:spPr>
      </p:pic>
      <p:sp>
        <p:nvSpPr>
          <p:cNvPr id="450" name="TextBox 449">
            <a:extLst>
              <a:ext uri="{FF2B5EF4-FFF2-40B4-BE49-F238E27FC236}">
                <a16:creationId xmlns:a16="http://schemas.microsoft.com/office/drawing/2014/main" id="{359B1CA8-F033-4186-9095-C684D9C92B65}"/>
              </a:ext>
            </a:extLst>
          </p:cNvPr>
          <p:cNvSpPr txBox="1"/>
          <p:nvPr/>
        </p:nvSpPr>
        <p:spPr>
          <a:xfrm>
            <a:off x="6516202" y="2315289"/>
            <a:ext cx="696920" cy="230832"/>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900" dirty="0" err="1">
                <a:solidFill>
                  <a:srgbClr val="7030A0"/>
                </a:solidFill>
                <a:cs typeface="Arial" panose="020B0604020202020204" pitchFamily="34" charset="0"/>
              </a:rPr>
              <a:t>BigQuery</a:t>
            </a:r>
            <a:endParaRPr lang="en-US" sz="900" kern="1200" dirty="0">
              <a:solidFill>
                <a:srgbClr val="7030A0"/>
              </a:solidFill>
              <a:cs typeface="Arial" panose="020B0604020202020204" pitchFamily="34" charset="0"/>
            </a:endParaRPr>
          </a:p>
        </p:txBody>
      </p:sp>
      <p:sp>
        <p:nvSpPr>
          <p:cNvPr id="452" name="TextBox 451">
            <a:extLst>
              <a:ext uri="{FF2B5EF4-FFF2-40B4-BE49-F238E27FC236}">
                <a16:creationId xmlns:a16="http://schemas.microsoft.com/office/drawing/2014/main" id="{501CB33D-8ACB-425A-9E5E-C0F2004232F3}"/>
              </a:ext>
            </a:extLst>
          </p:cNvPr>
          <p:cNvSpPr txBox="1"/>
          <p:nvPr/>
        </p:nvSpPr>
        <p:spPr>
          <a:xfrm>
            <a:off x="6596921" y="1892935"/>
            <a:ext cx="648395" cy="230832"/>
          </a:xfrm>
          <a:prstGeom prst="rect">
            <a:avLst/>
          </a:prstGeom>
          <a:solidFill>
            <a:srgbClr val="FFFF00"/>
          </a:solidFill>
          <a:ln>
            <a:solidFill>
              <a:schemeClr val="bg1"/>
            </a:solidFill>
          </a:ln>
        </p:spPr>
        <p:txBody>
          <a:bodyPr wrap="square" rtlCol="0">
            <a:spAutoFit/>
          </a:bodyPr>
          <a:lstStyle/>
          <a:p>
            <a:pPr defTabSz="685800" hangingPunct="1">
              <a:defRPr/>
            </a:pPr>
            <a:r>
              <a:rPr lang="en-US" sz="900" b="1" kern="1200" dirty="0">
                <a:solidFill>
                  <a:schemeClr val="tx1">
                    <a:lumMod val="50000"/>
                  </a:schemeClr>
                </a:solidFill>
                <a:cs typeface="Arial" panose="020B0604020202020204" pitchFamily="34" charset="0"/>
              </a:rPr>
              <a:t>BRONZE</a:t>
            </a:r>
          </a:p>
        </p:txBody>
      </p:sp>
      <p:sp>
        <p:nvSpPr>
          <p:cNvPr id="453" name="Oval 452">
            <a:extLst>
              <a:ext uri="{FF2B5EF4-FFF2-40B4-BE49-F238E27FC236}">
                <a16:creationId xmlns:a16="http://schemas.microsoft.com/office/drawing/2014/main" id="{DBB2A797-554D-4787-B24A-1713D81C6509}"/>
              </a:ext>
            </a:extLst>
          </p:cNvPr>
          <p:cNvSpPr/>
          <p:nvPr/>
        </p:nvSpPr>
        <p:spPr>
          <a:xfrm>
            <a:off x="6337027" y="1919217"/>
            <a:ext cx="216205" cy="187114"/>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4</a:t>
            </a:r>
          </a:p>
        </p:txBody>
      </p:sp>
      <p:sp>
        <p:nvSpPr>
          <p:cNvPr id="458" name="Rectangle 457">
            <a:extLst>
              <a:ext uri="{FF2B5EF4-FFF2-40B4-BE49-F238E27FC236}">
                <a16:creationId xmlns:a16="http://schemas.microsoft.com/office/drawing/2014/main" id="{61BFD7EA-D3F4-4557-82FF-C4F12EA08263}"/>
              </a:ext>
            </a:extLst>
          </p:cNvPr>
          <p:cNvSpPr/>
          <p:nvPr/>
        </p:nvSpPr>
        <p:spPr>
          <a:xfrm>
            <a:off x="4797556" y="1854550"/>
            <a:ext cx="1043512" cy="1252028"/>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462" name="TextBox 461">
            <a:extLst>
              <a:ext uri="{FF2B5EF4-FFF2-40B4-BE49-F238E27FC236}">
                <a16:creationId xmlns:a16="http://schemas.microsoft.com/office/drawing/2014/main" id="{9ABDC3D2-5A0C-4609-AF25-3FF8DCB5D2DD}"/>
              </a:ext>
            </a:extLst>
          </p:cNvPr>
          <p:cNvSpPr txBox="1"/>
          <p:nvPr/>
        </p:nvSpPr>
        <p:spPr>
          <a:xfrm>
            <a:off x="5362632" y="2528638"/>
            <a:ext cx="542416" cy="215893"/>
          </a:xfrm>
          <a:prstGeom prst="rect">
            <a:avLst/>
          </a:prstGeom>
          <a:noFill/>
          <a:ln>
            <a:solidFill>
              <a:schemeClr val="bg1"/>
            </a:solidFill>
          </a:ln>
        </p:spPr>
        <p:txBody>
          <a:bodyPr wrap="square" rtlCol="0">
            <a:spAutoFit/>
          </a:bodyPr>
          <a:lstStyle/>
          <a:p>
            <a:pPr defTabSz="685800" hangingPunct="1">
              <a:defRPr/>
            </a:pPr>
            <a:r>
              <a:rPr lang="en-US" sz="803" b="1" kern="1200" dirty="0">
                <a:solidFill>
                  <a:schemeClr val="tx1">
                    <a:lumMod val="50000"/>
                  </a:schemeClr>
                </a:solidFill>
                <a:cs typeface="Arial" panose="020B0604020202020204" pitchFamily="34" charset="0"/>
              </a:rPr>
              <a:t>RAW</a:t>
            </a:r>
          </a:p>
        </p:txBody>
      </p:sp>
      <p:pic>
        <p:nvPicPr>
          <p:cNvPr id="465" name="Picture 464">
            <a:extLst>
              <a:ext uri="{FF2B5EF4-FFF2-40B4-BE49-F238E27FC236}">
                <a16:creationId xmlns:a16="http://schemas.microsoft.com/office/drawing/2014/main" id="{28C1A6DC-38CF-4824-9C0B-DEEB7E452789}"/>
              </a:ext>
            </a:extLst>
          </p:cNvPr>
          <p:cNvPicPr>
            <a:picLocks noChangeAspect="1"/>
          </p:cNvPicPr>
          <p:nvPr/>
        </p:nvPicPr>
        <p:blipFill>
          <a:blip r:embed="rId19"/>
          <a:stretch>
            <a:fillRect/>
          </a:stretch>
        </p:blipFill>
        <p:spPr>
          <a:xfrm>
            <a:off x="4896593" y="2234979"/>
            <a:ext cx="283462" cy="257437"/>
          </a:xfrm>
          <a:prstGeom prst="rect">
            <a:avLst/>
          </a:prstGeom>
        </p:spPr>
      </p:pic>
      <p:pic>
        <p:nvPicPr>
          <p:cNvPr id="466" name="Picture 465">
            <a:extLst>
              <a:ext uri="{FF2B5EF4-FFF2-40B4-BE49-F238E27FC236}">
                <a16:creationId xmlns:a16="http://schemas.microsoft.com/office/drawing/2014/main" id="{2962888F-2AF2-48CB-8945-F5B4DF583711}"/>
              </a:ext>
            </a:extLst>
          </p:cNvPr>
          <p:cNvPicPr>
            <a:picLocks noChangeAspect="1"/>
          </p:cNvPicPr>
          <p:nvPr/>
        </p:nvPicPr>
        <p:blipFill>
          <a:blip r:embed="rId19"/>
          <a:stretch>
            <a:fillRect/>
          </a:stretch>
        </p:blipFill>
        <p:spPr>
          <a:xfrm>
            <a:off x="5395930" y="2244319"/>
            <a:ext cx="315366" cy="286412"/>
          </a:xfrm>
          <a:prstGeom prst="rect">
            <a:avLst/>
          </a:prstGeom>
        </p:spPr>
      </p:pic>
      <p:sp>
        <p:nvSpPr>
          <p:cNvPr id="467" name="TextBox 466">
            <a:extLst>
              <a:ext uri="{FF2B5EF4-FFF2-40B4-BE49-F238E27FC236}">
                <a16:creationId xmlns:a16="http://schemas.microsoft.com/office/drawing/2014/main" id="{96E6B011-383F-4418-A691-C51B93C62C35}"/>
              </a:ext>
            </a:extLst>
          </p:cNvPr>
          <p:cNvSpPr txBox="1"/>
          <p:nvPr/>
        </p:nvSpPr>
        <p:spPr>
          <a:xfrm>
            <a:off x="4736086" y="2513235"/>
            <a:ext cx="711083" cy="230832"/>
          </a:xfrm>
          <a:prstGeom prst="rect">
            <a:avLst/>
          </a:prstGeom>
          <a:noFill/>
          <a:ln>
            <a:solidFill>
              <a:schemeClr val="bg1"/>
            </a:solidFill>
          </a:ln>
        </p:spPr>
        <p:txBody>
          <a:bodyPr wrap="square" rtlCol="0">
            <a:spAutoFit/>
          </a:bodyPr>
          <a:lstStyle/>
          <a:p>
            <a:pPr defTabSz="685800" hangingPunct="1">
              <a:defRPr/>
            </a:pPr>
            <a:r>
              <a:rPr lang="en-US" sz="900" b="1" kern="1200">
                <a:solidFill>
                  <a:schemeClr val="tx1">
                    <a:lumMod val="50000"/>
                  </a:schemeClr>
                </a:solidFill>
                <a:cs typeface="Arial" panose="020B0604020202020204" pitchFamily="34" charset="0"/>
              </a:rPr>
              <a:t>LANDING</a:t>
            </a:r>
          </a:p>
        </p:txBody>
      </p:sp>
      <p:sp>
        <p:nvSpPr>
          <p:cNvPr id="474" name="TextBox 473">
            <a:extLst>
              <a:ext uri="{FF2B5EF4-FFF2-40B4-BE49-F238E27FC236}">
                <a16:creationId xmlns:a16="http://schemas.microsoft.com/office/drawing/2014/main" id="{3A85D83B-7AD2-4F9E-950A-E6F64B3B0F64}"/>
              </a:ext>
            </a:extLst>
          </p:cNvPr>
          <p:cNvSpPr txBox="1"/>
          <p:nvPr/>
        </p:nvSpPr>
        <p:spPr>
          <a:xfrm>
            <a:off x="4999497" y="1871068"/>
            <a:ext cx="877991" cy="230832"/>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900" kern="1200" dirty="0">
                <a:solidFill>
                  <a:srgbClr val="7030A0"/>
                </a:solidFill>
                <a:cs typeface="Arial" panose="020B0604020202020204" pitchFamily="34" charset="0"/>
              </a:rPr>
              <a:t>Cloud Storage</a:t>
            </a:r>
          </a:p>
        </p:txBody>
      </p:sp>
      <p:sp>
        <p:nvSpPr>
          <p:cNvPr id="478" name="Oval 477">
            <a:extLst>
              <a:ext uri="{FF2B5EF4-FFF2-40B4-BE49-F238E27FC236}">
                <a16:creationId xmlns:a16="http://schemas.microsoft.com/office/drawing/2014/main" id="{817D4590-FE82-4704-AFCD-E1EF56904F5E}"/>
              </a:ext>
            </a:extLst>
          </p:cNvPr>
          <p:cNvSpPr/>
          <p:nvPr/>
        </p:nvSpPr>
        <p:spPr>
          <a:xfrm>
            <a:off x="4841547" y="1892935"/>
            <a:ext cx="216205" cy="187387"/>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cs typeface="Arial" panose="020B0604020202020204" pitchFamily="34" charset="0"/>
              </a:rPr>
              <a:t>3</a:t>
            </a:r>
          </a:p>
        </p:txBody>
      </p:sp>
      <p:sp>
        <p:nvSpPr>
          <p:cNvPr id="508" name="Rectangle: Rounded Corners 86">
            <a:extLst>
              <a:ext uri="{FF2B5EF4-FFF2-40B4-BE49-F238E27FC236}">
                <a16:creationId xmlns:a16="http://schemas.microsoft.com/office/drawing/2014/main" id="{72650244-A178-4479-A081-D54E1FDFF40A}"/>
              </a:ext>
            </a:extLst>
          </p:cNvPr>
          <p:cNvSpPr/>
          <p:nvPr/>
        </p:nvSpPr>
        <p:spPr>
          <a:xfrm>
            <a:off x="4599043" y="1646394"/>
            <a:ext cx="5653141" cy="1744671"/>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cxnSp>
        <p:nvCxnSpPr>
          <p:cNvPr id="509" name="Straight Arrow Connector 508">
            <a:extLst>
              <a:ext uri="{FF2B5EF4-FFF2-40B4-BE49-F238E27FC236}">
                <a16:creationId xmlns:a16="http://schemas.microsoft.com/office/drawing/2014/main" id="{373ED9B9-0AD8-4145-8CCF-D90A33D143F9}"/>
              </a:ext>
            </a:extLst>
          </p:cNvPr>
          <p:cNvCxnSpPr>
            <a:cxnSpLocks/>
            <a:stCxn id="191" idx="0"/>
            <a:endCxn id="141" idx="2"/>
          </p:cNvCxnSpPr>
          <p:nvPr/>
        </p:nvCxnSpPr>
        <p:spPr>
          <a:xfrm rot="5400000" flipH="1" flipV="1">
            <a:off x="4601473" y="2369762"/>
            <a:ext cx="241102" cy="2245787"/>
          </a:xfrm>
          <a:prstGeom prst="bentConnector3">
            <a:avLst>
              <a:gd name="adj1" fmla="val 50000"/>
            </a:avLst>
          </a:prstGeom>
          <a:noFill/>
          <a:ln w="9525" cap="flat" cmpd="sng" algn="ctr">
            <a:solidFill>
              <a:srgbClr val="808080"/>
            </a:solidFill>
            <a:prstDash val="solid"/>
            <a:headEnd type="triangle"/>
            <a:tailEnd type="triangle"/>
          </a:ln>
          <a:effectLst/>
        </p:spPr>
      </p:cxnSp>
      <p:sp>
        <p:nvSpPr>
          <p:cNvPr id="141" name="TextBox 140">
            <a:extLst>
              <a:ext uri="{FF2B5EF4-FFF2-40B4-BE49-F238E27FC236}">
                <a16:creationId xmlns:a16="http://schemas.microsoft.com/office/drawing/2014/main" id="{DD550EC8-0EBD-4742-882C-4D5AFE91B649}"/>
              </a:ext>
            </a:extLst>
          </p:cNvPr>
          <p:cNvSpPr txBox="1"/>
          <p:nvPr/>
        </p:nvSpPr>
        <p:spPr>
          <a:xfrm>
            <a:off x="5307175" y="3164355"/>
            <a:ext cx="1075485" cy="207749"/>
          </a:xfrm>
          <a:prstGeom prst="rect">
            <a:avLst/>
          </a:prstGeom>
          <a:noFill/>
        </p:spPr>
        <p:txBody>
          <a:bodyPr wrap="square" rtlCol="0">
            <a:spAutoFit/>
          </a:bodyPr>
          <a:lstStyle/>
          <a:p>
            <a:pPr algn="ctr" defTabSz="685800" fontAlgn="base" hangingPunct="1">
              <a:spcBef>
                <a:spcPct val="0"/>
              </a:spcBef>
              <a:spcAft>
                <a:spcPct val="0"/>
              </a:spcAft>
              <a:defRPr/>
            </a:pPr>
            <a:r>
              <a:rPr lang="en-US" sz="750" kern="1200">
                <a:cs typeface="Arial" panose="020B0604020202020204" pitchFamily="34" charset="0"/>
              </a:rPr>
              <a:t>File Schema Validation</a:t>
            </a:r>
          </a:p>
        </p:txBody>
      </p:sp>
      <p:sp>
        <p:nvSpPr>
          <p:cNvPr id="158" name="Rectangle 139">
            <a:extLst>
              <a:ext uri="{FF2B5EF4-FFF2-40B4-BE49-F238E27FC236}">
                <a16:creationId xmlns:a16="http://schemas.microsoft.com/office/drawing/2014/main" id="{407CF092-B338-4D80-9E81-C193E6703644}"/>
              </a:ext>
            </a:extLst>
          </p:cNvPr>
          <p:cNvSpPr/>
          <p:nvPr/>
        </p:nvSpPr>
        <p:spPr>
          <a:xfrm>
            <a:off x="10672404" y="2447623"/>
            <a:ext cx="1262491" cy="1841011"/>
          </a:xfrm>
          <a:prstGeom prst="rect">
            <a:avLst/>
          </a:prstGeom>
          <a:solidFill>
            <a:schemeClr val="tx2">
              <a:lumMod val="20000"/>
              <a:lumOff val="80000"/>
            </a:schemeClr>
          </a:solid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2F9C"/>
                </a:solidFill>
                <a:effectLst/>
                <a:uLnTx/>
                <a:uFillTx/>
                <a:ea typeface="+mn-ea"/>
                <a:cs typeface="Arial" panose="020B0604020202020204" pitchFamily="34" charset="0"/>
              </a:rPr>
              <a:t>Consumption</a:t>
            </a:r>
          </a:p>
        </p:txBody>
      </p:sp>
      <p:pic>
        <p:nvPicPr>
          <p:cNvPr id="159" name="Picture 140">
            <a:extLst>
              <a:ext uri="{FF2B5EF4-FFF2-40B4-BE49-F238E27FC236}">
                <a16:creationId xmlns:a16="http://schemas.microsoft.com/office/drawing/2014/main" id="{D5C6E85C-55B6-4C77-A732-ACC8C78A7077}"/>
              </a:ext>
            </a:extLst>
          </p:cNvPr>
          <p:cNvPicPr>
            <a:picLocks noChangeAspect="1"/>
          </p:cNvPicPr>
          <p:nvPr/>
        </p:nvPicPr>
        <p:blipFill>
          <a:blip r:embed="rId20"/>
          <a:stretch>
            <a:fillRect/>
          </a:stretch>
        </p:blipFill>
        <p:spPr>
          <a:xfrm>
            <a:off x="10819921" y="2774300"/>
            <a:ext cx="1044241" cy="319752"/>
          </a:xfrm>
          <a:prstGeom prst="rect">
            <a:avLst/>
          </a:prstGeom>
        </p:spPr>
      </p:pic>
      <p:pic>
        <p:nvPicPr>
          <p:cNvPr id="160" name="Image" descr="Image">
            <a:extLst>
              <a:ext uri="{FF2B5EF4-FFF2-40B4-BE49-F238E27FC236}">
                <a16:creationId xmlns:a16="http://schemas.microsoft.com/office/drawing/2014/main" id="{F74CC0BD-AE3F-4B50-91DE-25F44BDE7ABF}"/>
              </a:ext>
            </a:extLst>
          </p:cNvPr>
          <p:cNvPicPr>
            <a:picLocks noChangeAspect="1"/>
          </p:cNvPicPr>
          <p:nvPr/>
        </p:nvPicPr>
        <p:blipFill>
          <a:blip r:embed="rId21"/>
          <a:stretch>
            <a:fillRect/>
          </a:stretch>
        </p:blipFill>
        <p:spPr>
          <a:xfrm>
            <a:off x="10822783" y="3226977"/>
            <a:ext cx="1025902" cy="338871"/>
          </a:xfrm>
          <a:prstGeom prst="rect">
            <a:avLst/>
          </a:prstGeom>
          <a:ln w="12700" cap="flat">
            <a:noFill/>
            <a:miter lim="400000"/>
          </a:ln>
          <a:effectLst/>
        </p:spPr>
      </p:pic>
      <p:pic>
        <p:nvPicPr>
          <p:cNvPr id="162" name="Picture 161">
            <a:extLst>
              <a:ext uri="{FF2B5EF4-FFF2-40B4-BE49-F238E27FC236}">
                <a16:creationId xmlns:a16="http://schemas.microsoft.com/office/drawing/2014/main" id="{E67F6875-A12D-48A1-8902-599BCB31E2B0}"/>
              </a:ext>
            </a:extLst>
          </p:cNvPr>
          <p:cNvPicPr>
            <a:picLocks noChangeAspect="1"/>
          </p:cNvPicPr>
          <p:nvPr/>
        </p:nvPicPr>
        <p:blipFill>
          <a:blip r:embed="rId22"/>
          <a:stretch>
            <a:fillRect/>
          </a:stretch>
        </p:blipFill>
        <p:spPr>
          <a:xfrm>
            <a:off x="10767501" y="3679710"/>
            <a:ext cx="1081184" cy="426597"/>
          </a:xfrm>
          <a:prstGeom prst="rect">
            <a:avLst/>
          </a:prstGeom>
        </p:spPr>
      </p:pic>
      <p:sp>
        <p:nvSpPr>
          <p:cNvPr id="171" name="TextBox 170">
            <a:extLst>
              <a:ext uri="{FF2B5EF4-FFF2-40B4-BE49-F238E27FC236}">
                <a16:creationId xmlns:a16="http://schemas.microsoft.com/office/drawing/2014/main" id="{2ECE70B8-9652-4121-97C8-3B7C78E85B0B}"/>
              </a:ext>
            </a:extLst>
          </p:cNvPr>
          <p:cNvSpPr txBox="1"/>
          <p:nvPr/>
        </p:nvSpPr>
        <p:spPr>
          <a:xfrm>
            <a:off x="1862495" y="3641804"/>
            <a:ext cx="986972" cy="1492810"/>
          </a:xfrm>
          <a:prstGeom prst="rect">
            <a:avLst/>
          </a:prstGeom>
          <a:solidFill>
            <a:schemeClr val="accent2">
              <a:lumMod val="20000"/>
              <a:lumOff val="80000"/>
            </a:schemeClr>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defTabSz="685800" fontAlgn="base">
              <a:spcBef>
                <a:spcPct val="0"/>
              </a:spcBef>
              <a:spcAft>
                <a:spcPct val="0"/>
              </a:spcAft>
              <a:defRPr/>
            </a:pPr>
            <a:endParaRPr lang="en-US" sz="700">
              <a:cs typeface="Arial" panose="020B0604020202020204" pitchFamily="34" charset="0"/>
            </a:endParaRPr>
          </a:p>
          <a:p>
            <a:pPr algn="ctr" defTabSz="685800" fontAlgn="base">
              <a:spcBef>
                <a:spcPct val="0"/>
              </a:spcBef>
              <a:spcAft>
                <a:spcPct val="0"/>
              </a:spcAft>
              <a:defRPr/>
            </a:pPr>
            <a:endParaRPr lang="en-US" sz="700">
              <a:cs typeface="Arial" panose="020B0604020202020204" pitchFamily="34" charset="0"/>
            </a:endParaRPr>
          </a:p>
          <a:p>
            <a:pPr algn="ctr" defTabSz="685800" fontAlgn="base">
              <a:spcBef>
                <a:spcPct val="0"/>
              </a:spcBef>
              <a:spcAft>
                <a:spcPct val="0"/>
              </a:spcAft>
              <a:defRPr/>
            </a:pPr>
            <a:endParaRPr lang="en-US" sz="700">
              <a:cs typeface="Arial" panose="020B0604020202020204" pitchFamily="34" charset="0"/>
            </a:endParaRPr>
          </a:p>
          <a:p>
            <a:pPr defTabSz="685800" fontAlgn="base">
              <a:spcBef>
                <a:spcPct val="0"/>
              </a:spcBef>
              <a:spcAft>
                <a:spcPct val="0"/>
              </a:spcAft>
              <a:defRPr/>
            </a:pPr>
            <a:r>
              <a:rPr lang="en-US" sz="700">
                <a:cs typeface="Arial" panose="020B0604020202020204" pitchFamily="34" charset="0"/>
              </a:rPr>
              <a:t>      </a:t>
            </a:r>
          </a:p>
        </p:txBody>
      </p:sp>
      <p:sp>
        <p:nvSpPr>
          <p:cNvPr id="136" name="Rectangle 135">
            <a:extLst>
              <a:ext uri="{FF2B5EF4-FFF2-40B4-BE49-F238E27FC236}">
                <a16:creationId xmlns:a16="http://schemas.microsoft.com/office/drawing/2014/main" id="{E51EB016-E610-454B-BBCD-0698DC1BA0F3}"/>
              </a:ext>
            </a:extLst>
          </p:cNvPr>
          <p:cNvSpPr/>
          <p:nvPr/>
        </p:nvSpPr>
        <p:spPr>
          <a:xfrm>
            <a:off x="1896951" y="4459407"/>
            <a:ext cx="916422" cy="576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err="1"/>
              <a:t>eKMS</a:t>
            </a:r>
            <a:r>
              <a:rPr lang="en-US" sz="1000"/>
              <a:t> Encryption Methods</a:t>
            </a:r>
          </a:p>
        </p:txBody>
      </p:sp>
      <p:sp>
        <p:nvSpPr>
          <p:cNvPr id="167" name="Oval 166">
            <a:extLst>
              <a:ext uri="{FF2B5EF4-FFF2-40B4-BE49-F238E27FC236}">
                <a16:creationId xmlns:a16="http://schemas.microsoft.com/office/drawing/2014/main" id="{CFE83ED0-2CE1-4D3E-954D-887D51FE6F7B}"/>
              </a:ext>
            </a:extLst>
          </p:cNvPr>
          <p:cNvSpPr/>
          <p:nvPr/>
        </p:nvSpPr>
        <p:spPr>
          <a:xfrm>
            <a:off x="1905072" y="3673797"/>
            <a:ext cx="155630" cy="186447"/>
          </a:xfrm>
          <a:prstGeom prst="ellipse">
            <a:avLst/>
          </a:prstGeom>
          <a:solidFill>
            <a:srgbClr val="E20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2</a:t>
            </a:r>
          </a:p>
        </p:txBody>
      </p:sp>
      <p:sp>
        <p:nvSpPr>
          <p:cNvPr id="172" name="TextBox 171">
            <a:extLst>
              <a:ext uri="{FF2B5EF4-FFF2-40B4-BE49-F238E27FC236}">
                <a16:creationId xmlns:a16="http://schemas.microsoft.com/office/drawing/2014/main" id="{57D8C83C-C8F5-41AE-B066-1ADD77B91261}"/>
              </a:ext>
            </a:extLst>
          </p:cNvPr>
          <p:cNvSpPr txBox="1"/>
          <p:nvPr/>
        </p:nvSpPr>
        <p:spPr>
          <a:xfrm>
            <a:off x="1900804" y="3866184"/>
            <a:ext cx="88645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900">
                <a:solidFill>
                  <a:srgbClr val="000000"/>
                </a:solidFill>
                <a:sym typeface="Calibri"/>
              </a:rPr>
              <a:t>Confidential Data Masking if masking is not done at Source</a:t>
            </a:r>
            <a:endParaRPr kumimoji="0" lang="en-US" sz="900" b="0" i="0" u="none" strike="noStrike" cap="none" spc="0" normalizeH="0" baseline="0">
              <a:ln>
                <a:noFill/>
              </a:ln>
              <a:solidFill>
                <a:srgbClr val="000000"/>
              </a:solidFill>
              <a:effectLst/>
              <a:uFillTx/>
              <a:sym typeface="Calibri"/>
            </a:endParaRPr>
          </a:p>
        </p:txBody>
      </p:sp>
      <p:sp>
        <p:nvSpPr>
          <p:cNvPr id="185" name="TextBox 184">
            <a:extLst>
              <a:ext uri="{FF2B5EF4-FFF2-40B4-BE49-F238E27FC236}">
                <a16:creationId xmlns:a16="http://schemas.microsoft.com/office/drawing/2014/main" id="{80BD9203-7D45-43B4-94DE-F3813890D83B}"/>
              </a:ext>
            </a:extLst>
          </p:cNvPr>
          <p:cNvSpPr txBox="1"/>
          <p:nvPr/>
        </p:nvSpPr>
        <p:spPr>
          <a:xfrm>
            <a:off x="2042955" y="3656090"/>
            <a:ext cx="806137" cy="215444"/>
          </a:xfrm>
          <a:prstGeom prst="rect">
            <a:avLst/>
          </a:prstGeom>
          <a:noFill/>
        </p:spPr>
        <p:txBody>
          <a:bodyPr wrap="square" rtlCol="0">
            <a:spAutoFit/>
          </a:bodyPr>
          <a:lstStyle/>
          <a:p>
            <a:pPr defTabSz="685800" fontAlgn="base" hangingPunct="1">
              <a:spcBef>
                <a:spcPct val="0"/>
              </a:spcBef>
              <a:spcAft>
                <a:spcPct val="0"/>
              </a:spcAft>
              <a:defRPr/>
            </a:pPr>
            <a:r>
              <a:rPr lang="en-US" sz="800" b="1">
                <a:cs typeface="Arial" panose="020B0604020202020204" pitchFamily="34" charset="0"/>
              </a:rPr>
              <a:t>Data Masking</a:t>
            </a:r>
            <a:endParaRPr lang="en-US" sz="800" b="1" kern="1200">
              <a:cs typeface="Arial" panose="020B0604020202020204" pitchFamily="34" charset="0"/>
            </a:endParaRPr>
          </a:p>
        </p:txBody>
      </p:sp>
      <p:cxnSp>
        <p:nvCxnSpPr>
          <p:cNvPr id="210" name="Straight Arrow Connector 175">
            <a:extLst>
              <a:ext uri="{FF2B5EF4-FFF2-40B4-BE49-F238E27FC236}">
                <a16:creationId xmlns:a16="http://schemas.microsoft.com/office/drawing/2014/main" id="{B23162B8-3AC9-4990-B236-5EF9FF50D286}"/>
              </a:ext>
            </a:extLst>
          </p:cNvPr>
          <p:cNvCxnSpPr>
            <a:cxnSpLocks/>
          </p:cNvCxnSpPr>
          <p:nvPr/>
        </p:nvCxnSpPr>
        <p:spPr>
          <a:xfrm>
            <a:off x="1259260" y="1495697"/>
            <a:ext cx="1769159" cy="1"/>
          </a:xfrm>
          <a:prstGeom prst="straightConnector1">
            <a:avLst/>
          </a:prstGeom>
          <a:noFill/>
          <a:ln w="28575" cap="flat" cmpd="sng" algn="ctr">
            <a:solidFill>
              <a:schemeClr val="accent6">
                <a:lumMod val="75000"/>
              </a:schemeClr>
            </a:solidFill>
            <a:prstDash val="solid"/>
            <a:tailEnd type="triangle"/>
          </a:ln>
          <a:effectLst/>
        </p:spPr>
      </p:cxnSp>
      <p:sp>
        <p:nvSpPr>
          <p:cNvPr id="216" name="TextBox 215">
            <a:extLst>
              <a:ext uri="{FF2B5EF4-FFF2-40B4-BE49-F238E27FC236}">
                <a16:creationId xmlns:a16="http://schemas.microsoft.com/office/drawing/2014/main" id="{973C2DAD-69FC-4115-87D4-36ADEDE3FA53}"/>
              </a:ext>
            </a:extLst>
          </p:cNvPr>
          <p:cNvSpPr txBox="1"/>
          <p:nvPr/>
        </p:nvSpPr>
        <p:spPr>
          <a:xfrm>
            <a:off x="1209938" y="1028150"/>
            <a:ext cx="794935" cy="338554"/>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800">
                <a:solidFill>
                  <a:srgbClr val="007CC3">
                    <a:lumMod val="50000"/>
                  </a:srgbClr>
                </a:solidFill>
                <a:cs typeface="Arial" panose="020B0604020202020204" pitchFamily="34" charset="0"/>
              </a:rPr>
              <a:t>Batch Jobs</a:t>
            </a:r>
          </a:p>
          <a:p>
            <a:pPr algn="ctr" defTabSz="685732" fontAlgn="base" hangingPunct="1">
              <a:spcBef>
                <a:spcPct val="0"/>
              </a:spcBef>
              <a:spcAft>
                <a:spcPct val="0"/>
              </a:spcAft>
              <a:defRPr/>
            </a:pPr>
            <a:r>
              <a:rPr lang="en-US" sz="800">
                <a:solidFill>
                  <a:srgbClr val="007CC3">
                    <a:lumMod val="50000"/>
                  </a:srgbClr>
                </a:solidFill>
                <a:cs typeface="Arial" panose="020B0604020202020204" pitchFamily="34" charset="0"/>
              </a:rPr>
              <a:t>(Masked Data)</a:t>
            </a:r>
            <a:endParaRPr lang="en-US" sz="800" kern="1200">
              <a:solidFill>
                <a:srgbClr val="007CC3">
                  <a:lumMod val="50000"/>
                </a:srgbClr>
              </a:solidFill>
              <a:cs typeface="Arial" panose="020B0604020202020204" pitchFamily="34" charset="0"/>
            </a:endParaRPr>
          </a:p>
        </p:txBody>
      </p:sp>
      <p:sp>
        <p:nvSpPr>
          <p:cNvPr id="217" name="Oval 216">
            <a:extLst>
              <a:ext uri="{FF2B5EF4-FFF2-40B4-BE49-F238E27FC236}">
                <a16:creationId xmlns:a16="http://schemas.microsoft.com/office/drawing/2014/main" id="{B18218B3-995C-48A9-8DEA-16E7F9CC1ABF}"/>
              </a:ext>
            </a:extLst>
          </p:cNvPr>
          <p:cNvSpPr/>
          <p:nvPr/>
        </p:nvSpPr>
        <p:spPr>
          <a:xfrm>
            <a:off x="1888796" y="939541"/>
            <a:ext cx="179059" cy="180123"/>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Arial" panose="020B0604020202020204" pitchFamily="34" charset="0"/>
              </a:rPr>
              <a:t>1</a:t>
            </a:r>
          </a:p>
        </p:txBody>
      </p:sp>
      <p:cxnSp>
        <p:nvCxnSpPr>
          <p:cNvPr id="222" name="Straight Arrow Connector 221">
            <a:extLst>
              <a:ext uri="{FF2B5EF4-FFF2-40B4-BE49-F238E27FC236}">
                <a16:creationId xmlns:a16="http://schemas.microsoft.com/office/drawing/2014/main" id="{CC99181E-EAD0-4694-87B9-F3CDD53CB308}"/>
              </a:ext>
            </a:extLst>
          </p:cNvPr>
          <p:cNvCxnSpPr>
            <a:cxnSpLocks/>
            <a:endCxn id="256" idx="2"/>
          </p:cNvCxnSpPr>
          <p:nvPr/>
        </p:nvCxnSpPr>
        <p:spPr>
          <a:xfrm flipH="1" flipV="1">
            <a:off x="7469453" y="1426285"/>
            <a:ext cx="11603" cy="190667"/>
          </a:xfrm>
          <a:prstGeom prst="straightConnector1">
            <a:avLst/>
          </a:prstGeom>
          <a:noFill/>
          <a:ln w="9525" cap="flat" cmpd="sng" algn="ctr">
            <a:solidFill>
              <a:srgbClr val="808080"/>
            </a:solidFill>
            <a:prstDash val="solid"/>
            <a:headEnd type="triangle"/>
            <a:tailEnd type="triangle"/>
          </a:ln>
          <a:effectLst/>
        </p:spPr>
      </p:cxnSp>
      <p:cxnSp>
        <p:nvCxnSpPr>
          <p:cNvPr id="226" name="Straight Arrow Connector 225">
            <a:extLst>
              <a:ext uri="{FF2B5EF4-FFF2-40B4-BE49-F238E27FC236}">
                <a16:creationId xmlns:a16="http://schemas.microsoft.com/office/drawing/2014/main" id="{D07E695C-2A23-4B57-949E-EEF90DF28D1D}"/>
              </a:ext>
            </a:extLst>
          </p:cNvPr>
          <p:cNvCxnSpPr>
            <a:cxnSpLocks/>
            <a:stCxn id="508" idx="3"/>
            <a:endCxn id="158" idx="1"/>
          </p:cNvCxnSpPr>
          <p:nvPr/>
        </p:nvCxnSpPr>
        <p:spPr>
          <a:xfrm>
            <a:off x="10252184" y="2518730"/>
            <a:ext cx="420220" cy="849399"/>
          </a:xfrm>
          <a:prstGeom prst="bentConnector3">
            <a:avLst>
              <a:gd name="adj1" fmla="val 50000"/>
            </a:avLst>
          </a:prstGeom>
          <a:noFill/>
          <a:ln w="9525" cap="flat" cmpd="sng" algn="ctr">
            <a:solidFill>
              <a:schemeClr val="tx1"/>
            </a:solidFill>
            <a:prstDash val="solid"/>
            <a:tailEnd type="triangle"/>
          </a:ln>
          <a:effectLst/>
        </p:spPr>
      </p:cxnSp>
      <p:pic>
        <p:nvPicPr>
          <p:cNvPr id="251" name="Picture 250">
            <a:extLst>
              <a:ext uri="{FF2B5EF4-FFF2-40B4-BE49-F238E27FC236}">
                <a16:creationId xmlns:a16="http://schemas.microsoft.com/office/drawing/2014/main" id="{0CBAFF2F-0293-4BD3-B805-0687D6CF5327}"/>
              </a:ext>
            </a:extLst>
          </p:cNvPr>
          <p:cNvPicPr>
            <a:picLocks noChangeAspect="1"/>
          </p:cNvPicPr>
          <p:nvPr/>
        </p:nvPicPr>
        <p:blipFill>
          <a:blip r:embed="rId23"/>
          <a:stretch>
            <a:fillRect/>
          </a:stretch>
        </p:blipFill>
        <p:spPr>
          <a:xfrm>
            <a:off x="8129982" y="4778779"/>
            <a:ext cx="365760" cy="365760"/>
          </a:xfrm>
          <a:prstGeom prst="rect">
            <a:avLst/>
          </a:prstGeom>
        </p:spPr>
      </p:pic>
      <p:sp>
        <p:nvSpPr>
          <p:cNvPr id="265" name="Rectangle: Rounded Corners 86">
            <a:extLst>
              <a:ext uri="{FF2B5EF4-FFF2-40B4-BE49-F238E27FC236}">
                <a16:creationId xmlns:a16="http://schemas.microsoft.com/office/drawing/2014/main" id="{5FFF572A-A433-4F9A-90F1-F76A9EA173E5}"/>
              </a:ext>
            </a:extLst>
          </p:cNvPr>
          <p:cNvSpPr/>
          <p:nvPr/>
        </p:nvSpPr>
        <p:spPr>
          <a:xfrm>
            <a:off x="4590835" y="697020"/>
            <a:ext cx="1415604" cy="722809"/>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cxnSp>
        <p:nvCxnSpPr>
          <p:cNvPr id="271" name="Straight Arrow Connector 270">
            <a:extLst>
              <a:ext uri="{FF2B5EF4-FFF2-40B4-BE49-F238E27FC236}">
                <a16:creationId xmlns:a16="http://schemas.microsoft.com/office/drawing/2014/main" id="{81A642A6-7107-40AA-941A-65936ECE8C75}"/>
              </a:ext>
            </a:extLst>
          </p:cNvPr>
          <p:cNvCxnSpPr>
            <a:cxnSpLocks/>
          </p:cNvCxnSpPr>
          <p:nvPr/>
        </p:nvCxnSpPr>
        <p:spPr>
          <a:xfrm rot="16200000" flipH="1">
            <a:off x="5118168" y="1514147"/>
            <a:ext cx="206489" cy="1"/>
          </a:xfrm>
          <a:prstGeom prst="bentConnector3">
            <a:avLst>
              <a:gd name="adj1" fmla="val 50000"/>
            </a:avLst>
          </a:prstGeom>
          <a:noFill/>
          <a:ln w="9525" cap="flat" cmpd="sng" algn="ctr">
            <a:solidFill>
              <a:srgbClr val="808080"/>
            </a:solidFill>
            <a:prstDash val="solid"/>
            <a:headEnd type="triangle"/>
            <a:tailEnd type="triangle"/>
          </a:ln>
          <a:effectLst/>
        </p:spPr>
      </p:cxnSp>
      <p:sp>
        <p:nvSpPr>
          <p:cNvPr id="183" name="TextBox 182">
            <a:extLst>
              <a:ext uri="{FF2B5EF4-FFF2-40B4-BE49-F238E27FC236}">
                <a16:creationId xmlns:a16="http://schemas.microsoft.com/office/drawing/2014/main" id="{D4C01CA9-6910-4505-847F-4239DB3FE831}"/>
              </a:ext>
            </a:extLst>
          </p:cNvPr>
          <p:cNvSpPr txBox="1"/>
          <p:nvPr/>
        </p:nvSpPr>
        <p:spPr>
          <a:xfrm>
            <a:off x="4716024" y="1074353"/>
            <a:ext cx="12254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900" dirty="0">
                <a:solidFill>
                  <a:srgbClr val="7030A0"/>
                </a:solidFill>
                <a:cs typeface="Arial" panose="020B0604020202020204" pitchFamily="34" charset="0"/>
              </a:rPr>
              <a:t>Vertex AI Workbench</a:t>
            </a:r>
            <a:endParaRPr lang="en-US" sz="900" kern="1200" dirty="0">
              <a:solidFill>
                <a:srgbClr val="7030A0"/>
              </a:solidFill>
              <a:cs typeface="Arial" panose="020B0604020202020204" pitchFamily="34"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900" b="0" i="0" u="none" strike="noStrike" cap="none" spc="0" normalizeH="0" baseline="0" dirty="0">
              <a:ln>
                <a:noFill/>
              </a:ln>
              <a:solidFill>
                <a:srgbClr val="000000"/>
              </a:solidFill>
              <a:effectLst/>
              <a:uFillTx/>
              <a:ea typeface="+mn-ea"/>
              <a:cs typeface="+mn-cs"/>
              <a:sym typeface="Calibri"/>
            </a:endParaRPr>
          </a:p>
        </p:txBody>
      </p:sp>
      <p:sp>
        <p:nvSpPr>
          <p:cNvPr id="298" name="TextBox 297">
            <a:extLst>
              <a:ext uri="{FF2B5EF4-FFF2-40B4-BE49-F238E27FC236}">
                <a16:creationId xmlns:a16="http://schemas.microsoft.com/office/drawing/2014/main" id="{437FD4F1-1929-424C-ABC7-CCD63484D6F4}"/>
              </a:ext>
            </a:extLst>
          </p:cNvPr>
          <p:cNvSpPr txBox="1"/>
          <p:nvPr/>
        </p:nvSpPr>
        <p:spPr>
          <a:xfrm>
            <a:off x="4813119" y="701218"/>
            <a:ext cx="12828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FF2F9C"/>
                </a:solidFill>
                <a:effectLst/>
                <a:uFillTx/>
                <a:sym typeface="Calibri"/>
              </a:rPr>
              <a:t>Data </a:t>
            </a:r>
            <a:r>
              <a:rPr lang="en-US" sz="1200" b="1" dirty="0">
                <a:solidFill>
                  <a:srgbClr val="FF2F9C"/>
                </a:solidFill>
                <a:sym typeface="Calibri"/>
              </a:rPr>
              <a:t>Exploration</a:t>
            </a:r>
            <a:endParaRPr kumimoji="0" lang="en-US" sz="1200" b="1" i="0" u="none" strike="noStrike" cap="none" spc="0" normalizeH="0" baseline="0" dirty="0">
              <a:ln>
                <a:noFill/>
              </a:ln>
              <a:solidFill>
                <a:srgbClr val="FF2F9C"/>
              </a:solidFill>
              <a:effectLst/>
              <a:uFillTx/>
              <a:sym typeface="Calibri"/>
            </a:endParaRPr>
          </a:p>
        </p:txBody>
      </p:sp>
      <p:sp>
        <p:nvSpPr>
          <p:cNvPr id="203" name="TextBox 202">
            <a:extLst>
              <a:ext uri="{FF2B5EF4-FFF2-40B4-BE49-F238E27FC236}">
                <a16:creationId xmlns:a16="http://schemas.microsoft.com/office/drawing/2014/main" id="{91F72812-1E8A-43DA-86BC-930DCC71347D}"/>
              </a:ext>
            </a:extLst>
          </p:cNvPr>
          <p:cNvSpPr txBox="1"/>
          <p:nvPr/>
        </p:nvSpPr>
        <p:spPr>
          <a:xfrm>
            <a:off x="6726687" y="674352"/>
            <a:ext cx="15349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1200" b="1">
                <a:solidFill>
                  <a:srgbClr val="FF2F9C"/>
                </a:solidFill>
                <a:sym typeface="Calibri"/>
              </a:rPr>
              <a:t>Data Science &amp; AI/ML</a:t>
            </a:r>
          </a:p>
        </p:txBody>
      </p:sp>
      <p:pic>
        <p:nvPicPr>
          <p:cNvPr id="314" name="Picture 313">
            <a:extLst>
              <a:ext uri="{FF2B5EF4-FFF2-40B4-BE49-F238E27FC236}">
                <a16:creationId xmlns:a16="http://schemas.microsoft.com/office/drawing/2014/main" id="{0A85A2CF-FCF5-449A-8A41-68B9EA61BB5F}"/>
              </a:ext>
            </a:extLst>
          </p:cNvPr>
          <p:cNvPicPr>
            <a:picLocks noChangeAspect="1"/>
          </p:cNvPicPr>
          <p:nvPr/>
        </p:nvPicPr>
        <p:blipFill rotWithShape="1">
          <a:blip r:embed="rId17"/>
          <a:srcRect l="50532" t="44981" r="41375" b="42519"/>
          <a:stretch/>
        </p:blipFill>
        <p:spPr>
          <a:xfrm>
            <a:off x="6321051" y="927394"/>
            <a:ext cx="358002" cy="290738"/>
          </a:xfrm>
          <a:prstGeom prst="rect">
            <a:avLst/>
          </a:prstGeom>
        </p:spPr>
      </p:pic>
      <p:sp>
        <p:nvSpPr>
          <p:cNvPr id="315" name="TextBox 314">
            <a:extLst>
              <a:ext uri="{FF2B5EF4-FFF2-40B4-BE49-F238E27FC236}">
                <a16:creationId xmlns:a16="http://schemas.microsoft.com/office/drawing/2014/main" id="{786B6791-E323-4A7C-948E-6FF7702411CB}"/>
              </a:ext>
            </a:extLst>
          </p:cNvPr>
          <p:cNvSpPr txBox="1"/>
          <p:nvPr/>
        </p:nvSpPr>
        <p:spPr>
          <a:xfrm>
            <a:off x="6079910" y="1207439"/>
            <a:ext cx="748595"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900">
                <a:solidFill>
                  <a:srgbClr val="7030A0"/>
                </a:solidFill>
                <a:sym typeface="Calibri"/>
              </a:rPr>
              <a:t>BigQuery ML</a:t>
            </a:r>
          </a:p>
        </p:txBody>
      </p:sp>
      <p:pic>
        <p:nvPicPr>
          <p:cNvPr id="206" name="Picture 205">
            <a:extLst>
              <a:ext uri="{FF2B5EF4-FFF2-40B4-BE49-F238E27FC236}">
                <a16:creationId xmlns:a16="http://schemas.microsoft.com/office/drawing/2014/main" id="{57BA38EE-0E95-4C2B-BE41-3653E8B89123}"/>
              </a:ext>
            </a:extLst>
          </p:cNvPr>
          <p:cNvPicPr>
            <a:picLocks noChangeAspect="1"/>
          </p:cNvPicPr>
          <p:nvPr/>
        </p:nvPicPr>
        <p:blipFill>
          <a:blip r:embed="rId24"/>
          <a:stretch>
            <a:fillRect/>
          </a:stretch>
        </p:blipFill>
        <p:spPr>
          <a:xfrm>
            <a:off x="4663235" y="746379"/>
            <a:ext cx="213105" cy="180676"/>
          </a:xfrm>
          <a:prstGeom prst="rect">
            <a:avLst/>
          </a:prstGeom>
        </p:spPr>
      </p:pic>
      <p:sp>
        <p:nvSpPr>
          <p:cNvPr id="345" name="TextBox 344">
            <a:extLst>
              <a:ext uri="{FF2B5EF4-FFF2-40B4-BE49-F238E27FC236}">
                <a16:creationId xmlns:a16="http://schemas.microsoft.com/office/drawing/2014/main" id="{67B0BD73-0FD0-4294-831D-952098B78244}"/>
              </a:ext>
            </a:extLst>
          </p:cNvPr>
          <p:cNvSpPr txBox="1"/>
          <p:nvPr/>
        </p:nvSpPr>
        <p:spPr>
          <a:xfrm>
            <a:off x="7194968" y="1208645"/>
            <a:ext cx="56005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900">
                <a:solidFill>
                  <a:srgbClr val="7030A0"/>
                </a:solidFill>
                <a:sym typeface="Calibri"/>
              </a:rPr>
              <a:t>Vertex AI</a:t>
            </a:r>
          </a:p>
        </p:txBody>
      </p:sp>
      <p:sp>
        <p:nvSpPr>
          <p:cNvPr id="347" name="TextBox 346">
            <a:extLst>
              <a:ext uri="{FF2B5EF4-FFF2-40B4-BE49-F238E27FC236}">
                <a16:creationId xmlns:a16="http://schemas.microsoft.com/office/drawing/2014/main" id="{D650BF60-83DD-4836-9C12-A29EA05715F2}"/>
              </a:ext>
            </a:extLst>
          </p:cNvPr>
          <p:cNvSpPr txBox="1"/>
          <p:nvPr/>
        </p:nvSpPr>
        <p:spPr>
          <a:xfrm>
            <a:off x="6735840" y="1212332"/>
            <a:ext cx="56005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900">
                <a:solidFill>
                  <a:srgbClr val="7030A0"/>
                </a:solidFill>
                <a:sym typeface="Calibri"/>
              </a:rPr>
              <a:t>Auto ML</a:t>
            </a:r>
          </a:p>
        </p:txBody>
      </p:sp>
      <p:pic>
        <p:nvPicPr>
          <p:cNvPr id="240" name="Picture 239">
            <a:extLst>
              <a:ext uri="{FF2B5EF4-FFF2-40B4-BE49-F238E27FC236}">
                <a16:creationId xmlns:a16="http://schemas.microsoft.com/office/drawing/2014/main" id="{155A51E4-BC12-49BA-8B11-C46D24675F6D}"/>
              </a:ext>
            </a:extLst>
          </p:cNvPr>
          <p:cNvPicPr>
            <a:picLocks noChangeAspect="1"/>
          </p:cNvPicPr>
          <p:nvPr/>
        </p:nvPicPr>
        <p:blipFill>
          <a:blip r:embed="rId25"/>
          <a:stretch>
            <a:fillRect/>
          </a:stretch>
        </p:blipFill>
        <p:spPr>
          <a:xfrm>
            <a:off x="7272319" y="881834"/>
            <a:ext cx="390524" cy="416502"/>
          </a:xfrm>
          <a:prstGeom prst="rect">
            <a:avLst/>
          </a:prstGeom>
        </p:spPr>
      </p:pic>
      <p:sp>
        <p:nvSpPr>
          <p:cNvPr id="360" name="TextBox 359">
            <a:extLst>
              <a:ext uri="{FF2B5EF4-FFF2-40B4-BE49-F238E27FC236}">
                <a16:creationId xmlns:a16="http://schemas.microsoft.com/office/drawing/2014/main" id="{73914273-B974-445D-9774-C3F5091F4E74}"/>
              </a:ext>
            </a:extLst>
          </p:cNvPr>
          <p:cNvSpPr txBox="1"/>
          <p:nvPr/>
        </p:nvSpPr>
        <p:spPr>
          <a:xfrm>
            <a:off x="140153" y="1659117"/>
            <a:ext cx="1040906"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t">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pPr algn="l"/>
            <a:r>
              <a:rPr lang="en-US" sz="800">
                <a:latin typeface="+mn-lt"/>
              </a:rPr>
              <a:t>SAP  Hourly Orders</a:t>
            </a:r>
          </a:p>
        </p:txBody>
      </p:sp>
      <p:sp>
        <p:nvSpPr>
          <p:cNvPr id="361" name="TextBox 360">
            <a:extLst>
              <a:ext uri="{FF2B5EF4-FFF2-40B4-BE49-F238E27FC236}">
                <a16:creationId xmlns:a16="http://schemas.microsoft.com/office/drawing/2014/main" id="{4B47832A-0D0D-4FEC-941B-868814036994}"/>
              </a:ext>
            </a:extLst>
          </p:cNvPr>
          <p:cNvSpPr txBox="1"/>
          <p:nvPr/>
        </p:nvSpPr>
        <p:spPr>
          <a:xfrm>
            <a:off x="140152" y="2161827"/>
            <a:ext cx="1040907"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t">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pPr algn="l"/>
            <a:r>
              <a:rPr lang="en-US" sz="800" dirty="0" err="1">
                <a:latin typeface="+mn-lt"/>
              </a:rPr>
              <a:t>SCOpsBI</a:t>
            </a:r>
            <a:r>
              <a:rPr lang="en-US" sz="800" dirty="0">
                <a:latin typeface="+mn-lt"/>
              </a:rPr>
              <a:t> SQL Server</a:t>
            </a:r>
          </a:p>
        </p:txBody>
      </p:sp>
      <p:cxnSp>
        <p:nvCxnSpPr>
          <p:cNvPr id="364" name="Straight Arrow Connector 225">
            <a:extLst>
              <a:ext uri="{FF2B5EF4-FFF2-40B4-BE49-F238E27FC236}">
                <a16:creationId xmlns:a16="http://schemas.microsoft.com/office/drawing/2014/main" id="{271E3B40-70ED-429A-B7F3-42FC9B3EB555}"/>
              </a:ext>
            </a:extLst>
          </p:cNvPr>
          <p:cNvCxnSpPr>
            <a:cxnSpLocks/>
            <a:stCxn id="508" idx="3"/>
            <a:endCxn id="247" idx="1"/>
          </p:cNvCxnSpPr>
          <p:nvPr/>
        </p:nvCxnSpPr>
        <p:spPr>
          <a:xfrm flipV="1">
            <a:off x="10252184" y="1616952"/>
            <a:ext cx="424479" cy="901778"/>
          </a:xfrm>
          <a:prstGeom prst="bentConnector3">
            <a:avLst>
              <a:gd name="adj1" fmla="val 50000"/>
            </a:avLst>
          </a:prstGeom>
          <a:noFill/>
          <a:ln w="9525" cap="flat" cmpd="sng" algn="ctr">
            <a:solidFill>
              <a:schemeClr val="tx1"/>
            </a:solidFill>
            <a:prstDash val="solid"/>
            <a:tailEnd type="triangle"/>
          </a:ln>
          <a:effectLst/>
        </p:spPr>
      </p:cxnSp>
      <p:sp>
        <p:nvSpPr>
          <p:cNvPr id="256" name="Rectangle: Rounded Corners 255">
            <a:extLst>
              <a:ext uri="{FF2B5EF4-FFF2-40B4-BE49-F238E27FC236}">
                <a16:creationId xmlns:a16="http://schemas.microsoft.com/office/drawing/2014/main" id="{29DA304D-5DAE-4FD2-95F8-41E57A9095E9}"/>
              </a:ext>
            </a:extLst>
          </p:cNvPr>
          <p:cNvSpPr/>
          <p:nvPr/>
        </p:nvSpPr>
        <p:spPr>
          <a:xfrm>
            <a:off x="6078839" y="704294"/>
            <a:ext cx="2781227" cy="721991"/>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a:endParaRPr lang="en-US" sz="1378">
              <a:solidFill>
                <a:srgbClr val="6D6E71"/>
              </a:solidFill>
              <a:cs typeface="Arial" panose="020B0604020202020204" pitchFamily="34" charset="0"/>
              <a:sym typeface="Calibri"/>
            </a:endParaRPr>
          </a:p>
        </p:txBody>
      </p:sp>
      <p:pic>
        <p:nvPicPr>
          <p:cNvPr id="386" name="Picture 385">
            <a:extLst>
              <a:ext uri="{FF2B5EF4-FFF2-40B4-BE49-F238E27FC236}">
                <a16:creationId xmlns:a16="http://schemas.microsoft.com/office/drawing/2014/main" id="{EC60DA00-8D59-49B6-9D43-3F3B2BF8E8E0}"/>
              </a:ext>
            </a:extLst>
          </p:cNvPr>
          <p:cNvPicPr>
            <a:picLocks noChangeAspect="1"/>
          </p:cNvPicPr>
          <p:nvPr/>
        </p:nvPicPr>
        <p:blipFill>
          <a:blip r:embed="rId24"/>
          <a:stretch>
            <a:fillRect/>
          </a:stretch>
        </p:blipFill>
        <p:spPr>
          <a:xfrm>
            <a:off x="6518524" y="719517"/>
            <a:ext cx="213105" cy="180676"/>
          </a:xfrm>
          <a:prstGeom prst="rect">
            <a:avLst/>
          </a:prstGeom>
        </p:spPr>
      </p:pic>
      <p:pic>
        <p:nvPicPr>
          <p:cNvPr id="387" name="Picture 386">
            <a:extLst>
              <a:ext uri="{FF2B5EF4-FFF2-40B4-BE49-F238E27FC236}">
                <a16:creationId xmlns:a16="http://schemas.microsoft.com/office/drawing/2014/main" id="{2E5C1B77-07B7-44E2-8435-42E0716FEC79}"/>
              </a:ext>
            </a:extLst>
          </p:cNvPr>
          <p:cNvPicPr>
            <a:picLocks noChangeAspect="1"/>
          </p:cNvPicPr>
          <p:nvPr/>
        </p:nvPicPr>
        <p:blipFill>
          <a:blip r:embed="rId24"/>
          <a:stretch>
            <a:fillRect/>
          </a:stretch>
        </p:blipFill>
        <p:spPr>
          <a:xfrm>
            <a:off x="11657973" y="2488092"/>
            <a:ext cx="202799" cy="171938"/>
          </a:xfrm>
          <a:prstGeom prst="rect">
            <a:avLst/>
          </a:prstGeom>
        </p:spPr>
      </p:pic>
      <p:pic>
        <p:nvPicPr>
          <p:cNvPr id="8" name="Picture 7">
            <a:extLst>
              <a:ext uri="{FF2B5EF4-FFF2-40B4-BE49-F238E27FC236}">
                <a16:creationId xmlns:a16="http://schemas.microsoft.com/office/drawing/2014/main" id="{87FB8BCD-6F5E-4F42-A8E3-1F2FEFAB1BAD}"/>
              </a:ext>
            </a:extLst>
          </p:cNvPr>
          <p:cNvPicPr>
            <a:picLocks noChangeAspect="1"/>
          </p:cNvPicPr>
          <p:nvPr/>
        </p:nvPicPr>
        <p:blipFill>
          <a:blip r:embed="rId26"/>
          <a:stretch>
            <a:fillRect/>
          </a:stretch>
        </p:blipFill>
        <p:spPr>
          <a:xfrm>
            <a:off x="7719139" y="898993"/>
            <a:ext cx="390524" cy="332373"/>
          </a:xfrm>
          <a:prstGeom prst="rect">
            <a:avLst/>
          </a:prstGeom>
        </p:spPr>
      </p:pic>
      <p:pic>
        <p:nvPicPr>
          <p:cNvPr id="36" name="Picture 35">
            <a:extLst>
              <a:ext uri="{FF2B5EF4-FFF2-40B4-BE49-F238E27FC236}">
                <a16:creationId xmlns:a16="http://schemas.microsoft.com/office/drawing/2014/main" id="{490DA4A9-4FCA-4C64-A459-52327EFBAC47}"/>
              </a:ext>
            </a:extLst>
          </p:cNvPr>
          <p:cNvPicPr>
            <a:picLocks noChangeAspect="1"/>
          </p:cNvPicPr>
          <p:nvPr/>
        </p:nvPicPr>
        <p:blipFill>
          <a:blip r:embed="rId27"/>
          <a:stretch>
            <a:fillRect/>
          </a:stretch>
        </p:blipFill>
        <p:spPr>
          <a:xfrm>
            <a:off x="6755653" y="916567"/>
            <a:ext cx="397590" cy="312302"/>
          </a:xfrm>
          <a:prstGeom prst="rect">
            <a:avLst/>
          </a:prstGeom>
        </p:spPr>
      </p:pic>
      <p:sp>
        <p:nvSpPr>
          <p:cNvPr id="224" name="Rectangle 223">
            <a:extLst>
              <a:ext uri="{FF2B5EF4-FFF2-40B4-BE49-F238E27FC236}">
                <a16:creationId xmlns:a16="http://schemas.microsoft.com/office/drawing/2014/main" id="{7A45C9DE-1286-4F11-BD32-E490A6064912}"/>
              </a:ext>
            </a:extLst>
          </p:cNvPr>
          <p:cNvSpPr/>
          <p:nvPr/>
        </p:nvSpPr>
        <p:spPr>
          <a:xfrm>
            <a:off x="9096055" y="1849527"/>
            <a:ext cx="1073425" cy="1254528"/>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cxnSp>
        <p:nvCxnSpPr>
          <p:cNvPr id="118" name="Straight Arrow Connector 117">
            <a:extLst>
              <a:ext uri="{FF2B5EF4-FFF2-40B4-BE49-F238E27FC236}">
                <a16:creationId xmlns:a16="http://schemas.microsoft.com/office/drawing/2014/main" id="{4EECC4C7-C03C-4A77-B4B0-30A39D55C35D}"/>
              </a:ext>
            </a:extLst>
          </p:cNvPr>
          <p:cNvCxnSpPr>
            <a:cxnSpLocks/>
            <a:stCxn id="224" idx="2"/>
          </p:cNvCxnSpPr>
          <p:nvPr/>
        </p:nvCxnSpPr>
        <p:spPr>
          <a:xfrm>
            <a:off x="9632768" y="3104055"/>
            <a:ext cx="0" cy="548562"/>
          </a:xfrm>
          <a:prstGeom prst="straightConnector1">
            <a:avLst/>
          </a:prstGeom>
          <a:noFill/>
          <a:ln w="9525" cap="flat" cmpd="sng" algn="ctr">
            <a:solidFill>
              <a:srgbClr val="808080"/>
            </a:solidFill>
            <a:prstDash val="solid"/>
            <a:headEnd type="triangle"/>
            <a:tailEnd type="triangle"/>
          </a:ln>
          <a:effectLst/>
        </p:spPr>
      </p:cxnSp>
      <p:sp>
        <p:nvSpPr>
          <p:cNvPr id="381" name="Oval 380">
            <a:extLst>
              <a:ext uri="{FF2B5EF4-FFF2-40B4-BE49-F238E27FC236}">
                <a16:creationId xmlns:a16="http://schemas.microsoft.com/office/drawing/2014/main" id="{7FB28C55-80F9-451E-B272-FD8F57698000}"/>
              </a:ext>
            </a:extLst>
          </p:cNvPr>
          <p:cNvSpPr/>
          <p:nvPr/>
        </p:nvSpPr>
        <p:spPr>
          <a:xfrm>
            <a:off x="9181635" y="1885723"/>
            <a:ext cx="206011" cy="213391"/>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cs typeface="Arial" panose="020B0604020202020204" pitchFamily="34" charset="0"/>
              </a:rPr>
              <a:t>8</a:t>
            </a:r>
          </a:p>
        </p:txBody>
      </p:sp>
      <p:pic>
        <p:nvPicPr>
          <p:cNvPr id="382" name="Picture 381">
            <a:extLst>
              <a:ext uri="{FF2B5EF4-FFF2-40B4-BE49-F238E27FC236}">
                <a16:creationId xmlns:a16="http://schemas.microsoft.com/office/drawing/2014/main" id="{C67813B5-A553-4B68-AC64-BE660BE15931}"/>
              </a:ext>
            </a:extLst>
          </p:cNvPr>
          <p:cNvPicPr>
            <a:picLocks noChangeAspect="1"/>
          </p:cNvPicPr>
          <p:nvPr/>
        </p:nvPicPr>
        <p:blipFill rotWithShape="1">
          <a:blip r:embed="rId17"/>
          <a:srcRect l="50532" t="44981" r="41375" b="42519"/>
          <a:stretch/>
        </p:blipFill>
        <p:spPr>
          <a:xfrm>
            <a:off x="9435489" y="2282162"/>
            <a:ext cx="402416" cy="282311"/>
          </a:xfrm>
          <a:prstGeom prst="rect">
            <a:avLst/>
          </a:prstGeom>
        </p:spPr>
      </p:pic>
      <p:sp>
        <p:nvSpPr>
          <p:cNvPr id="383" name="TextBox 382">
            <a:extLst>
              <a:ext uri="{FF2B5EF4-FFF2-40B4-BE49-F238E27FC236}">
                <a16:creationId xmlns:a16="http://schemas.microsoft.com/office/drawing/2014/main" id="{C7656AB0-90DC-407F-A66D-A3C0583F0B23}"/>
              </a:ext>
            </a:extLst>
          </p:cNvPr>
          <p:cNvSpPr txBox="1"/>
          <p:nvPr/>
        </p:nvSpPr>
        <p:spPr>
          <a:xfrm>
            <a:off x="9241332" y="2606372"/>
            <a:ext cx="855662" cy="507831"/>
          </a:xfrm>
          <a:prstGeom prst="rect">
            <a:avLst/>
          </a:prstGeom>
          <a:noFill/>
          <a:ln w="3175">
            <a:noFill/>
          </a:ln>
        </p:spPr>
        <p:txBody>
          <a:bodyPr wrap="square" lIns="91440" tIns="45720" rIns="91440" bIns="45720" rtlCol="0" anchor="t">
            <a:spAutoFit/>
          </a:bodyPr>
          <a:lstStyle/>
          <a:p>
            <a:pPr algn="ctr" defTabSz="685732" fontAlgn="base" hangingPunct="1">
              <a:spcBef>
                <a:spcPct val="0"/>
              </a:spcBef>
              <a:spcAft>
                <a:spcPct val="0"/>
              </a:spcAft>
              <a:defRPr/>
            </a:pPr>
            <a:r>
              <a:rPr lang="en-US" sz="900" dirty="0" err="1">
                <a:solidFill>
                  <a:srgbClr val="7030A0"/>
                </a:solidFill>
                <a:cs typeface="Arial" panose="020B0604020202020204" pitchFamily="34" charset="0"/>
              </a:rPr>
              <a:t>BigQuery</a:t>
            </a:r>
            <a:endParaRPr lang="en-US" sz="900">
              <a:solidFill>
                <a:srgbClr val="7030A0"/>
              </a:solidFill>
              <a:cs typeface="Arial" panose="020B0604020202020204" pitchFamily="34" charset="0"/>
            </a:endParaRPr>
          </a:p>
          <a:p>
            <a:pPr algn="ctr" defTabSz="685732">
              <a:spcBef>
                <a:spcPct val="0"/>
              </a:spcBef>
              <a:spcAft>
                <a:spcPct val="0"/>
              </a:spcAft>
              <a:defRPr/>
            </a:pPr>
            <a:r>
              <a:rPr lang="en-US" sz="900" dirty="0">
                <a:solidFill>
                  <a:srgbClr val="007CC3"/>
                </a:solidFill>
                <a:cs typeface="Arial"/>
              </a:rPr>
              <a:t>Data Products</a:t>
            </a:r>
          </a:p>
          <a:p>
            <a:pPr algn="ctr" defTabSz="685732">
              <a:spcBef>
                <a:spcPct val="0"/>
              </a:spcBef>
              <a:spcAft>
                <a:spcPct val="0"/>
              </a:spcAft>
              <a:defRPr/>
            </a:pPr>
            <a:r>
              <a:rPr lang="en-US" sz="900" dirty="0">
                <a:solidFill>
                  <a:srgbClr val="007CC3"/>
                </a:solidFill>
                <a:cs typeface="Arial"/>
              </a:rPr>
              <a:t>Semantic</a:t>
            </a:r>
          </a:p>
        </p:txBody>
      </p:sp>
      <p:sp>
        <p:nvSpPr>
          <p:cNvPr id="346" name="TextBox 345">
            <a:extLst>
              <a:ext uri="{FF2B5EF4-FFF2-40B4-BE49-F238E27FC236}">
                <a16:creationId xmlns:a16="http://schemas.microsoft.com/office/drawing/2014/main" id="{196DE0FD-8970-47B7-AD20-9F739FF0F6F7}"/>
              </a:ext>
            </a:extLst>
          </p:cNvPr>
          <p:cNvSpPr txBox="1"/>
          <p:nvPr/>
        </p:nvSpPr>
        <p:spPr>
          <a:xfrm>
            <a:off x="7684149" y="1210211"/>
            <a:ext cx="638752"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sz="900">
                <a:solidFill>
                  <a:srgbClr val="7030A0"/>
                </a:solidFill>
                <a:sym typeface="Calibri"/>
              </a:rPr>
              <a:t>AI Platform</a:t>
            </a:r>
          </a:p>
        </p:txBody>
      </p:sp>
      <p:sp>
        <p:nvSpPr>
          <p:cNvPr id="225" name="TextBox 224">
            <a:extLst>
              <a:ext uri="{FF2B5EF4-FFF2-40B4-BE49-F238E27FC236}">
                <a16:creationId xmlns:a16="http://schemas.microsoft.com/office/drawing/2014/main" id="{B7F7351F-18FC-4F7C-B03B-84618CC6BE5B}"/>
              </a:ext>
            </a:extLst>
          </p:cNvPr>
          <p:cNvSpPr txBox="1"/>
          <p:nvPr/>
        </p:nvSpPr>
        <p:spPr>
          <a:xfrm>
            <a:off x="9396112" y="1867260"/>
            <a:ext cx="731342" cy="230832"/>
          </a:xfrm>
          <a:prstGeom prst="rect">
            <a:avLst/>
          </a:prstGeom>
          <a:solidFill>
            <a:srgbClr val="FFFF00"/>
          </a:solidFill>
        </p:spPr>
        <p:txBody>
          <a:bodyPr wrap="square" rtlCol="0">
            <a:spAutoFit/>
          </a:bodyPr>
          <a:lstStyle/>
          <a:p>
            <a:pPr algn="ctr" defTabSz="685800" fontAlgn="base" hangingPunct="1">
              <a:spcBef>
                <a:spcPct val="0"/>
              </a:spcBef>
              <a:spcAft>
                <a:spcPct val="0"/>
              </a:spcAft>
              <a:defRPr/>
            </a:pPr>
            <a:r>
              <a:rPr lang="en-US" sz="900" b="1" kern="1200" dirty="0">
                <a:cs typeface="Arial" panose="020B0604020202020204" pitchFamily="34" charset="0"/>
              </a:rPr>
              <a:t>GOLD</a:t>
            </a:r>
          </a:p>
        </p:txBody>
      </p:sp>
      <p:sp>
        <p:nvSpPr>
          <p:cNvPr id="227" name="TextBox 226">
            <a:extLst>
              <a:ext uri="{FF2B5EF4-FFF2-40B4-BE49-F238E27FC236}">
                <a16:creationId xmlns:a16="http://schemas.microsoft.com/office/drawing/2014/main" id="{767583D6-E6E8-458F-8C6C-9E91C643EB25}"/>
              </a:ext>
            </a:extLst>
          </p:cNvPr>
          <p:cNvSpPr txBox="1"/>
          <p:nvPr/>
        </p:nvSpPr>
        <p:spPr>
          <a:xfrm>
            <a:off x="7046014" y="3194500"/>
            <a:ext cx="858341" cy="207749"/>
          </a:xfrm>
          <a:prstGeom prst="rect">
            <a:avLst/>
          </a:prstGeom>
          <a:noFill/>
        </p:spPr>
        <p:txBody>
          <a:bodyPr wrap="square" rtlCol="0">
            <a:spAutoFit/>
          </a:bodyPr>
          <a:lstStyle/>
          <a:p>
            <a:pPr algn="ctr" defTabSz="685800" fontAlgn="base" hangingPunct="1">
              <a:spcBef>
                <a:spcPct val="0"/>
              </a:spcBef>
              <a:spcAft>
                <a:spcPct val="0"/>
              </a:spcAft>
              <a:defRPr/>
            </a:pPr>
            <a:r>
              <a:rPr lang="en-US" sz="750" kern="1200">
                <a:cs typeface="Arial" panose="020B0604020202020204" pitchFamily="34" charset="0"/>
              </a:rPr>
              <a:t>Transformation</a:t>
            </a:r>
          </a:p>
        </p:txBody>
      </p:sp>
      <p:cxnSp>
        <p:nvCxnSpPr>
          <p:cNvPr id="123" name="Straight Arrow Connector 122">
            <a:extLst>
              <a:ext uri="{FF2B5EF4-FFF2-40B4-BE49-F238E27FC236}">
                <a16:creationId xmlns:a16="http://schemas.microsoft.com/office/drawing/2014/main" id="{E7015B8A-5CA8-47EB-B2ED-198544EDA70D}"/>
              </a:ext>
            </a:extLst>
          </p:cNvPr>
          <p:cNvCxnSpPr>
            <a:cxnSpLocks/>
            <a:stCxn id="445" idx="2"/>
          </p:cNvCxnSpPr>
          <p:nvPr/>
        </p:nvCxnSpPr>
        <p:spPr>
          <a:xfrm>
            <a:off x="6729555" y="3104055"/>
            <a:ext cx="0" cy="509151"/>
          </a:xfrm>
          <a:prstGeom prst="straightConnector1">
            <a:avLst/>
          </a:prstGeom>
          <a:noFill/>
          <a:ln w="127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1" name="TextBox 180">
            <a:extLst>
              <a:ext uri="{FF2B5EF4-FFF2-40B4-BE49-F238E27FC236}">
                <a16:creationId xmlns:a16="http://schemas.microsoft.com/office/drawing/2014/main" id="{6E39D637-AAD1-41F3-B7FC-7B8460CA47C1}"/>
              </a:ext>
            </a:extLst>
          </p:cNvPr>
          <p:cNvSpPr txBox="1"/>
          <p:nvPr/>
        </p:nvSpPr>
        <p:spPr>
          <a:xfrm>
            <a:off x="158613" y="3170113"/>
            <a:ext cx="1038975" cy="214830"/>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RIS–</a:t>
            </a:r>
            <a:r>
              <a:rPr lang="en-US" sz="700">
                <a:latin typeface="+mn-lt"/>
              </a:rPr>
              <a:t>Azure SQL Server</a:t>
            </a:r>
          </a:p>
        </p:txBody>
      </p:sp>
      <p:sp>
        <p:nvSpPr>
          <p:cNvPr id="182" name="TextBox 181">
            <a:extLst>
              <a:ext uri="{FF2B5EF4-FFF2-40B4-BE49-F238E27FC236}">
                <a16:creationId xmlns:a16="http://schemas.microsoft.com/office/drawing/2014/main" id="{EA24BFA5-6D06-4A31-B655-0E5B75517901}"/>
              </a:ext>
            </a:extLst>
          </p:cNvPr>
          <p:cNvSpPr txBox="1"/>
          <p:nvPr/>
        </p:nvSpPr>
        <p:spPr>
          <a:xfrm>
            <a:off x="127650" y="3938749"/>
            <a:ext cx="581385"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Samson</a:t>
            </a:r>
          </a:p>
        </p:txBody>
      </p:sp>
      <p:sp>
        <p:nvSpPr>
          <p:cNvPr id="184" name="TextBox 183">
            <a:extLst>
              <a:ext uri="{FF2B5EF4-FFF2-40B4-BE49-F238E27FC236}">
                <a16:creationId xmlns:a16="http://schemas.microsoft.com/office/drawing/2014/main" id="{F25A0FDA-DF99-4557-9E95-835246FFC8C1}"/>
              </a:ext>
            </a:extLst>
          </p:cNvPr>
          <p:cNvSpPr txBox="1"/>
          <p:nvPr/>
        </p:nvSpPr>
        <p:spPr>
          <a:xfrm>
            <a:off x="733881" y="3938749"/>
            <a:ext cx="498505"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Metro</a:t>
            </a:r>
          </a:p>
        </p:txBody>
      </p:sp>
      <p:sp>
        <p:nvSpPr>
          <p:cNvPr id="186" name="TextBox 185">
            <a:extLst>
              <a:ext uri="{FF2B5EF4-FFF2-40B4-BE49-F238E27FC236}">
                <a16:creationId xmlns:a16="http://schemas.microsoft.com/office/drawing/2014/main" id="{8EF816B5-913C-4B57-80E6-75342902DFC1}"/>
              </a:ext>
            </a:extLst>
          </p:cNvPr>
          <p:cNvSpPr txBox="1"/>
          <p:nvPr/>
        </p:nvSpPr>
        <p:spPr>
          <a:xfrm>
            <a:off x="131651" y="4426722"/>
            <a:ext cx="572300"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Amperity</a:t>
            </a:r>
          </a:p>
        </p:txBody>
      </p:sp>
      <p:sp>
        <p:nvSpPr>
          <p:cNvPr id="187" name="TextBox 186">
            <a:extLst>
              <a:ext uri="{FF2B5EF4-FFF2-40B4-BE49-F238E27FC236}">
                <a16:creationId xmlns:a16="http://schemas.microsoft.com/office/drawing/2014/main" id="{A6151580-BFAE-41E9-81C3-25EE16BDA99D}"/>
              </a:ext>
            </a:extLst>
          </p:cNvPr>
          <p:cNvSpPr txBox="1"/>
          <p:nvPr/>
        </p:nvSpPr>
        <p:spPr>
          <a:xfrm>
            <a:off x="163466" y="2917921"/>
            <a:ext cx="1038975"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 CSR TD (Activations)</a:t>
            </a:r>
          </a:p>
        </p:txBody>
      </p:sp>
      <p:sp>
        <p:nvSpPr>
          <p:cNvPr id="188" name="TextBox 187">
            <a:extLst>
              <a:ext uri="{FF2B5EF4-FFF2-40B4-BE49-F238E27FC236}">
                <a16:creationId xmlns:a16="http://schemas.microsoft.com/office/drawing/2014/main" id="{2E634507-C682-44FE-A6E4-51A90F3A4F37}"/>
              </a:ext>
            </a:extLst>
          </p:cNvPr>
          <p:cNvSpPr txBox="1"/>
          <p:nvPr/>
        </p:nvSpPr>
        <p:spPr>
          <a:xfrm>
            <a:off x="131503" y="4184305"/>
            <a:ext cx="572300" cy="223005"/>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SFDC</a:t>
            </a:r>
          </a:p>
        </p:txBody>
      </p:sp>
      <p:sp>
        <p:nvSpPr>
          <p:cNvPr id="189" name="TextBox 188">
            <a:extLst>
              <a:ext uri="{FF2B5EF4-FFF2-40B4-BE49-F238E27FC236}">
                <a16:creationId xmlns:a16="http://schemas.microsoft.com/office/drawing/2014/main" id="{D16E1BD1-A0E8-4B6B-A9B2-5B0E71CEC5F2}"/>
              </a:ext>
            </a:extLst>
          </p:cNvPr>
          <p:cNvSpPr txBox="1"/>
          <p:nvPr/>
        </p:nvSpPr>
        <p:spPr>
          <a:xfrm>
            <a:off x="737403" y="4423560"/>
            <a:ext cx="498505"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Cupid</a:t>
            </a:r>
          </a:p>
        </p:txBody>
      </p:sp>
      <p:sp>
        <p:nvSpPr>
          <p:cNvPr id="193" name="Rectangle: Rounded Corners 192">
            <a:extLst>
              <a:ext uri="{FF2B5EF4-FFF2-40B4-BE49-F238E27FC236}">
                <a16:creationId xmlns:a16="http://schemas.microsoft.com/office/drawing/2014/main" id="{9CDA191D-CDE8-4655-A80D-D8009AA1E7C4}"/>
              </a:ext>
            </a:extLst>
          </p:cNvPr>
          <p:cNvSpPr/>
          <p:nvPr/>
        </p:nvSpPr>
        <p:spPr>
          <a:xfrm>
            <a:off x="6473909" y="5504410"/>
            <a:ext cx="3777160" cy="739900"/>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r>
              <a:rPr lang="en-US" sz="900" kern="1200">
                <a:solidFill>
                  <a:srgbClr val="6D6E71"/>
                </a:solidFill>
                <a:cs typeface="Arial" panose="020B0604020202020204" pitchFamily="34" charset="0"/>
              </a:rPr>
              <a:t>                </a:t>
            </a:r>
          </a:p>
        </p:txBody>
      </p:sp>
      <p:sp>
        <p:nvSpPr>
          <p:cNvPr id="194" name="TextBox 193">
            <a:extLst>
              <a:ext uri="{FF2B5EF4-FFF2-40B4-BE49-F238E27FC236}">
                <a16:creationId xmlns:a16="http://schemas.microsoft.com/office/drawing/2014/main" id="{8692F2B3-31A2-4E25-B009-D2DA7AAB4959}"/>
              </a:ext>
            </a:extLst>
          </p:cNvPr>
          <p:cNvSpPr txBox="1"/>
          <p:nvPr/>
        </p:nvSpPr>
        <p:spPr>
          <a:xfrm>
            <a:off x="128867" y="4672236"/>
            <a:ext cx="572299"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Nuance</a:t>
            </a:r>
          </a:p>
        </p:txBody>
      </p:sp>
      <p:sp>
        <p:nvSpPr>
          <p:cNvPr id="195" name="TextBox 194">
            <a:extLst>
              <a:ext uri="{FF2B5EF4-FFF2-40B4-BE49-F238E27FC236}">
                <a16:creationId xmlns:a16="http://schemas.microsoft.com/office/drawing/2014/main" id="{081A0B16-6E07-4E4D-AB19-205F0956D9F5}"/>
              </a:ext>
            </a:extLst>
          </p:cNvPr>
          <p:cNvSpPr txBox="1"/>
          <p:nvPr/>
        </p:nvSpPr>
        <p:spPr>
          <a:xfrm>
            <a:off x="131503" y="5166398"/>
            <a:ext cx="559322"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Surveys</a:t>
            </a:r>
          </a:p>
        </p:txBody>
      </p:sp>
      <p:sp>
        <p:nvSpPr>
          <p:cNvPr id="196" name="TextBox 195">
            <a:extLst>
              <a:ext uri="{FF2B5EF4-FFF2-40B4-BE49-F238E27FC236}">
                <a16:creationId xmlns:a16="http://schemas.microsoft.com/office/drawing/2014/main" id="{12F378EA-9383-42FA-8E15-57C58B8826FC}"/>
              </a:ext>
            </a:extLst>
          </p:cNvPr>
          <p:cNvSpPr txBox="1"/>
          <p:nvPr/>
        </p:nvSpPr>
        <p:spPr>
          <a:xfrm>
            <a:off x="733881" y="4915491"/>
            <a:ext cx="503476"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Retail</a:t>
            </a:r>
          </a:p>
        </p:txBody>
      </p:sp>
      <p:sp>
        <p:nvSpPr>
          <p:cNvPr id="202" name="TextBox 201">
            <a:extLst>
              <a:ext uri="{FF2B5EF4-FFF2-40B4-BE49-F238E27FC236}">
                <a16:creationId xmlns:a16="http://schemas.microsoft.com/office/drawing/2014/main" id="{D4FDED2E-2EB5-4D9E-B56B-BD6676728DA4}"/>
              </a:ext>
            </a:extLst>
          </p:cNvPr>
          <p:cNvSpPr txBox="1"/>
          <p:nvPr/>
        </p:nvSpPr>
        <p:spPr>
          <a:xfrm>
            <a:off x="8252298" y="1210476"/>
            <a:ext cx="659494"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rgbClr val="7030A0"/>
                </a:solidFill>
                <a:effectLst/>
                <a:uFillTx/>
                <a:latin typeface="+mn-lt"/>
                <a:ea typeface="+mn-ea"/>
                <a:cs typeface="+mn-cs"/>
                <a:sym typeface="Calibri"/>
              </a:rPr>
              <a:t>Dialogflow</a:t>
            </a:r>
          </a:p>
        </p:txBody>
      </p:sp>
      <p:sp>
        <p:nvSpPr>
          <p:cNvPr id="208" name="TextBox 207">
            <a:extLst>
              <a:ext uri="{FF2B5EF4-FFF2-40B4-BE49-F238E27FC236}">
                <a16:creationId xmlns:a16="http://schemas.microsoft.com/office/drawing/2014/main" id="{94A1C716-74D7-433F-A5FF-8EC49990E4DE}"/>
              </a:ext>
            </a:extLst>
          </p:cNvPr>
          <p:cNvSpPr txBox="1"/>
          <p:nvPr/>
        </p:nvSpPr>
        <p:spPr>
          <a:xfrm>
            <a:off x="135628" y="4911572"/>
            <a:ext cx="572298"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Care</a:t>
            </a:r>
          </a:p>
        </p:txBody>
      </p:sp>
      <p:sp>
        <p:nvSpPr>
          <p:cNvPr id="209" name="TextBox 208">
            <a:extLst>
              <a:ext uri="{FF2B5EF4-FFF2-40B4-BE49-F238E27FC236}">
                <a16:creationId xmlns:a16="http://schemas.microsoft.com/office/drawing/2014/main" id="{858C7D64-4968-48B7-858D-9C736A9F8C12}"/>
              </a:ext>
            </a:extLst>
          </p:cNvPr>
          <p:cNvSpPr txBox="1"/>
          <p:nvPr/>
        </p:nvSpPr>
        <p:spPr>
          <a:xfrm>
            <a:off x="741363" y="4187667"/>
            <a:ext cx="487245"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Sprint</a:t>
            </a:r>
          </a:p>
        </p:txBody>
      </p:sp>
      <p:sp>
        <p:nvSpPr>
          <p:cNvPr id="219" name="Rectangle: Rounded Corners 75">
            <a:extLst>
              <a:ext uri="{FF2B5EF4-FFF2-40B4-BE49-F238E27FC236}">
                <a16:creationId xmlns:a16="http://schemas.microsoft.com/office/drawing/2014/main" id="{D526BBE9-D241-4D66-8EA0-918A8DC27EEF}"/>
              </a:ext>
            </a:extLst>
          </p:cNvPr>
          <p:cNvSpPr/>
          <p:nvPr/>
        </p:nvSpPr>
        <p:spPr>
          <a:xfrm>
            <a:off x="6563031" y="5572009"/>
            <a:ext cx="988820" cy="561299"/>
          </a:xfrm>
          <a:prstGeom prst="roundRect">
            <a:avLst/>
          </a:prstGeom>
          <a:solidFill>
            <a:schemeClr val="tx2">
              <a:lumMod val="10000"/>
              <a:lumOff val="90000"/>
            </a:schemeClr>
          </a:solidFill>
          <a:ln w="3175">
            <a:solidFill>
              <a:srgbClr val="00B8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hangingPunct="1">
              <a:defRPr/>
            </a:pPr>
            <a:r>
              <a:rPr lang="en-US" sz="1200" b="1" kern="1200">
                <a:solidFill>
                  <a:srgbClr val="FF2F9C"/>
                </a:solidFill>
                <a:cs typeface="Arial" panose="020B0604020202020204" pitchFamily="34" charset="0"/>
              </a:rPr>
              <a:t>Monitoring</a:t>
            </a:r>
          </a:p>
        </p:txBody>
      </p:sp>
      <p:pic>
        <p:nvPicPr>
          <p:cNvPr id="232" name="Picture 231">
            <a:extLst>
              <a:ext uri="{FF2B5EF4-FFF2-40B4-BE49-F238E27FC236}">
                <a16:creationId xmlns:a16="http://schemas.microsoft.com/office/drawing/2014/main" id="{B8E5DB68-793D-42AC-AA09-2CB5E0A7A11B}"/>
              </a:ext>
            </a:extLst>
          </p:cNvPr>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13031" y="4843163"/>
            <a:ext cx="317658" cy="263595"/>
          </a:xfrm>
          <a:prstGeom prst="rect">
            <a:avLst/>
          </a:prstGeom>
        </p:spPr>
      </p:pic>
      <p:sp>
        <p:nvSpPr>
          <p:cNvPr id="233" name="TextBox 232">
            <a:extLst>
              <a:ext uri="{FF2B5EF4-FFF2-40B4-BE49-F238E27FC236}">
                <a16:creationId xmlns:a16="http://schemas.microsoft.com/office/drawing/2014/main" id="{02060AB9-39D9-4A40-9469-C75FCE9E7FE4}"/>
              </a:ext>
            </a:extLst>
          </p:cNvPr>
          <p:cNvSpPr txBox="1"/>
          <p:nvPr/>
        </p:nvSpPr>
        <p:spPr>
          <a:xfrm>
            <a:off x="6766804" y="5111463"/>
            <a:ext cx="1336149"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rgbClr val="7030A0"/>
                </a:solidFill>
                <a:effectLst/>
                <a:uFillTx/>
                <a:latin typeface="+mn-lt"/>
                <a:ea typeface="+mn-ea"/>
                <a:cs typeface="+mn-cs"/>
                <a:sym typeface="Calibri"/>
              </a:rPr>
              <a:t>Source Code Repository</a:t>
            </a:r>
          </a:p>
        </p:txBody>
      </p:sp>
      <p:sp>
        <p:nvSpPr>
          <p:cNvPr id="37" name="TextBox 36">
            <a:extLst>
              <a:ext uri="{FF2B5EF4-FFF2-40B4-BE49-F238E27FC236}">
                <a16:creationId xmlns:a16="http://schemas.microsoft.com/office/drawing/2014/main" id="{77B45795-E364-4AC7-A9FD-556B60B2418F}"/>
              </a:ext>
            </a:extLst>
          </p:cNvPr>
          <p:cNvSpPr txBox="1"/>
          <p:nvPr/>
        </p:nvSpPr>
        <p:spPr>
          <a:xfrm>
            <a:off x="5732207" y="5594500"/>
            <a:ext cx="69261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900" b="0">
                <a:solidFill>
                  <a:schemeClr val="tx1"/>
                </a:solidFill>
                <a:latin typeface="+mn-lt"/>
              </a:rPr>
              <a:t>Integration with TMO Governance Platform</a:t>
            </a:r>
          </a:p>
        </p:txBody>
      </p:sp>
      <p:pic>
        <p:nvPicPr>
          <p:cNvPr id="207" name="Picture 206">
            <a:extLst>
              <a:ext uri="{FF2B5EF4-FFF2-40B4-BE49-F238E27FC236}">
                <a16:creationId xmlns:a16="http://schemas.microsoft.com/office/drawing/2014/main" id="{C4D424A3-5579-4C03-9863-D6E8D99384D2}"/>
              </a:ext>
            </a:extLst>
          </p:cNvPr>
          <p:cNvPicPr>
            <a:picLocks noChangeAspect="1"/>
          </p:cNvPicPr>
          <p:nvPr/>
        </p:nvPicPr>
        <p:blipFill>
          <a:blip r:embed="rId29"/>
          <a:stretch>
            <a:fillRect/>
          </a:stretch>
        </p:blipFill>
        <p:spPr>
          <a:xfrm>
            <a:off x="5268031" y="5683075"/>
            <a:ext cx="296746" cy="280870"/>
          </a:xfrm>
          <a:prstGeom prst="rect">
            <a:avLst/>
          </a:prstGeom>
        </p:spPr>
      </p:pic>
      <p:pic>
        <p:nvPicPr>
          <p:cNvPr id="229" name="Picture 228">
            <a:extLst>
              <a:ext uri="{FF2B5EF4-FFF2-40B4-BE49-F238E27FC236}">
                <a16:creationId xmlns:a16="http://schemas.microsoft.com/office/drawing/2014/main" id="{4D1C2D54-11E4-472A-9D01-F8B2A08DC34D}"/>
              </a:ext>
            </a:extLst>
          </p:cNvPr>
          <p:cNvPicPr>
            <a:picLocks noChangeAspect="1"/>
          </p:cNvPicPr>
          <p:nvPr/>
        </p:nvPicPr>
        <p:blipFill>
          <a:blip r:embed="rId3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70467" y="4828395"/>
            <a:ext cx="829510" cy="324412"/>
          </a:xfrm>
          <a:prstGeom prst="rect">
            <a:avLst/>
          </a:prstGeom>
        </p:spPr>
      </p:pic>
      <p:sp>
        <p:nvSpPr>
          <p:cNvPr id="234" name="Oval 233">
            <a:extLst>
              <a:ext uri="{FF2B5EF4-FFF2-40B4-BE49-F238E27FC236}">
                <a16:creationId xmlns:a16="http://schemas.microsoft.com/office/drawing/2014/main" id="{B4EAEAFA-C437-49AB-9C16-5EB56056EE4E}"/>
              </a:ext>
            </a:extLst>
          </p:cNvPr>
          <p:cNvSpPr/>
          <p:nvPr/>
        </p:nvSpPr>
        <p:spPr>
          <a:xfrm>
            <a:off x="9607814" y="5572708"/>
            <a:ext cx="348716" cy="297382"/>
          </a:xfrm>
          <a:prstGeom prst="ellipse">
            <a:avLst/>
          </a:prstGeom>
          <a:solidFill>
            <a:srgbClr val="FF2F9C"/>
          </a:solidFill>
          <a:ln>
            <a:noFill/>
          </a:ln>
        </p:spPr>
        <p:style>
          <a:lnRef idx="1">
            <a:schemeClr val="accent6"/>
          </a:lnRef>
          <a:fillRef idx="3">
            <a:schemeClr val="accent6"/>
          </a:fillRef>
          <a:effectRef idx="2">
            <a:schemeClr val="accent6"/>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235" name="Graphic 234">
            <a:extLst>
              <a:ext uri="{FF2B5EF4-FFF2-40B4-BE49-F238E27FC236}">
                <a16:creationId xmlns:a16="http://schemas.microsoft.com/office/drawing/2014/main" id="{B08B56B8-86A3-4BE2-9FF1-E2CE0E527D1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607814" y="5584223"/>
            <a:ext cx="348716" cy="264156"/>
          </a:xfrm>
          <a:prstGeom prst="rect">
            <a:avLst/>
          </a:prstGeom>
        </p:spPr>
      </p:pic>
      <p:pic>
        <p:nvPicPr>
          <p:cNvPr id="57" name="Picture 56">
            <a:extLst>
              <a:ext uri="{FF2B5EF4-FFF2-40B4-BE49-F238E27FC236}">
                <a16:creationId xmlns:a16="http://schemas.microsoft.com/office/drawing/2014/main" id="{C1D227AB-AC09-423A-BD9B-AC623CC615FD}"/>
              </a:ext>
            </a:extLst>
          </p:cNvPr>
          <p:cNvPicPr>
            <a:picLocks noChangeAspect="1"/>
          </p:cNvPicPr>
          <p:nvPr/>
        </p:nvPicPr>
        <p:blipFill>
          <a:blip r:embed="rId33"/>
          <a:stretch>
            <a:fillRect/>
          </a:stretch>
        </p:blipFill>
        <p:spPr>
          <a:xfrm>
            <a:off x="8306174" y="878941"/>
            <a:ext cx="352425" cy="352425"/>
          </a:xfrm>
          <a:prstGeom prst="rect">
            <a:avLst/>
          </a:prstGeom>
        </p:spPr>
      </p:pic>
      <p:sp>
        <p:nvSpPr>
          <p:cNvPr id="58" name="TextBox 57">
            <a:extLst>
              <a:ext uri="{FF2B5EF4-FFF2-40B4-BE49-F238E27FC236}">
                <a16:creationId xmlns:a16="http://schemas.microsoft.com/office/drawing/2014/main" id="{754DAF4B-F9BD-40EA-A81E-D203697A67D7}"/>
              </a:ext>
            </a:extLst>
          </p:cNvPr>
          <p:cNvSpPr txBox="1"/>
          <p:nvPr/>
        </p:nvSpPr>
        <p:spPr>
          <a:xfrm>
            <a:off x="2766433" y="6551381"/>
            <a:ext cx="7190098" cy="230830"/>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900" b="1">
                <a:solidFill>
                  <a:srgbClr val="000000"/>
                </a:solidFill>
                <a:sym typeface="Calibri"/>
              </a:rPr>
              <a:t>Note</a:t>
            </a:r>
            <a:r>
              <a:rPr lang="en-US" sz="900">
                <a:solidFill>
                  <a:srgbClr val="000000"/>
                </a:solidFill>
                <a:sym typeface="Calibri"/>
              </a:rPr>
              <a:t>: In the Solution architecture Step#2, un-masked source data masking approach needs further reviews to finalize the solution of the data masking</a:t>
            </a:r>
            <a:endParaRPr kumimoji="0" lang="en-US" sz="900" i="0" u="none" strike="noStrike" cap="none" spc="0" normalizeH="0" baseline="0">
              <a:ln>
                <a:noFill/>
              </a:ln>
              <a:solidFill>
                <a:srgbClr val="000000"/>
              </a:solidFill>
              <a:effectLst/>
              <a:uFillTx/>
              <a:latin typeface="+mn-lt"/>
              <a:ea typeface="+mn-ea"/>
              <a:cs typeface="+mn-cs"/>
              <a:sym typeface="Calibri"/>
            </a:endParaRPr>
          </a:p>
        </p:txBody>
      </p:sp>
      <p:sp>
        <p:nvSpPr>
          <p:cNvPr id="236" name="TextBox 235">
            <a:extLst>
              <a:ext uri="{FF2B5EF4-FFF2-40B4-BE49-F238E27FC236}">
                <a16:creationId xmlns:a16="http://schemas.microsoft.com/office/drawing/2014/main" id="{A443CE4A-07F9-4854-90B5-01C1092A1DBD}"/>
              </a:ext>
            </a:extLst>
          </p:cNvPr>
          <p:cNvSpPr txBox="1"/>
          <p:nvPr/>
        </p:nvSpPr>
        <p:spPr>
          <a:xfrm>
            <a:off x="9296564" y="5871149"/>
            <a:ext cx="97932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900" b="0">
                <a:solidFill>
                  <a:schemeClr val="tx1"/>
                </a:solidFill>
                <a:latin typeface="+mn-lt"/>
              </a:rPr>
              <a:t>Infosys Operations</a:t>
            </a:r>
          </a:p>
          <a:p>
            <a:pPr algn="ctr"/>
            <a:r>
              <a:rPr lang="en-US" sz="900" b="0">
                <a:solidFill>
                  <a:schemeClr val="tx1"/>
                </a:solidFill>
                <a:latin typeface="+mn-lt"/>
              </a:rPr>
              <a:t>Workbench</a:t>
            </a:r>
          </a:p>
        </p:txBody>
      </p:sp>
      <p:sp>
        <p:nvSpPr>
          <p:cNvPr id="275" name="TextBox 274">
            <a:extLst>
              <a:ext uri="{FF2B5EF4-FFF2-40B4-BE49-F238E27FC236}">
                <a16:creationId xmlns:a16="http://schemas.microsoft.com/office/drawing/2014/main" id="{C41ED7BA-AD76-465A-8B5B-FE2819203D0E}"/>
              </a:ext>
            </a:extLst>
          </p:cNvPr>
          <p:cNvSpPr txBox="1"/>
          <p:nvPr/>
        </p:nvSpPr>
        <p:spPr>
          <a:xfrm>
            <a:off x="8395651" y="3089529"/>
            <a:ext cx="1017233" cy="323165"/>
          </a:xfrm>
          <a:prstGeom prst="rect">
            <a:avLst/>
          </a:prstGeom>
          <a:noFill/>
        </p:spPr>
        <p:txBody>
          <a:bodyPr wrap="square" rtlCol="0">
            <a:spAutoFit/>
          </a:bodyPr>
          <a:lstStyle/>
          <a:p>
            <a:pPr algn="ctr" defTabSz="685800" fontAlgn="base" hangingPunct="1">
              <a:spcBef>
                <a:spcPct val="0"/>
              </a:spcBef>
              <a:spcAft>
                <a:spcPct val="0"/>
              </a:spcAft>
              <a:defRPr/>
            </a:pPr>
            <a:r>
              <a:rPr lang="en-US" sz="750">
                <a:cs typeface="Arial" panose="020B0604020202020204" pitchFamily="34" charset="0"/>
              </a:rPr>
              <a:t>Aggregations</a:t>
            </a:r>
          </a:p>
          <a:p>
            <a:pPr algn="ctr" defTabSz="685800" fontAlgn="base" hangingPunct="1">
              <a:spcBef>
                <a:spcPct val="0"/>
              </a:spcBef>
              <a:spcAft>
                <a:spcPct val="0"/>
              </a:spcAft>
              <a:defRPr/>
            </a:pPr>
            <a:r>
              <a:rPr lang="en-US" sz="750">
                <a:cs typeface="Arial" panose="020B0604020202020204" pitchFamily="34" charset="0"/>
              </a:rPr>
              <a:t>De-normalizations</a:t>
            </a:r>
          </a:p>
        </p:txBody>
      </p:sp>
      <p:sp>
        <p:nvSpPr>
          <p:cNvPr id="324" name="Rectangle 323">
            <a:extLst>
              <a:ext uri="{FF2B5EF4-FFF2-40B4-BE49-F238E27FC236}">
                <a16:creationId xmlns:a16="http://schemas.microsoft.com/office/drawing/2014/main" id="{CB476069-65FC-42E6-AFE0-9E7A888093FF}"/>
              </a:ext>
            </a:extLst>
          </p:cNvPr>
          <p:cNvSpPr/>
          <p:nvPr/>
        </p:nvSpPr>
        <p:spPr>
          <a:xfrm>
            <a:off x="3032254" y="1188134"/>
            <a:ext cx="1389886" cy="1252956"/>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cxnSp>
        <p:nvCxnSpPr>
          <p:cNvPr id="74" name="Straight Arrow Connector 128">
            <a:extLst>
              <a:ext uri="{FF2B5EF4-FFF2-40B4-BE49-F238E27FC236}">
                <a16:creationId xmlns:a16="http://schemas.microsoft.com/office/drawing/2014/main" id="{F0E828E4-4447-47DB-9C92-51095E535833}"/>
              </a:ext>
            </a:extLst>
          </p:cNvPr>
          <p:cNvCxnSpPr>
            <a:cxnSpLocks/>
          </p:cNvCxnSpPr>
          <p:nvPr/>
        </p:nvCxnSpPr>
        <p:spPr>
          <a:xfrm flipV="1">
            <a:off x="2833090" y="1976087"/>
            <a:ext cx="241021" cy="6589"/>
          </a:xfrm>
          <a:prstGeom prst="straightConnector1">
            <a:avLst/>
          </a:prstGeom>
          <a:noFill/>
          <a:ln w="28575" cap="flat" cmpd="sng" algn="ctr">
            <a:solidFill>
              <a:schemeClr val="accent6">
                <a:lumMod val="75000"/>
              </a:schemeClr>
            </a:solidFill>
            <a:prstDash val="solid"/>
            <a:tailEnd type="triangle"/>
          </a:ln>
          <a:effectLst/>
        </p:spPr>
      </p:cxnSp>
      <p:cxnSp>
        <p:nvCxnSpPr>
          <p:cNvPr id="135" name="Straight Arrow Connector 175">
            <a:extLst>
              <a:ext uri="{FF2B5EF4-FFF2-40B4-BE49-F238E27FC236}">
                <a16:creationId xmlns:a16="http://schemas.microsoft.com/office/drawing/2014/main" id="{10CCC62A-2311-476A-96B9-6EAF6C480207}"/>
              </a:ext>
            </a:extLst>
          </p:cNvPr>
          <p:cNvCxnSpPr>
            <a:cxnSpLocks/>
          </p:cNvCxnSpPr>
          <p:nvPr/>
        </p:nvCxnSpPr>
        <p:spPr>
          <a:xfrm flipV="1">
            <a:off x="2822707" y="2897437"/>
            <a:ext cx="239982" cy="11695"/>
          </a:xfrm>
          <a:prstGeom prst="straightConnector1">
            <a:avLst/>
          </a:prstGeom>
          <a:noFill/>
          <a:ln w="28575" cap="flat" cmpd="sng" algn="ctr">
            <a:solidFill>
              <a:srgbClr val="00B050"/>
            </a:solidFill>
            <a:prstDash val="solid"/>
            <a:tailEnd type="triangle"/>
          </a:ln>
          <a:effectLst/>
        </p:spPr>
      </p:cxnSp>
      <p:pic>
        <p:nvPicPr>
          <p:cNvPr id="333" name="Picture 332">
            <a:extLst>
              <a:ext uri="{FF2B5EF4-FFF2-40B4-BE49-F238E27FC236}">
                <a16:creationId xmlns:a16="http://schemas.microsoft.com/office/drawing/2014/main" id="{88FE81F9-A2EA-4744-8626-5592336CF89B}"/>
              </a:ext>
            </a:extLst>
          </p:cNvPr>
          <p:cNvPicPr>
            <a:picLocks noChangeAspect="1"/>
          </p:cNvPicPr>
          <p:nvPr/>
        </p:nvPicPr>
        <p:blipFill>
          <a:blip r:embed="rId34"/>
          <a:stretch>
            <a:fillRect/>
          </a:stretch>
        </p:blipFill>
        <p:spPr>
          <a:xfrm>
            <a:off x="3072494" y="1253992"/>
            <a:ext cx="225981" cy="218188"/>
          </a:xfrm>
          <a:prstGeom prst="rect">
            <a:avLst/>
          </a:prstGeom>
        </p:spPr>
      </p:pic>
      <p:sp>
        <p:nvSpPr>
          <p:cNvPr id="335" name="TextBox 334">
            <a:extLst>
              <a:ext uri="{FF2B5EF4-FFF2-40B4-BE49-F238E27FC236}">
                <a16:creationId xmlns:a16="http://schemas.microsoft.com/office/drawing/2014/main" id="{90E87500-0C6A-431F-89E4-7A0600844801}"/>
              </a:ext>
            </a:extLst>
          </p:cNvPr>
          <p:cNvSpPr txBox="1"/>
          <p:nvPr/>
        </p:nvSpPr>
        <p:spPr>
          <a:xfrm>
            <a:off x="3250917" y="1246380"/>
            <a:ext cx="1230447"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rgbClr val="000000"/>
                </a:solidFill>
                <a:effectLst/>
                <a:uFillTx/>
                <a:latin typeface="+mn-lt"/>
                <a:ea typeface="+mn-ea"/>
                <a:cs typeface="+mn-cs"/>
                <a:sym typeface="Calibri"/>
              </a:rPr>
              <a:t>Storage Transfer Service</a:t>
            </a:r>
          </a:p>
        </p:txBody>
      </p:sp>
      <p:sp>
        <p:nvSpPr>
          <p:cNvPr id="348" name="Rectangle 347">
            <a:extLst>
              <a:ext uri="{FF2B5EF4-FFF2-40B4-BE49-F238E27FC236}">
                <a16:creationId xmlns:a16="http://schemas.microsoft.com/office/drawing/2014/main" id="{FF637D6E-6018-43DF-8914-BF3DBB3597B5}"/>
              </a:ext>
            </a:extLst>
          </p:cNvPr>
          <p:cNvSpPr/>
          <p:nvPr/>
        </p:nvSpPr>
        <p:spPr>
          <a:xfrm>
            <a:off x="3019461" y="2493049"/>
            <a:ext cx="1400167" cy="951258"/>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pic>
        <p:nvPicPr>
          <p:cNvPr id="112" name="Picture 111">
            <a:extLst>
              <a:ext uri="{FF2B5EF4-FFF2-40B4-BE49-F238E27FC236}">
                <a16:creationId xmlns:a16="http://schemas.microsoft.com/office/drawing/2014/main" id="{9E0CBC98-D6D2-4EDB-AD01-AE09262E663E}"/>
              </a:ext>
            </a:extLst>
          </p:cNvPr>
          <p:cNvPicPr>
            <a:picLocks noChangeAspect="1"/>
          </p:cNvPicPr>
          <p:nvPr/>
        </p:nvPicPr>
        <p:blipFill>
          <a:blip r:embed="rId35"/>
          <a:stretch>
            <a:fillRect/>
          </a:stretch>
        </p:blipFill>
        <p:spPr>
          <a:xfrm>
            <a:off x="3136331" y="2872173"/>
            <a:ext cx="310690" cy="321802"/>
          </a:xfrm>
          <a:prstGeom prst="rect">
            <a:avLst/>
          </a:prstGeom>
        </p:spPr>
      </p:pic>
      <p:pic>
        <p:nvPicPr>
          <p:cNvPr id="165" name="Picture 164">
            <a:extLst>
              <a:ext uri="{FF2B5EF4-FFF2-40B4-BE49-F238E27FC236}">
                <a16:creationId xmlns:a16="http://schemas.microsoft.com/office/drawing/2014/main" id="{14D1BEAA-2429-422A-B2AE-6D8D6BF0477B}"/>
              </a:ext>
            </a:extLst>
          </p:cNvPr>
          <p:cNvPicPr>
            <a:picLocks noChangeAspect="1"/>
          </p:cNvPicPr>
          <p:nvPr/>
        </p:nvPicPr>
        <p:blipFill rotWithShape="1">
          <a:blip r:embed="rId36"/>
          <a:srcRect l="28384" t="31345" r="63204" b="55019"/>
          <a:stretch/>
        </p:blipFill>
        <p:spPr>
          <a:xfrm>
            <a:off x="3871499" y="2731662"/>
            <a:ext cx="434790" cy="372112"/>
          </a:xfrm>
          <a:prstGeom prst="rect">
            <a:avLst/>
          </a:prstGeom>
        </p:spPr>
      </p:pic>
      <p:sp>
        <p:nvSpPr>
          <p:cNvPr id="295" name="Rectangle: Rounded Corners 86">
            <a:extLst>
              <a:ext uri="{FF2B5EF4-FFF2-40B4-BE49-F238E27FC236}">
                <a16:creationId xmlns:a16="http://schemas.microsoft.com/office/drawing/2014/main" id="{9484B1C4-908A-49D4-B4FD-389201548141}"/>
              </a:ext>
            </a:extLst>
          </p:cNvPr>
          <p:cNvSpPr/>
          <p:nvPr/>
        </p:nvSpPr>
        <p:spPr>
          <a:xfrm>
            <a:off x="3081885" y="2535828"/>
            <a:ext cx="1260302" cy="825301"/>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sp>
        <p:nvSpPr>
          <p:cNvPr id="115" name="TextBox 114">
            <a:extLst>
              <a:ext uri="{FF2B5EF4-FFF2-40B4-BE49-F238E27FC236}">
                <a16:creationId xmlns:a16="http://schemas.microsoft.com/office/drawing/2014/main" id="{78549F3C-6458-4854-BB2C-87E67D3BB195}"/>
              </a:ext>
            </a:extLst>
          </p:cNvPr>
          <p:cNvSpPr txBox="1"/>
          <p:nvPr/>
        </p:nvSpPr>
        <p:spPr>
          <a:xfrm>
            <a:off x="3084743" y="3114993"/>
            <a:ext cx="718214" cy="2308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Pub/Sub</a:t>
            </a:r>
            <a:endParaRPr lang="en-US" sz="900" kern="1200">
              <a:solidFill>
                <a:srgbClr val="7030A0"/>
              </a:solidFill>
              <a:cs typeface="Arial" panose="020B0604020202020204" pitchFamily="34" charset="0"/>
            </a:endParaRPr>
          </a:p>
        </p:txBody>
      </p:sp>
      <p:sp>
        <p:nvSpPr>
          <p:cNvPr id="117" name="TextBox 116">
            <a:extLst>
              <a:ext uri="{FF2B5EF4-FFF2-40B4-BE49-F238E27FC236}">
                <a16:creationId xmlns:a16="http://schemas.microsoft.com/office/drawing/2014/main" id="{586A66BB-4D73-4114-B4E8-116BAD57C185}"/>
              </a:ext>
            </a:extLst>
          </p:cNvPr>
          <p:cNvSpPr txBox="1"/>
          <p:nvPr/>
        </p:nvSpPr>
        <p:spPr>
          <a:xfrm>
            <a:off x="3727086" y="3100467"/>
            <a:ext cx="678941" cy="2308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Dataflow</a:t>
            </a:r>
            <a:endParaRPr lang="en-US" sz="900" kern="1200">
              <a:solidFill>
                <a:srgbClr val="7030A0"/>
              </a:solidFill>
              <a:cs typeface="Arial" panose="020B0604020202020204" pitchFamily="34" charset="0"/>
            </a:endParaRPr>
          </a:p>
        </p:txBody>
      </p:sp>
      <p:cxnSp>
        <p:nvCxnSpPr>
          <p:cNvPr id="282" name="Straight Arrow Connector 281">
            <a:extLst>
              <a:ext uri="{FF2B5EF4-FFF2-40B4-BE49-F238E27FC236}">
                <a16:creationId xmlns:a16="http://schemas.microsoft.com/office/drawing/2014/main" id="{C76638F8-7036-40C7-A728-1E9B64D964B7}"/>
              </a:ext>
            </a:extLst>
          </p:cNvPr>
          <p:cNvCxnSpPr>
            <a:cxnSpLocks/>
            <a:endCxn id="165" idx="1"/>
          </p:cNvCxnSpPr>
          <p:nvPr/>
        </p:nvCxnSpPr>
        <p:spPr>
          <a:xfrm flipV="1">
            <a:off x="3497303" y="2917718"/>
            <a:ext cx="374196" cy="6834"/>
          </a:xfrm>
          <a:prstGeom prst="straightConnector1">
            <a:avLst/>
          </a:prstGeom>
          <a:noFill/>
          <a:ln w="28575" cap="flat" cmpd="sng" algn="ctr">
            <a:solidFill>
              <a:srgbClr val="00B050"/>
            </a:solidFill>
            <a:prstDash val="solid"/>
            <a:tailEnd type="triangle"/>
          </a:ln>
          <a:effectLst/>
        </p:spPr>
      </p:cxnSp>
      <p:cxnSp>
        <p:nvCxnSpPr>
          <p:cNvPr id="237" name="Straight Arrow Connector 236">
            <a:extLst>
              <a:ext uri="{FF2B5EF4-FFF2-40B4-BE49-F238E27FC236}">
                <a16:creationId xmlns:a16="http://schemas.microsoft.com/office/drawing/2014/main" id="{CB411283-FF02-4387-AEAB-7EAAAC506A7D}"/>
              </a:ext>
            </a:extLst>
          </p:cNvPr>
          <p:cNvCxnSpPr>
            <a:cxnSpLocks/>
            <a:endCxn id="171" idx="0"/>
          </p:cNvCxnSpPr>
          <p:nvPr/>
        </p:nvCxnSpPr>
        <p:spPr>
          <a:xfrm>
            <a:off x="2355981" y="3361129"/>
            <a:ext cx="0" cy="280675"/>
          </a:xfrm>
          <a:prstGeom prst="straightConnector1">
            <a:avLst/>
          </a:prstGeom>
          <a:noFill/>
          <a:ln w="25400" cap="flat">
            <a:solidFill>
              <a:schemeClr val="accent1"/>
            </a:solidFill>
            <a:prstDash val="solid"/>
            <a:round/>
            <a:headEnd type="triangl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2" name="Rectangle 211">
            <a:extLst>
              <a:ext uri="{FF2B5EF4-FFF2-40B4-BE49-F238E27FC236}">
                <a16:creationId xmlns:a16="http://schemas.microsoft.com/office/drawing/2014/main" id="{D7AC4D74-0CF8-4817-A1FE-AD3D4B0FCBA2}"/>
              </a:ext>
            </a:extLst>
          </p:cNvPr>
          <p:cNvSpPr/>
          <p:nvPr/>
        </p:nvSpPr>
        <p:spPr>
          <a:xfrm>
            <a:off x="3076121" y="1854070"/>
            <a:ext cx="558349" cy="515459"/>
          </a:xfrm>
          <a:prstGeom prst="rect">
            <a:avLst/>
          </a:prstGeom>
          <a:ln w="3175">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horz" wrap="square" lIns="91428" tIns="45714" rIns="91428" bIns="4571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800" dirty="0">
                <a:solidFill>
                  <a:schemeClr val="tx1"/>
                </a:solidFill>
              </a:rPr>
              <a:t>ODBC</a:t>
            </a:r>
          </a:p>
          <a:p>
            <a:r>
              <a:rPr lang="en-US" sz="800" dirty="0">
                <a:solidFill>
                  <a:schemeClr val="tx1"/>
                </a:solidFill>
              </a:rPr>
              <a:t>JDBC</a:t>
            </a:r>
          </a:p>
          <a:p>
            <a:r>
              <a:rPr lang="en-US" sz="800" dirty="0">
                <a:solidFill>
                  <a:schemeClr val="tx1"/>
                </a:solidFill>
              </a:rPr>
              <a:t>ODATA</a:t>
            </a:r>
          </a:p>
          <a:p>
            <a:r>
              <a:rPr lang="en-US" sz="800" dirty="0">
                <a:solidFill>
                  <a:schemeClr val="tx1"/>
                </a:solidFill>
              </a:rPr>
              <a:t>SFTP</a:t>
            </a:r>
          </a:p>
        </p:txBody>
      </p:sp>
      <p:sp>
        <p:nvSpPr>
          <p:cNvPr id="231" name="TextBox 230">
            <a:extLst>
              <a:ext uri="{FF2B5EF4-FFF2-40B4-BE49-F238E27FC236}">
                <a16:creationId xmlns:a16="http://schemas.microsoft.com/office/drawing/2014/main" id="{E4093196-E11A-42D3-9862-868AC1B4DEEB}"/>
              </a:ext>
            </a:extLst>
          </p:cNvPr>
          <p:cNvSpPr txBox="1"/>
          <p:nvPr/>
        </p:nvSpPr>
        <p:spPr>
          <a:xfrm>
            <a:off x="3725708" y="1854069"/>
            <a:ext cx="600303" cy="519071"/>
          </a:xfrm>
          <a:prstGeom prst="rect">
            <a:avLst/>
          </a:prstGeom>
          <a:ln w="3175">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horz" wrap="square" lIns="91428" tIns="45714" rIns="91428" bIns="45714" numCol="1" spcCol="0" rtlCol="0" fromWordArt="0" anchor="ctr" anchorCtr="0" forceAA="0" compatLnSpc="1">
            <a:prstTxWarp prst="textNoShape">
              <a:avLst/>
            </a:prstTxWarp>
            <a:noAutofit/>
          </a:bodyPr>
          <a:lstStyle>
            <a:defPPr>
              <a:defRPr lang="en-US"/>
            </a:defPPr>
            <a:lvl1pPr>
              <a:defRPr sz="9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800" err="1"/>
              <a:t>.Net</a:t>
            </a:r>
            <a:r>
              <a:rPr lang="en-US" sz="800"/>
              <a:t> API</a:t>
            </a:r>
          </a:p>
          <a:p>
            <a:r>
              <a:rPr lang="en-US" sz="800"/>
              <a:t>Python API</a:t>
            </a:r>
          </a:p>
          <a:p>
            <a:r>
              <a:rPr lang="en-US" sz="800"/>
              <a:t>RPA</a:t>
            </a:r>
          </a:p>
        </p:txBody>
      </p:sp>
      <p:sp>
        <p:nvSpPr>
          <p:cNvPr id="238" name="TextBox 237">
            <a:extLst>
              <a:ext uri="{FF2B5EF4-FFF2-40B4-BE49-F238E27FC236}">
                <a16:creationId xmlns:a16="http://schemas.microsoft.com/office/drawing/2014/main" id="{87E7E121-DF46-4347-8A64-BFE0E6A86D2A}"/>
              </a:ext>
            </a:extLst>
          </p:cNvPr>
          <p:cNvSpPr txBox="1"/>
          <p:nvPr/>
        </p:nvSpPr>
        <p:spPr>
          <a:xfrm>
            <a:off x="3051683" y="1452351"/>
            <a:ext cx="686479" cy="369332"/>
          </a:xfrm>
          <a:prstGeom prst="rect">
            <a:avLst/>
          </a:prstGeom>
          <a:noFill/>
        </p:spPr>
        <p:txBody>
          <a:bodyPr wrap="square" rtlCol="0">
            <a:spAutoFit/>
          </a:bodyPr>
          <a:lstStyle/>
          <a:p>
            <a:pPr defTabSz="685800" fontAlgn="base" hangingPunct="1">
              <a:spcBef>
                <a:spcPct val="0"/>
              </a:spcBef>
              <a:spcAft>
                <a:spcPct val="0"/>
              </a:spcAft>
              <a:defRPr/>
            </a:pPr>
            <a:r>
              <a:rPr lang="en-US" sz="900">
                <a:solidFill>
                  <a:srgbClr val="7030A0"/>
                </a:solidFill>
                <a:cs typeface="Arial" panose="020B0604020202020204" pitchFamily="34" charset="0"/>
              </a:rPr>
              <a:t>Cloud SDK GSUTIL</a:t>
            </a:r>
            <a:endParaRPr lang="en-US" sz="900" kern="1200">
              <a:solidFill>
                <a:srgbClr val="7030A0"/>
              </a:solidFill>
              <a:cs typeface="Arial" panose="020B0604020202020204" pitchFamily="34" charset="0"/>
            </a:endParaRPr>
          </a:p>
        </p:txBody>
      </p:sp>
      <p:sp>
        <p:nvSpPr>
          <p:cNvPr id="239" name="Rectangle 238">
            <a:extLst>
              <a:ext uri="{FF2B5EF4-FFF2-40B4-BE49-F238E27FC236}">
                <a16:creationId xmlns:a16="http://schemas.microsoft.com/office/drawing/2014/main" id="{6C77496D-5402-487C-AB2A-80866EE2B91D}"/>
              </a:ext>
            </a:extLst>
          </p:cNvPr>
          <p:cNvSpPr/>
          <p:nvPr/>
        </p:nvSpPr>
        <p:spPr>
          <a:xfrm>
            <a:off x="3670502" y="1404598"/>
            <a:ext cx="929734" cy="507831"/>
          </a:xfrm>
          <a:prstGeom prst="rect">
            <a:avLst/>
          </a:prstGeom>
        </p:spPr>
        <p:txBody>
          <a:bodyPr wrap="square">
            <a:spAutoFit/>
          </a:bodyPr>
          <a:lstStyle/>
          <a:p>
            <a:r>
              <a:rPr lang="en-US" sz="900" dirty="0">
                <a:solidFill>
                  <a:srgbClr val="7030A0"/>
                </a:solidFill>
              </a:rPr>
              <a:t>Bastion Host/Edge Server</a:t>
            </a:r>
          </a:p>
        </p:txBody>
      </p:sp>
      <p:sp>
        <p:nvSpPr>
          <p:cNvPr id="241" name="TextBox 240">
            <a:extLst>
              <a:ext uri="{FF2B5EF4-FFF2-40B4-BE49-F238E27FC236}">
                <a16:creationId xmlns:a16="http://schemas.microsoft.com/office/drawing/2014/main" id="{8672FB3E-C8B3-469B-9BDE-0EB6DD4CE857}"/>
              </a:ext>
            </a:extLst>
          </p:cNvPr>
          <p:cNvSpPr txBox="1"/>
          <p:nvPr/>
        </p:nvSpPr>
        <p:spPr>
          <a:xfrm>
            <a:off x="1803784" y="1038988"/>
            <a:ext cx="1177599" cy="338554"/>
          </a:xfrm>
          <a:prstGeom prst="rect">
            <a:avLst/>
          </a:prstGeom>
          <a:noFill/>
          <a:ln w="3175">
            <a:noFill/>
          </a:ln>
        </p:spPr>
        <p:txBody>
          <a:bodyPr wrap="square" rtlCol="0">
            <a:spAutoFit/>
          </a:bodyPr>
          <a:lstStyle/>
          <a:p>
            <a:pPr algn="ctr" defTabSz="685732" fontAlgn="base" hangingPunct="1">
              <a:spcBef>
                <a:spcPct val="0"/>
              </a:spcBef>
              <a:spcAft>
                <a:spcPct val="0"/>
              </a:spcAft>
              <a:defRPr/>
            </a:pPr>
            <a:r>
              <a:rPr lang="en-US" sz="800" dirty="0">
                <a:solidFill>
                  <a:srgbClr val="007CC3">
                    <a:lumMod val="50000"/>
                  </a:srgbClr>
                </a:solidFill>
                <a:cs typeface="Arial" panose="020B0604020202020204" pitchFamily="34" charset="0"/>
              </a:rPr>
              <a:t>Batch Jobs</a:t>
            </a:r>
          </a:p>
          <a:p>
            <a:pPr algn="ctr" defTabSz="685732" fontAlgn="base" hangingPunct="1">
              <a:spcBef>
                <a:spcPct val="0"/>
              </a:spcBef>
              <a:spcAft>
                <a:spcPct val="0"/>
              </a:spcAft>
              <a:defRPr/>
            </a:pPr>
            <a:r>
              <a:rPr lang="en-US" sz="800" dirty="0">
                <a:solidFill>
                  <a:srgbClr val="007CC3">
                    <a:lumMod val="50000"/>
                  </a:srgbClr>
                </a:solidFill>
                <a:cs typeface="Arial" panose="020B0604020202020204" pitchFamily="34" charset="0"/>
              </a:rPr>
              <a:t>(No Confidential Data)</a:t>
            </a:r>
            <a:endParaRPr lang="en-US" sz="800" kern="1200" dirty="0">
              <a:solidFill>
                <a:srgbClr val="007CC3">
                  <a:lumMod val="50000"/>
                </a:srgbClr>
              </a:solidFill>
              <a:cs typeface="Arial" panose="020B0604020202020204" pitchFamily="34" charset="0"/>
            </a:endParaRPr>
          </a:p>
        </p:txBody>
      </p:sp>
      <p:sp>
        <p:nvSpPr>
          <p:cNvPr id="245" name="TextBox 244">
            <a:extLst>
              <a:ext uri="{FF2B5EF4-FFF2-40B4-BE49-F238E27FC236}">
                <a16:creationId xmlns:a16="http://schemas.microsoft.com/office/drawing/2014/main" id="{0F0B2E25-1B0E-4D42-B0EA-0114A58E4A85}"/>
              </a:ext>
            </a:extLst>
          </p:cNvPr>
          <p:cNvSpPr txBox="1"/>
          <p:nvPr/>
        </p:nvSpPr>
        <p:spPr>
          <a:xfrm>
            <a:off x="1916540" y="2995007"/>
            <a:ext cx="9711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900" dirty="0">
                <a:solidFill>
                  <a:srgbClr val="000000"/>
                </a:solidFill>
                <a:sym typeface="Calibri"/>
              </a:rPr>
              <a:t>Real Time Streaming</a:t>
            </a:r>
            <a:endParaRPr kumimoji="0" lang="en-US" sz="900" b="0" i="0" u="none" strike="noStrike" cap="none" spc="0" normalizeH="0" baseline="0" dirty="0">
              <a:ln>
                <a:noFill/>
              </a:ln>
              <a:solidFill>
                <a:srgbClr val="000000"/>
              </a:solidFill>
              <a:effectLst/>
              <a:uFillTx/>
              <a:sym typeface="Calibri"/>
            </a:endParaRPr>
          </a:p>
        </p:txBody>
      </p:sp>
      <p:sp>
        <p:nvSpPr>
          <p:cNvPr id="246" name="TextBox 245">
            <a:extLst>
              <a:ext uri="{FF2B5EF4-FFF2-40B4-BE49-F238E27FC236}">
                <a16:creationId xmlns:a16="http://schemas.microsoft.com/office/drawing/2014/main" id="{9EA2FA99-EEC9-48B8-B916-3A58691944BD}"/>
              </a:ext>
            </a:extLst>
          </p:cNvPr>
          <p:cNvSpPr txBox="1"/>
          <p:nvPr/>
        </p:nvSpPr>
        <p:spPr>
          <a:xfrm>
            <a:off x="1996356" y="2282126"/>
            <a:ext cx="748881" cy="276999"/>
          </a:xfrm>
          <a:prstGeom prst="rect">
            <a:avLst/>
          </a:prstGeom>
          <a:noFill/>
          <a:ln>
            <a:solidFill>
              <a:schemeClr val="bg1"/>
            </a:solidFill>
          </a:ln>
        </p:spPr>
        <p:txBody>
          <a:bodyPr wrap="square" rtlCol="0">
            <a:spAutoFit/>
          </a:bodyPr>
          <a:lstStyle/>
          <a:p>
            <a:pPr defTabSz="685800" hangingPunct="1">
              <a:defRPr/>
            </a:pPr>
            <a:r>
              <a:rPr lang="en-US" sz="1200" b="1" kern="1200" dirty="0">
                <a:solidFill>
                  <a:schemeClr val="tx1">
                    <a:lumMod val="50000"/>
                  </a:schemeClr>
                </a:solidFill>
                <a:cs typeface="Arial" panose="020B0604020202020204" pitchFamily="34" charset="0"/>
              </a:rPr>
              <a:t>Cluster</a:t>
            </a:r>
          </a:p>
        </p:txBody>
      </p:sp>
      <p:sp>
        <p:nvSpPr>
          <p:cNvPr id="247" name="Rounded Rectangle 222">
            <a:extLst>
              <a:ext uri="{FF2B5EF4-FFF2-40B4-BE49-F238E27FC236}">
                <a16:creationId xmlns:a16="http://schemas.microsoft.com/office/drawing/2014/main" id="{7D9DFD93-6D17-4D63-8E48-5E93BC86C1A7}"/>
              </a:ext>
            </a:extLst>
          </p:cNvPr>
          <p:cNvSpPr/>
          <p:nvPr/>
        </p:nvSpPr>
        <p:spPr>
          <a:xfrm>
            <a:off x="10676663" y="1080765"/>
            <a:ext cx="1242654" cy="1072374"/>
          </a:xfrm>
          <a:prstGeom prst="roundRect">
            <a:avLst>
              <a:gd name="adj" fmla="val 0"/>
            </a:avLst>
          </a:prstGeom>
          <a:noFill/>
          <a:ln w="3175">
            <a:solidFill>
              <a:srgbClr val="52535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6D6E71"/>
              </a:solidFill>
              <a:effectLst/>
              <a:uLnTx/>
              <a:uFillTx/>
              <a:latin typeface="Calibri" panose="020F0502020204030204" pitchFamily="34" charset="0"/>
              <a:ea typeface="Segoe UI" panose="020B0502040204020203" pitchFamily="34" charset="0"/>
              <a:cs typeface="Calibri" panose="020F0502020204030204" pitchFamily="34" charset="0"/>
            </a:endParaRPr>
          </a:p>
        </p:txBody>
      </p:sp>
      <p:sp>
        <p:nvSpPr>
          <p:cNvPr id="248" name="Rectangle 247">
            <a:extLst>
              <a:ext uri="{FF2B5EF4-FFF2-40B4-BE49-F238E27FC236}">
                <a16:creationId xmlns:a16="http://schemas.microsoft.com/office/drawing/2014/main" id="{1053D7DF-B2FF-49DC-8795-BD2704A4C906}"/>
              </a:ext>
            </a:extLst>
          </p:cNvPr>
          <p:cNvSpPr/>
          <p:nvPr/>
        </p:nvSpPr>
        <p:spPr>
          <a:xfrm>
            <a:off x="10693614" y="1090956"/>
            <a:ext cx="1203412" cy="388884"/>
          </a:xfrm>
          <a:prstGeom prst="rect">
            <a:avLst/>
          </a:prstGeom>
          <a:solidFill>
            <a:schemeClr val="tx2">
              <a:lumMod val="20000"/>
              <a:lumOff val="80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2108"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External/Third party</a:t>
            </a:r>
          </a:p>
        </p:txBody>
      </p:sp>
      <p:sp>
        <p:nvSpPr>
          <p:cNvPr id="249" name="Rectangle 248">
            <a:extLst>
              <a:ext uri="{FF2B5EF4-FFF2-40B4-BE49-F238E27FC236}">
                <a16:creationId xmlns:a16="http://schemas.microsoft.com/office/drawing/2014/main" id="{89B597BA-BB9D-4D56-89A6-C231874AEACA}"/>
              </a:ext>
            </a:extLst>
          </p:cNvPr>
          <p:cNvSpPr/>
          <p:nvPr/>
        </p:nvSpPr>
        <p:spPr>
          <a:xfrm>
            <a:off x="10789353" y="1538428"/>
            <a:ext cx="1067654" cy="1930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6D6E71"/>
                </a:solidFill>
                <a:effectLst/>
                <a:uLnTx/>
                <a:uFillTx/>
                <a:latin typeface="Calibri" panose="020F0502020204030204" pitchFamily="34" charset="0"/>
                <a:cs typeface="Calibri" panose="020F0502020204030204" pitchFamily="34" charset="0"/>
              </a:rPr>
              <a:t>File Extracts</a:t>
            </a:r>
          </a:p>
        </p:txBody>
      </p:sp>
      <p:sp>
        <p:nvSpPr>
          <p:cNvPr id="250" name="Rectangle 249">
            <a:extLst>
              <a:ext uri="{FF2B5EF4-FFF2-40B4-BE49-F238E27FC236}">
                <a16:creationId xmlns:a16="http://schemas.microsoft.com/office/drawing/2014/main" id="{910E8062-2166-4855-9E53-EB090670C2B3}"/>
              </a:ext>
            </a:extLst>
          </p:cNvPr>
          <p:cNvSpPr/>
          <p:nvPr/>
        </p:nvSpPr>
        <p:spPr>
          <a:xfrm>
            <a:off x="10789353" y="1804358"/>
            <a:ext cx="1076103" cy="2475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6D6E71"/>
                </a:solidFill>
                <a:effectLst/>
                <a:uLnTx/>
                <a:uFillTx/>
                <a:latin typeface="Calibri" panose="020F0502020204030204" pitchFamily="34" charset="0"/>
                <a:cs typeface="Calibri" panose="020F0502020204030204" pitchFamily="34" charset="0"/>
              </a:rPr>
              <a:t>APIs</a:t>
            </a:r>
          </a:p>
        </p:txBody>
      </p:sp>
      <p:sp>
        <p:nvSpPr>
          <p:cNvPr id="228" name="TextBox 227">
            <a:extLst>
              <a:ext uri="{FF2B5EF4-FFF2-40B4-BE49-F238E27FC236}">
                <a16:creationId xmlns:a16="http://schemas.microsoft.com/office/drawing/2014/main" id="{11B56E84-0CEA-4706-8358-B92753881A3E}"/>
              </a:ext>
            </a:extLst>
          </p:cNvPr>
          <p:cNvSpPr txBox="1"/>
          <p:nvPr/>
        </p:nvSpPr>
        <p:spPr>
          <a:xfrm>
            <a:off x="158614" y="2660030"/>
            <a:ext cx="1030690"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AEP (Segments)-FF</a:t>
            </a:r>
          </a:p>
        </p:txBody>
      </p:sp>
      <p:sp>
        <p:nvSpPr>
          <p:cNvPr id="230" name="TextBox 229">
            <a:extLst>
              <a:ext uri="{FF2B5EF4-FFF2-40B4-BE49-F238E27FC236}">
                <a16:creationId xmlns:a16="http://schemas.microsoft.com/office/drawing/2014/main" id="{5E09D380-1496-4CDC-9176-ADE689A83386}"/>
              </a:ext>
            </a:extLst>
          </p:cNvPr>
          <p:cNvSpPr txBox="1"/>
          <p:nvPr/>
        </p:nvSpPr>
        <p:spPr>
          <a:xfrm>
            <a:off x="137667" y="3711191"/>
            <a:ext cx="564028" cy="210215"/>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Invoca (Calls)</a:t>
            </a:r>
          </a:p>
        </p:txBody>
      </p:sp>
      <p:sp>
        <p:nvSpPr>
          <p:cNvPr id="2" name="Slide Number Placeholder 1">
            <a:extLst>
              <a:ext uri="{FF2B5EF4-FFF2-40B4-BE49-F238E27FC236}">
                <a16:creationId xmlns:a16="http://schemas.microsoft.com/office/drawing/2014/main" id="{DA6A0EB0-B800-4195-8D3E-F69BA21670E3}"/>
              </a:ext>
            </a:extLst>
          </p:cNvPr>
          <p:cNvSpPr>
            <a:spLocks noGrp="1"/>
          </p:cNvSpPr>
          <p:nvPr>
            <p:ph type="sldNum" sz="quarter" idx="12"/>
          </p:nvPr>
        </p:nvSpPr>
        <p:spPr>
          <a:xfrm>
            <a:off x="11657972" y="6464925"/>
            <a:ext cx="491225" cy="317286"/>
          </a:xfrm>
        </p:spPr>
        <p:txBody>
          <a:bodyPr/>
          <a:lstStyle/>
          <a:p>
            <a:fld id="{1AB70C68-385B-4727-BA46-B3D1CC3693D5}" type="slidenum">
              <a:rPr lang="en-US" sz="1400" b="1" smtClean="0"/>
              <a:pPr/>
              <a:t>7</a:t>
            </a:fld>
            <a:endParaRPr lang="en-US" sz="1400" b="1" dirty="0"/>
          </a:p>
        </p:txBody>
      </p:sp>
      <p:sp>
        <p:nvSpPr>
          <p:cNvPr id="252" name="TextBox 251">
            <a:extLst>
              <a:ext uri="{FF2B5EF4-FFF2-40B4-BE49-F238E27FC236}">
                <a16:creationId xmlns:a16="http://schemas.microsoft.com/office/drawing/2014/main" id="{D0924970-E359-4C98-9390-59D3BCF4A5D0}"/>
              </a:ext>
            </a:extLst>
          </p:cNvPr>
          <p:cNvSpPr txBox="1"/>
          <p:nvPr/>
        </p:nvSpPr>
        <p:spPr>
          <a:xfrm>
            <a:off x="145061" y="1908902"/>
            <a:ext cx="1029281" cy="215444"/>
          </a:xfrm>
          <a:prstGeom prst="rect">
            <a:avLst/>
          </a:prstGeom>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t">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pPr algn="l"/>
            <a:r>
              <a:rPr lang="en-US" sz="800">
                <a:latin typeface="+mn-lt"/>
              </a:rPr>
              <a:t>TD Daily Orders</a:t>
            </a:r>
          </a:p>
        </p:txBody>
      </p:sp>
      <p:sp>
        <p:nvSpPr>
          <p:cNvPr id="254" name="TextBox 253">
            <a:extLst>
              <a:ext uri="{FF2B5EF4-FFF2-40B4-BE49-F238E27FC236}">
                <a16:creationId xmlns:a16="http://schemas.microsoft.com/office/drawing/2014/main" id="{9E8F36D9-7484-4591-AB5F-3C5E18A93756}"/>
              </a:ext>
            </a:extLst>
          </p:cNvPr>
          <p:cNvSpPr txBox="1"/>
          <p:nvPr/>
        </p:nvSpPr>
        <p:spPr>
          <a:xfrm>
            <a:off x="737786" y="3711625"/>
            <a:ext cx="486843"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OCX-FF</a:t>
            </a:r>
          </a:p>
        </p:txBody>
      </p:sp>
      <p:sp>
        <p:nvSpPr>
          <p:cNvPr id="255" name="TextBox 254">
            <a:extLst>
              <a:ext uri="{FF2B5EF4-FFF2-40B4-BE49-F238E27FC236}">
                <a16:creationId xmlns:a16="http://schemas.microsoft.com/office/drawing/2014/main" id="{6BD79056-DEB4-496D-ADE1-A9153F0E2EEC}"/>
              </a:ext>
            </a:extLst>
          </p:cNvPr>
          <p:cNvSpPr txBox="1"/>
          <p:nvPr/>
        </p:nvSpPr>
        <p:spPr>
          <a:xfrm>
            <a:off x="735622" y="4671057"/>
            <a:ext cx="496764"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DVOC</a:t>
            </a:r>
          </a:p>
        </p:txBody>
      </p:sp>
      <p:sp>
        <p:nvSpPr>
          <p:cNvPr id="257" name="TextBox 256">
            <a:extLst>
              <a:ext uri="{FF2B5EF4-FFF2-40B4-BE49-F238E27FC236}">
                <a16:creationId xmlns:a16="http://schemas.microsoft.com/office/drawing/2014/main" id="{60B7F1CC-A017-4CE1-A06D-F55E3343F73A}"/>
              </a:ext>
            </a:extLst>
          </p:cNvPr>
          <p:cNvSpPr txBox="1"/>
          <p:nvPr/>
        </p:nvSpPr>
        <p:spPr>
          <a:xfrm>
            <a:off x="735360" y="5160651"/>
            <a:ext cx="500286"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TM1</a:t>
            </a:r>
          </a:p>
        </p:txBody>
      </p:sp>
      <p:sp>
        <p:nvSpPr>
          <p:cNvPr id="258" name="TextBox 257">
            <a:extLst>
              <a:ext uri="{FF2B5EF4-FFF2-40B4-BE49-F238E27FC236}">
                <a16:creationId xmlns:a16="http://schemas.microsoft.com/office/drawing/2014/main" id="{B4E508DE-567F-43C8-9AAE-34A9DEFE2BD5}"/>
              </a:ext>
            </a:extLst>
          </p:cNvPr>
          <p:cNvSpPr txBox="1"/>
          <p:nvPr/>
        </p:nvSpPr>
        <p:spPr>
          <a:xfrm>
            <a:off x="127650" y="5416525"/>
            <a:ext cx="1096979"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Page Elements</a:t>
            </a:r>
            <a:endParaRPr lang="en-US" sz="700">
              <a:latin typeface="+mn-lt"/>
            </a:endParaRPr>
          </a:p>
        </p:txBody>
      </p:sp>
      <p:sp>
        <p:nvSpPr>
          <p:cNvPr id="259" name="TextBox 258">
            <a:extLst>
              <a:ext uri="{FF2B5EF4-FFF2-40B4-BE49-F238E27FC236}">
                <a16:creationId xmlns:a16="http://schemas.microsoft.com/office/drawing/2014/main" id="{5CC6ACDC-1F2B-4E7A-90B7-2024F9FD2570}"/>
              </a:ext>
            </a:extLst>
          </p:cNvPr>
          <p:cNvSpPr txBox="1"/>
          <p:nvPr/>
        </p:nvSpPr>
        <p:spPr>
          <a:xfrm>
            <a:off x="134549" y="5643899"/>
            <a:ext cx="1090080"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Google Floodlight</a:t>
            </a:r>
            <a:endParaRPr lang="en-US" sz="700">
              <a:latin typeface="+mn-lt"/>
            </a:endParaRPr>
          </a:p>
        </p:txBody>
      </p:sp>
      <p:sp>
        <p:nvSpPr>
          <p:cNvPr id="260" name="TextBox 259">
            <a:extLst>
              <a:ext uri="{FF2B5EF4-FFF2-40B4-BE49-F238E27FC236}">
                <a16:creationId xmlns:a16="http://schemas.microsoft.com/office/drawing/2014/main" id="{2EF38552-302D-4511-B4EA-0E6DE24A383A}"/>
              </a:ext>
            </a:extLst>
          </p:cNvPr>
          <p:cNvSpPr txBox="1"/>
          <p:nvPr/>
        </p:nvSpPr>
        <p:spPr>
          <a:xfrm>
            <a:off x="130849" y="5887496"/>
            <a:ext cx="1079089" cy="214757"/>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Credit Apps</a:t>
            </a:r>
            <a:endParaRPr lang="en-US" sz="700">
              <a:latin typeface="+mn-lt"/>
            </a:endParaRPr>
          </a:p>
        </p:txBody>
      </p:sp>
      <p:sp>
        <p:nvSpPr>
          <p:cNvPr id="261" name="TextBox 260">
            <a:extLst>
              <a:ext uri="{FF2B5EF4-FFF2-40B4-BE49-F238E27FC236}">
                <a16:creationId xmlns:a16="http://schemas.microsoft.com/office/drawing/2014/main" id="{312EE422-771A-4A3A-9D78-DAC0F96F7CD3}"/>
              </a:ext>
            </a:extLst>
          </p:cNvPr>
          <p:cNvSpPr txBox="1"/>
          <p:nvPr/>
        </p:nvSpPr>
        <p:spPr>
          <a:xfrm>
            <a:off x="127650" y="6148963"/>
            <a:ext cx="1079089" cy="214757"/>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Social Media/Chats</a:t>
            </a:r>
            <a:endParaRPr lang="en-US" sz="700">
              <a:latin typeface="+mn-lt"/>
            </a:endParaRPr>
          </a:p>
        </p:txBody>
      </p:sp>
      <p:sp>
        <p:nvSpPr>
          <p:cNvPr id="262" name="TextBox 261">
            <a:extLst>
              <a:ext uri="{FF2B5EF4-FFF2-40B4-BE49-F238E27FC236}">
                <a16:creationId xmlns:a16="http://schemas.microsoft.com/office/drawing/2014/main" id="{BCF469EC-AAB6-4CD9-B95F-CB6B299E1136}"/>
              </a:ext>
            </a:extLst>
          </p:cNvPr>
          <p:cNvSpPr txBox="1"/>
          <p:nvPr/>
        </p:nvSpPr>
        <p:spPr>
          <a:xfrm>
            <a:off x="134549" y="3464023"/>
            <a:ext cx="1085162" cy="215444"/>
          </a:xfrm>
          <a:prstGeom prst="rect">
            <a:avLst/>
          </a:prstGeom>
          <a:solidFill>
            <a:schemeClr val="bg1"/>
          </a:solidFill>
          <a:ln w="3175">
            <a:solidFill>
              <a:srgbClr val="00B8A6"/>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lgn="ctr" defTabSz="685800" fontAlgn="base">
              <a:spcBef>
                <a:spcPct val="0"/>
              </a:spcBef>
              <a:spcAft>
                <a:spcPct val="0"/>
              </a:spcAft>
              <a:defRPr sz="1100">
                <a:latin typeface="Arial" panose="020B0604020202020204" pitchFamily="34" charset="0"/>
                <a:cs typeface="Arial" panose="020B0604020202020204" pitchFamily="34" charset="0"/>
              </a:defRPr>
            </a:lvl1pPr>
          </a:lstStyle>
          <a:p>
            <a:r>
              <a:rPr lang="en-US" sz="800">
                <a:latin typeface="+mn-lt"/>
              </a:rPr>
              <a:t>NBA Data</a:t>
            </a:r>
            <a:endParaRPr lang="en-US" sz="700">
              <a:latin typeface="+mn-lt"/>
            </a:endParaRPr>
          </a:p>
        </p:txBody>
      </p:sp>
      <p:sp>
        <p:nvSpPr>
          <p:cNvPr id="6" name="Title 5">
            <a:extLst>
              <a:ext uri="{FF2B5EF4-FFF2-40B4-BE49-F238E27FC236}">
                <a16:creationId xmlns:a16="http://schemas.microsoft.com/office/drawing/2014/main" id="{3F905DA6-AA02-452A-8D1E-8F1364968955}"/>
              </a:ext>
            </a:extLst>
          </p:cNvPr>
          <p:cNvSpPr>
            <a:spLocks noGrp="1"/>
          </p:cNvSpPr>
          <p:nvPr>
            <p:ph type="ctrTitle"/>
          </p:nvPr>
        </p:nvSpPr>
        <p:spPr>
          <a:xfrm>
            <a:off x="33521" y="7055"/>
            <a:ext cx="11174685" cy="516003"/>
          </a:xfrm>
        </p:spPr>
        <p:txBody>
          <a:bodyPr>
            <a:noAutofit/>
          </a:bodyPr>
          <a:lstStyle/>
          <a:p>
            <a:r>
              <a:rPr lang="en-US" sz="2400" dirty="0"/>
              <a:t>Technical Architecture with GCP Components (draft)</a:t>
            </a:r>
          </a:p>
        </p:txBody>
      </p:sp>
      <p:grpSp>
        <p:nvGrpSpPr>
          <p:cNvPr id="267" name="Group 266">
            <a:extLst>
              <a:ext uri="{FF2B5EF4-FFF2-40B4-BE49-F238E27FC236}">
                <a16:creationId xmlns:a16="http://schemas.microsoft.com/office/drawing/2014/main" id="{D774CBB4-5883-4529-BD1D-87F33284D064}"/>
              </a:ext>
            </a:extLst>
          </p:cNvPr>
          <p:cNvGrpSpPr/>
          <p:nvPr/>
        </p:nvGrpSpPr>
        <p:grpSpPr>
          <a:xfrm>
            <a:off x="3106167" y="2612582"/>
            <a:ext cx="987432" cy="221954"/>
            <a:chOff x="5154200" y="3869686"/>
            <a:chExt cx="685482" cy="259774"/>
          </a:xfrm>
        </p:grpSpPr>
        <p:sp>
          <p:nvSpPr>
            <p:cNvPr id="268" name="Rectangle 267">
              <a:extLst>
                <a:ext uri="{FF2B5EF4-FFF2-40B4-BE49-F238E27FC236}">
                  <a16:creationId xmlns:a16="http://schemas.microsoft.com/office/drawing/2014/main" id="{F183B096-B2E0-4FFC-A417-E98F12C0F068}"/>
                </a:ext>
              </a:extLst>
            </p:cNvPr>
            <p:cNvSpPr/>
            <p:nvPr/>
          </p:nvSpPr>
          <p:spPr>
            <a:xfrm>
              <a:off x="5374490" y="3869686"/>
              <a:ext cx="465192" cy="230832"/>
            </a:xfrm>
            <a:prstGeom prst="rect">
              <a:avLst/>
            </a:prstGeom>
          </p:spPr>
          <p:txBody>
            <a:bodyPr wrap="none">
              <a:spAutoFit/>
            </a:bodyPr>
            <a:lstStyle/>
            <a:p>
              <a:r>
                <a:rPr lang="en-US" sz="900" dirty="0"/>
                <a:t>Kafka</a:t>
              </a:r>
            </a:p>
          </p:txBody>
        </p:sp>
        <p:pic>
          <p:nvPicPr>
            <p:cNvPr id="269" name="Picture 268">
              <a:extLst>
                <a:ext uri="{FF2B5EF4-FFF2-40B4-BE49-F238E27FC236}">
                  <a16:creationId xmlns:a16="http://schemas.microsoft.com/office/drawing/2014/main" id="{6BF32714-A0E3-45D8-A4D8-80657E414296}"/>
                </a:ext>
              </a:extLst>
            </p:cNvPr>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5154200" y="3873682"/>
              <a:ext cx="270261" cy="255778"/>
            </a:xfrm>
            <a:prstGeom prst="rect">
              <a:avLst/>
            </a:prstGeom>
          </p:spPr>
        </p:pic>
      </p:grpSp>
      <p:sp>
        <p:nvSpPr>
          <p:cNvPr id="270" name="Oval 269">
            <a:extLst>
              <a:ext uri="{FF2B5EF4-FFF2-40B4-BE49-F238E27FC236}">
                <a16:creationId xmlns:a16="http://schemas.microsoft.com/office/drawing/2014/main" id="{8E4A08BA-A18E-4DFF-B768-3E1E65D7161C}"/>
              </a:ext>
            </a:extLst>
          </p:cNvPr>
          <p:cNvSpPr/>
          <p:nvPr/>
        </p:nvSpPr>
        <p:spPr>
          <a:xfrm>
            <a:off x="5277118" y="4075374"/>
            <a:ext cx="182343" cy="197107"/>
          </a:xfrm>
          <a:prstGeom prst="ellipse">
            <a:avLst/>
          </a:prstGeom>
          <a:solidFill>
            <a:srgbClr val="FD0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a:cs typeface="Arial" panose="020B0604020202020204" pitchFamily="34" charset="0"/>
              </a:rPr>
              <a:t>7</a:t>
            </a:r>
          </a:p>
        </p:txBody>
      </p:sp>
      <p:sp>
        <p:nvSpPr>
          <p:cNvPr id="272" name="TextBox 271">
            <a:extLst>
              <a:ext uri="{FF2B5EF4-FFF2-40B4-BE49-F238E27FC236}">
                <a16:creationId xmlns:a16="http://schemas.microsoft.com/office/drawing/2014/main" id="{BD0E85BE-204D-4102-B834-FDACD40403A4}"/>
              </a:ext>
            </a:extLst>
          </p:cNvPr>
          <p:cNvSpPr txBox="1"/>
          <p:nvPr/>
        </p:nvSpPr>
        <p:spPr>
          <a:xfrm>
            <a:off x="9103452" y="734545"/>
            <a:ext cx="12828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FF2F9C"/>
                </a:solidFill>
                <a:effectLst/>
                <a:uFillTx/>
                <a:sym typeface="Calibri"/>
              </a:rPr>
              <a:t>Consumption</a:t>
            </a:r>
          </a:p>
        </p:txBody>
      </p:sp>
      <p:sp>
        <p:nvSpPr>
          <p:cNvPr id="273" name="Rectangle: Rounded Corners 86">
            <a:extLst>
              <a:ext uri="{FF2B5EF4-FFF2-40B4-BE49-F238E27FC236}">
                <a16:creationId xmlns:a16="http://schemas.microsoft.com/office/drawing/2014/main" id="{65D7D1BB-AC7E-446C-A320-EE85BDF4A7C9}"/>
              </a:ext>
            </a:extLst>
          </p:cNvPr>
          <p:cNvSpPr/>
          <p:nvPr/>
        </p:nvSpPr>
        <p:spPr>
          <a:xfrm>
            <a:off x="8977542" y="722417"/>
            <a:ext cx="1415604" cy="722809"/>
          </a:xfrm>
          <a:prstGeom prst="round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685800" hangingPunct="1">
              <a:defRPr/>
            </a:pPr>
            <a:endParaRPr lang="en-US" sz="1378" kern="1200">
              <a:solidFill>
                <a:srgbClr val="6D6E71"/>
              </a:solidFill>
              <a:cs typeface="Arial" panose="020B0604020202020204" pitchFamily="34" charset="0"/>
            </a:endParaRPr>
          </a:p>
        </p:txBody>
      </p:sp>
      <p:pic>
        <p:nvPicPr>
          <p:cNvPr id="274" name="Picture 273">
            <a:extLst>
              <a:ext uri="{FF2B5EF4-FFF2-40B4-BE49-F238E27FC236}">
                <a16:creationId xmlns:a16="http://schemas.microsoft.com/office/drawing/2014/main" id="{57E30221-15C6-4804-8BF7-4EEB9E5C576E}"/>
              </a:ext>
            </a:extLst>
          </p:cNvPr>
          <p:cNvPicPr>
            <a:picLocks noChangeAspect="1"/>
          </p:cNvPicPr>
          <p:nvPr/>
        </p:nvPicPr>
        <p:blipFill>
          <a:blip r:embed="rId24"/>
          <a:stretch>
            <a:fillRect/>
          </a:stretch>
        </p:blipFill>
        <p:spPr>
          <a:xfrm>
            <a:off x="9038076" y="788603"/>
            <a:ext cx="213105" cy="180676"/>
          </a:xfrm>
          <a:prstGeom prst="rect">
            <a:avLst/>
          </a:prstGeom>
        </p:spPr>
      </p:pic>
      <p:pic>
        <p:nvPicPr>
          <p:cNvPr id="276" name="Picture 275">
            <a:extLst>
              <a:ext uri="{FF2B5EF4-FFF2-40B4-BE49-F238E27FC236}">
                <a16:creationId xmlns:a16="http://schemas.microsoft.com/office/drawing/2014/main" id="{8C84DE8E-D5CC-4E35-9571-2514F03A4721}"/>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9198056" y="1005475"/>
            <a:ext cx="396112" cy="341322"/>
          </a:xfrm>
          <a:prstGeom prst="rect">
            <a:avLst/>
          </a:prstGeom>
        </p:spPr>
      </p:pic>
      <p:pic>
        <p:nvPicPr>
          <p:cNvPr id="277" name="Picture 276">
            <a:extLst>
              <a:ext uri="{FF2B5EF4-FFF2-40B4-BE49-F238E27FC236}">
                <a16:creationId xmlns:a16="http://schemas.microsoft.com/office/drawing/2014/main" id="{F1DB11F1-0FF7-4A35-A954-7FD50FFA1B46}"/>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9711644" y="954834"/>
            <a:ext cx="635144" cy="450549"/>
          </a:xfrm>
          <a:prstGeom prst="rect">
            <a:avLst/>
          </a:prstGeom>
        </p:spPr>
      </p:pic>
      <p:sp>
        <p:nvSpPr>
          <p:cNvPr id="278" name="TextBox 277">
            <a:extLst>
              <a:ext uri="{FF2B5EF4-FFF2-40B4-BE49-F238E27FC236}">
                <a16:creationId xmlns:a16="http://schemas.microsoft.com/office/drawing/2014/main" id="{4343EB71-7CB8-4EFF-8921-57FE9EA3CB2F}"/>
              </a:ext>
            </a:extLst>
          </p:cNvPr>
          <p:cNvSpPr txBox="1"/>
          <p:nvPr/>
        </p:nvSpPr>
        <p:spPr>
          <a:xfrm>
            <a:off x="9014426" y="1216310"/>
            <a:ext cx="791605" cy="230832"/>
          </a:xfrm>
          <a:prstGeom prst="rect">
            <a:avLst/>
          </a:prstGeom>
          <a:noFill/>
        </p:spPr>
        <p:txBody>
          <a:bodyPr wrap="square" rtlCol="0">
            <a:spAutoFit/>
          </a:bodyPr>
          <a:lstStyle/>
          <a:p>
            <a:pPr algn="ctr"/>
            <a:r>
              <a:rPr lang="en-US" sz="900" dirty="0">
                <a:solidFill>
                  <a:srgbClr val="7030A0"/>
                </a:solidFill>
                <a:latin typeface="Calibri" panose="020F0502020204030204" pitchFamily="34" charset="0"/>
                <a:cs typeface="Calibri" panose="020F0502020204030204" pitchFamily="34" charset="0"/>
              </a:rPr>
              <a:t>Data Studio</a:t>
            </a:r>
          </a:p>
        </p:txBody>
      </p:sp>
      <p:sp>
        <p:nvSpPr>
          <p:cNvPr id="279" name="TextBox 278">
            <a:extLst>
              <a:ext uri="{FF2B5EF4-FFF2-40B4-BE49-F238E27FC236}">
                <a16:creationId xmlns:a16="http://schemas.microsoft.com/office/drawing/2014/main" id="{AB09C967-A02F-4A06-9578-332A64C0D75B}"/>
              </a:ext>
            </a:extLst>
          </p:cNvPr>
          <p:cNvSpPr txBox="1"/>
          <p:nvPr/>
        </p:nvSpPr>
        <p:spPr>
          <a:xfrm>
            <a:off x="10674721" y="643779"/>
            <a:ext cx="12102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On-Premise</a:t>
            </a:r>
          </a:p>
        </p:txBody>
      </p:sp>
      <p:cxnSp>
        <p:nvCxnSpPr>
          <p:cNvPr id="280" name="Straight Arrow Connector 279">
            <a:extLst>
              <a:ext uri="{FF2B5EF4-FFF2-40B4-BE49-F238E27FC236}">
                <a16:creationId xmlns:a16="http://schemas.microsoft.com/office/drawing/2014/main" id="{9AACE5B7-8645-4693-A84F-CC483A49B0F0}"/>
              </a:ext>
            </a:extLst>
          </p:cNvPr>
          <p:cNvCxnSpPr>
            <a:cxnSpLocks/>
          </p:cNvCxnSpPr>
          <p:nvPr/>
        </p:nvCxnSpPr>
        <p:spPr>
          <a:xfrm flipV="1">
            <a:off x="9711644" y="1469969"/>
            <a:ext cx="0" cy="156186"/>
          </a:xfrm>
          <a:prstGeom prst="straightConnector1">
            <a:avLst/>
          </a:prstGeom>
          <a:noFill/>
          <a:ln w="9525" cap="flat" cmpd="sng" algn="ctr">
            <a:solidFill>
              <a:schemeClr val="tx1"/>
            </a:solidFill>
            <a:prstDash val="solid"/>
            <a:tailEnd type="triangle"/>
          </a:ln>
          <a:effectLst/>
        </p:spPr>
      </p:cxnSp>
      <p:sp>
        <p:nvSpPr>
          <p:cNvPr id="213" name="TextBox 212">
            <a:extLst>
              <a:ext uri="{FF2B5EF4-FFF2-40B4-BE49-F238E27FC236}">
                <a16:creationId xmlns:a16="http://schemas.microsoft.com/office/drawing/2014/main" id="{3DCA43CF-8DC7-4DD1-9AFF-E507306CB2A2}"/>
              </a:ext>
            </a:extLst>
          </p:cNvPr>
          <p:cNvSpPr txBox="1"/>
          <p:nvPr/>
        </p:nvSpPr>
        <p:spPr>
          <a:xfrm>
            <a:off x="1446105" y="528998"/>
            <a:ext cx="121026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D0392"/>
                </a:solidFill>
                <a:effectLst/>
                <a:uFillTx/>
                <a:latin typeface="+mn-lt"/>
                <a:ea typeface="+mn-ea"/>
                <a:cs typeface="+mn-cs"/>
                <a:sym typeface="Calibri"/>
              </a:rPr>
              <a:t>On-Premise</a:t>
            </a:r>
          </a:p>
        </p:txBody>
      </p:sp>
    </p:spTree>
    <p:extLst>
      <p:ext uri="{BB962C8B-B14F-4D97-AF65-F5344CB8AC3E}">
        <p14:creationId xmlns:p14="http://schemas.microsoft.com/office/powerpoint/2010/main" val="304993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0A9932-C119-4F01-A414-FF529D52A7E2}"/>
              </a:ext>
            </a:extLst>
          </p:cNvPr>
          <p:cNvSpPr>
            <a:spLocks noGrp="1"/>
          </p:cNvSpPr>
          <p:nvPr>
            <p:ph type="sldNum" sz="quarter" idx="12"/>
          </p:nvPr>
        </p:nvSpPr>
        <p:spPr>
          <a:xfrm>
            <a:off x="11747500" y="6491855"/>
            <a:ext cx="444500" cy="325372"/>
          </a:xfrm>
        </p:spPr>
        <p:txBody>
          <a:bodyPr/>
          <a:lstStyle/>
          <a:p>
            <a:fld id="{1AB70C68-385B-4727-BA46-B3D1CC3693D5}" type="slidenum">
              <a:rPr lang="en-US" sz="1400" b="1" smtClean="0"/>
              <a:pPr/>
              <a:t>8</a:t>
            </a:fld>
            <a:endParaRPr lang="en-US" sz="1400" b="1" dirty="0"/>
          </a:p>
        </p:txBody>
      </p:sp>
      <p:sp>
        <p:nvSpPr>
          <p:cNvPr id="7" name="Title 5">
            <a:extLst>
              <a:ext uri="{FF2B5EF4-FFF2-40B4-BE49-F238E27FC236}">
                <a16:creationId xmlns:a16="http://schemas.microsoft.com/office/drawing/2014/main" id="{C7A74105-EDD4-445E-BF38-3FD4122859A4}"/>
              </a:ext>
            </a:extLst>
          </p:cNvPr>
          <p:cNvSpPr txBox="1">
            <a:spLocks/>
          </p:cNvSpPr>
          <p:nvPr/>
        </p:nvSpPr>
        <p:spPr>
          <a:xfrm>
            <a:off x="33521" y="7055"/>
            <a:ext cx="12158479" cy="452239"/>
          </a:xfrm>
          <a:prstGeom prst="rect">
            <a:avLst/>
          </a:prstGeom>
        </p:spPr>
        <p:txBody>
          <a:bodyPr anchor="b">
            <a:noAutofit/>
          </a:bodyPr>
          <a:lstStyle>
            <a:lvl1pPr marL="0" marR="0" indent="0" algn="l" defTabSz="609585" rtl="0" latinLnBrk="0">
              <a:lnSpc>
                <a:spcPct val="100000"/>
              </a:lnSpc>
              <a:spcBef>
                <a:spcPts val="0"/>
              </a:spcBef>
              <a:spcAft>
                <a:spcPts val="0"/>
              </a:spcAft>
              <a:buClrTx/>
              <a:buSzTx/>
              <a:buFontTx/>
              <a:buNone/>
              <a:tabLst/>
              <a:defRPr sz="3600" b="0" i="0" u="none" strike="noStrike" cap="none" spc="0" baseline="0">
                <a:ln>
                  <a:noFill/>
                </a:ln>
                <a:solidFill>
                  <a:srgbClr val="2670C3"/>
                </a:solidFill>
                <a:uFillTx/>
                <a:latin typeface="Arial" panose="020B0604020202020204" pitchFamily="34" charset="0"/>
                <a:ea typeface="Arial"/>
                <a:cs typeface="Arial" panose="020B0604020202020204" pitchFamily="34" charset="0"/>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800" kern="0" dirty="0"/>
              <a:t> Architecture Solution Component and GCP Services – Immediate &amp; Future for Dev &amp; Pre-Prod infrastructure</a:t>
            </a:r>
          </a:p>
        </p:txBody>
      </p:sp>
      <p:graphicFrame>
        <p:nvGraphicFramePr>
          <p:cNvPr id="8" name="Table 8">
            <a:extLst>
              <a:ext uri="{FF2B5EF4-FFF2-40B4-BE49-F238E27FC236}">
                <a16:creationId xmlns:a16="http://schemas.microsoft.com/office/drawing/2014/main" id="{AE61A986-A4D2-403E-8980-FCE4B4EE42F0}"/>
              </a:ext>
            </a:extLst>
          </p:cNvPr>
          <p:cNvGraphicFramePr>
            <a:graphicFrameLocks noGrp="1"/>
          </p:cNvGraphicFramePr>
          <p:nvPr>
            <p:extLst>
              <p:ext uri="{D42A27DB-BD31-4B8C-83A1-F6EECF244321}">
                <p14:modId xmlns:p14="http://schemas.microsoft.com/office/powerpoint/2010/main" val="2254356201"/>
              </p:ext>
            </p:extLst>
          </p:nvPr>
        </p:nvGraphicFramePr>
        <p:xfrm>
          <a:off x="167390" y="523058"/>
          <a:ext cx="11857220" cy="4922520"/>
        </p:xfrm>
        <a:graphic>
          <a:graphicData uri="http://schemas.openxmlformats.org/drawingml/2006/table">
            <a:tbl>
              <a:tblPr firstRow="1" bandRow="1">
                <a:tableStyleId>{1E171933-4619-4E11-9A3F-F7608DF75F80}</a:tableStyleId>
              </a:tblPr>
              <a:tblGrid>
                <a:gridCol w="1871273">
                  <a:extLst>
                    <a:ext uri="{9D8B030D-6E8A-4147-A177-3AD203B41FA5}">
                      <a16:colId xmlns:a16="http://schemas.microsoft.com/office/drawing/2014/main" val="3238341164"/>
                    </a:ext>
                  </a:extLst>
                </a:gridCol>
                <a:gridCol w="2503358">
                  <a:extLst>
                    <a:ext uri="{9D8B030D-6E8A-4147-A177-3AD203B41FA5}">
                      <a16:colId xmlns:a16="http://schemas.microsoft.com/office/drawing/2014/main" val="441428430"/>
                    </a:ext>
                  </a:extLst>
                </a:gridCol>
                <a:gridCol w="3687580">
                  <a:extLst>
                    <a:ext uri="{9D8B030D-6E8A-4147-A177-3AD203B41FA5}">
                      <a16:colId xmlns:a16="http://schemas.microsoft.com/office/drawing/2014/main" val="1567867473"/>
                    </a:ext>
                  </a:extLst>
                </a:gridCol>
                <a:gridCol w="3795009">
                  <a:extLst>
                    <a:ext uri="{9D8B030D-6E8A-4147-A177-3AD203B41FA5}">
                      <a16:colId xmlns:a16="http://schemas.microsoft.com/office/drawing/2014/main" val="3045770512"/>
                    </a:ext>
                  </a:extLst>
                </a:gridCol>
              </a:tblGrid>
              <a:tr h="215414">
                <a:tc gridSpan="2">
                  <a:txBody>
                    <a:bodyPr/>
                    <a:lstStyle/>
                    <a:p>
                      <a:pPr algn="l"/>
                      <a:r>
                        <a:rPr lang="en-US" sz="1100" dirty="0"/>
                        <a:t>Architecture Solution Component</a:t>
                      </a:r>
                    </a:p>
                  </a:txBody>
                  <a:tcPr/>
                </a:tc>
                <a:tc hMerge="1">
                  <a:txBody>
                    <a:bodyPr/>
                    <a:lstStyle/>
                    <a:p>
                      <a:pPr algn="l"/>
                      <a:r>
                        <a:rPr lang="en-US" sz="1100" dirty="0"/>
                        <a:t>Solution Component</a:t>
                      </a:r>
                    </a:p>
                  </a:txBody>
                  <a:tcPr/>
                </a:tc>
                <a:tc>
                  <a:txBody>
                    <a:bodyPr/>
                    <a:lstStyle/>
                    <a:p>
                      <a:pPr algn="l"/>
                      <a:r>
                        <a:rPr lang="en-US" sz="1100" dirty="0"/>
                        <a:t>GCP  Infrastructure &amp; Services</a:t>
                      </a:r>
                    </a:p>
                  </a:txBody>
                  <a:tcPr/>
                </a:tc>
                <a:tc>
                  <a:txBody>
                    <a:bodyPr/>
                    <a:lstStyle/>
                    <a:p>
                      <a:pPr algn="l"/>
                      <a:r>
                        <a:rPr lang="en-US" sz="1100" dirty="0"/>
                        <a:t>Activities performed </a:t>
                      </a:r>
                    </a:p>
                  </a:txBody>
                  <a:tcPr/>
                </a:tc>
                <a:extLst>
                  <a:ext uri="{0D108BD9-81ED-4DB2-BD59-A6C34878D82A}">
                    <a16:rowId xmlns:a16="http://schemas.microsoft.com/office/drawing/2014/main" val="3350021197"/>
                  </a:ext>
                </a:extLst>
              </a:tr>
              <a:tr h="215414">
                <a:tc>
                  <a:txBody>
                    <a:bodyPr/>
                    <a:lstStyle/>
                    <a:p>
                      <a:pPr algn="l"/>
                      <a:r>
                        <a:rPr lang="en-US" sz="1100" dirty="0"/>
                        <a:t>On-Premise Data Acquisition</a:t>
                      </a:r>
                    </a:p>
                  </a:txBody>
                  <a:tcPr>
                    <a:solidFill>
                      <a:schemeClr val="bg1">
                        <a:lumMod val="75000"/>
                      </a:schemeClr>
                    </a:solidFill>
                  </a:tcPr>
                </a:tc>
                <a:tc>
                  <a:txBody>
                    <a:bodyPr/>
                    <a:lstStyle/>
                    <a:p>
                      <a:pPr algn="l"/>
                      <a:r>
                        <a:rPr lang="en-US" sz="1100" dirty="0"/>
                        <a:t>Data Acquisition Cluster</a:t>
                      </a:r>
                    </a:p>
                  </a:txBody>
                  <a:tcPr>
                    <a:solidFill>
                      <a:schemeClr val="bg1">
                        <a:lumMod val="75000"/>
                      </a:schemeClr>
                    </a:solidFill>
                  </a:tcPr>
                </a:tc>
                <a:tc>
                  <a:txBody>
                    <a:bodyPr/>
                    <a:lstStyle/>
                    <a:p>
                      <a:pPr algn="l"/>
                      <a:r>
                        <a:rPr lang="en-US" sz="1100" dirty="0"/>
                        <a:t>Linux VM server  </a:t>
                      </a:r>
                      <a:r>
                        <a:rPr lang="en-US" sz="1100" dirty="0">
                          <a:highlight>
                            <a:srgbClr val="00FFFF"/>
                          </a:highlight>
                        </a:rPr>
                        <a:t>on-premise (not GCP)</a:t>
                      </a:r>
                    </a:p>
                  </a:txBody>
                  <a:tcPr/>
                </a:tc>
                <a:tc>
                  <a:txBody>
                    <a:bodyPr/>
                    <a:lstStyle/>
                    <a:p>
                      <a:pPr algn="l"/>
                      <a:r>
                        <a:rPr lang="en-US" sz="1100"/>
                        <a:t>Landing server, Data masking , SFTP/MFT server</a:t>
                      </a:r>
                    </a:p>
                  </a:txBody>
                  <a:tcPr/>
                </a:tc>
                <a:extLst>
                  <a:ext uri="{0D108BD9-81ED-4DB2-BD59-A6C34878D82A}">
                    <a16:rowId xmlns:a16="http://schemas.microsoft.com/office/drawing/2014/main" val="2514711224"/>
                  </a:ext>
                </a:extLst>
              </a:tr>
              <a:tr h="215414">
                <a:tc rowSpan="2">
                  <a:txBody>
                    <a:bodyPr/>
                    <a:lstStyle/>
                    <a:p>
                      <a:pPr algn="l"/>
                      <a:r>
                        <a:rPr lang="en-US" sz="1100" dirty="0"/>
                        <a:t>Data Lake (Store)</a:t>
                      </a:r>
                    </a:p>
                  </a:txBody>
                  <a:tcPr>
                    <a:solidFill>
                      <a:schemeClr val="bg1">
                        <a:lumMod val="75000"/>
                      </a:schemeClr>
                    </a:solidFill>
                  </a:tcPr>
                </a:tc>
                <a:tc>
                  <a:txBody>
                    <a:bodyPr/>
                    <a:lstStyle/>
                    <a:p>
                      <a:pPr algn="l"/>
                      <a:r>
                        <a:rPr lang="en-US" sz="1100" dirty="0"/>
                        <a:t>File Storage</a:t>
                      </a:r>
                    </a:p>
                  </a:txBody>
                  <a:tcPr>
                    <a:solidFill>
                      <a:schemeClr val="bg1">
                        <a:lumMod val="75000"/>
                      </a:schemeClr>
                    </a:solidFill>
                  </a:tcPr>
                </a:tc>
                <a:tc>
                  <a:txBody>
                    <a:bodyPr/>
                    <a:lstStyle/>
                    <a:p>
                      <a:pPr algn="l"/>
                      <a:r>
                        <a:rPr lang="en-US" sz="1100" dirty="0"/>
                        <a:t>Cloud Storage</a:t>
                      </a:r>
                    </a:p>
                  </a:txBody>
                  <a:tcPr/>
                </a:tc>
                <a:tc>
                  <a:txBody>
                    <a:bodyPr/>
                    <a:lstStyle/>
                    <a:p>
                      <a:pPr algn="l"/>
                      <a:r>
                        <a:rPr lang="en-US" sz="1100" dirty="0"/>
                        <a:t>Raw Zone (Landing) &amp; Archived Layer</a:t>
                      </a:r>
                    </a:p>
                  </a:txBody>
                  <a:tcPr/>
                </a:tc>
                <a:extLst>
                  <a:ext uri="{0D108BD9-81ED-4DB2-BD59-A6C34878D82A}">
                    <a16:rowId xmlns:a16="http://schemas.microsoft.com/office/drawing/2014/main" val="2508006043"/>
                  </a:ext>
                </a:extLst>
              </a:tr>
              <a:tr h="215414">
                <a:tc vMerge="1">
                  <a:txBody>
                    <a:bodyPr/>
                    <a:lstStyle/>
                    <a:p>
                      <a:pPr algn="l"/>
                      <a:endParaRPr lang="en-US" sz="1100" dirty="0"/>
                    </a:p>
                  </a:txBody>
                  <a:tcPr>
                    <a:solidFill>
                      <a:schemeClr val="bg1">
                        <a:lumMod val="75000"/>
                      </a:schemeClr>
                    </a:solidFill>
                  </a:tcPr>
                </a:tc>
                <a:tc>
                  <a:txBody>
                    <a:bodyPr/>
                    <a:lstStyle/>
                    <a:p>
                      <a:pPr algn="l"/>
                      <a:r>
                        <a:rPr lang="en-US" sz="1100" dirty="0"/>
                        <a:t>Database</a:t>
                      </a:r>
                    </a:p>
                  </a:txBody>
                  <a:tcPr>
                    <a:solidFill>
                      <a:schemeClr val="bg1">
                        <a:lumMod val="75000"/>
                      </a:schemeClr>
                    </a:solidFill>
                  </a:tcPr>
                </a:tc>
                <a:tc>
                  <a:txBody>
                    <a:bodyPr/>
                    <a:lstStyle/>
                    <a:p>
                      <a:pPr algn="l"/>
                      <a:r>
                        <a:rPr lang="en-US" sz="1100" dirty="0" err="1"/>
                        <a:t>BigQuery</a:t>
                      </a:r>
                      <a:endParaRPr lang="en-US" sz="1100" dirty="0"/>
                    </a:p>
                  </a:txBody>
                  <a:tcPr/>
                </a:tc>
                <a:tc>
                  <a:txBody>
                    <a:bodyPr/>
                    <a:lstStyle/>
                    <a:p>
                      <a:pPr algn="l"/>
                      <a:r>
                        <a:rPr lang="en-US" sz="1100" dirty="0"/>
                        <a:t>Bronze, Silver, Gold Zone</a:t>
                      </a:r>
                    </a:p>
                  </a:txBody>
                  <a:tcPr/>
                </a:tc>
                <a:extLst>
                  <a:ext uri="{0D108BD9-81ED-4DB2-BD59-A6C34878D82A}">
                    <a16:rowId xmlns:a16="http://schemas.microsoft.com/office/drawing/2014/main" val="1706406183"/>
                  </a:ext>
                </a:extLst>
              </a:tr>
              <a:tr h="215414">
                <a:tc>
                  <a:txBody>
                    <a:bodyPr/>
                    <a:lstStyle/>
                    <a:p>
                      <a:pPr algn="l"/>
                      <a:r>
                        <a:rPr lang="en-US" sz="1100" dirty="0"/>
                        <a:t>Metadata Store</a:t>
                      </a:r>
                    </a:p>
                  </a:txBody>
                  <a:tcPr>
                    <a:solidFill>
                      <a:schemeClr val="bg1">
                        <a:lumMod val="75000"/>
                      </a:schemeClr>
                    </a:solidFill>
                  </a:tcPr>
                </a:tc>
                <a:tc>
                  <a:txBody>
                    <a:bodyPr/>
                    <a:lstStyle/>
                    <a:p>
                      <a:pPr algn="l"/>
                      <a:r>
                        <a:rPr lang="en-US" sz="1100" dirty="0"/>
                        <a:t>Metadata Storage</a:t>
                      </a:r>
                    </a:p>
                  </a:txBody>
                  <a:tcPr>
                    <a:solidFill>
                      <a:schemeClr val="bg1">
                        <a:lumMod val="75000"/>
                      </a:schemeClr>
                    </a:solidFill>
                  </a:tcPr>
                </a:tc>
                <a:tc>
                  <a:txBody>
                    <a:bodyPr/>
                    <a:lstStyle/>
                    <a:p>
                      <a:pPr algn="l"/>
                      <a:r>
                        <a:rPr lang="en-US" sz="1100" dirty="0" err="1"/>
                        <a:t>FireStore</a:t>
                      </a:r>
                      <a:endParaRPr lang="en-US" sz="1100" dirty="0"/>
                    </a:p>
                  </a:txBody>
                  <a:tcPr/>
                </a:tc>
                <a:tc>
                  <a:txBody>
                    <a:bodyPr/>
                    <a:lstStyle/>
                    <a:p>
                      <a:pPr algn="l"/>
                      <a:r>
                        <a:rPr lang="en-US" sz="1100" dirty="0"/>
                        <a:t>Storing metadata for Pipeline creations &amp; execution</a:t>
                      </a:r>
                    </a:p>
                  </a:txBody>
                  <a:tcPr/>
                </a:tc>
                <a:extLst>
                  <a:ext uri="{0D108BD9-81ED-4DB2-BD59-A6C34878D82A}">
                    <a16:rowId xmlns:a16="http://schemas.microsoft.com/office/drawing/2014/main" val="3869482681"/>
                  </a:ext>
                </a:extLst>
              </a:tr>
              <a:tr h="215414">
                <a:tc rowSpan="4">
                  <a:txBody>
                    <a:bodyPr/>
                    <a:lstStyle/>
                    <a:p>
                      <a:pPr marL="0" marR="0" indent="0" algn="l" defTabSz="609585" rtl="0" latinLnBrk="0">
                        <a:lnSpc>
                          <a:spcPct val="100000"/>
                        </a:lnSpc>
                        <a:spcBef>
                          <a:spcPts val="0"/>
                        </a:spcBef>
                        <a:spcAft>
                          <a:spcPts val="0"/>
                        </a:spcAft>
                        <a:buClrTx/>
                        <a:buSzTx/>
                        <a:buFontTx/>
                        <a:buNone/>
                        <a:tabLst/>
                      </a:pPr>
                      <a:r>
                        <a:rPr lang="en-US" sz="1100" b="0" i="0" u="none" strike="noStrike" cap="none" spc="0" baseline="0" dirty="0">
                          <a:ln>
                            <a:noFill/>
                          </a:ln>
                          <a:solidFill>
                            <a:schemeClr val="dk1"/>
                          </a:solidFill>
                          <a:uFillTx/>
                          <a:latin typeface="+mn-lt"/>
                          <a:ea typeface="+mn-ea"/>
                          <a:cs typeface="+mn-cs"/>
                          <a:sym typeface="Calibri"/>
                        </a:rPr>
                        <a:t>Execution Engine</a:t>
                      </a:r>
                    </a:p>
                  </a:txBody>
                  <a:tcPr>
                    <a:solidFill>
                      <a:schemeClr val="bg1">
                        <a:lumMod val="75000"/>
                      </a:schemeClr>
                    </a:solidFill>
                  </a:tcPr>
                </a:tc>
                <a:tc>
                  <a:txBody>
                    <a:bodyPr/>
                    <a:lstStyle/>
                    <a:p>
                      <a:pPr algn="l"/>
                      <a:r>
                        <a:rPr lang="en-US" sz="1100" dirty="0"/>
                        <a:t>Real-Time streaming</a:t>
                      </a:r>
                    </a:p>
                  </a:txBody>
                  <a:tcPr>
                    <a:solidFill>
                      <a:schemeClr val="bg1">
                        <a:lumMod val="75000"/>
                      </a:schemeClr>
                    </a:solidFill>
                  </a:tcPr>
                </a:tc>
                <a:tc>
                  <a:txBody>
                    <a:bodyPr/>
                    <a:lstStyle/>
                    <a:p>
                      <a:pPr algn="l"/>
                      <a:r>
                        <a:rPr lang="en-US" sz="1100" dirty="0">
                          <a:highlight>
                            <a:srgbClr val="FFFF00"/>
                          </a:highlight>
                        </a:rPr>
                        <a:t>Kafka, Pub/Sub, DataFlow</a:t>
                      </a:r>
                    </a:p>
                  </a:txBody>
                  <a:tcPr/>
                </a:tc>
                <a:tc>
                  <a:txBody>
                    <a:bodyPr/>
                    <a:lstStyle/>
                    <a:p>
                      <a:pPr algn="l"/>
                      <a:r>
                        <a:rPr lang="en-US" sz="1100"/>
                        <a:t>Processing of streaming data</a:t>
                      </a:r>
                    </a:p>
                  </a:txBody>
                  <a:tcPr/>
                </a:tc>
                <a:extLst>
                  <a:ext uri="{0D108BD9-81ED-4DB2-BD59-A6C34878D82A}">
                    <a16:rowId xmlns:a16="http://schemas.microsoft.com/office/drawing/2014/main" val="3214708861"/>
                  </a:ext>
                </a:extLst>
              </a:tr>
              <a:tr h="215414">
                <a:tc vMerge="1">
                  <a:txBody>
                    <a:bodyPr/>
                    <a:lstStyle/>
                    <a:p>
                      <a:pPr algn="l"/>
                      <a:endParaRPr lang="en-US" sz="1100" dirty="0"/>
                    </a:p>
                  </a:txBody>
                  <a:tcPr>
                    <a:solidFill>
                      <a:schemeClr val="bg1">
                        <a:lumMod val="75000"/>
                      </a:schemeClr>
                    </a:solidFill>
                  </a:tcPr>
                </a:tc>
                <a:tc>
                  <a:txBody>
                    <a:bodyPr/>
                    <a:lstStyle/>
                    <a:p>
                      <a:pPr algn="l"/>
                      <a:r>
                        <a:rPr lang="en-US" sz="1100" dirty="0"/>
                        <a:t>Compute Engine</a:t>
                      </a:r>
                    </a:p>
                  </a:txBody>
                  <a:tcPr>
                    <a:solidFill>
                      <a:schemeClr val="bg1">
                        <a:lumMod val="75000"/>
                      </a:schemeClr>
                    </a:solidFill>
                  </a:tcPr>
                </a:tc>
                <a:tc>
                  <a:txBody>
                    <a:bodyPr/>
                    <a:lstStyle/>
                    <a:p>
                      <a:pPr algn="l"/>
                      <a:r>
                        <a:rPr lang="en-US" sz="1100" dirty="0"/>
                        <a:t>Cloud Functions, Container Registry, GKE</a:t>
                      </a:r>
                    </a:p>
                  </a:txBody>
                  <a:tcPr/>
                </a:tc>
                <a:tc>
                  <a:txBody>
                    <a:bodyPr/>
                    <a:lstStyle/>
                    <a:p>
                      <a:pPr algn="l"/>
                      <a:r>
                        <a:rPr lang="en-US" sz="1100" dirty="0"/>
                        <a:t>For pipeline creation &amp; execution</a:t>
                      </a:r>
                    </a:p>
                  </a:txBody>
                  <a:tcPr/>
                </a:tc>
                <a:extLst>
                  <a:ext uri="{0D108BD9-81ED-4DB2-BD59-A6C34878D82A}">
                    <a16:rowId xmlns:a16="http://schemas.microsoft.com/office/drawing/2014/main" val="1071817347"/>
                  </a:ext>
                </a:extLst>
              </a:tr>
              <a:tr h="215414">
                <a:tc vMerge="1">
                  <a:txBody>
                    <a:bodyPr/>
                    <a:lstStyle/>
                    <a:p>
                      <a:pPr algn="l"/>
                      <a:endParaRPr lang="en-US" sz="1100" dirty="0"/>
                    </a:p>
                  </a:txBody>
                  <a:tcPr>
                    <a:solidFill>
                      <a:schemeClr val="bg1">
                        <a:lumMod val="75000"/>
                      </a:schemeClr>
                    </a:solidFill>
                  </a:tcPr>
                </a:tc>
                <a:tc>
                  <a:txBody>
                    <a:bodyPr/>
                    <a:lstStyle/>
                    <a:p>
                      <a:pPr algn="l"/>
                      <a:r>
                        <a:rPr lang="en-US" sz="1100" dirty="0"/>
                        <a:t>Transformation Framework</a:t>
                      </a:r>
                    </a:p>
                  </a:txBody>
                  <a:tcPr>
                    <a:solidFill>
                      <a:schemeClr val="bg1">
                        <a:lumMod val="75000"/>
                      </a:schemeClr>
                    </a:solidFill>
                  </a:tcPr>
                </a:tc>
                <a:tc>
                  <a:txBody>
                    <a:bodyPr/>
                    <a:lstStyle/>
                    <a:p>
                      <a:pPr algn="l"/>
                      <a:r>
                        <a:rPr lang="en-US" sz="1100" dirty="0"/>
                        <a:t>DBT (data build tool)</a:t>
                      </a:r>
                    </a:p>
                  </a:txBody>
                  <a:tcPr/>
                </a:tc>
                <a:tc>
                  <a:txBody>
                    <a:bodyPr/>
                    <a:lstStyle/>
                    <a:p>
                      <a:pPr algn="l"/>
                      <a:r>
                        <a:rPr lang="en-US" sz="1100"/>
                        <a:t>Transformed/Aggregated data models in BQ</a:t>
                      </a:r>
                    </a:p>
                  </a:txBody>
                  <a:tcPr/>
                </a:tc>
                <a:extLst>
                  <a:ext uri="{0D108BD9-81ED-4DB2-BD59-A6C34878D82A}">
                    <a16:rowId xmlns:a16="http://schemas.microsoft.com/office/drawing/2014/main" val="4218460474"/>
                  </a:ext>
                </a:extLst>
              </a:tr>
              <a:tr h="179741">
                <a:tc vMerge="1">
                  <a:txBody>
                    <a:bodyPr/>
                    <a:lstStyle/>
                    <a:p>
                      <a:pPr marL="0" marR="0" indent="0" algn="l" defTabSz="609585" rtl="0" latinLnBrk="0">
                        <a:lnSpc>
                          <a:spcPct val="100000"/>
                        </a:lnSpc>
                        <a:spcBef>
                          <a:spcPts val="0"/>
                        </a:spcBef>
                        <a:spcAft>
                          <a:spcPts val="0"/>
                        </a:spcAft>
                        <a:buClrTx/>
                        <a:buSzTx/>
                        <a:buFontTx/>
                        <a:buNone/>
                        <a:tabLst/>
                      </a:pPr>
                      <a:endParaRPr lang="en-US" sz="1100" b="0" i="0" u="none" strike="noStrike" cap="none" spc="0" baseline="0" dirty="0">
                        <a:ln>
                          <a:noFill/>
                        </a:ln>
                        <a:solidFill>
                          <a:schemeClr val="dk1"/>
                        </a:solidFill>
                        <a:uFillTx/>
                        <a:latin typeface="+mn-lt"/>
                        <a:ea typeface="+mn-ea"/>
                        <a:cs typeface="+mn-cs"/>
                        <a:sym typeface="Calibri"/>
                      </a:endParaRPr>
                    </a:p>
                  </a:txBody>
                  <a:tcPr>
                    <a:solidFill>
                      <a:schemeClr val="bg1">
                        <a:lumMod val="75000"/>
                      </a:schemeClr>
                    </a:solidFill>
                  </a:tcPr>
                </a:tc>
                <a:tc>
                  <a:txBody>
                    <a:bodyPr/>
                    <a:lstStyle/>
                    <a:p>
                      <a:pPr algn="l"/>
                      <a:r>
                        <a:rPr lang="en-US" sz="1100" dirty="0"/>
                        <a:t>Processing Language</a:t>
                      </a:r>
                    </a:p>
                  </a:txBody>
                  <a:tcPr>
                    <a:solidFill>
                      <a:schemeClr val="bg1">
                        <a:lumMod val="75000"/>
                      </a:schemeClr>
                    </a:solidFill>
                  </a:tcPr>
                </a:tc>
                <a:tc>
                  <a:txBody>
                    <a:bodyPr/>
                    <a:lstStyle/>
                    <a:p>
                      <a:pPr algn="l"/>
                      <a:r>
                        <a:rPr lang="en-US" sz="1100" dirty="0"/>
                        <a:t>Python</a:t>
                      </a:r>
                    </a:p>
                  </a:txBody>
                  <a:tcPr/>
                </a:tc>
                <a:tc>
                  <a:txBody>
                    <a:bodyPr/>
                    <a:lstStyle/>
                    <a:p>
                      <a:pPr algn="l"/>
                      <a:endParaRPr lang="en-US" sz="1100" dirty="0"/>
                    </a:p>
                  </a:txBody>
                  <a:tcPr/>
                </a:tc>
                <a:extLst>
                  <a:ext uri="{0D108BD9-81ED-4DB2-BD59-A6C34878D82A}">
                    <a16:rowId xmlns:a16="http://schemas.microsoft.com/office/drawing/2014/main" val="1546419927"/>
                  </a:ext>
                </a:extLst>
              </a:tr>
              <a:tr h="215414">
                <a:tc rowSpan="2">
                  <a:txBody>
                    <a:bodyPr/>
                    <a:lstStyle/>
                    <a:p>
                      <a:pPr algn="l"/>
                      <a:r>
                        <a:rPr lang="en-US" sz="1100" dirty="0"/>
                        <a:t>Orchestration</a:t>
                      </a:r>
                    </a:p>
                  </a:txBody>
                  <a:tcPr>
                    <a:solidFill>
                      <a:schemeClr val="bg1">
                        <a:lumMod val="75000"/>
                      </a:schemeClr>
                    </a:solidFill>
                  </a:tcPr>
                </a:tc>
                <a:tc>
                  <a:txBody>
                    <a:bodyPr/>
                    <a:lstStyle/>
                    <a:p>
                      <a:pPr algn="l"/>
                      <a:r>
                        <a:rPr lang="en-US" sz="1100" dirty="0"/>
                        <a:t>Orchestration/Scheduling</a:t>
                      </a:r>
                    </a:p>
                  </a:txBody>
                  <a:tcPr>
                    <a:solidFill>
                      <a:schemeClr val="bg1">
                        <a:lumMod val="75000"/>
                      </a:schemeClr>
                    </a:solidFill>
                  </a:tcPr>
                </a:tc>
                <a:tc>
                  <a:txBody>
                    <a:bodyPr/>
                    <a:lstStyle/>
                    <a:p>
                      <a:pPr algn="l"/>
                      <a:r>
                        <a:rPr lang="en-US" sz="1100" dirty="0"/>
                        <a:t>Cloud Composer (GKE)</a:t>
                      </a:r>
                    </a:p>
                  </a:txBody>
                  <a:tcPr/>
                </a:tc>
                <a:tc>
                  <a:txBody>
                    <a:bodyPr/>
                    <a:lstStyle/>
                    <a:p>
                      <a:pPr algn="l"/>
                      <a:r>
                        <a:rPr lang="en-US" sz="1100"/>
                        <a:t>Job executions</a:t>
                      </a:r>
                    </a:p>
                  </a:txBody>
                  <a:tcPr/>
                </a:tc>
                <a:extLst>
                  <a:ext uri="{0D108BD9-81ED-4DB2-BD59-A6C34878D82A}">
                    <a16:rowId xmlns:a16="http://schemas.microsoft.com/office/drawing/2014/main" val="986710562"/>
                  </a:ext>
                </a:extLst>
              </a:tr>
              <a:tr h="215414">
                <a:tc vMerge="1">
                  <a:txBody>
                    <a:bodyPr/>
                    <a:lstStyle/>
                    <a:p>
                      <a:pPr algn="l"/>
                      <a:endParaRPr lang="en-US" sz="1100" dirty="0"/>
                    </a:p>
                  </a:txBody>
                  <a:tcPr>
                    <a:solidFill>
                      <a:schemeClr val="bg1">
                        <a:lumMod val="75000"/>
                      </a:schemeClr>
                    </a:solidFill>
                  </a:tcPr>
                </a:tc>
                <a:tc>
                  <a:txBody>
                    <a:bodyPr/>
                    <a:lstStyle/>
                    <a:p>
                      <a:pPr algn="l"/>
                      <a:r>
                        <a:rPr lang="en-US" sz="1100" dirty="0"/>
                        <a:t>CI/CD</a:t>
                      </a:r>
                    </a:p>
                  </a:txBody>
                  <a:tcPr>
                    <a:solidFill>
                      <a:schemeClr val="bg1">
                        <a:lumMod val="75000"/>
                      </a:schemeClr>
                    </a:solidFill>
                  </a:tcPr>
                </a:tc>
                <a:tc>
                  <a:txBody>
                    <a:bodyPr/>
                    <a:lstStyle/>
                    <a:p>
                      <a:pPr algn="l"/>
                      <a:r>
                        <a:rPr lang="en-US" sz="1100"/>
                        <a:t>Source Code Repository, Cloud Build, Terraform</a:t>
                      </a:r>
                    </a:p>
                  </a:txBody>
                  <a:tcPr/>
                </a:tc>
                <a:tc>
                  <a:txBody>
                    <a:bodyPr/>
                    <a:lstStyle/>
                    <a:p>
                      <a:pPr algn="l"/>
                      <a:r>
                        <a:rPr lang="en-US" sz="1100"/>
                        <a:t>CI/CD pipeline</a:t>
                      </a:r>
                    </a:p>
                  </a:txBody>
                  <a:tcPr/>
                </a:tc>
                <a:extLst>
                  <a:ext uri="{0D108BD9-81ED-4DB2-BD59-A6C34878D82A}">
                    <a16:rowId xmlns:a16="http://schemas.microsoft.com/office/drawing/2014/main" val="3253891452"/>
                  </a:ext>
                </a:extLst>
              </a:tr>
              <a:tr h="179741">
                <a:tc rowSpan="2">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Security &amp; Governance</a:t>
                      </a:r>
                    </a:p>
                  </a:txBody>
                  <a:tcPr>
                    <a:solidFill>
                      <a:schemeClr val="bg1">
                        <a:lumMod val="7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Security</a:t>
                      </a:r>
                    </a:p>
                  </a:txBody>
                  <a:tcPr>
                    <a:solidFill>
                      <a:schemeClr val="bg1">
                        <a:lumMod val="7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Cloud IAM,</a:t>
                      </a:r>
                      <a:r>
                        <a:rPr lang="en-US" sz="1100" dirty="0">
                          <a:highlight>
                            <a:srgbClr val="FFFF00"/>
                          </a:highlight>
                        </a:rPr>
                        <a:t> KMS</a:t>
                      </a:r>
                    </a:p>
                  </a:txBody>
                  <a:tcPr/>
                </a:tc>
                <a:tc>
                  <a:txBody>
                    <a:bodyPr/>
                    <a:lstStyle/>
                    <a:p>
                      <a:pPr algn="l"/>
                      <a:endParaRPr lang="en-US" sz="1100" dirty="0"/>
                    </a:p>
                  </a:txBody>
                  <a:tcPr/>
                </a:tc>
                <a:extLst>
                  <a:ext uri="{0D108BD9-81ED-4DB2-BD59-A6C34878D82A}">
                    <a16:rowId xmlns:a16="http://schemas.microsoft.com/office/drawing/2014/main" val="682527373"/>
                  </a:ext>
                </a:extLst>
              </a:tr>
              <a:tr h="179741">
                <a:tc vMerge="1">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sz="1100" dirty="0"/>
                    </a:p>
                  </a:txBody>
                  <a:tcPr>
                    <a:solidFill>
                      <a:schemeClr val="bg1">
                        <a:lumMod val="7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Governance</a:t>
                      </a:r>
                    </a:p>
                  </a:txBody>
                  <a:tcPr>
                    <a:solidFill>
                      <a:schemeClr val="bg1">
                        <a:lumMod val="7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Data Catalog</a:t>
                      </a:r>
                    </a:p>
                  </a:txBody>
                  <a:tcPr/>
                </a:tc>
                <a:tc>
                  <a:txBody>
                    <a:bodyPr/>
                    <a:lstStyle/>
                    <a:p>
                      <a:pPr algn="l"/>
                      <a:endParaRPr lang="en-US" sz="1100" dirty="0"/>
                    </a:p>
                  </a:txBody>
                  <a:tcPr/>
                </a:tc>
                <a:extLst>
                  <a:ext uri="{0D108BD9-81ED-4DB2-BD59-A6C34878D82A}">
                    <a16:rowId xmlns:a16="http://schemas.microsoft.com/office/drawing/2014/main" val="217336300"/>
                  </a:ext>
                </a:extLst>
              </a:tr>
              <a:tr h="215414">
                <a:tc rowSpan="2">
                  <a:txBody>
                    <a:bodyPr/>
                    <a:lstStyle/>
                    <a:p>
                      <a:pPr algn="l"/>
                      <a:r>
                        <a:rPr lang="en-US" sz="1100" dirty="0"/>
                        <a:t>Monitoring</a:t>
                      </a:r>
                    </a:p>
                  </a:txBody>
                  <a:tcPr>
                    <a:solidFill>
                      <a:schemeClr val="bg1">
                        <a:lumMod val="75000"/>
                      </a:schemeClr>
                    </a:solidFill>
                  </a:tcPr>
                </a:tc>
                <a:tc>
                  <a:txBody>
                    <a:bodyPr/>
                    <a:lstStyle/>
                    <a:p>
                      <a:pPr algn="l"/>
                      <a:r>
                        <a:rPr lang="en-US" sz="1100" dirty="0"/>
                        <a:t>Monitoring</a:t>
                      </a:r>
                    </a:p>
                  </a:txBody>
                  <a:tcPr>
                    <a:solidFill>
                      <a:schemeClr val="bg1">
                        <a:lumMod val="75000"/>
                      </a:schemeClr>
                    </a:solidFill>
                  </a:tcPr>
                </a:tc>
                <a:tc>
                  <a:txBody>
                    <a:bodyPr/>
                    <a:lstStyle/>
                    <a:p>
                      <a:pPr algn="l"/>
                      <a:r>
                        <a:rPr lang="en-US" sz="1100" dirty="0"/>
                        <a:t>Cloud Logging, Cloud Monitoring, </a:t>
                      </a:r>
                      <a:r>
                        <a:rPr lang="en-US" sz="1100" dirty="0">
                          <a:highlight>
                            <a:srgbClr val="FFFF00"/>
                          </a:highlight>
                        </a:rPr>
                        <a:t>Chronicle  Detect</a:t>
                      </a:r>
                    </a:p>
                  </a:txBody>
                  <a:tcPr/>
                </a:tc>
                <a:tc>
                  <a:txBody>
                    <a:bodyPr/>
                    <a:lstStyle/>
                    <a:p>
                      <a:pPr algn="l"/>
                      <a:r>
                        <a:rPr lang="en-US" sz="1100" dirty="0"/>
                        <a:t>Chronicle Detect (Threat Detection)</a:t>
                      </a:r>
                    </a:p>
                  </a:txBody>
                  <a:tcPr/>
                </a:tc>
                <a:extLst>
                  <a:ext uri="{0D108BD9-81ED-4DB2-BD59-A6C34878D82A}">
                    <a16:rowId xmlns:a16="http://schemas.microsoft.com/office/drawing/2014/main" val="2831549856"/>
                  </a:ext>
                </a:extLst>
              </a:tr>
              <a:tr h="215414">
                <a:tc vMerge="1">
                  <a:txBody>
                    <a:bodyPr/>
                    <a:lstStyle/>
                    <a:p>
                      <a:pPr algn="l"/>
                      <a:endParaRPr lang="en-US" sz="1100" dirty="0">
                        <a:highlight>
                          <a:srgbClr val="FFFF00"/>
                        </a:highlight>
                      </a:endParaRPr>
                    </a:p>
                  </a:txBody>
                  <a:tcPr>
                    <a:solidFill>
                      <a:schemeClr val="bg1">
                        <a:lumMod val="75000"/>
                      </a:schemeClr>
                    </a:solidFill>
                  </a:tcPr>
                </a:tc>
                <a:tc>
                  <a:txBody>
                    <a:bodyPr/>
                    <a:lstStyle/>
                    <a:p>
                      <a:pPr algn="l"/>
                      <a:r>
                        <a:rPr lang="en-US" sz="1100" dirty="0"/>
                        <a:t>Email Notification</a:t>
                      </a:r>
                    </a:p>
                  </a:txBody>
                  <a:tcPr>
                    <a:solidFill>
                      <a:schemeClr val="bg1">
                        <a:lumMod val="75000"/>
                      </a:schemeClr>
                    </a:solidFill>
                  </a:tcPr>
                </a:tc>
                <a:tc>
                  <a:txBody>
                    <a:bodyPr/>
                    <a:lstStyle/>
                    <a:p>
                      <a:pPr algn="l"/>
                      <a:r>
                        <a:rPr lang="en-US" sz="1100" dirty="0"/>
                        <a:t>SendGrid by </a:t>
                      </a:r>
                      <a:r>
                        <a:rPr lang="en-US" sz="1100" dirty="0" err="1"/>
                        <a:t>Fivetran</a:t>
                      </a:r>
                      <a:endParaRPr lang="en-US" sz="1100" dirty="0"/>
                    </a:p>
                  </a:txBody>
                  <a:tcPr/>
                </a:tc>
                <a:tc>
                  <a:txBody>
                    <a:bodyPr/>
                    <a:lstStyle/>
                    <a:p>
                      <a:pPr algn="l"/>
                      <a:r>
                        <a:rPr lang="en-US" sz="1100" dirty="0"/>
                        <a:t>Alert &amp; Email notification for job status</a:t>
                      </a:r>
                    </a:p>
                  </a:txBody>
                  <a:tcPr/>
                </a:tc>
                <a:extLst>
                  <a:ext uri="{0D108BD9-81ED-4DB2-BD59-A6C34878D82A}">
                    <a16:rowId xmlns:a16="http://schemas.microsoft.com/office/drawing/2014/main" val="735451997"/>
                  </a:ext>
                </a:extLst>
              </a:tr>
              <a:tr h="215414">
                <a:tc rowSpan="2">
                  <a:txBody>
                    <a:bodyPr/>
                    <a:lstStyle/>
                    <a:p>
                      <a:pPr marL="0" marR="0" indent="0" algn="l" defTabSz="609585" rtl="0" latinLnBrk="0">
                        <a:lnSpc>
                          <a:spcPct val="100000"/>
                        </a:lnSpc>
                        <a:spcBef>
                          <a:spcPts val="0"/>
                        </a:spcBef>
                        <a:spcAft>
                          <a:spcPts val="0"/>
                        </a:spcAft>
                        <a:buClrTx/>
                        <a:buSzTx/>
                        <a:buFontTx/>
                        <a:buNone/>
                        <a:tabLst/>
                      </a:pPr>
                      <a:r>
                        <a:rPr lang="en-US" sz="1100" b="0" i="0" u="none" strike="noStrike" cap="none" spc="0" baseline="0" dirty="0">
                          <a:ln>
                            <a:noFill/>
                          </a:ln>
                          <a:solidFill>
                            <a:schemeClr val="dk1"/>
                          </a:solidFill>
                          <a:uFillTx/>
                          <a:latin typeface="+mn-lt"/>
                          <a:ea typeface="+mn-ea"/>
                          <a:cs typeface="+mn-cs"/>
                          <a:sym typeface="Calibri"/>
                        </a:rPr>
                        <a:t>Consumption</a:t>
                      </a:r>
                    </a:p>
                  </a:txBody>
                  <a:tcPr>
                    <a:solidFill>
                      <a:schemeClr val="bg1">
                        <a:lumMod val="75000"/>
                      </a:schemeClr>
                    </a:solidFill>
                  </a:tcPr>
                </a:tc>
                <a:tc>
                  <a:txBody>
                    <a:bodyPr/>
                    <a:lstStyle/>
                    <a:p>
                      <a:pPr algn="l"/>
                      <a:r>
                        <a:rPr lang="en-US" sz="1100" dirty="0"/>
                        <a:t>Anomaly Detection</a:t>
                      </a:r>
                    </a:p>
                  </a:txBody>
                  <a:tcPr>
                    <a:solidFill>
                      <a:schemeClr val="bg1">
                        <a:lumMod val="75000"/>
                      </a:schemeClr>
                    </a:solidFill>
                  </a:tcPr>
                </a:tc>
                <a:tc>
                  <a:txBody>
                    <a:bodyPr/>
                    <a:lstStyle/>
                    <a:p>
                      <a:pPr algn="l"/>
                      <a:r>
                        <a:rPr lang="en-US" sz="1100" dirty="0">
                          <a:highlight>
                            <a:srgbClr val="FFFF00"/>
                          </a:highlight>
                        </a:rPr>
                        <a:t>Looker</a:t>
                      </a:r>
                    </a:p>
                  </a:txBody>
                  <a:tcPr/>
                </a:tc>
                <a:tc>
                  <a:txBody>
                    <a:bodyPr/>
                    <a:lstStyle/>
                    <a:p>
                      <a:pPr algn="l"/>
                      <a:r>
                        <a:rPr lang="en-US" sz="1100" dirty="0"/>
                        <a:t>Anomaly Detection and Visualization</a:t>
                      </a:r>
                    </a:p>
                  </a:txBody>
                  <a:tcPr/>
                </a:tc>
                <a:extLst>
                  <a:ext uri="{0D108BD9-81ED-4DB2-BD59-A6C34878D82A}">
                    <a16:rowId xmlns:a16="http://schemas.microsoft.com/office/drawing/2014/main" val="1682352336"/>
                  </a:ext>
                </a:extLst>
              </a:tr>
              <a:tr h="215414">
                <a:tc vMerge="1">
                  <a:txBody>
                    <a:bodyPr/>
                    <a:lstStyle/>
                    <a:p>
                      <a:pPr algn="l"/>
                      <a:endParaRPr lang="en-US" sz="1100" dirty="0"/>
                    </a:p>
                  </a:txBody>
                  <a:tcPr>
                    <a:solidFill>
                      <a:schemeClr val="bg1">
                        <a:lumMod val="75000"/>
                      </a:schemeClr>
                    </a:solidFill>
                  </a:tcPr>
                </a:tc>
                <a:tc>
                  <a:txBody>
                    <a:bodyPr/>
                    <a:lstStyle/>
                    <a:p>
                      <a:pPr algn="l"/>
                      <a:r>
                        <a:rPr lang="en-US" sz="1100" dirty="0"/>
                        <a:t>Dashboard</a:t>
                      </a:r>
                    </a:p>
                  </a:txBody>
                  <a:tcPr>
                    <a:solidFill>
                      <a:schemeClr val="bg1">
                        <a:lumMod val="75000"/>
                      </a:schemeClr>
                    </a:solidFill>
                  </a:tcPr>
                </a:tc>
                <a:tc>
                  <a:txBody>
                    <a:bodyPr/>
                    <a:lstStyle/>
                    <a:p>
                      <a:pPr algn="l"/>
                      <a:r>
                        <a:rPr lang="en-US" sz="1100"/>
                        <a:t>Data Studio</a:t>
                      </a:r>
                    </a:p>
                  </a:txBody>
                  <a:tcPr/>
                </a:tc>
                <a:tc>
                  <a:txBody>
                    <a:bodyPr/>
                    <a:lstStyle/>
                    <a:p>
                      <a:pPr algn="l"/>
                      <a:r>
                        <a:rPr lang="en-US" sz="1100" dirty="0"/>
                        <a:t>Dashboard for operations + Data Catalog reports</a:t>
                      </a:r>
                    </a:p>
                  </a:txBody>
                  <a:tcPr/>
                </a:tc>
                <a:extLst>
                  <a:ext uri="{0D108BD9-81ED-4DB2-BD59-A6C34878D82A}">
                    <a16:rowId xmlns:a16="http://schemas.microsoft.com/office/drawing/2014/main" val="145373581"/>
                  </a:ext>
                </a:extLst>
              </a:tr>
              <a:tr h="215414">
                <a:tc>
                  <a:txBody>
                    <a:bodyPr/>
                    <a:lstStyle/>
                    <a:p>
                      <a:pPr algn="l"/>
                      <a:r>
                        <a:rPr lang="en-US" sz="1100" dirty="0"/>
                        <a:t>Data Exploration</a:t>
                      </a:r>
                    </a:p>
                  </a:txBody>
                  <a:tcPr>
                    <a:solidFill>
                      <a:schemeClr val="bg1">
                        <a:lumMod val="75000"/>
                      </a:schemeClr>
                    </a:solidFill>
                  </a:tcPr>
                </a:tc>
                <a:tc>
                  <a:txBody>
                    <a:bodyPr/>
                    <a:lstStyle/>
                    <a:p>
                      <a:pPr algn="l"/>
                      <a:r>
                        <a:rPr lang="en-US" sz="1100" dirty="0"/>
                        <a:t>Data Labs</a:t>
                      </a:r>
                    </a:p>
                  </a:txBody>
                  <a:tcPr>
                    <a:solidFill>
                      <a:schemeClr val="bg1">
                        <a:lumMod val="75000"/>
                      </a:schemeClr>
                    </a:solidFill>
                  </a:tcPr>
                </a:tc>
                <a:tc>
                  <a:txBody>
                    <a:bodyPr/>
                    <a:lstStyle/>
                    <a:p>
                      <a:pPr algn="l"/>
                      <a:r>
                        <a:rPr lang="en-US" sz="1100" dirty="0">
                          <a:highlight>
                            <a:srgbClr val="FFFF00"/>
                          </a:highlight>
                        </a:rPr>
                        <a:t>Vertex AI Workbench</a:t>
                      </a: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Data Exploration, Visualization &amp; Analysis</a:t>
                      </a:r>
                    </a:p>
                  </a:txBody>
                  <a:tcPr/>
                </a:tc>
                <a:extLst>
                  <a:ext uri="{0D108BD9-81ED-4DB2-BD59-A6C34878D82A}">
                    <a16:rowId xmlns:a16="http://schemas.microsoft.com/office/drawing/2014/main" val="1687037709"/>
                  </a:ext>
                </a:extLst>
              </a:tr>
              <a:tr h="215414">
                <a:tc>
                  <a:txBody>
                    <a:bodyPr/>
                    <a:lstStyle/>
                    <a:p>
                      <a:pPr algn="l"/>
                      <a:r>
                        <a:rPr lang="en-US" sz="1100" dirty="0"/>
                        <a:t>Data Science (ML/AI Ops)</a:t>
                      </a:r>
                    </a:p>
                  </a:txBody>
                  <a:tcPr>
                    <a:solidFill>
                      <a:schemeClr val="bg1">
                        <a:lumMod val="75000"/>
                      </a:schemeClr>
                    </a:solidFill>
                  </a:tcPr>
                </a:tc>
                <a:tc>
                  <a:txBody>
                    <a:bodyPr/>
                    <a:lstStyle/>
                    <a:p>
                      <a:pPr algn="l"/>
                      <a:r>
                        <a:rPr lang="en-US" sz="1100" dirty="0"/>
                        <a:t>Model Dev, Tuning, Deployment</a:t>
                      </a:r>
                    </a:p>
                  </a:txBody>
                  <a:tcPr>
                    <a:solidFill>
                      <a:schemeClr val="bg1">
                        <a:lumMod val="75000"/>
                      </a:schemeClr>
                    </a:solidFill>
                  </a:tcPr>
                </a:tc>
                <a:tc>
                  <a:txBody>
                    <a:bodyPr/>
                    <a:lstStyle/>
                    <a:p>
                      <a:pPr algn="l"/>
                      <a:r>
                        <a:rPr lang="en-US" sz="1100" dirty="0" err="1">
                          <a:highlight>
                            <a:srgbClr val="FFFF00"/>
                          </a:highlight>
                        </a:rPr>
                        <a:t>BigQuery</a:t>
                      </a:r>
                      <a:r>
                        <a:rPr lang="en-US" sz="1100" dirty="0">
                          <a:highlight>
                            <a:srgbClr val="FFFF00"/>
                          </a:highlight>
                        </a:rPr>
                        <a:t> ML, Vertex AI, AI Platform, </a:t>
                      </a:r>
                      <a:r>
                        <a:rPr lang="en-US" sz="1100" dirty="0" err="1">
                          <a:highlight>
                            <a:srgbClr val="FFFF00"/>
                          </a:highlight>
                        </a:rPr>
                        <a:t>DialogFlow</a:t>
                      </a:r>
                      <a:endParaRPr lang="en-US" sz="1100" dirty="0">
                        <a:highlight>
                          <a:srgbClr val="FFFF00"/>
                        </a:highlight>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100" dirty="0"/>
                        <a:t>AI &amp; ML</a:t>
                      </a:r>
                    </a:p>
                  </a:txBody>
                  <a:tcPr/>
                </a:tc>
                <a:extLst>
                  <a:ext uri="{0D108BD9-81ED-4DB2-BD59-A6C34878D82A}">
                    <a16:rowId xmlns:a16="http://schemas.microsoft.com/office/drawing/2014/main" val="3079854387"/>
                  </a:ext>
                </a:extLst>
              </a:tr>
            </a:tbl>
          </a:graphicData>
        </a:graphic>
      </p:graphicFrame>
      <p:sp>
        <p:nvSpPr>
          <p:cNvPr id="2" name="Rectangle 1">
            <a:extLst>
              <a:ext uri="{FF2B5EF4-FFF2-40B4-BE49-F238E27FC236}">
                <a16:creationId xmlns:a16="http://schemas.microsoft.com/office/drawing/2014/main" id="{73A60768-8E55-4B6E-AA4D-52E094B6E9F9}"/>
              </a:ext>
            </a:extLst>
          </p:cNvPr>
          <p:cNvSpPr/>
          <p:nvPr/>
        </p:nvSpPr>
        <p:spPr>
          <a:xfrm>
            <a:off x="7590772" y="6613743"/>
            <a:ext cx="129161" cy="139720"/>
          </a:xfrm>
          <a:prstGeom prst="rect">
            <a:avLst/>
          </a:prstGeom>
          <a:solidFill>
            <a:srgbClr val="FFFF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highlight>
                <a:srgbClr val="FFFF00"/>
              </a:highlight>
              <a:uFillTx/>
              <a:latin typeface="+mn-lt"/>
              <a:ea typeface="+mn-ea"/>
              <a:cs typeface="+mn-cs"/>
              <a:sym typeface="Calibri"/>
            </a:endParaRPr>
          </a:p>
        </p:txBody>
      </p:sp>
      <p:sp>
        <p:nvSpPr>
          <p:cNvPr id="4" name="TextBox 3">
            <a:extLst>
              <a:ext uri="{FF2B5EF4-FFF2-40B4-BE49-F238E27FC236}">
                <a16:creationId xmlns:a16="http://schemas.microsoft.com/office/drawing/2014/main" id="{7F784FB9-877F-4212-B7AA-EC43994D6147}"/>
              </a:ext>
            </a:extLst>
          </p:cNvPr>
          <p:cNvSpPr txBox="1"/>
          <p:nvPr/>
        </p:nvSpPr>
        <p:spPr>
          <a:xfrm>
            <a:off x="7719934" y="6555619"/>
            <a:ext cx="286713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dirty="0">
                <a:ln>
                  <a:noFill/>
                </a:ln>
                <a:solidFill>
                  <a:srgbClr val="000000"/>
                </a:solidFill>
                <a:effectLst/>
                <a:uFillTx/>
                <a:latin typeface="+mn-lt"/>
                <a:ea typeface="+mn-ea"/>
                <a:cs typeface="+mn-cs"/>
                <a:sym typeface="Calibri"/>
              </a:rPr>
              <a:t>Future need, tentatively required by </a:t>
            </a:r>
            <a:r>
              <a:rPr lang="en-US" sz="1100" b="1" dirty="0">
                <a:solidFill>
                  <a:srgbClr val="000000"/>
                </a:solidFill>
                <a:sym typeface="Calibri"/>
              </a:rPr>
              <a:t>May</a:t>
            </a:r>
            <a:r>
              <a:rPr kumimoji="0" lang="en-US" sz="1100" b="1" i="0" u="none" strike="noStrike" cap="none" spc="0" normalizeH="0" baseline="0" dirty="0">
                <a:ln>
                  <a:noFill/>
                </a:ln>
                <a:solidFill>
                  <a:srgbClr val="000000"/>
                </a:solidFill>
                <a:effectLst/>
                <a:uFillTx/>
                <a:latin typeface="+mn-lt"/>
                <a:ea typeface="+mn-ea"/>
                <a:cs typeface="+mn-cs"/>
                <a:sym typeface="Calibri"/>
              </a:rPr>
              <a:t>’ 2022</a:t>
            </a:r>
          </a:p>
        </p:txBody>
      </p:sp>
    </p:spTree>
    <p:extLst>
      <p:ext uri="{BB962C8B-B14F-4D97-AF65-F5344CB8AC3E}">
        <p14:creationId xmlns:p14="http://schemas.microsoft.com/office/powerpoint/2010/main" val="412255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DFCDF0-A727-400C-8328-0ACECDE09759}"/>
              </a:ext>
            </a:extLst>
          </p:cNvPr>
          <p:cNvSpPr>
            <a:spLocks noGrp="1"/>
          </p:cNvSpPr>
          <p:nvPr>
            <p:ph type="sldNum" sz="quarter" idx="12"/>
          </p:nvPr>
        </p:nvSpPr>
        <p:spPr>
          <a:xfrm>
            <a:off x="11709400" y="6555572"/>
            <a:ext cx="344802" cy="365125"/>
          </a:xfrm>
        </p:spPr>
        <p:txBody>
          <a:bodyPr/>
          <a:lstStyle/>
          <a:p>
            <a:fld id="{1AB70C68-385B-4727-BA46-B3D1CC3693D5}" type="slidenum">
              <a:rPr lang="en-US" sz="1400" b="1" smtClean="0"/>
              <a:pPr/>
              <a:t>9</a:t>
            </a:fld>
            <a:endParaRPr lang="en-US" sz="1400" b="1" dirty="0"/>
          </a:p>
        </p:txBody>
      </p:sp>
      <p:sp>
        <p:nvSpPr>
          <p:cNvPr id="8" name="Rectangle 7">
            <a:extLst>
              <a:ext uri="{FF2B5EF4-FFF2-40B4-BE49-F238E27FC236}">
                <a16:creationId xmlns:a16="http://schemas.microsoft.com/office/drawing/2014/main" id="{BCB5844F-08BB-44F6-BD49-E38E9BAD8C63}"/>
              </a:ext>
            </a:extLst>
          </p:cNvPr>
          <p:cNvSpPr/>
          <p:nvPr/>
        </p:nvSpPr>
        <p:spPr>
          <a:xfrm>
            <a:off x="493223" y="3035510"/>
            <a:ext cx="1814732" cy="802826"/>
          </a:xfrm>
          <a:prstGeom prst="rect">
            <a:avLst/>
          </a:prstGeom>
          <a:solidFill>
            <a:srgbClr val="A9714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n-lt"/>
                <a:ea typeface="+mn-ea"/>
                <a:cs typeface="+mn-cs"/>
                <a:sym typeface="Calibri"/>
              </a:rPr>
              <a:t>BRONZE  ZONE</a:t>
            </a:r>
          </a:p>
          <a:p>
            <a:pPr marL="0" marR="0" indent="0" algn="ctr" defTabSz="457200" rtl="0" fontAlgn="auto" latinLnBrk="0" hangingPunct="0">
              <a:lnSpc>
                <a:spcPct val="100000"/>
              </a:lnSpc>
              <a:spcBef>
                <a:spcPts val="0"/>
              </a:spcBef>
              <a:spcAft>
                <a:spcPts val="0"/>
              </a:spcAft>
              <a:buClrTx/>
              <a:buSzTx/>
              <a:buFontTx/>
              <a:buNone/>
              <a:tabLst/>
            </a:pPr>
            <a:endParaRPr lang="en-US" sz="1400" dirty="0">
              <a:solidFill>
                <a:schemeClr val="bg1"/>
              </a:solidFill>
              <a:sym typeface="Calibri"/>
            </a:endParaRPr>
          </a:p>
        </p:txBody>
      </p:sp>
      <p:sp>
        <p:nvSpPr>
          <p:cNvPr id="9" name="Rectangle 8">
            <a:extLst>
              <a:ext uri="{FF2B5EF4-FFF2-40B4-BE49-F238E27FC236}">
                <a16:creationId xmlns:a16="http://schemas.microsoft.com/office/drawing/2014/main" id="{65244B6D-B635-419A-BC4A-63E95A86D943}"/>
              </a:ext>
            </a:extLst>
          </p:cNvPr>
          <p:cNvSpPr/>
          <p:nvPr/>
        </p:nvSpPr>
        <p:spPr>
          <a:xfrm>
            <a:off x="496297" y="792083"/>
            <a:ext cx="1814732" cy="784704"/>
          </a:xfrm>
          <a:prstGeom prst="rect">
            <a:avLst/>
          </a:prstGeom>
          <a:solidFill>
            <a:schemeClr val="bg1"/>
          </a:solid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n-lt"/>
                <a:ea typeface="+mn-ea"/>
                <a:cs typeface="+mn-cs"/>
                <a:sym typeface="Calibri"/>
              </a:rPr>
              <a:t>LANDING ZONE</a:t>
            </a:r>
            <a:endParaRPr lang="en-US" sz="1400" b="1" dirty="0">
              <a:solidFill>
                <a:srgbClr val="000000"/>
              </a:solidFill>
              <a:sym typeface="Calibri"/>
            </a:endParaRPr>
          </a:p>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Google </a:t>
            </a:r>
          </a:p>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Storage(GCS)</a:t>
            </a:r>
          </a:p>
        </p:txBody>
      </p:sp>
      <p:sp>
        <p:nvSpPr>
          <p:cNvPr id="10" name="Rectangle 9">
            <a:extLst>
              <a:ext uri="{FF2B5EF4-FFF2-40B4-BE49-F238E27FC236}">
                <a16:creationId xmlns:a16="http://schemas.microsoft.com/office/drawing/2014/main" id="{6F68D30F-E690-40D4-AAD9-8B1B01FA38B7}"/>
              </a:ext>
            </a:extLst>
          </p:cNvPr>
          <p:cNvSpPr/>
          <p:nvPr/>
        </p:nvSpPr>
        <p:spPr>
          <a:xfrm>
            <a:off x="493223" y="5516691"/>
            <a:ext cx="1814732" cy="802826"/>
          </a:xfrm>
          <a:prstGeom prst="rect">
            <a:avLst/>
          </a:prstGeom>
          <a:solidFill>
            <a:srgbClr val="A8A9A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n-lt"/>
                <a:ea typeface="+mn-ea"/>
                <a:cs typeface="+mn-cs"/>
                <a:sym typeface="Calibri"/>
              </a:rPr>
              <a:t>SILVER  ZONE</a:t>
            </a:r>
          </a:p>
          <a:p>
            <a:pPr marL="0" marR="0" indent="0" algn="ctr" defTabSz="457200" rtl="0" fontAlgn="auto" latinLnBrk="0" hangingPunct="0">
              <a:lnSpc>
                <a:spcPct val="100000"/>
              </a:lnSpc>
              <a:spcBef>
                <a:spcPts val="0"/>
              </a:spcBef>
              <a:spcAft>
                <a:spcPts val="0"/>
              </a:spcAft>
              <a:buClrTx/>
              <a:buSzTx/>
              <a:buFontTx/>
              <a:buNone/>
              <a:tabLst/>
            </a:pPr>
            <a:endParaRPr kumimoji="0" lang="en-US" sz="1400" b="1" i="0" u="none" strike="noStrike" cap="none" spc="0" normalizeH="0" baseline="0" dirty="0">
              <a:ln>
                <a:noFill/>
              </a:ln>
              <a:solidFill>
                <a:schemeClr val="bg1"/>
              </a:solidFill>
              <a:effectLst/>
              <a:uFillTx/>
              <a:latin typeface="+mn-lt"/>
              <a:ea typeface="+mn-ea"/>
              <a:cs typeface="+mn-cs"/>
              <a:sym typeface="Calibri"/>
            </a:endParaRPr>
          </a:p>
        </p:txBody>
      </p:sp>
      <p:cxnSp>
        <p:nvCxnSpPr>
          <p:cNvPr id="38" name="Connector: Elbow 37">
            <a:extLst>
              <a:ext uri="{FF2B5EF4-FFF2-40B4-BE49-F238E27FC236}">
                <a16:creationId xmlns:a16="http://schemas.microsoft.com/office/drawing/2014/main" id="{E48297B6-01FB-479D-82B1-9B02458D2BF1}"/>
              </a:ext>
            </a:extLst>
          </p:cNvPr>
          <p:cNvCxnSpPr>
            <a:cxnSpLocks/>
            <a:stCxn id="9" idx="2"/>
            <a:endCxn id="8" idx="0"/>
          </p:cNvCxnSpPr>
          <p:nvPr/>
        </p:nvCxnSpPr>
        <p:spPr>
          <a:xfrm rot="5400000">
            <a:off x="672765" y="2304611"/>
            <a:ext cx="1458723" cy="3074"/>
          </a:xfrm>
          <a:prstGeom prst="bentConnector3">
            <a:avLst>
              <a:gd name="adj1" fmla="val 50000"/>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45" name="Picture 44">
            <a:extLst>
              <a:ext uri="{FF2B5EF4-FFF2-40B4-BE49-F238E27FC236}">
                <a16:creationId xmlns:a16="http://schemas.microsoft.com/office/drawing/2014/main" id="{8D17D1AB-933D-4900-B2D8-E14753699B2C}"/>
              </a:ext>
            </a:extLst>
          </p:cNvPr>
          <p:cNvPicPr>
            <a:picLocks noChangeAspect="1"/>
          </p:cNvPicPr>
          <p:nvPr/>
        </p:nvPicPr>
        <p:blipFill>
          <a:blip r:embed="rId2"/>
          <a:stretch>
            <a:fillRect/>
          </a:stretch>
        </p:blipFill>
        <p:spPr>
          <a:xfrm>
            <a:off x="1883691" y="1184435"/>
            <a:ext cx="378569" cy="343812"/>
          </a:xfrm>
          <a:prstGeom prst="rect">
            <a:avLst/>
          </a:prstGeom>
        </p:spPr>
      </p:pic>
      <p:pic>
        <p:nvPicPr>
          <p:cNvPr id="46" name="Picture 45">
            <a:extLst>
              <a:ext uri="{FF2B5EF4-FFF2-40B4-BE49-F238E27FC236}">
                <a16:creationId xmlns:a16="http://schemas.microsoft.com/office/drawing/2014/main" id="{716E846E-A26A-4414-9A5B-385403C8ED1E}"/>
              </a:ext>
            </a:extLst>
          </p:cNvPr>
          <p:cNvPicPr>
            <a:picLocks noChangeAspect="1"/>
          </p:cNvPicPr>
          <p:nvPr/>
        </p:nvPicPr>
        <p:blipFill rotWithShape="1">
          <a:blip r:embed="rId3"/>
          <a:srcRect l="50532" t="44981" r="41375" b="42519"/>
          <a:stretch/>
        </p:blipFill>
        <p:spPr>
          <a:xfrm>
            <a:off x="1866146" y="5938772"/>
            <a:ext cx="395017" cy="326440"/>
          </a:xfrm>
          <a:prstGeom prst="rect">
            <a:avLst/>
          </a:prstGeom>
        </p:spPr>
      </p:pic>
      <p:pic>
        <p:nvPicPr>
          <p:cNvPr id="47" name="Picture 46">
            <a:extLst>
              <a:ext uri="{FF2B5EF4-FFF2-40B4-BE49-F238E27FC236}">
                <a16:creationId xmlns:a16="http://schemas.microsoft.com/office/drawing/2014/main" id="{EEFD4BB2-050E-4EF9-A74D-0C09296D9FE3}"/>
              </a:ext>
            </a:extLst>
          </p:cNvPr>
          <p:cNvPicPr>
            <a:picLocks noChangeAspect="1"/>
          </p:cNvPicPr>
          <p:nvPr/>
        </p:nvPicPr>
        <p:blipFill rotWithShape="1">
          <a:blip r:embed="rId3"/>
          <a:srcRect l="50532" t="44981" r="41375" b="42519"/>
          <a:stretch/>
        </p:blipFill>
        <p:spPr>
          <a:xfrm>
            <a:off x="1828514" y="3480797"/>
            <a:ext cx="432649" cy="357539"/>
          </a:xfrm>
          <a:prstGeom prst="rect">
            <a:avLst/>
          </a:prstGeom>
        </p:spPr>
      </p:pic>
      <p:cxnSp>
        <p:nvCxnSpPr>
          <p:cNvPr id="56" name="Connector: Elbow 55">
            <a:extLst>
              <a:ext uri="{FF2B5EF4-FFF2-40B4-BE49-F238E27FC236}">
                <a16:creationId xmlns:a16="http://schemas.microsoft.com/office/drawing/2014/main" id="{BC5A9076-A530-436D-B415-2F4D3C9A36F2}"/>
              </a:ext>
            </a:extLst>
          </p:cNvPr>
          <p:cNvCxnSpPr>
            <a:cxnSpLocks/>
            <a:stCxn id="8" idx="2"/>
          </p:cNvCxnSpPr>
          <p:nvPr/>
        </p:nvCxnSpPr>
        <p:spPr>
          <a:xfrm rot="5400000">
            <a:off x="518261" y="4718770"/>
            <a:ext cx="1762762" cy="1894"/>
          </a:xfrm>
          <a:prstGeom prst="bentConnector3">
            <a:avLst>
              <a:gd name="adj1" fmla="val 50000"/>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1" name="Oval 60">
            <a:extLst>
              <a:ext uri="{FF2B5EF4-FFF2-40B4-BE49-F238E27FC236}">
                <a16:creationId xmlns:a16="http://schemas.microsoft.com/office/drawing/2014/main" id="{08BDD5F7-3CCA-476B-8711-B6FCA846BADC}"/>
              </a:ext>
            </a:extLst>
          </p:cNvPr>
          <p:cNvSpPr/>
          <p:nvPr/>
        </p:nvSpPr>
        <p:spPr>
          <a:xfrm>
            <a:off x="63602" y="1819779"/>
            <a:ext cx="2813888" cy="857847"/>
          </a:xfrm>
          <a:prstGeom prst="ellipse">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bg1"/>
                </a:solidFill>
                <a:effectLst/>
                <a:uFillTx/>
                <a:latin typeface="+mn-lt"/>
                <a:ea typeface="+mn-ea"/>
                <a:cs typeface="+mn-cs"/>
                <a:sym typeface="Calibri"/>
              </a:rPr>
              <a:t>Schema validation + Error record Threshold</a:t>
            </a:r>
          </a:p>
        </p:txBody>
      </p:sp>
      <p:sp>
        <p:nvSpPr>
          <p:cNvPr id="62" name="Oval 61">
            <a:extLst>
              <a:ext uri="{FF2B5EF4-FFF2-40B4-BE49-F238E27FC236}">
                <a16:creationId xmlns:a16="http://schemas.microsoft.com/office/drawing/2014/main" id="{8C9DF392-36A1-46AD-A268-D57579BFF03A}"/>
              </a:ext>
            </a:extLst>
          </p:cNvPr>
          <p:cNvSpPr/>
          <p:nvPr/>
        </p:nvSpPr>
        <p:spPr>
          <a:xfrm>
            <a:off x="91738" y="4125679"/>
            <a:ext cx="2813888" cy="1019259"/>
          </a:xfrm>
          <a:prstGeom prst="ellipse">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bg1"/>
                </a:solidFill>
                <a:effectLst/>
                <a:uFillTx/>
                <a:latin typeface="+mn-lt"/>
                <a:ea typeface="+mn-ea"/>
                <a:cs typeface="+mn-cs"/>
                <a:sym typeface="Calibri"/>
              </a:rPr>
              <a:t>Technical DQ checks, Basic transformation (Casting, Attribute name change)</a:t>
            </a:r>
          </a:p>
        </p:txBody>
      </p:sp>
      <p:graphicFrame>
        <p:nvGraphicFramePr>
          <p:cNvPr id="64" name="Table 5">
            <a:extLst>
              <a:ext uri="{FF2B5EF4-FFF2-40B4-BE49-F238E27FC236}">
                <a16:creationId xmlns:a16="http://schemas.microsoft.com/office/drawing/2014/main" id="{13117507-4054-44E6-B4B9-5A11BB20E5DE}"/>
              </a:ext>
            </a:extLst>
          </p:cNvPr>
          <p:cNvGraphicFramePr>
            <a:graphicFrameLocks noGrp="1"/>
          </p:cNvGraphicFramePr>
          <p:nvPr/>
        </p:nvGraphicFramePr>
        <p:xfrm>
          <a:off x="3905860" y="704283"/>
          <a:ext cx="8148342" cy="5847847"/>
        </p:xfrm>
        <a:graphic>
          <a:graphicData uri="http://schemas.openxmlformats.org/drawingml/2006/table">
            <a:tbl>
              <a:tblPr firstRow="1" bandRow="1">
                <a:tableStyleId>{5DA37D80-6434-44D0-A028-1B22A696006F}</a:tableStyleId>
              </a:tblPr>
              <a:tblGrid>
                <a:gridCol w="1657713">
                  <a:extLst>
                    <a:ext uri="{9D8B030D-6E8A-4147-A177-3AD203B41FA5}">
                      <a16:colId xmlns:a16="http://schemas.microsoft.com/office/drawing/2014/main" val="2190318990"/>
                    </a:ext>
                  </a:extLst>
                </a:gridCol>
                <a:gridCol w="3285005">
                  <a:extLst>
                    <a:ext uri="{9D8B030D-6E8A-4147-A177-3AD203B41FA5}">
                      <a16:colId xmlns:a16="http://schemas.microsoft.com/office/drawing/2014/main" val="1882502573"/>
                    </a:ext>
                  </a:extLst>
                </a:gridCol>
                <a:gridCol w="3205624">
                  <a:extLst>
                    <a:ext uri="{9D8B030D-6E8A-4147-A177-3AD203B41FA5}">
                      <a16:colId xmlns:a16="http://schemas.microsoft.com/office/drawing/2014/main" val="2291324942"/>
                    </a:ext>
                  </a:extLst>
                </a:gridCol>
              </a:tblGrid>
              <a:tr h="325499">
                <a:tc>
                  <a:txBody>
                    <a:bodyPr/>
                    <a:lstStyle/>
                    <a:p>
                      <a:pPr marL="0" marR="0" algn="ctr">
                        <a:spcBef>
                          <a:spcPts val="0"/>
                        </a:spcBef>
                        <a:spcAft>
                          <a:spcPts val="0"/>
                        </a:spcAft>
                      </a:pPr>
                      <a:r>
                        <a:rPr lang="en-US" sz="1300" dirty="0">
                          <a:effectLst/>
                        </a:rPr>
                        <a:t>Parameter</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a:effectLst/>
                        </a:rPr>
                        <a:t>BRONZE Zone</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a:effectLst/>
                        </a:rPr>
                        <a:t>SILVER Zone</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3055184860"/>
                  </a:ext>
                </a:extLst>
              </a:tr>
              <a:tr h="559867">
                <a:tc>
                  <a:txBody>
                    <a:bodyPr/>
                    <a:lstStyle/>
                    <a:p>
                      <a:pPr marL="0" marR="0" algn="ctr" rtl="0" fontAlgn="ctr">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mn-lt"/>
                          <a:ea typeface="+mn-ea"/>
                          <a:cs typeface="+mn-cs"/>
                          <a:sym typeface="Arial"/>
                        </a:rPr>
                        <a:t>Definition</a:t>
                      </a:r>
                    </a:p>
                  </a:txBody>
                  <a:tcPr marL="36576" marR="36576" marT="5699" marB="0" anchor="ctr"/>
                </a:tc>
                <a:tc>
                  <a:txBody>
                    <a:bodyPr/>
                    <a:lstStyle/>
                    <a:p>
                      <a:pPr marL="0" indent="0" algn="l" rtl="0" fontAlgn="ctr">
                        <a:buFont typeface="Arial" panose="020B0604020202020204" pitchFamily="34" charset="0"/>
                        <a:buNone/>
                      </a:pPr>
                      <a:r>
                        <a:rPr lang="en-US" sz="1300" b="0" i="0" u="none" strike="noStrike" dirty="0">
                          <a:solidFill>
                            <a:srgbClr val="000000"/>
                          </a:solidFill>
                          <a:effectLst/>
                          <a:latin typeface="Calibri" panose="020F0502020204030204" pitchFamily="34" charset="0"/>
                        </a:rPr>
                        <a:t>For each source data file type in GCS there will be a dedicated table available in this zone</a:t>
                      </a:r>
                    </a:p>
                  </a:txBody>
                  <a:tcPr marL="36576" marR="36576" marT="5699" marB="0" anchor="ct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lang="en-US" sz="1300" b="0" i="0" u="none" strike="noStrike">
                          <a:solidFill>
                            <a:srgbClr val="000000"/>
                          </a:solidFill>
                          <a:effectLst/>
                          <a:latin typeface="Calibri" panose="020F0502020204030204" pitchFamily="34" charset="0"/>
                        </a:rPr>
                        <a:t>For each table in BRONZE there will be a </a:t>
                      </a:r>
                      <a:r>
                        <a:rPr lang="en-US" sz="1300" b="0" i="0" u="sng" strike="noStrike">
                          <a:solidFill>
                            <a:srgbClr val="000000"/>
                          </a:solidFill>
                          <a:effectLst/>
                          <a:latin typeface="Calibri" panose="020F0502020204030204" pitchFamily="34" charset="0"/>
                        </a:rPr>
                        <a:t>Curated</a:t>
                      </a:r>
                      <a:r>
                        <a:rPr lang="en-US" sz="1300" b="0" i="0" u="none" strike="noStrike">
                          <a:solidFill>
                            <a:srgbClr val="000000"/>
                          </a:solidFill>
                          <a:effectLst/>
                          <a:latin typeface="Calibri" panose="020F0502020204030204" pitchFamily="34" charset="0"/>
                        </a:rPr>
                        <a:t> table available in this Zone</a:t>
                      </a:r>
                      <a:endParaRPr lang="en-US" sz="13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2392700073"/>
                  </a:ext>
                </a:extLst>
              </a:tr>
              <a:tr h="266941">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Table Naming</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“stg_” + source file name without datetime</a:t>
                      </a:r>
                      <a:endParaRPr lang="en-US" sz="1300" b="0" i="0" u="none" strike="noStrike" dirty="0">
                        <a:solidFill>
                          <a:srgbClr val="000000"/>
                        </a:solidFill>
                        <a:effectLst/>
                        <a:latin typeface="Calibri" panose="020F0502020204030204" pitchFamily="34" charset="0"/>
                      </a:endParaRPr>
                    </a:p>
                  </a:txBody>
                  <a:tcPr marL="36576" marR="36576" marT="5699" marB="0" anchor="ctr"/>
                </a:tc>
                <a:tc>
                  <a:txBody>
                    <a:bodyPr/>
                    <a:lstStyle/>
                    <a:p>
                      <a:pPr algn="ctr" rtl="0" fontAlgn="ctr"/>
                      <a:r>
                        <a:rPr lang="en-US" sz="1300" u="none" strike="noStrike" dirty="0">
                          <a:effectLst/>
                        </a:rPr>
                        <a:t>source file name without datetime</a:t>
                      </a:r>
                      <a:endParaRPr lang="en-US" sz="13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3693333629"/>
                  </a:ext>
                </a:extLst>
              </a:tr>
              <a:tr h="217377">
                <a:tc>
                  <a:txBody>
                    <a:bodyPr/>
                    <a:lstStyle/>
                    <a:p>
                      <a:pPr marL="0" marR="0" algn="ctr" rtl="0" fontAlgn="ctr">
                        <a:lnSpc>
                          <a:spcPct val="100000"/>
                        </a:lnSpc>
                        <a:spcBef>
                          <a:spcPts val="0"/>
                        </a:spcBef>
                        <a:spcAft>
                          <a:spcPts val="0"/>
                        </a:spcAft>
                        <a:buClr>
                          <a:srgbClr val="000000"/>
                        </a:buClr>
                        <a:buFont typeface="Arial"/>
                      </a:pPr>
                      <a:r>
                        <a:rPr lang="en-US" sz="1300" u="none" strike="noStrike" cap="none">
                          <a:effectLst/>
                          <a:sym typeface="Arial"/>
                        </a:rPr>
                        <a:t>Values</a:t>
                      </a:r>
                      <a:endParaRPr lang="en-US" sz="1300" b="0" i="0" u="none" strike="noStrike" cap="none">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Source values</a:t>
                      </a:r>
                      <a:endParaRPr lang="en-US" sz="1300" b="0" i="0" u="none" strike="noStrike" dirty="0">
                        <a:solidFill>
                          <a:srgbClr val="000000"/>
                        </a:solidFill>
                        <a:effectLst/>
                        <a:latin typeface="Calibri" panose="020F0502020204030204" pitchFamily="34" charset="0"/>
                      </a:endParaRPr>
                    </a:p>
                  </a:txBody>
                  <a:tcPr marL="36576" marR="36576" marT="5699" marB="0" anchor="ctr"/>
                </a:tc>
                <a:tc>
                  <a:txBody>
                    <a:bodyPr/>
                    <a:lstStyle/>
                    <a:p>
                      <a:pPr algn="ctr" rtl="0" fontAlgn="ctr"/>
                      <a:r>
                        <a:rPr lang="en-US" sz="1300" u="none" strike="noStrike" dirty="0">
                          <a:effectLst/>
                        </a:rPr>
                        <a:t>Standardized and validated</a:t>
                      </a:r>
                      <a:endParaRPr lang="en-US" sz="13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1288217069"/>
                  </a:ext>
                </a:extLst>
              </a:tr>
              <a:tr h="243292">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Data Quality</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NO</a:t>
                      </a:r>
                      <a:endParaRPr lang="en-US" sz="1300" b="0" i="0" u="none" strike="noStrike" dirty="0">
                        <a:solidFill>
                          <a:srgbClr val="000000"/>
                        </a:solidFill>
                        <a:effectLst/>
                        <a:latin typeface="Calibri" panose="020F0502020204030204" pitchFamily="34" charset="0"/>
                      </a:endParaRPr>
                    </a:p>
                  </a:txBody>
                  <a:tcPr marL="36576" marR="36576" marT="5699" marB="0" anchor="ctr"/>
                </a:tc>
                <a:tc>
                  <a:txBody>
                    <a:bodyPr/>
                    <a:lstStyle/>
                    <a:p>
                      <a:pPr algn="ctr" rtl="0" fontAlgn="ctr"/>
                      <a:r>
                        <a:rPr lang="en-US" sz="1300" b="0" i="0" u="none" strike="noStrike" dirty="0">
                          <a:solidFill>
                            <a:srgbClr val="000000"/>
                          </a:solidFill>
                          <a:effectLst/>
                          <a:latin typeface="Calibri" panose="020F0502020204030204" pitchFamily="34" charset="0"/>
                        </a:rPr>
                        <a:t>Technical quality checks</a:t>
                      </a:r>
                    </a:p>
                  </a:txBody>
                  <a:tcPr marL="36576" marR="36576" marT="5699" marB="0" anchor="ctr"/>
                </a:tc>
                <a:extLst>
                  <a:ext uri="{0D108BD9-81ED-4DB2-BD59-A6C34878D82A}">
                    <a16:rowId xmlns:a16="http://schemas.microsoft.com/office/drawing/2014/main" val="3572613690"/>
                  </a:ext>
                </a:extLst>
              </a:tr>
              <a:tr h="222907">
                <a:tc>
                  <a:txBody>
                    <a:bodyPr/>
                    <a:lstStyle/>
                    <a:p>
                      <a:pPr marL="0" marR="0" algn="ctr" rtl="0" fontAlgn="ctr">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mn-lt"/>
                          <a:ea typeface="+mn-ea"/>
                          <a:cs typeface="+mn-cs"/>
                          <a:sym typeface="Arial"/>
                        </a:rPr>
                        <a:t>Validations/</a:t>
                      </a:r>
                    </a:p>
                    <a:p>
                      <a:pPr marL="0" marR="0" algn="ctr" rtl="0" fontAlgn="ctr">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mn-lt"/>
                          <a:ea typeface="+mn-ea"/>
                          <a:cs typeface="+mn-cs"/>
                          <a:sym typeface="Arial"/>
                        </a:rPr>
                        <a:t>Transformations</a:t>
                      </a:r>
                    </a:p>
                  </a:txBody>
                  <a:tcPr marL="36576" marR="36576" marT="5699" marB="0" anchor="ctr"/>
                </a:tc>
                <a:tc>
                  <a:txBody>
                    <a:bodyPr/>
                    <a:lstStyle/>
                    <a:p>
                      <a:pPr marL="0" marR="0" lvl="0" indent="0" algn="ctr" defTabSz="609585" rtl="0" eaLnBrk="1" fontAlgn="ctr" latinLnBrk="0" hangingPunct="1">
                        <a:lnSpc>
                          <a:spcPct val="100000"/>
                        </a:lnSpc>
                        <a:spcBef>
                          <a:spcPts val="0"/>
                        </a:spcBef>
                        <a:spcAft>
                          <a:spcPts val="0"/>
                        </a:spcAft>
                        <a:buClrTx/>
                        <a:buSzTx/>
                        <a:buFontTx/>
                        <a:buNone/>
                        <a:tabLst/>
                        <a:defRPr/>
                      </a:pPr>
                      <a:r>
                        <a:rPr kumimoji="0" lang="en-US" sz="1300" b="0" i="0" u="none" strike="noStrike" cap="none" spc="0" normalizeH="0" baseline="0" dirty="0">
                          <a:ln>
                            <a:noFill/>
                          </a:ln>
                          <a:solidFill>
                            <a:srgbClr val="000000"/>
                          </a:solidFill>
                          <a:effectLst/>
                          <a:uFillTx/>
                          <a:latin typeface="+mn-lt"/>
                          <a:ea typeface="+mn-ea"/>
                          <a:cs typeface="+mn-cs"/>
                          <a:sym typeface="Calibri"/>
                        </a:rPr>
                        <a:t>Schema validation + Error  records Threshold</a:t>
                      </a:r>
                    </a:p>
                  </a:txBody>
                  <a:tcPr marL="36576" marR="36576" marT="5699" marB="0" anchor="ctr"/>
                </a:tc>
                <a:tc>
                  <a:txBody>
                    <a:bodyPr/>
                    <a:lstStyle/>
                    <a:p>
                      <a:pPr algn="ctr" rtl="0" fontAlgn="ctr"/>
                      <a:r>
                        <a:rPr lang="en-US" sz="1300" b="0" i="0" u="none" strike="noStrike" dirty="0">
                          <a:solidFill>
                            <a:srgbClr val="000000"/>
                          </a:solidFill>
                          <a:effectLst/>
                          <a:latin typeface="Calibri" panose="020F0502020204030204" pitchFamily="34" charset="0"/>
                        </a:rPr>
                        <a:t>Data Validation &amp; basic transformation</a:t>
                      </a:r>
                    </a:p>
                  </a:txBody>
                  <a:tcPr marL="36576" marR="36576" marT="5699" marB="0" anchor="ctr"/>
                </a:tc>
                <a:extLst>
                  <a:ext uri="{0D108BD9-81ED-4DB2-BD59-A6C34878D82A}">
                    <a16:rowId xmlns:a16="http://schemas.microsoft.com/office/drawing/2014/main" val="287102146"/>
                  </a:ext>
                </a:extLst>
              </a:tr>
              <a:tr h="222907">
                <a:tc>
                  <a:txBody>
                    <a:bodyPr/>
                    <a:lstStyle/>
                    <a:p>
                      <a:pPr marL="0" marR="0" algn="ctr" rtl="0" fontAlgn="ctr">
                        <a:lnSpc>
                          <a:spcPct val="100000"/>
                        </a:lnSpc>
                        <a:spcBef>
                          <a:spcPts val="0"/>
                        </a:spcBef>
                        <a:spcAft>
                          <a:spcPts val="0"/>
                        </a:spcAft>
                        <a:buClr>
                          <a:srgbClr val="000000"/>
                        </a:buClr>
                        <a:buFont typeface="Arial"/>
                      </a:pPr>
                      <a:r>
                        <a:rPr lang="en-US" sz="1300" u="none" strike="noStrike" cap="none" dirty="0">
                          <a:effectLst/>
                          <a:sym typeface="Arial"/>
                        </a:rPr>
                        <a:t>Governance</a:t>
                      </a:r>
                      <a:endParaRPr lang="en-US" sz="1300" b="0" i="0" u="none" strike="noStrike" cap="none" dirty="0">
                        <a:solidFill>
                          <a:schemeClr val="dk1"/>
                        </a:solidFill>
                        <a:effectLst/>
                        <a:latin typeface="+mn-lt"/>
                        <a:ea typeface="+mn-ea"/>
                        <a:cs typeface="+mn-cs"/>
                        <a:sym typeface="Arial"/>
                      </a:endParaRPr>
                    </a:p>
                  </a:txBody>
                  <a:tcPr marL="36576" marR="36576" marT="5699" marB="0" anchor="ctr"/>
                </a:tc>
                <a:tc>
                  <a:txBody>
                    <a:bodyPr/>
                    <a:lstStyle/>
                    <a:p>
                      <a:pPr algn="ctr" rtl="0" fontAlgn="ctr"/>
                      <a:r>
                        <a:rPr lang="en-US" sz="1300" u="none" strike="noStrike" dirty="0">
                          <a:effectLst/>
                        </a:rPr>
                        <a:t>New sources and  source changes</a:t>
                      </a:r>
                      <a:endParaRPr lang="en-US" sz="1300" b="0" i="0" u="none" strike="noStrike" dirty="0">
                        <a:solidFill>
                          <a:srgbClr val="000000"/>
                        </a:solidFill>
                        <a:effectLst/>
                        <a:latin typeface="Calibri" panose="020F0502020204030204" pitchFamily="34" charset="0"/>
                      </a:endParaRPr>
                    </a:p>
                  </a:txBody>
                  <a:tcPr marL="36576" marR="36576" marT="5699" marB="0" anchor="ctr"/>
                </a:tc>
                <a:tc>
                  <a:txBody>
                    <a:bodyPr/>
                    <a:lstStyle/>
                    <a:p>
                      <a:pPr algn="ctr" rtl="0" fontAlgn="ctr"/>
                      <a:r>
                        <a:rPr lang="en-US" sz="1300" u="none" strike="noStrike" dirty="0">
                          <a:effectLst/>
                        </a:rPr>
                        <a:t>New sources, source changes and new usage. </a:t>
                      </a:r>
                      <a:endParaRPr lang="en-US" sz="1300" b="0" i="0" u="none" strike="noStrike" dirty="0">
                        <a:solidFill>
                          <a:srgbClr val="000000"/>
                        </a:solidFill>
                        <a:effectLst/>
                        <a:latin typeface="Calibri" panose="020F0502020204030204" pitchFamily="34" charset="0"/>
                      </a:endParaRPr>
                    </a:p>
                  </a:txBody>
                  <a:tcPr marL="36576" marR="36576" marT="5699" marB="0" anchor="ctr"/>
                </a:tc>
                <a:extLst>
                  <a:ext uri="{0D108BD9-81ED-4DB2-BD59-A6C34878D82A}">
                    <a16:rowId xmlns:a16="http://schemas.microsoft.com/office/drawing/2014/main" val="2605024198"/>
                  </a:ext>
                </a:extLst>
              </a:tr>
              <a:tr h="284441">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Load Strategy</a:t>
                      </a:r>
                    </a:p>
                  </a:txBody>
                  <a:tcPr marL="36576" marR="36576" marT="34290" marB="34290" anchor="ctr"/>
                </a:tc>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Truncate &amp; Load</a:t>
                      </a:r>
                    </a:p>
                  </a:txBody>
                  <a:tcPr marL="36576" marR="36576" marT="34290" marB="34290"/>
                </a:tc>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UPSERT/ APPEND</a:t>
                      </a:r>
                    </a:p>
                  </a:txBody>
                  <a:tcPr marL="36576" marR="36576" marT="34290" marB="34290"/>
                </a:tc>
                <a:extLst>
                  <a:ext uri="{0D108BD9-81ED-4DB2-BD59-A6C34878D82A}">
                    <a16:rowId xmlns:a16="http://schemas.microsoft.com/office/drawing/2014/main" val="3636273432"/>
                  </a:ext>
                </a:extLst>
              </a:tr>
              <a:tr h="284441">
                <a:tc>
                  <a:txBody>
                    <a:bodyPr/>
                    <a:lstStyle/>
                    <a:p>
                      <a:pPr marL="0" marR="0" algn="ctr">
                        <a:spcBef>
                          <a:spcPts val="0"/>
                        </a:spcBef>
                        <a:spcAft>
                          <a:spcPts val="0"/>
                        </a:spcAft>
                      </a:pPr>
                      <a:r>
                        <a:rPr lang="en-US" sz="1300">
                          <a:effectLst/>
                        </a:rPr>
                        <a:t>Persistent</a:t>
                      </a:r>
                      <a:endParaRPr lang="en-US" sz="130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NO</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301489253"/>
                  </a:ext>
                </a:extLst>
              </a:tr>
              <a:tr h="284441">
                <a:tc>
                  <a:txBody>
                    <a:bodyPr/>
                    <a:lstStyle/>
                    <a:p>
                      <a:pPr marL="0" marR="0" algn="ctr">
                        <a:spcBef>
                          <a:spcPts val="0"/>
                        </a:spcBef>
                        <a:spcAft>
                          <a:spcPts val="0"/>
                        </a:spcAft>
                      </a:pPr>
                      <a:r>
                        <a:rPr lang="en-US" sz="1300" dirty="0">
                          <a:effectLst/>
                        </a:rPr>
                        <a:t>Volume (Vs Source)</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As Received from Source (Full or Delta)</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Full + History</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4287073149"/>
                  </a:ext>
                </a:extLst>
              </a:tr>
              <a:tr h="284441">
                <a:tc>
                  <a:txBody>
                    <a:bodyPr/>
                    <a:lstStyle/>
                    <a:p>
                      <a:pPr marL="0" marR="0" algn="ctr">
                        <a:spcBef>
                          <a:spcPts val="0"/>
                        </a:spcBef>
                        <a:spcAft>
                          <a:spcPts val="0"/>
                        </a:spcAft>
                      </a:pPr>
                      <a:r>
                        <a:rPr lang="en-US" sz="1300" dirty="0">
                          <a:effectLst/>
                        </a:rPr>
                        <a:t>SCD / Historized</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NO</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AS-IS from Source</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998726059"/>
                  </a:ext>
                </a:extLst>
              </a:tr>
              <a:tr h="284441">
                <a:tc>
                  <a:txBody>
                    <a:bodyPr/>
                    <a:lstStyle/>
                    <a:p>
                      <a:pPr marL="0" marR="0" algn="ctr">
                        <a:spcBef>
                          <a:spcPts val="0"/>
                        </a:spcBef>
                        <a:spcAft>
                          <a:spcPts val="0"/>
                        </a:spcAft>
                      </a:pPr>
                      <a:r>
                        <a:rPr lang="en-US" sz="1300" dirty="0">
                          <a:effectLst/>
                        </a:rPr>
                        <a:t>Data Hierarchy</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NO</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300" dirty="0">
                          <a:effectLst/>
                        </a:rPr>
                        <a:t>AS-IS from Source</a:t>
                      </a:r>
                      <a:endParaRPr lang="en-US" sz="1300" dirty="0">
                        <a:solidFill>
                          <a:srgbClr val="FF0000"/>
                        </a:solidFill>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465173627"/>
                  </a:ext>
                </a:extLst>
              </a:tr>
              <a:tr h="269875">
                <a:tc>
                  <a:txBody>
                    <a:bodyPr/>
                    <a:lstStyle/>
                    <a:p>
                      <a:pPr marL="0" marR="0" algn="ctr">
                        <a:spcBef>
                          <a:spcPts val="0"/>
                        </a:spcBef>
                        <a:spcAft>
                          <a:spcPts val="0"/>
                        </a:spcAft>
                      </a:pPr>
                      <a:r>
                        <a:rPr lang="en-US" sz="1300" dirty="0">
                          <a:effectLst/>
                        </a:rPr>
                        <a:t>Partitioned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a:effectLst/>
                        </a:rPr>
                        <a:t>NO</a:t>
                      </a:r>
                      <a:endParaRPr lang="en-US" sz="130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YES </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760199579"/>
                  </a:ext>
                </a:extLst>
              </a:tr>
              <a:tr h="284441">
                <a:tc>
                  <a:txBody>
                    <a:bodyPr/>
                    <a:lstStyle/>
                    <a:p>
                      <a:pPr marL="0" marR="0" algn="ctr">
                        <a:spcBef>
                          <a:spcPts val="0"/>
                        </a:spcBef>
                        <a:spcAft>
                          <a:spcPts val="0"/>
                        </a:spcAft>
                      </a:pPr>
                      <a:r>
                        <a:rPr lang="en-US" sz="1300" dirty="0">
                          <a:effectLst/>
                        </a:rPr>
                        <a:t>Encryption</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08175615"/>
                  </a:ext>
                </a:extLst>
              </a:tr>
              <a:tr h="495740">
                <a:tc>
                  <a:txBody>
                    <a:bodyPr/>
                    <a:lstStyle/>
                    <a:p>
                      <a:pPr marL="0" marR="0" algn="ctr">
                        <a:spcBef>
                          <a:spcPts val="0"/>
                        </a:spcBef>
                        <a:spcAft>
                          <a:spcPts val="0"/>
                        </a:spcAft>
                      </a:pPr>
                      <a:r>
                        <a:rPr lang="en-US" sz="1300" dirty="0">
                          <a:effectLst/>
                        </a:rPr>
                        <a:t>Security /Data Access</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ETL Layer</a:t>
                      </a:r>
                    </a:p>
                    <a:p>
                      <a:pPr marL="0" marR="0" algn="ctr">
                        <a:spcBef>
                          <a:spcPts val="0"/>
                        </a:spcBef>
                        <a:spcAft>
                          <a:spcPts val="0"/>
                        </a:spcAft>
                      </a:pPr>
                      <a:r>
                        <a:rPr lang="en-US" sz="1300" dirty="0">
                          <a:effectLst/>
                        </a:rPr>
                        <a:t>No access to analytics users</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ETL Layer, Analytics, Power Users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182054152"/>
                  </a:ext>
                </a:extLst>
              </a:tr>
              <a:tr h="284441">
                <a:tc>
                  <a:txBody>
                    <a:bodyPr/>
                    <a:lstStyle/>
                    <a:p>
                      <a:pPr marL="0" marR="0" algn="ctr">
                        <a:spcBef>
                          <a:spcPts val="0"/>
                        </a:spcBef>
                        <a:spcAft>
                          <a:spcPts val="0"/>
                        </a:spcAft>
                      </a:pPr>
                      <a:r>
                        <a:rPr lang="en-US" sz="1300" dirty="0">
                          <a:effectLst/>
                        </a:rPr>
                        <a:t>Compressed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BQ Compression</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BQ Compression</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956742164"/>
                  </a:ext>
                </a:extLst>
              </a:tr>
              <a:tr h="284441">
                <a:tc>
                  <a:txBody>
                    <a:bodyPr/>
                    <a:lstStyle/>
                    <a:p>
                      <a:pPr marL="0" marR="0" algn="ctr">
                        <a:spcBef>
                          <a:spcPts val="0"/>
                        </a:spcBef>
                        <a:spcAft>
                          <a:spcPts val="0"/>
                        </a:spcAft>
                      </a:pPr>
                      <a:r>
                        <a:rPr lang="en-US" sz="1300" dirty="0">
                          <a:effectLst/>
                        </a:rPr>
                        <a:t>Data Archived</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latin typeface="Calibri" panose="020F0502020204030204" pitchFamily="34" charset="0"/>
                          <a:ea typeface="Calibri" panose="020F0502020204030204" pitchFamily="34" charset="0"/>
                        </a:rPr>
                        <a:t>NO</a:t>
                      </a:r>
                    </a:p>
                  </a:txBody>
                  <a:tcPr marL="36576" marR="36576" marT="34290" marB="34290"/>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3326198484"/>
                  </a:ext>
                </a:extLst>
              </a:tr>
              <a:tr h="284441">
                <a:tc>
                  <a:txBody>
                    <a:bodyPr/>
                    <a:lstStyle/>
                    <a:p>
                      <a:pPr marL="0" marR="0" algn="ctr">
                        <a:spcBef>
                          <a:spcPts val="0"/>
                        </a:spcBef>
                        <a:spcAft>
                          <a:spcPts val="0"/>
                        </a:spcAft>
                      </a:pPr>
                      <a:r>
                        <a:rPr lang="en-US" sz="1300" dirty="0">
                          <a:effectLst/>
                        </a:rPr>
                        <a:t>Data Purging</a:t>
                      </a:r>
                      <a:endParaRPr lang="en-US" sz="1300" dirty="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YES</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NO</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4020856016"/>
                  </a:ext>
                </a:extLst>
              </a:tr>
              <a:tr h="284441">
                <a:tc>
                  <a:txBody>
                    <a:bodyPr/>
                    <a:lstStyle/>
                    <a:p>
                      <a:pPr marL="0" marR="0" algn="ctr">
                        <a:spcBef>
                          <a:spcPts val="0"/>
                        </a:spcBef>
                        <a:spcAft>
                          <a:spcPts val="0"/>
                        </a:spcAft>
                      </a:pPr>
                      <a:r>
                        <a:rPr lang="en-US" sz="1300">
                          <a:effectLst/>
                        </a:rPr>
                        <a:t>Data Managed By</a:t>
                      </a:r>
                      <a:endParaRPr lang="en-US" sz="1300">
                        <a:effectLst/>
                        <a:latin typeface="Calibri" panose="020F0502020204030204" pitchFamily="34" charset="0"/>
                        <a:ea typeface="Calibri" panose="020F0502020204030204" pitchFamily="34" charset="0"/>
                      </a:endParaRPr>
                    </a:p>
                  </a:txBody>
                  <a:tcPr marL="36576" marR="36576" marT="34290" marB="34290" anchor="ctr"/>
                </a:tc>
                <a:tc>
                  <a:txBody>
                    <a:bodyPr/>
                    <a:lstStyle/>
                    <a:p>
                      <a:pPr marL="0" marR="0" algn="ctr">
                        <a:spcBef>
                          <a:spcPts val="0"/>
                        </a:spcBef>
                        <a:spcAft>
                          <a:spcPts val="0"/>
                        </a:spcAft>
                      </a:pPr>
                      <a:r>
                        <a:rPr lang="en-US" sz="1300" dirty="0">
                          <a:effectLst/>
                        </a:rPr>
                        <a:t>Data Platform</a:t>
                      </a:r>
                      <a:endParaRPr lang="en-US" sz="1300" dirty="0">
                        <a:effectLst/>
                        <a:latin typeface="Calibri" panose="020F0502020204030204" pitchFamily="34" charset="0"/>
                        <a:ea typeface="Calibri" panose="020F0502020204030204" pitchFamily="34" charset="0"/>
                      </a:endParaRPr>
                    </a:p>
                  </a:txBody>
                  <a:tcPr marL="36576" marR="36576" marT="34290" marB="34290"/>
                </a:tc>
                <a:tc>
                  <a:txBody>
                    <a:bodyPr/>
                    <a:lstStyle/>
                    <a:p>
                      <a:pPr marL="0" marR="0" algn="ctr">
                        <a:spcBef>
                          <a:spcPts val="0"/>
                        </a:spcBef>
                        <a:spcAft>
                          <a:spcPts val="0"/>
                        </a:spcAft>
                      </a:pPr>
                      <a:r>
                        <a:rPr lang="en-US" sz="1300" dirty="0">
                          <a:effectLst/>
                        </a:rPr>
                        <a:t>Data Platform</a:t>
                      </a:r>
                      <a:endParaRPr lang="en-US" sz="1300" dirty="0">
                        <a:effectLst/>
                        <a:latin typeface="Calibri" panose="020F0502020204030204" pitchFamily="34" charset="0"/>
                        <a:ea typeface="Calibri" panose="020F0502020204030204" pitchFamily="34" charset="0"/>
                      </a:endParaRPr>
                    </a:p>
                  </a:txBody>
                  <a:tcPr marL="36576" marR="36576" marT="34290" marB="34290"/>
                </a:tc>
                <a:extLst>
                  <a:ext uri="{0D108BD9-81ED-4DB2-BD59-A6C34878D82A}">
                    <a16:rowId xmlns:a16="http://schemas.microsoft.com/office/drawing/2014/main" val="2911418664"/>
                  </a:ext>
                </a:extLst>
              </a:tr>
            </a:tbl>
          </a:graphicData>
        </a:graphic>
      </p:graphicFrame>
      <p:sp>
        <p:nvSpPr>
          <p:cNvPr id="65" name="Rectangle 64">
            <a:extLst>
              <a:ext uri="{FF2B5EF4-FFF2-40B4-BE49-F238E27FC236}">
                <a16:creationId xmlns:a16="http://schemas.microsoft.com/office/drawing/2014/main" id="{3A642342-E292-4068-B19F-22D7CEAE548F}"/>
              </a:ext>
            </a:extLst>
          </p:cNvPr>
          <p:cNvSpPr/>
          <p:nvPr/>
        </p:nvSpPr>
        <p:spPr bwMode="auto">
          <a:xfrm>
            <a:off x="3382385" y="3846793"/>
            <a:ext cx="325910" cy="1762762"/>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800" dirty="0">
                <a:solidFill>
                  <a:schemeClr val="tx1"/>
                </a:solidFill>
                <a:latin typeface="Segoe UI" panose="020B0502040204020203" pitchFamily="34" charset="0"/>
                <a:ea typeface="Segoe UI" panose="020B0502040204020203" pitchFamily="34" charset="0"/>
                <a:cs typeface="Segoe UI" panose="020B0502040204020203" pitchFamily="34" charset="0"/>
              </a:rPr>
              <a:t>Technical Characteristics</a:t>
            </a:r>
          </a:p>
        </p:txBody>
      </p:sp>
      <p:sp>
        <p:nvSpPr>
          <p:cNvPr id="66" name="Left Bracket 65">
            <a:extLst>
              <a:ext uri="{FF2B5EF4-FFF2-40B4-BE49-F238E27FC236}">
                <a16:creationId xmlns:a16="http://schemas.microsoft.com/office/drawing/2014/main" id="{477D49E1-0835-450E-8F04-EFBD9BFD9B3F}"/>
              </a:ext>
            </a:extLst>
          </p:cNvPr>
          <p:cNvSpPr/>
          <p:nvPr/>
        </p:nvSpPr>
        <p:spPr>
          <a:xfrm>
            <a:off x="3708296" y="3291840"/>
            <a:ext cx="67022" cy="3175932"/>
          </a:xfrm>
          <a:prstGeom prst="leftBracket">
            <a:avLst>
              <a:gd name="adj" fmla="val 625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7" name="Left Bracket 66">
            <a:extLst>
              <a:ext uri="{FF2B5EF4-FFF2-40B4-BE49-F238E27FC236}">
                <a16:creationId xmlns:a16="http://schemas.microsoft.com/office/drawing/2014/main" id="{04B84676-5FF4-43AE-8BEC-195CED62AF90}"/>
              </a:ext>
            </a:extLst>
          </p:cNvPr>
          <p:cNvSpPr/>
          <p:nvPr/>
        </p:nvSpPr>
        <p:spPr>
          <a:xfrm>
            <a:off x="3710668" y="1112559"/>
            <a:ext cx="101162" cy="2051134"/>
          </a:xfrm>
          <a:prstGeom prst="leftBracket">
            <a:avLst>
              <a:gd name="adj" fmla="val 6250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8" name="Rectangle 67">
            <a:extLst>
              <a:ext uri="{FF2B5EF4-FFF2-40B4-BE49-F238E27FC236}">
                <a16:creationId xmlns:a16="http://schemas.microsoft.com/office/drawing/2014/main" id="{07D54E75-E667-409A-AFF3-B72395B1DA06}"/>
              </a:ext>
            </a:extLst>
          </p:cNvPr>
          <p:cNvSpPr/>
          <p:nvPr/>
        </p:nvSpPr>
        <p:spPr bwMode="auto">
          <a:xfrm>
            <a:off x="3509721" y="1403453"/>
            <a:ext cx="163688" cy="1472418"/>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ctr" anchorCtr="0" compatLnSpc="1">
            <a:prstTxWarp prst="textNoShape">
              <a:avLst/>
            </a:prstTxWarp>
          </a:bodyPr>
          <a:lstStyle/>
          <a:p>
            <a:pPr algn="ctr" defTabSz="914378" eaLnBrk="0" fontAlgn="base" hangingPunct="0">
              <a:spcBef>
                <a:spcPct val="0"/>
              </a:spcBef>
              <a:spcAft>
                <a:spcPct val="0"/>
              </a:spcAft>
            </a:pPr>
            <a:r>
              <a:rPr lang="en-US" sz="800" dirty="0">
                <a:solidFill>
                  <a:schemeClr val="tx1"/>
                </a:solidFill>
                <a:latin typeface="Segoe UI" panose="020B0502040204020203" pitchFamily="34" charset="0"/>
                <a:ea typeface="Segoe UI" panose="020B0502040204020203" pitchFamily="34" charset="0"/>
                <a:cs typeface="Segoe UI" panose="020B0502040204020203" pitchFamily="34" charset="0"/>
              </a:rPr>
              <a:t>Functional Characteristics</a:t>
            </a:r>
          </a:p>
        </p:txBody>
      </p:sp>
      <p:sp>
        <p:nvSpPr>
          <p:cNvPr id="4" name="Title 3">
            <a:extLst>
              <a:ext uri="{FF2B5EF4-FFF2-40B4-BE49-F238E27FC236}">
                <a16:creationId xmlns:a16="http://schemas.microsoft.com/office/drawing/2014/main" id="{BB37C753-1FFC-47EE-9AB8-5B9E36DDA56D}"/>
              </a:ext>
            </a:extLst>
          </p:cNvPr>
          <p:cNvSpPr>
            <a:spLocks noGrp="1"/>
          </p:cNvSpPr>
          <p:nvPr>
            <p:ph type="ctrTitle"/>
          </p:nvPr>
        </p:nvSpPr>
        <p:spPr>
          <a:xfrm>
            <a:off x="16590" y="7055"/>
            <a:ext cx="12175409" cy="538181"/>
          </a:xfrm>
        </p:spPr>
        <p:txBody>
          <a:bodyPr>
            <a:normAutofit/>
          </a:bodyPr>
          <a:lstStyle/>
          <a:p>
            <a:r>
              <a:rPr lang="en-US" sz="2800" dirty="0"/>
              <a:t>Data Lake– Bronze &amp; Silver Zones</a:t>
            </a:r>
          </a:p>
        </p:txBody>
      </p:sp>
    </p:spTree>
    <p:extLst>
      <p:ext uri="{BB962C8B-B14F-4D97-AF65-F5344CB8AC3E}">
        <p14:creationId xmlns:p14="http://schemas.microsoft.com/office/powerpoint/2010/main" val="2417643257"/>
      </p:ext>
    </p:extLst>
  </p:cSld>
  <p:clrMapOvr>
    <a:masterClrMapping/>
  </p:clrMapOvr>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3bba488-e41d-4587-9904-bbf40d4e9cf5">
      <Terms xmlns="http://schemas.microsoft.com/office/infopath/2007/PartnerControls"/>
    </lcf76f155ced4ddcb4097134ff3c332f>
    <TaxCatchAll xmlns="031b3d1e-d1c4-4e7e-bbee-3ddcd7b6b1d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D25B689B791249AC20EE78FDB3A28A" ma:contentTypeVersion="15" ma:contentTypeDescription="Create a new document." ma:contentTypeScope="" ma:versionID="a5544a7d7f2e5fc27a6fce845fda76c1">
  <xsd:schema xmlns:xsd="http://www.w3.org/2001/XMLSchema" xmlns:xs="http://www.w3.org/2001/XMLSchema" xmlns:p="http://schemas.microsoft.com/office/2006/metadata/properties" xmlns:ns2="b3bba488-e41d-4587-9904-bbf40d4e9cf5" xmlns:ns3="031b3d1e-d1c4-4e7e-bbee-3ddcd7b6b1d7" targetNamespace="http://schemas.microsoft.com/office/2006/metadata/properties" ma:root="true" ma:fieldsID="d1ffc5eeb1ef833b876972815b7b59c0" ns2:_="" ns3:_="">
    <xsd:import namespace="b3bba488-e41d-4587-9904-bbf40d4e9cf5"/>
    <xsd:import namespace="031b3d1e-d1c4-4e7e-bbee-3ddcd7b6b1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bba488-e41d-4587-9904-bbf40d4e9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31b3d1e-d1c4-4e7e-bbee-3ddcd7b6b1d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eaaea97-596f-4b3b-8612-03c46f10e45e}" ma:internalName="TaxCatchAll" ma:showField="CatchAllData" ma:web="031b3d1e-d1c4-4e7e-bbee-3ddcd7b6b1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5ECB2A-7EA9-4A18-84C4-B5F5A7E9CDC1}">
  <ds:schemaRefs>
    <ds:schemaRef ds:uri="http://schemas.openxmlformats.org/package/2006/metadata/core-properties"/>
    <ds:schemaRef ds:uri="http://purl.org/dc/elements/1.1/"/>
    <ds:schemaRef ds:uri="http://www.w3.org/XML/1998/namespace"/>
    <ds:schemaRef ds:uri="http://schemas.microsoft.com/office/2006/documentManagement/types"/>
    <ds:schemaRef ds:uri="b3bba488-e41d-4587-9904-bbf40d4e9cf5"/>
    <ds:schemaRef ds:uri="http://purl.org/dc/terms/"/>
    <ds:schemaRef ds:uri="031b3d1e-d1c4-4e7e-bbee-3ddcd7b6b1d7"/>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D111E45-0CC9-4FCE-884D-8CCF05D4C139}">
  <ds:schemaRefs>
    <ds:schemaRef ds:uri="http://schemas.microsoft.com/sharepoint/v3/contenttype/forms"/>
  </ds:schemaRefs>
</ds:datastoreItem>
</file>

<file path=customXml/itemProps3.xml><?xml version="1.0" encoding="utf-8"?>
<ds:datastoreItem xmlns:ds="http://schemas.openxmlformats.org/officeDocument/2006/customXml" ds:itemID="{829262E0-8B76-47B4-9AEA-BB7DB78D66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bba488-e41d-4587-9904-bbf40d4e9cf5"/>
    <ds:schemaRef ds:uri="031b3d1e-d1c4-4e7e-bbee-3ddcd7b6b1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4123</TotalTime>
  <Words>4364</Words>
  <Application>Microsoft Office PowerPoint</Application>
  <PresentationFormat>Widescreen</PresentationFormat>
  <Paragraphs>1109</Paragraphs>
  <Slides>26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Bahnschrift</vt:lpstr>
      <vt:lpstr>Calibri</vt:lpstr>
      <vt:lpstr>Helvetica</vt:lpstr>
      <vt:lpstr>Segoe UI</vt:lpstr>
      <vt:lpstr>Segoe UI Semibold</vt:lpstr>
      <vt:lpstr>Source Code Pro</vt:lpstr>
      <vt:lpstr>Infosys Template 1</vt:lpstr>
      <vt:lpstr>Solution Architecture DIGITAL BI PLATFORM</vt:lpstr>
      <vt:lpstr>Table of Contents</vt:lpstr>
      <vt:lpstr>Program Goals and Objectives </vt:lpstr>
      <vt:lpstr>THE BAKER’S DOZEN: TOP-13 RECURRING THEMES FROM STAKEHOLDERS</vt:lpstr>
      <vt:lpstr>Target High Level Solution Architecture for Digital BI Platform (draft)</vt:lpstr>
      <vt:lpstr>PowerPoint Presentation</vt:lpstr>
      <vt:lpstr>Technical Architecture with GCP Components (draft)</vt:lpstr>
      <vt:lpstr>PowerPoint Presentation</vt:lpstr>
      <vt:lpstr>Data Lake– Bronze &amp; Silver Zones</vt:lpstr>
      <vt:lpstr>Data Lake – Gold Zone</vt:lpstr>
      <vt:lpstr>PowerPoint Presentation</vt:lpstr>
      <vt:lpstr>PowerPoint Presentation</vt:lpstr>
      <vt:lpstr>PowerPoint Presentation</vt:lpstr>
      <vt:lpstr>Historical Data Migration Framework</vt:lpstr>
      <vt:lpstr>Historical Data Loading Framework  –  Types of Source Tables</vt:lpstr>
      <vt:lpstr>PowerPoint Presentation</vt:lpstr>
      <vt:lpstr>PowerPoint Presentation</vt:lpstr>
      <vt:lpstr>PowerPoint Presentation</vt:lpstr>
      <vt:lpstr>Incremental Data Load Framework</vt:lpstr>
      <vt:lpstr>PowerPoint Presentation</vt:lpstr>
      <vt:lpstr>PowerPoint Presentation</vt:lpstr>
      <vt:lpstr>PowerPoint Presentation</vt:lpstr>
      <vt:lpstr>Thank You</vt:lpstr>
      <vt:lpstr>Historical Data Loading Framework – Auditing &amp; Validations (1/2)</vt:lpstr>
      <vt:lpstr>Historical Data Loading Framework – Auditing &amp; Data Validations (2/2)</vt:lpstr>
      <vt:lpstr>Target Solution Architecture for Digital BI Platform on Google Cloud Platform (GCP) (draft)</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vainateya athawale</dc:creator>
  <cp:lastModifiedBy>Soham Waman Bhalerao</cp:lastModifiedBy>
  <cp:revision>1104</cp:revision>
  <dcterms:created xsi:type="dcterms:W3CDTF">2018-09-06T12:59:21Z</dcterms:created>
  <dcterms:modified xsi:type="dcterms:W3CDTF">2022-12-05T01:47:44Z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Sumit_Mahajan01@ad.infosys.com</vt:lpwstr>
  </property>
  <property fmtid="{D5CDD505-2E9C-101B-9397-08002B2CF9AE}" pid="5" name="MSIP_Label_be4b3411-284d-4d31-bd4f-bc13ef7f1fd6_SetDate">
    <vt:lpwstr>2018-10-06T05:23:02.9548062Z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Sumit_Mahajan01@ad.infosys.com</vt:lpwstr>
  </property>
  <property fmtid="{D5CDD505-2E9C-101B-9397-08002B2CF9AE}" pid="12" name="MSIP_Label_a0819fa7-4367-4500-ba88-dd630d977609_SetDate">
    <vt:lpwstr>2018-10-06T05:23:02.9548062Z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ContentTypeId">
    <vt:lpwstr>0x010100D2D25B689B791249AC20EE78FDB3A28A</vt:lpwstr>
  </property>
</Properties>
</file>