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7" r:id="rId8"/>
    <p:sldId id="266" r:id="rId9"/>
    <p:sldId id="262" r:id="rId10"/>
    <p:sldId id="263" r:id="rId11"/>
    <p:sldId id="264"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Secure Data Hiding in Images Using Steganography</a:t>
            </a:r>
          </a:p>
        </p:txBody>
      </p:sp>
      <p:sp>
        <p:nvSpPr>
          <p:cNvPr id="3" name="Subtitle 2"/>
          <p:cNvSpPr>
            <a:spLocks noGrp="1"/>
          </p:cNvSpPr>
          <p:nvPr>
            <p:ph type="subTitle" idx="1"/>
          </p:nvPr>
        </p:nvSpPr>
        <p:spPr/>
        <p:txBody>
          <a:bodyPr>
            <a:normAutofit fontScale="92500" lnSpcReduction="20000"/>
          </a:bodyPr>
          <a:lstStyle/>
          <a:p>
            <a:r>
              <a:rPr dirty="0"/>
              <a:t>Capstone Project</a:t>
            </a:r>
          </a:p>
          <a:p>
            <a:r>
              <a:rPr dirty="0"/>
              <a:t>Presented by: [</a:t>
            </a:r>
            <a:r>
              <a:rPr lang="en-US" dirty="0"/>
              <a:t>Soham Gore</a:t>
            </a:r>
            <a:r>
              <a:rPr dirty="0"/>
              <a:t>]</a:t>
            </a:r>
            <a:endParaRPr lang="en-US" dirty="0"/>
          </a:p>
          <a:p>
            <a:r>
              <a:rPr lang="en-GB" dirty="0"/>
              <a:t>K J SOMAIYA COLLEGE OF ENGINEERING</a:t>
            </a:r>
            <a:br>
              <a:rPr lang="en-GB" dirty="0"/>
            </a:br>
            <a:r>
              <a:rPr lang="en-GB" dirty="0"/>
              <a:t>COMPUTER ENGINEERING</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GitHub Link</a:t>
            </a:r>
          </a:p>
        </p:txBody>
      </p:sp>
      <p:sp>
        <p:nvSpPr>
          <p:cNvPr id="3" name="Content Placeholder 2"/>
          <p:cNvSpPr>
            <a:spLocks noGrp="1"/>
          </p:cNvSpPr>
          <p:nvPr>
            <p:ph idx="1"/>
          </p:nvPr>
        </p:nvSpPr>
        <p:spPr/>
        <p:txBody>
          <a:bodyPr>
            <a:normAutofit/>
          </a:bodyPr>
          <a:lstStyle/>
          <a:p>
            <a:r>
              <a:rPr sz="2400" dirty="0"/>
              <a:t>Project </a:t>
            </a:r>
            <a:r>
              <a:rPr sz="2400"/>
              <a:t>Repository:</a:t>
            </a:r>
            <a:r>
              <a:rPr lang="en-US" sz="2400"/>
              <a:t> https://github.com/Soham07-coder/AicteProject</a:t>
            </a:r>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Scope</a:t>
            </a:r>
          </a:p>
        </p:txBody>
      </p:sp>
      <p:sp>
        <p:nvSpPr>
          <p:cNvPr id="3" name="Content Placeholder 2"/>
          <p:cNvSpPr>
            <a:spLocks noGrp="1"/>
          </p:cNvSpPr>
          <p:nvPr>
            <p:ph idx="1"/>
          </p:nvPr>
        </p:nvSpPr>
        <p:spPr/>
        <p:txBody>
          <a:bodyPr>
            <a:normAutofit/>
          </a:bodyPr>
          <a:lstStyle/>
          <a:p>
            <a:r>
              <a:rPr sz="2400" dirty="0"/>
              <a:t>- Implementing Steganography for audio/video files</a:t>
            </a:r>
          </a:p>
          <a:p>
            <a:r>
              <a:rPr sz="2400" dirty="0"/>
              <a:t>- AI-based detection resistance techniques</a:t>
            </a:r>
          </a:p>
          <a:p>
            <a:r>
              <a:rPr sz="2400" dirty="0"/>
              <a:t>- Blockchain integration for message authenticity</a:t>
            </a:r>
          </a:p>
          <a:p>
            <a:r>
              <a:rPr sz="2400" dirty="0"/>
              <a:t>- Mobile app with cloud-based encryption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a:r>
              <a:rPr dirty="0"/>
              <a:t>For more details, contact: [</a:t>
            </a:r>
            <a:r>
              <a:rPr lang="en-US" dirty="0"/>
              <a:t>sohamgore2005@gmail.com</a:t>
            </a:r>
            <a:r>
              <a:rPr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Problem Statement</a:t>
            </a:r>
          </a:p>
        </p:txBody>
      </p:sp>
      <p:sp>
        <p:nvSpPr>
          <p:cNvPr id="3" name="Content Placeholder 2"/>
          <p:cNvSpPr>
            <a:spLocks noGrp="1"/>
          </p:cNvSpPr>
          <p:nvPr>
            <p:ph idx="1"/>
          </p:nvPr>
        </p:nvSpPr>
        <p:spPr/>
        <p:txBody>
          <a:bodyPr>
            <a:normAutofit/>
          </a:bodyPr>
          <a:lstStyle/>
          <a:p>
            <a:r>
              <a:rPr sz="2400" dirty="0"/>
              <a:t>With increasing cyber threats, traditional encryption methods are susceptible to attacks. This project ensures secure message transmission by embedding secret data into images using Steganography, making it undetectable to unauthorized users.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Technology Used</a:t>
            </a:r>
          </a:p>
        </p:txBody>
      </p:sp>
      <p:sp>
        <p:nvSpPr>
          <p:cNvPr id="3" name="Content Placeholder 2"/>
          <p:cNvSpPr>
            <a:spLocks noGrp="1"/>
          </p:cNvSpPr>
          <p:nvPr>
            <p:ph idx="1"/>
          </p:nvPr>
        </p:nvSpPr>
        <p:spPr/>
        <p:txBody>
          <a:bodyPr>
            <a:normAutofit/>
          </a:bodyPr>
          <a:lstStyle/>
          <a:p>
            <a:r>
              <a:rPr sz="2400" dirty="0"/>
              <a:t>- Programming Language: Python, Java (for Android)</a:t>
            </a:r>
          </a:p>
          <a:p>
            <a:r>
              <a:rPr sz="2400" dirty="0"/>
              <a:t>- Libraries: OpenCV, NumPy, Pillow (PIL)</a:t>
            </a:r>
          </a:p>
          <a:p>
            <a:r>
              <a:rPr sz="2400" dirty="0"/>
              <a:t>- Algorithm: Least Significant Bit (LSB) Technique</a:t>
            </a:r>
          </a:p>
          <a:p>
            <a:r>
              <a:rPr sz="2400" dirty="0"/>
              <a:t>- Platforms: Google </a:t>
            </a:r>
            <a:r>
              <a:rPr sz="2400" dirty="0" err="1"/>
              <a:t>Colab</a:t>
            </a:r>
            <a:r>
              <a:rPr sz="2400" dirty="0"/>
              <a:t>, Android Studio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Wow Factors</a:t>
            </a:r>
          </a:p>
        </p:txBody>
      </p:sp>
      <p:sp>
        <p:nvSpPr>
          <p:cNvPr id="3" name="Content Placeholder 2"/>
          <p:cNvSpPr>
            <a:spLocks noGrp="1"/>
          </p:cNvSpPr>
          <p:nvPr>
            <p:ph idx="1"/>
          </p:nvPr>
        </p:nvSpPr>
        <p:spPr/>
        <p:txBody>
          <a:bodyPr>
            <a:normAutofit/>
          </a:bodyPr>
          <a:lstStyle/>
          <a:p>
            <a:r>
              <a:rPr sz="2400" dirty="0"/>
              <a:t>- Highly Secure: Hides data within image pixels</a:t>
            </a:r>
          </a:p>
          <a:p>
            <a:r>
              <a:rPr sz="2400" dirty="0"/>
              <a:t>- Dual-layer Security: Combines Steganography with encryption</a:t>
            </a:r>
          </a:p>
          <a:p>
            <a:r>
              <a:rPr sz="2400" dirty="0"/>
              <a:t>- Efficient Storage: Minimal impact on image size</a:t>
            </a:r>
          </a:p>
          <a:p>
            <a:r>
              <a:rPr sz="2400" dirty="0"/>
              <a:t>- Android Implementation: Portable and easy to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End Users</a:t>
            </a:r>
          </a:p>
        </p:txBody>
      </p:sp>
      <p:sp>
        <p:nvSpPr>
          <p:cNvPr id="3" name="Content Placeholder 2"/>
          <p:cNvSpPr>
            <a:spLocks noGrp="1"/>
          </p:cNvSpPr>
          <p:nvPr>
            <p:ph idx="1"/>
          </p:nvPr>
        </p:nvSpPr>
        <p:spPr/>
        <p:txBody>
          <a:bodyPr>
            <a:normAutofit/>
          </a:bodyPr>
          <a:lstStyle/>
          <a:p>
            <a:r>
              <a:rPr sz="2400" dirty="0"/>
              <a:t>- Government agencies for secure communication</a:t>
            </a:r>
          </a:p>
          <a:p>
            <a:r>
              <a:rPr sz="2400" dirty="0"/>
              <a:t>- Journalists &amp; Whistleblowers for confidential reporting</a:t>
            </a:r>
          </a:p>
          <a:p>
            <a:r>
              <a:rPr sz="2400" dirty="0"/>
              <a:t>- Cybersecurity professionals for data protection</a:t>
            </a:r>
          </a:p>
          <a:p>
            <a:r>
              <a:rPr sz="2400" dirty="0"/>
              <a:t>- Individuals seeking personal privacy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r>
              <a:rPr sz="2400" dirty="0"/>
              <a:t>Screenshots of:</a:t>
            </a:r>
          </a:p>
          <a:p>
            <a:r>
              <a:rPr sz="2400" dirty="0"/>
              <a:t>- Original Image</a:t>
            </a:r>
          </a:p>
          <a:p>
            <a:r>
              <a:rPr dirty="0"/>
              <a:t>-</a:t>
            </a:r>
          </a:p>
        </p:txBody>
      </p:sp>
      <p:pic>
        <p:nvPicPr>
          <p:cNvPr id="5" name="Picture 4">
            <a:extLst>
              <a:ext uri="{FF2B5EF4-FFF2-40B4-BE49-F238E27FC236}">
                <a16:creationId xmlns:a16="http://schemas.microsoft.com/office/drawing/2014/main" id="{BF356E78-5A8F-73E0-90F5-AE8D89BECACB}"/>
              </a:ext>
            </a:extLst>
          </p:cNvPr>
          <p:cNvPicPr>
            <a:picLocks noChangeAspect="1"/>
          </p:cNvPicPr>
          <p:nvPr/>
        </p:nvPicPr>
        <p:blipFill>
          <a:blip r:embed="rId2"/>
          <a:stretch>
            <a:fillRect/>
          </a:stretch>
        </p:blipFill>
        <p:spPr>
          <a:xfrm>
            <a:off x="1229031" y="2611279"/>
            <a:ext cx="6872458" cy="35148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C8B38-AB3A-6F6B-FD35-F240B8422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A28AB3-5645-9CDB-9A52-288C2A324EDA}"/>
              </a:ext>
            </a:extLst>
          </p:cNvPr>
          <p:cNvSpPr>
            <a:spLocks noGrp="1"/>
          </p:cNvSpPr>
          <p:nvPr>
            <p:ph type="title"/>
          </p:nvPr>
        </p:nvSpPr>
        <p:spPr/>
        <p:txBody>
          <a:bodyPr/>
          <a:lstStyle/>
          <a:p>
            <a:r>
              <a:t>Results</a:t>
            </a:r>
          </a:p>
        </p:txBody>
      </p:sp>
      <p:sp>
        <p:nvSpPr>
          <p:cNvPr id="3" name="Content Placeholder 2">
            <a:extLst>
              <a:ext uri="{FF2B5EF4-FFF2-40B4-BE49-F238E27FC236}">
                <a16:creationId xmlns:a16="http://schemas.microsoft.com/office/drawing/2014/main" id="{59D47714-6296-B603-5DB0-F23AA41F8200}"/>
              </a:ext>
            </a:extLst>
          </p:cNvPr>
          <p:cNvSpPr>
            <a:spLocks noGrp="1"/>
          </p:cNvSpPr>
          <p:nvPr>
            <p:ph idx="1"/>
          </p:nvPr>
        </p:nvSpPr>
        <p:spPr/>
        <p:txBody>
          <a:bodyPr>
            <a:normAutofit/>
          </a:bodyPr>
          <a:lstStyle/>
          <a:p>
            <a:r>
              <a:rPr sz="2400" dirty="0"/>
              <a:t>Screenshots of:</a:t>
            </a:r>
          </a:p>
          <a:p>
            <a:r>
              <a:rPr sz="2400" dirty="0"/>
              <a:t>- Encoded Image</a:t>
            </a:r>
            <a:endParaRPr lang="en-US" sz="2400" dirty="0"/>
          </a:p>
          <a:p>
            <a:endParaRPr sz="2400" dirty="0"/>
          </a:p>
          <a:p>
            <a:endParaRPr sz="2400" dirty="0"/>
          </a:p>
        </p:txBody>
      </p:sp>
      <p:pic>
        <p:nvPicPr>
          <p:cNvPr id="5" name="Picture 4">
            <a:extLst>
              <a:ext uri="{FF2B5EF4-FFF2-40B4-BE49-F238E27FC236}">
                <a16:creationId xmlns:a16="http://schemas.microsoft.com/office/drawing/2014/main" id="{4E11E4E2-F115-0430-26A9-673A6178C536}"/>
              </a:ext>
            </a:extLst>
          </p:cNvPr>
          <p:cNvPicPr>
            <a:picLocks noChangeAspect="1"/>
          </p:cNvPicPr>
          <p:nvPr/>
        </p:nvPicPr>
        <p:blipFill>
          <a:blip r:embed="rId2"/>
          <a:stretch>
            <a:fillRect/>
          </a:stretch>
        </p:blipFill>
        <p:spPr>
          <a:xfrm>
            <a:off x="845574" y="2552525"/>
            <a:ext cx="7098890" cy="3650857"/>
          </a:xfrm>
          <a:prstGeom prst="rect">
            <a:avLst/>
          </a:prstGeom>
        </p:spPr>
      </p:pic>
    </p:spTree>
    <p:extLst>
      <p:ext uri="{BB962C8B-B14F-4D97-AF65-F5344CB8AC3E}">
        <p14:creationId xmlns:p14="http://schemas.microsoft.com/office/powerpoint/2010/main" val="3626533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F9AE5-C5F9-06AB-E41D-02AEE9EBC4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713D9A-8946-FA73-C274-4B23BCEB4E24}"/>
              </a:ext>
            </a:extLst>
          </p:cNvPr>
          <p:cNvSpPr>
            <a:spLocks noGrp="1"/>
          </p:cNvSpPr>
          <p:nvPr>
            <p:ph type="title"/>
          </p:nvPr>
        </p:nvSpPr>
        <p:spPr/>
        <p:txBody>
          <a:bodyPr/>
          <a:lstStyle/>
          <a:p>
            <a:r>
              <a:t>Results</a:t>
            </a:r>
          </a:p>
        </p:txBody>
      </p:sp>
      <p:sp>
        <p:nvSpPr>
          <p:cNvPr id="3" name="Content Placeholder 2">
            <a:extLst>
              <a:ext uri="{FF2B5EF4-FFF2-40B4-BE49-F238E27FC236}">
                <a16:creationId xmlns:a16="http://schemas.microsoft.com/office/drawing/2014/main" id="{CD58948C-7642-84F4-EF9D-4E166F737198}"/>
              </a:ext>
            </a:extLst>
          </p:cNvPr>
          <p:cNvSpPr>
            <a:spLocks noGrp="1"/>
          </p:cNvSpPr>
          <p:nvPr>
            <p:ph idx="1"/>
          </p:nvPr>
        </p:nvSpPr>
        <p:spPr/>
        <p:txBody>
          <a:bodyPr>
            <a:normAutofit/>
          </a:bodyPr>
          <a:lstStyle/>
          <a:p>
            <a:r>
              <a:rPr sz="2000" dirty="0"/>
              <a:t>Screenshots of:</a:t>
            </a:r>
          </a:p>
          <a:p>
            <a:r>
              <a:rPr lang="en-US" sz="2000" dirty="0"/>
              <a:t>Decoded Message</a:t>
            </a:r>
          </a:p>
          <a:p>
            <a:endParaRPr lang="en-US" sz="2000" dirty="0"/>
          </a:p>
        </p:txBody>
      </p:sp>
      <p:pic>
        <p:nvPicPr>
          <p:cNvPr id="5" name="Picture 4">
            <a:extLst>
              <a:ext uri="{FF2B5EF4-FFF2-40B4-BE49-F238E27FC236}">
                <a16:creationId xmlns:a16="http://schemas.microsoft.com/office/drawing/2014/main" id="{D4FF9430-2E67-371B-13A2-309D642AC05C}"/>
              </a:ext>
            </a:extLst>
          </p:cNvPr>
          <p:cNvPicPr>
            <a:picLocks noChangeAspect="1"/>
          </p:cNvPicPr>
          <p:nvPr/>
        </p:nvPicPr>
        <p:blipFill>
          <a:blip r:embed="rId2"/>
          <a:stretch>
            <a:fillRect/>
          </a:stretch>
        </p:blipFill>
        <p:spPr>
          <a:xfrm>
            <a:off x="784804" y="2484020"/>
            <a:ext cx="5694654" cy="3282719"/>
          </a:xfrm>
          <a:prstGeom prst="rect">
            <a:avLst/>
          </a:prstGeom>
        </p:spPr>
      </p:pic>
    </p:spTree>
    <p:extLst>
      <p:ext uri="{BB962C8B-B14F-4D97-AF65-F5344CB8AC3E}">
        <p14:creationId xmlns:p14="http://schemas.microsoft.com/office/powerpoint/2010/main" val="595367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a:bodyPr>
          <a:lstStyle/>
          <a:p>
            <a:r>
              <a:rPr sz="2400" dirty="0"/>
              <a:t>This project successfully implements Steganography to hide sensitive data in images securely. The approach ensures confidentiality and minimal detection risk, making it a valuable tool for secure communication.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TotalTime>
  <Words>276</Words>
  <Application>Microsoft Office PowerPoint</Application>
  <PresentationFormat>On-screen Show (4:3)</PresentationFormat>
  <Paragraphs>42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Secure Data Hiding in Images Using Steganography</vt:lpstr>
      <vt:lpstr>Problem Statement</vt:lpstr>
      <vt:lpstr>Technology Used</vt:lpstr>
      <vt:lpstr>Wow Factors</vt:lpstr>
      <vt:lpstr>End Users</vt:lpstr>
      <vt:lpstr>Results</vt:lpstr>
      <vt:lpstr>Results</vt:lpstr>
      <vt:lpstr>Results</vt:lpstr>
      <vt:lpstr>Conclusion</vt:lpstr>
      <vt:lpstr>GitHub Link</vt:lpstr>
      <vt:lpstr>Future Scope</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Soham Gore</cp:lastModifiedBy>
  <cp:revision>7</cp:revision>
  <dcterms:created xsi:type="dcterms:W3CDTF">2013-01-27T09:14:16Z</dcterms:created>
  <dcterms:modified xsi:type="dcterms:W3CDTF">2025-02-20T13:32:13Z</dcterms:modified>
  <cp:category/>
</cp:coreProperties>
</file>