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BE12-9C2D-4558-BF7E-F19BEFA14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Batch 5 : Team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D5EBA-53F1-43F5-8392-9C64B6B42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Banking Website</a:t>
            </a:r>
          </a:p>
        </p:txBody>
      </p:sp>
    </p:spTree>
    <p:extLst>
      <p:ext uri="{BB962C8B-B14F-4D97-AF65-F5344CB8AC3E}">
        <p14:creationId xmlns:p14="http://schemas.microsoft.com/office/powerpoint/2010/main" val="27353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78953-C9A6-4190-88FF-A6405899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9" y="-1"/>
            <a:ext cx="9369287" cy="81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5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9C59-38CD-482A-A92E-B5AA4ECF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88692"/>
            <a:ext cx="7729728" cy="1188720"/>
          </a:xfrm>
        </p:spPr>
        <p:txBody>
          <a:bodyPr/>
          <a:lstStyle/>
          <a:p>
            <a:r>
              <a:rPr lang="en-IN" dirty="0"/>
              <a:t>Major features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7699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05F825-82A3-4600-8FCA-A2FBB7D2B133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Authentication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F1D04-F521-438D-BF54-2F396F6A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53" y="1462295"/>
            <a:ext cx="4780929" cy="2804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59D5D5-85C3-4C96-91C0-D2EC909F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1" y="844706"/>
            <a:ext cx="512859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1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FB1BA2-6D75-4D2F-BCB0-B6FF9A69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7" y="1547605"/>
            <a:ext cx="4563597" cy="3262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249E1-7A14-4556-A278-D33CFCBC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29" y="302522"/>
            <a:ext cx="55340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69321-DC19-4F0F-97FA-4E05938E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1" y="1189382"/>
            <a:ext cx="4316276" cy="4479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99241-03BA-483F-A473-2CC529E0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49" y="388247"/>
            <a:ext cx="5675451" cy="58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4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D85617-C030-4DF5-8872-755AFB3F53CB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Create Account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40BA33-D24C-4EA3-87B4-AD35C4D1A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9"/>
          <a:stretch/>
        </p:blipFill>
        <p:spPr>
          <a:xfrm>
            <a:off x="424070" y="1452769"/>
            <a:ext cx="4982817" cy="297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0A26A4-FB94-4620-8C54-B28A74D4A2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3"/>
          <a:stretch/>
        </p:blipFill>
        <p:spPr>
          <a:xfrm>
            <a:off x="5777948" y="771731"/>
            <a:ext cx="5897217" cy="511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6B4041-4F0D-4E84-AF95-86E9477C8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66"/>
          <a:stretch/>
        </p:blipFill>
        <p:spPr>
          <a:xfrm>
            <a:off x="848553" y="647700"/>
            <a:ext cx="4664351" cy="556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95ECE-FA24-45AF-A6C5-1C39CE2C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53" y="647700"/>
            <a:ext cx="46958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3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5280E-C660-4DC7-8581-3E3B294F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00" y="329441"/>
            <a:ext cx="8306422" cy="57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1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DC46C5-6581-4DF8-BF06-294E0464394A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Transactions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EC253D-017E-4822-8024-9C091B57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7" y="1499981"/>
            <a:ext cx="4857750" cy="422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89237A-416D-4242-B892-10CE95A54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88"/>
          <a:stretch/>
        </p:blipFill>
        <p:spPr>
          <a:xfrm>
            <a:off x="6352553" y="1499981"/>
            <a:ext cx="4857751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8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2DAFE1-7E1A-4E90-9322-F3C19B19B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14"/>
          <a:stretch/>
        </p:blipFill>
        <p:spPr>
          <a:xfrm>
            <a:off x="543961" y="798236"/>
            <a:ext cx="4902684" cy="433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5790B-0E3E-4EC7-B88F-C9F6C158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798236"/>
            <a:ext cx="5067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839-FFC6-4F46-ACC7-22C8CCAD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1840"/>
            <a:ext cx="7729728" cy="479795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21E8B-92DA-419C-93F4-D9B1818EB7A0}"/>
              </a:ext>
            </a:extLst>
          </p:cNvPr>
          <p:cNvSpPr txBox="1"/>
          <p:nvPr/>
        </p:nvSpPr>
        <p:spPr>
          <a:xfrm>
            <a:off x="2231136" y="1855304"/>
            <a:ext cx="7729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banking application made using React Front-end and Java-Spring boot backend and MySQL database. Application allows the customer to register themselves, create accounts, withdraw/deposit money into accounts , transact money and view their current account’s balance. </a:t>
            </a:r>
          </a:p>
          <a:p>
            <a:endParaRPr lang="en-IN" dirty="0"/>
          </a:p>
          <a:p>
            <a:r>
              <a:rPr lang="en-IN" dirty="0"/>
              <a:t>Apart from this , the app offers certain admin specific functionalities for bank employees who can register themselves, search for details of a particular account / customer , activate/suspend account of a particular customer, view the entire transaction history of a particular account or customer</a:t>
            </a:r>
          </a:p>
        </p:txBody>
      </p:sp>
    </p:spTree>
    <p:extLst>
      <p:ext uri="{BB962C8B-B14F-4D97-AF65-F5344CB8AC3E}">
        <p14:creationId xmlns:p14="http://schemas.microsoft.com/office/powerpoint/2010/main" val="312499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DE663D-A171-4662-8DD2-EE80CFDE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2" y="423862"/>
            <a:ext cx="9528312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16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E55665-DDFC-4349-989A-59202D35A76A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Transactions History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86CD05-167D-4615-A478-4981D552D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23"/>
          <a:stretch/>
        </p:blipFill>
        <p:spPr>
          <a:xfrm>
            <a:off x="2705100" y="1338262"/>
            <a:ext cx="7287039" cy="47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33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4509C7-E254-4A2D-8496-6ADA2C241E58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Check Account Balance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DA1481-66DF-4508-9279-E2F2919DB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05"/>
          <a:stretch/>
        </p:blipFill>
        <p:spPr>
          <a:xfrm>
            <a:off x="3086100" y="1781175"/>
            <a:ext cx="5128591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54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8A89FC-79EA-46B8-9BDA-B0597C3E4850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Suspend  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74EB1-3446-4E34-9094-6EA7655B6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5" b="4885"/>
          <a:stretch/>
        </p:blipFill>
        <p:spPr>
          <a:xfrm>
            <a:off x="967409" y="1888849"/>
            <a:ext cx="5128591" cy="3080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DF000F-3EF4-48A2-9D39-F088114B5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44"/>
          <a:stretch/>
        </p:blipFill>
        <p:spPr>
          <a:xfrm>
            <a:off x="6433723" y="1532697"/>
            <a:ext cx="5128591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34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709A26-6E42-48C3-AEEA-1C5BF254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50" y="506482"/>
            <a:ext cx="7920246" cy="58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9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A1405-D063-452F-812A-C1EE7AD99455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Activate Account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5D57A-15A4-4865-99B1-B5E46D204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65"/>
          <a:stretch/>
        </p:blipFill>
        <p:spPr>
          <a:xfrm>
            <a:off x="755373" y="1715743"/>
            <a:ext cx="4823791" cy="3028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B3B572-E908-4F20-9D54-869E16D4E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95"/>
          <a:stretch/>
        </p:blipFill>
        <p:spPr>
          <a:xfrm>
            <a:off x="6096000" y="1385887"/>
            <a:ext cx="4960662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7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F80207-65AD-4C05-B744-BD305DB6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65"/>
          <a:stretch/>
        </p:blipFill>
        <p:spPr>
          <a:xfrm>
            <a:off x="1137823" y="437114"/>
            <a:ext cx="9490420" cy="52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0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90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F51F-5B17-450C-A342-153B378C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0483"/>
            <a:ext cx="7729728" cy="1188720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42124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5927-B48E-4872-9DEE-A2548D6C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7253"/>
            <a:ext cx="7729728" cy="4454566"/>
          </a:xfrm>
        </p:spPr>
        <p:txBody>
          <a:bodyPr/>
          <a:lstStyle/>
          <a:p>
            <a:r>
              <a:rPr lang="en-IN" dirty="0"/>
              <a:t>Register customer</a:t>
            </a:r>
          </a:p>
          <a:p>
            <a:r>
              <a:rPr lang="en-IN" dirty="0"/>
              <a:t>Authentication with customer id and password</a:t>
            </a:r>
          </a:p>
          <a:p>
            <a:r>
              <a:rPr lang="en-IN" dirty="0"/>
              <a:t>Create account</a:t>
            </a:r>
          </a:p>
          <a:p>
            <a:r>
              <a:rPr lang="en-IN" dirty="0"/>
              <a:t>Withdraw / Deposit money</a:t>
            </a:r>
          </a:p>
          <a:p>
            <a:r>
              <a:rPr lang="en-IN" dirty="0"/>
              <a:t>Fund transfer between accounts</a:t>
            </a:r>
          </a:p>
          <a:p>
            <a:r>
              <a:rPr lang="en-IN" dirty="0"/>
              <a:t>View transaction history</a:t>
            </a:r>
          </a:p>
          <a:p>
            <a:r>
              <a:rPr lang="en-IN" dirty="0"/>
              <a:t>Check bank balance</a:t>
            </a:r>
          </a:p>
          <a:p>
            <a:r>
              <a:rPr lang="en-IN" dirty="0"/>
              <a:t>Add and update personal details</a:t>
            </a:r>
          </a:p>
          <a:p>
            <a:r>
              <a:rPr lang="en-IN" dirty="0"/>
              <a:t>Log out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849E6-9774-41CD-A266-58EA8DD467BE}"/>
              </a:ext>
            </a:extLst>
          </p:cNvPr>
          <p:cNvSpPr txBox="1"/>
          <p:nvPr/>
        </p:nvSpPr>
        <p:spPr>
          <a:xfrm>
            <a:off x="2231136" y="450574"/>
            <a:ext cx="443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Customer Dashboard</a:t>
            </a:r>
          </a:p>
        </p:txBody>
      </p:sp>
    </p:spTree>
    <p:extLst>
      <p:ext uri="{BB962C8B-B14F-4D97-AF65-F5344CB8AC3E}">
        <p14:creationId xmlns:p14="http://schemas.microsoft.com/office/powerpoint/2010/main" val="6687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F3CD61-09DF-45A7-82D3-6456255D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7253"/>
            <a:ext cx="7729728" cy="4454566"/>
          </a:xfrm>
        </p:spPr>
        <p:txBody>
          <a:bodyPr/>
          <a:lstStyle/>
          <a:p>
            <a:r>
              <a:rPr lang="en-IN" dirty="0"/>
              <a:t>Register admin</a:t>
            </a:r>
          </a:p>
          <a:p>
            <a:r>
              <a:rPr lang="en-IN" dirty="0"/>
              <a:t>Authentication with admin id and password</a:t>
            </a:r>
          </a:p>
          <a:p>
            <a:r>
              <a:rPr lang="en-IN" dirty="0"/>
              <a:t>Create account for a specific user</a:t>
            </a:r>
          </a:p>
          <a:p>
            <a:r>
              <a:rPr lang="en-IN" dirty="0"/>
              <a:t>View all account details of a specific user</a:t>
            </a:r>
          </a:p>
          <a:p>
            <a:r>
              <a:rPr lang="en-IN" dirty="0"/>
              <a:t>View all transaction history of a given customer or account</a:t>
            </a:r>
          </a:p>
          <a:p>
            <a:r>
              <a:rPr lang="en-IN" dirty="0"/>
              <a:t>View the customer personal information</a:t>
            </a:r>
          </a:p>
          <a:p>
            <a:r>
              <a:rPr lang="en-IN" dirty="0"/>
              <a:t>Check bank balance of all customer’s accounts</a:t>
            </a:r>
          </a:p>
          <a:p>
            <a:r>
              <a:rPr lang="en-IN" dirty="0"/>
              <a:t>Activate or suspend a particular account </a:t>
            </a:r>
          </a:p>
          <a:p>
            <a:r>
              <a:rPr lang="en-IN" dirty="0"/>
              <a:t>Log out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5DB42-B905-41F8-BB74-0B20122A97D3}"/>
              </a:ext>
            </a:extLst>
          </p:cNvPr>
          <p:cNvSpPr txBox="1"/>
          <p:nvPr/>
        </p:nvSpPr>
        <p:spPr>
          <a:xfrm>
            <a:off x="2231136" y="450574"/>
            <a:ext cx="443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99588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3ADC-122A-42E5-A01A-900501C9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1701"/>
            <a:ext cx="7729728" cy="1188720"/>
          </a:xfrm>
        </p:spPr>
        <p:txBody>
          <a:bodyPr/>
          <a:lstStyle/>
          <a:p>
            <a:r>
              <a:rPr lang="en-IN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92771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6FE228-D11C-4C4F-96CE-AB23417A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7253"/>
            <a:ext cx="7729728" cy="4454566"/>
          </a:xfrm>
        </p:spPr>
        <p:txBody>
          <a:bodyPr>
            <a:normAutofit/>
          </a:bodyPr>
          <a:lstStyle/>
          <a:p>
            <a:r>
              <a:rPr lang="en-IN" dirty="0"/>
              <a:t>React </a:t>
            </a:r>
            <a:r>
              <a:rPr lang="en-IN" dirty="0" err="1"/>
              <a:t>js</a:t>
            </a:r>
            <a:endParaRPr lang="en-IN" dirty="0"/>
          </a:p>
          <a:p>
            <a:r>
              <a:rPr lang="en-IN" dirty="0" err="1"/>
              <a:t>Axios</a:t>
            </a:r>
            <a:endParaRPr lang="en-IN" dirty="0"/>
          </a:p>
          <a:p>
            <a:r>
              <a:rPr lang="en-IN" dirty="0"/>
              <a:t> Bootstrap</a:t>
            </a:r>
          </a:p>
          <a:p>
            <a:r>
              <a:rPr lang="en-IN" dirty="0" err="1"/>
              <a:t>Cdbreact</a:t>
            </a:r>
            <a:endParaRPr lang="en-IN" dirty="0"/>
          </a:p>
          <a:p>
            <a:r>
              <a:rPr lang="en-IN" dirty="0"/>
              <a:t>Font-awesome</a:t>
            </a:r>
          </a:p>
          <a:p>
            <a:r>
              <a:rPr lang="en-IN" dirty="0"/>
              <a:t>React sweet alerts</a:t>
            </a:r>
          </a:p>
          <a:p>
            <a:r>
              <a:rPr lang="en-IN" dirty="0"/>
              <a:t>React router </a:t>
            </a:r>
            <a:r>
              <a:rPr lang="en-IN" dirty="0" err="1"/>
              <a:t>dom</a:t>
            </a:r>
            <a:endParaRPr lang="en-IN" dirty="0"/>
          </a:p>
          <a:p>
            <a:r>
              <a:rPr lang="en-IN" dirty="0"/>
              <a:t>React hook form</a:t>
            </a:r>
          </a:p>
          <a:p>
            <a:r>
              <a:rPr lang="en-IN" dirty="0"/>
              <a:t>React select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1E819-A885-4900-BE37-4F8DD4982CAB}"/>
              </a:ext>
            </a:extLst>
          </p:cNvPr>
          <p:cNvSpPr txBox="1"/>
          <p:nvPr/>
        </p:nvSpPr>
        <p:spPr>
          <a:xfrm>
            <a:off x="2231136" y="450574"/>
            <a:ext cx="443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129886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C359DF-1CAD-4B88-9063-2E21CB93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7253"/>
            <a:ext cx="7729728" cy="4454566"/>
          </a:xfrm>
        </p:spPr>
        <p:txBody>
          <a:bodyPr>
            <a:normAutofit/>
          </a:bodyPr>
          <a:lstStyle/>
          <a:p>
            <a:r>
              <a:rPr lang="en-IN" dirty="0"/>
              <a:t>Spring Boot</a:t>
            </a:r>
          </a:p>
          <a:p>
            <a:r>
              <a:rPr lang="en-IN" dirty="0"/>
              <a:t>My SQL Database</a:t>
            </a:r>
          </a:p>
          <a:p>
            <a:r>
              <a:rPr lang="en-IN" dirty="0"/>
              <a:t> Spring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269BB-6CA2-4BC8-95C8-021BD50D8221}"/>
              </a:ext>
            </a:extLst>
          </p:cNvPr>
          <p:cNvSpPr txBox="1"/>
          <p:nvPr/>
        </p:nvSpPr>
        <p:spPr>
          <a:xfrm>
            <a:off x="2231136" y="450574"/>
            <a:ext cx="443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37881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D36B-4FE3-426C-AD93-8A7D9508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0280"/>
            <a:ext cx="7729728" cy="1188720"/>
          </a:xfrm>
        </p:spPr>
        <p:txBody>
          <a:bodyPr/>
          <a:lstStyle/>
          <a:p>
            <a:r>
              <a:rPr lang="en-IN" dirty="0" err="1"/>
              <a:t>Uml</a:t>
            </a:r>
            <a:r>
              <a:rPr lang="en-IN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1906592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2691</TotalTime>
  <Words>239</Words>
  <Application>Microsoft Office PowerPoint</Application>
  <PresentationFormat>Widescreen</PresentationFormat>
  <Paragraphs>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Parcel</vt:lpstr>
      <vt:lpstr>Batch 5 : Team 5 </vt:lpstr>
      <vt:lpstr>Project overview</vt:lpstr>
      <vt:lpstr>Features</vt:lpstr>
      <vt:lpstr>PowerPoint Presentation</vt:lpstr>
      <vt:lpstr>PowerPoint Presentation</vt:lpstr>
      <vt:lpstr>Tech Stack</vt:lpstr>
      <vt:lpstr>PowerPoint Presentation</vt:lpstr>
      <vt:lpstr>PowerPoint Presentation</vt:lpstr>
      <vt:lpstr>Uml Diagram</vt:lpstr>
      <vt:lpstr>PowerPoint Presentation</vt:lpstr>
      <vt:lpstr>Major features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5 : Team 5</dc:title>
  <dc:creator>Administrator</dc:creator>
  <cp:lastModifiedBy>Administrator</cp:lastModifiedBy>
  <cp:revision>25</cp:revision>
  <dcterms:created xsi:type="dcterms:W3CDTF">2023-08-26T17:27:55Z</dcterms:created>
  <dcterms:modified xsi:type="dcterms:W3CDTF">2023-08-28T14:19:09Z</dcterms:modified>
</cp:coreProperties>
</file>