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60" r:id="rId5"/>
    <p:sldId id="261" r:id="rId6"/>
    <p:sldId id="264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5" r:id="rId16"/>
    <p:sldId id="280" r:id="rId17"/>
    <p:sldId id="282" r:id="rId18"/>
    <p:sldId id="28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8/29/2023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8/29/2023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8/29/2023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8/29/2023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8/29/2023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8/29/2023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8/29/2023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8/29/2023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8/29/2023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8/29/2023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8/29/2023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8/29/2023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CBE12-9C2D-4558-BF7E-F19BEFA147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Batch 5 : Team 5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FD5EBA-53F1-43F5-8392-9C64B6B428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Banking Website</a:t>
            </a:r>
          </a:p>
        </p:txBody>
      </p:sp>
    </p:spTree>
    <p:extLst>
      <p:ext uri="{BB962C8B-B14F-4D97-AF65-F5344CB8AC3E}">
        <p14:creationId xmlns:p14="http://schemas.microsoft.com/office/powerpoint/2010/main" val="273538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7269321-DC19-4F0F-97FA-4E05938EA9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611" y="1189382"/>
            <a:ext cx="4316276" cy="44792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099241-03BA-483F-A473-2CC529E06E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6949" y="388247"/>
            <a:ext cx="5675451" cy="5827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643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8D85617-C030-4DF5-8872-755AFB3F53CB}"/>
              </a:ext>
            </a:extLst>
          </p:cNvPr>
          <p:cNvSpPr txBox="1"/>
          <p:nvPr/>
        </p:nvSpPr>
        <p:spPr>
          <a:xfrm>
            <a:off x="1736035" y="583096"/>
            <a:ext cx="51285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Create Account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A40BA33-D24C-4EA3-87B4-AD35C4D1AB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29"/>
          <a:stretch/>
        </p:blipFill>
        <p:spPr>
          <a:xfrm>
            <a:off x="424070" y="1452769"/>
            <a:ext cx="4982817" cy="29718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00A26A4-FB94-4620-8C54-B28A74D4A24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743"/>
          <a:stretch/>
        </p:blipFill>
        <p:spPr>
          <a:xfrm>
            <a:off x="5777948" y="771731"/>
            <a:ext cx="5897217" cy="5112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2360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6B4041-4F0D-4E84-AF95-86E9477C8C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866"/>
          <a:stretch/>
        </p:blipFill>
        <p:spPr>
          <a:xfrm>
            <a:off x="848553" y="647700"/>
            <a:ext cx="4664351" cy="5562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4D95ECE-FA24-45AF-A6C5-1C39CE2C1F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9253" y="647700"/>
            <a:ext cx="4695825" cy="557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2371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655280E-C660-4DC7-8581-3E3B294FAF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9700" y="329441"/>
            <a:ext cx="8306422" cy="5795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3145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1DC46C5-6581-4DF8-BF06-294E0464394A}"/>
              </a:ext>
            </a:extLst>
          </p:cNvPr>
          <p:cNvSpPr txBox="1"/>
          <p:nvPr/>
        </p:nvSpPr>
        <p:spPr>
          <a:xfrm>
            <a:off x="1736035" y="583096"/>
            <a:ext cx="51285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Transactions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6EC253D-017E-4822-8024-9C091B5787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647" y="1499981"/>
            <a:ext cx="4857750" cy="42291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C6F9925-CC92-494E-A175-47472D3BCD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3053" y="1499981"/>
            <a:ext cx="5067300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6851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9DE663D-A171-4662-8DD2-EE80CFDEB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192" y="423862"/>
            <a:ext cx="9528312" cy="601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2166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A8A89FC-79EA-46B8-9BDA-B0597C3E4850}"/>
              </a:ext>
            </a:extLst>
          </p:cNvPr>
          <p:cNvSpPr txBox="1"/>
          <p:nvPr/>
        </p:nvSpPr>
        <p:spPr>
          <a:xfrm>
            <a:off x="1736035" y="583096"/>
            <a:ext cx="51285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Suspend  Account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3374EB1-3446-4E34-9094-6EA7655B65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355" b="4885"/>
          <a:stretch/>
        </p:blipFill>
        <p:spPr>
          <a:xfrm>
            <a:off x="967409" y="1888849"/>
            <a:ext cx="5128591" cy="30803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4901F21-F88E-4E04-AB75-218FC5BCBD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1286" y="731769"/>
            <a:ext cx="5698435" cy="582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5345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B7A1405-D063-452F-812A-C1EE7AD99455}"/>
              </a:ext>
            </a:extLst>
          </p:cNvPr>
          <p:cNvSpPr txBox="1"/>
          <p:nvPr/>
        </p:nvSpPr>
        <p:spPr>
          <a:xfrm>
            <a:off x="1736035" y="583096"/>
            <a:ext cx="51285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 Activate Account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BD5D57A-15A4-4865-99B1-B5E46D204B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565"/>
          <a:stretch/>
        </p:blipFill>
        <p:spPr>
          <a:xfrm>
            <a:off x="755373" y="1715743"/>
            <a:ext cx="4823791" cy="30289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D0F59E8-35B0-4365-A756-619726C68A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065"/>
          <a:stretch/>
        </p:blipFill>
        <p:spPr>
          <a:xfrm>
            <a:off x="5764696" y="818218"/>
            <a:ext cx="6135756" cy="5221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7778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180C7F1-4063-D0B0-0B27-D8F1C13C8A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0517" y="1053255"/>
            <a:ext cx="8510966" cy="580474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C39D5BD-E3C7-ACC0-E47C-0CD1CE2683D5}"/>
              </a:ext>
            </a:extLst>
          </p:cNvPr>
          <p:cNvSpPr txBox="1"/>
          <p:nvPr/>
        </p:nvSpPr>
        <p:spPr>
          <a:xfrm>
            <a:off x="1840517" y="395564"/>
            <a:ext cx="51285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ER Diagram</a:t>
            </a:r>
          </a:p>
        </p:txBody>
      </p:sp>
    </p:spTree>
    <p:extLst>
      <p:ext uri="{BB962C8B-B14F-4D97-AF65-F5344CB8AC3E}">
        <p14:creationId xmlns:p14="http://schemas.microsoft.com/office/powerpoint/2010/main" val="990906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C1839-FFC6-4F46-ACC7-22C8CCAD7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41840"/>
            <a:ext cx="7729728" cy="479795"/>
          </a:xfrm>
        </p:spPr>
        <p:txBody>
          <a:bodyPr>
            <a:normAutofit fontScale="90000"/>
          </a:bodyPr>
          <a:lstStyle/>
          <a:p>
            <a:r>
              <a:rPr lang="en-IN" dirty="0"/>
              <a:t>Project overview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D21E8B-92DA-419C-93F4-D9B1818EB7A0}"/>
              </a:ext>
            </a:extLst>
          </p:cNvPr>
          <p:cNvSpPr txBox="1"/>
          <p:nvPr/>
        </p:nvSpPr>
        <p:spPr>
          <a:xfrm>
            <a:off x="2231136" y="1855304"/>
            <a:ext cx="772972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This is a banking application made using React Front-end and Java-Spring boot backend and MySQL database. Application allows the customer to register themselves, create accounts, withdraw/deposit money into accounts , transact money and view their current account’s balance. </a:t>
            </a:r>
          </a:p>
          <a:p>
            <a:endParaRPr lang="en-IN" dirty="0"/>
          </a:p>
          <a:p>
            <a:r>
              <a:rPr lang="en-IN" dirty="0"/>
              <a:t>Apart from this , the app offers certain admin specific functionalities for bank employees who can register themselves, search for details of a particular account / customer , activate/suspend account of a particular customer, view the entire transaction history of a particular account or customer</a:t>
            </a:r>
          </a:p>
        </p:txBody>
      </p:sp>
    </p:spTree>
    <p:extLst>
      <p:ext uri="{BB962C8B-B14F-4D97-AF65-F5344CB8AC3E}">
        <p14:creationId xmlns:p14="http://schemas.microsoft.com/office/powerpoint/2010/main" val="3124996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5F51F-5B17-450C-A342-153B378CA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56309"/>
            <a:ext cx="7729728" cy="572560"/>
          </a:xfrm>
        </p:spPr>
        <p:txBody>
          <a:bodyPr>
            <a:normAutofit fontScale="90000"/>
          </a:bodyPr>
          <a:lstStyle/>
          <a:p>
            <a:r>
              <a:rPr lang="en-IN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54F75-3E22-4E7A-A04C-9E6A4429C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067340"/>
            <a:ext cx="7729728" cy="4454566"/>
          </a:xfrm>
        </p:spPr>
        <p:txBody>
          <a:bodyPr/>
          <a:lstStyle/>
          <a:p>
            <a:r>
              <a:rPr lang="en-IN" dirty="0"/>
              <a:t>Register customer</a:t>
            </a:r>
          </a:p>
          <a:p>
            <a:r>
              <a:rPr lang="en-IN" dirty="0"/>
              <a:t>Authentication with customer id and password</a:t>
            </a:r>
          </a:p>
          <a:p>
            <a:r>
              <a:rPr lang="en-IN" dirty="0"/>
              <a:t>Create account</a:t>
            </a:r>
          </a:p>
          <a:p>
            <a:r>
              <a:rPr lang="en-IN" dirty="0"/>
              <a:t>Withdraw / Deposit money</a:t>
            </a:r>
          </a:p>
          <a:p>
            <a:r>
              <a:rPr lang="en-IN" dirty="0"/>
              <a:t>Fund transfer between accounts</a:t>
            </a:r>
          </a:p>
          <a:p>
            <a:r>
              <a:rPr lang="en-IN" dirty="0"/>
              <a:t>View transaction history</a:t>
            </a:r>
          </a:p>
          <a:p>
            <a:r>
              <a:rPr lang="en-IN" dirty="0"/>
              <a:t>Check bank balance</a:t>
            </a:r>
          </a:p>
          <a:p>
            <a:r>
              <a:rPr lang="en-IN" dirty="0"/>
              <a:t>Add and update personal details</a:t>
            </a:r>
          </a:p>
          <a:p>
            <a:r>
              <a:rPr lang="en-IN" dirty="0"/>
              <a:t>Log out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CEB9A0-8291-4A41-BC1B-0340385B1870}"/>
              </a:ext>
            </a:extLst>
          </p:cNvPr>
          <p:cNvSpPr txBox="1"/>
          <p:nvPr/>
        </p:nvSpPr>
        <p:spPr>
          <a:xfrm>
            <a:off x="2178127" y="1237242"/>
            <a:ext cx="4439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Customer Dashboard</a:t>
            </a:r>
          </a:p>
        </p:txBody>
      </p:sp>
    </p:spTree>
    <p:extLst>
      <p:ext uri="{BB962C8B-B14F-4D97-AF65-F5344CB8AC3E}">
        <p14:creationId xmlns:p14="http://schemas.microsoft.com/office/powerpoint/2010/main" val="1421242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BF3CD61-09DF-45A7-82D3-6456255DA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537253"/>
            <a:ext cx="7729728" cy="4454566"/>
          </a:xfrm>
        </p:spPr>
        <p:txBody>
          <a:bodyPr/>
          <a:lstStyle/>
          <a:p>
            <a:r>
              <a:rPr lang="en-IN" dirty="0"/>
              <a:t>Register admin</a:t>
            </a:r>
          </a:p>
          <a:p>
            <a:r>
              <a:rPr lang="en-IN" dirty="0"/>
              <a:t>Authentication with admin id and password</a:t>
            </a:r>
          </a:p>
          <a:p>
            <a:r>
              <a:rPr lang="en-IN" dirty="0"/>
              <a:t>Create account for a specific user</a:t>
            </a:r>
          </a:p>
          <a:p>
            <a:r>
              <a:rPr lang="en-IN" dirty="0"/>
              <a:t>View all account details of a specific user</a:t>
            </a:r>
          </a:p>
          <a:p>
            <a:r>
              <a:rPr lang="en-IN" dirty="0"/>
              <a:t>View all transaction history of a given customer or account</a:t>
            </a:r>
          </a:p>
          <a:p>
            <a:r>
              <a:rPr lang="en-IN" dirty="0"/>
              <a:t>View the customer personal information</a:t>
            </a:r>
          </a:p>
          <a:p>
            <a:r>
              <a:rPr lang="en-IN" dirty="0"/>
              <a:t>Check bank balance of all customer’s accounts</a:t>
            </a:r>
          </a:p>
          <a:p>
            <a:r>
              <a:rPr lang="en-IN" dirty="0"/>
              <a:t>Activate or suspend a particular account </a:t>
            </a:r>
          </a:p>
          <a:p>
            <a:r>
              <a:rPr lang="en-IN" dirty="0"/>
              <a:t>Log out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45DB42-B905-41F8-BB74-0B20122A97D3}"/>
              </a:ext>
            </a:extLst>
          </p:cNvPr>
          <p:cNvSpPr txBox="1"/>
          <p:nvPr/>
        </p:nvSpPr>
        <p:spPr>
          <a:xfrm>
            <a:off x="2231136" y="450574"/>
            <a:ext cx="4439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Admin Dashboard</a:t>
            </a:r>
          </a:p>
        </p:txBody>
      </p:sp>
    </p:spTree>
    <p:extLst>
      <p:ext uri="{BB962C8B-B14F-4D97-AF65-F5344CB8AC3E}">
        <p14:creationId xmlns:p14="http://schemas.microsoft.com/office/powerpoint/2010/main" val="995885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63ADC-122A-42E5-A01A-900501C98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6910" y="129805"/>
            <a:ext cx="7729728" cy="440038"/>
          </a:xfrm>
        </p:spPr>
        <p:txBody>
          <a:bodyPr>
            <a:normAutofit fontScale="90000"/>
          </a:bodyPr>
          <a:lstStyle/>
          <a:p>
            <a:r>
              <a:rPr lang="en-IN" dirty="0"/>
              <a:t>Tech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256DD-D7FC-4661-A22D-A5A4568C3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537253"/>
            <a:ext cx="7729728" cy="4454566"/>
          </a:xfrm>
        </p:spPr>
        <p:txBody>
          <a:bodyPr>
            <a:normAutofit/>
          </a:bodyPr>
          <a:lstStyle/>
          <a:p>
            <a:r>
              <a:rPr lang="en-IN" dirty="0"/>
              <a:t>React </a:t>
            </a:r>
            <a:r>
              <a:rPr lang="en-IN" dirty="0" err="1"/>
              <a:t>js</a:t>
            </a:r>
            <a:endParaRPr lang="en-IN" dirty="0"/>
          </a:p>
          <a:p>
            <a:r>
              <a:rPr lang="en-IN" dirty="0" err="1"/>
              <a:t>Axios</a:t>
            </a:r>
            <a:endParaRPr lang="en-IN" dirty="0"/>
          </a:p>
          <a:p>
            <a:r>
              <a:rPr lang="en-IN" dirty="0"/>
              <a:t> Bootstrap</a:t>
            </a:r>
          </a:p>
          <a:p>
            <a:r>
              <a:rPr lang="en-IN" dirty="0" err="1"/>
              <a:t>Cdbreact</a:t>
            </a:r>
            <a:endParaRPr lang="en-IN" dirty="0"/>
          </a:p>
          <a:p>
            <a:r>
              <a:rPr lang="en-IN" dirty="0"/>
              <a:t>Font-awesome</a:t>
            </a:r>
          </a:p>
          <a:p>
            <a:r>
              <a:rPr lang="en-IN" dirty="0"/>
              <a:t>React sweet alerts</a:t>
            </a:r>
          </a:p>
          <a:p>
            <a:r>
              <a:rPr lang="en-IN" dirty="0"/>
              <a:t>React router </a:t>
            </a:r>
            <a:r>
              <a:rPr lang="en-IN" dirty="0" err="1"/>
              <a:t>dom</a:t>
            </a:r>
            <a:endParaRPr lang="en-IN" dirty="0"/>
          </a:p>
          <a:p>
            <a:r>
              <a:rPr lang="en-IN" dirty="0"/>
              <a:t>React hook form</a:t>
            </a:r>
          </a:p>
          <a:p>
            <a:r>
              <a:rPr lang="en-IN" dirty="0"/>
              <a:t>React select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B198ED-EAED-4D04-A905-FF8765BD58D5}"/>
              </a:ext>
            </a:extLst>
          </p:cNvPr>
          <p:cNvSpPr txBox="1"/>
          <p:nvPr/>
        </p:nvSpPr>
        <p:spPr>
          <a:xfrm>
            <a:off x="2231136" y="848381"/>
            <a:ext cx="4439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Frontend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7941C66-4640-431A-A235-577F4E222186}"/>
              </a:ext>
            </a:extLst>
          </p:cNvPr>
          <p:cNvSpPr txBox="1">
            <a:spLocks/>
          </p:cNvSpPr>
          <p:nvPr/>
        </p:nvSpPr>
        <p:spPr>
          <a:xfrm>
            <a:off x="7924800" y="1371601"/>
            <a:ext cx="2758307" cy="44545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Spring Boot</a:t>
            </a:r>
          </a:p>
          <a:p>
            <a:r>
              <a:rPr lang="en-IN" dirty="0"/>
              <a:t>My SQL Database</a:t>
            </a:r>
          </a:p>
          <a:p>
            <a:r>
              <a:rPr lang="en-IN" dirty="0"/>
              <a:t> Spring Test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2791D0-9D66-4344-A913-9D1BC49959F0}"/>
              </a:ext>
            </a:extLst>
          </p:cNvPr>
          <p:cNvSpPr txBox="1"/>
          <p:nvPr/>
        </p:nvSpPr>
        <p:spPr>
          <a:xfrm>
            <a:off x="7924800" y="765555"/>
            <a:ext cx="15842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Backend</a:t>
            </a:r>
          </a:p>
        </p:txBody>
      </p:sp>
    </p:spTree>
    <p:extLst>
      <p:ext uri="{BB962C8B-B14F-4D97-AF65-F5344CB8AC3E}">
        <p14:creationId xmlns:p14="http://schemas.microsoft.com/office/powerpoint/2010/main" val="927718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5D36B-4FE3-426C-AD93-8A7D95086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7154" y="159689"/>
            <a:ext cx="7729728" cy="476415"/>
          </a:xfrm>
        </p:spPr>
        <p:txBody>
          <a:bodyPr>
            <a:normAutofit fontScale="90000"/>
          </a:bodyPr>
          <a:lstStyle/>
          <a:p>
            <a:r>
              <a:rPr lang="en-IN" dirty="0" err="1"/>
              <a:t>Uml</a:t>
            </a:r>
            <a:r>
              <a:rPr lang="en-IN" dirty="0"/>
              <a:t> Diagram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3F03FA-19E2-4656-9B7D-3932AAF887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172" y="543339"/>
            <a:ext cx="9369287" cy="8150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659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D9C59-38CD-482A-A92E-B5AA4ECF1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488692"/>
            <a:ext cx="7729728" cy="1188720"/>
          </a:xfrm>
        </p:spPr>
        <p:txBody>
          <a:bodyPr/>
          <a:lstStyle/>
          <a:p>
            <a:r>
              <a:rPr lang="en-IN" dirty="0"/>
              <a:t>Major features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4076990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A05F825-82A3-4600-8FCA-A2FBB7D2B133}"/>
              </a:ext>
            </a:extLst>
          </p:cNvPr>
          <p:cNvSpPr txBox="1"/>
          <p:nvPr/>
        </p:nvSpPr>
        <p:spPr>
          <a:xfrm>
            <a:off x="1736035" y="583096"/>
            <a:ext cx="51285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Authentication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8F1D04-F521-438D-BF54-2F396F6A3F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053" y="1462295"/>
            <a:ext cx="4780929" cy="28049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059D5D5-85C3-4C96-91C0-D2EC909F3D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4051" y="844706"/>
            <a:ext cx="5128590" cy="5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017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4FB1BA2-6D75-4D2F-BCB0-B6FF9A690E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517" y="1547605"/>
            <a:ext cx="4563597" cy="32629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8249E1-7A14-4556-A278-D33CFCBC68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1729" y="302522"/>
            <a:ext cx="5534025" cy="575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635906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2711</TotalTime>
  <Words>236</Words>
  <Application>Microsoft Office PowerPoint</Application>
  <PresentationFormat>Widescreen</PresentationFormat>
  <Paragraphs>50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Gill Sans MT</vt:lpstr>
      <vt:lpstr>Parcel</vt:lpstr>
      <vt:lpstr>Batch 5 : Team 5 </vt:lpstr>
      <vt:lpstr>Project overview</vt:lpstr>
      <vt:lpstr>Features</vt:lpstr>
      <vt:lpstr>PowerPoint Presentation</vt:lpstr>
      <vt:lpstr>Tech Stack</vt:lpstr>
      <vt:lpstr>Uml Diagram</vt:lpstr>
      <vt:lpstr>Major features implementation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Batch 5 : Team 5</dc:title>
  <dc:creator>Administrator</dc:creator>
  <cp:lastModifiedBy>Administrator</cp:lastModifiedBy>
  <cp:revision>28</cp:revision>
  <dcterms:created xsi:type="dcterms:W3CDTF">2023-08-26T17:27:55Z</dcterms:created>
  <dcterms:modified xsi:type="dcterms:W3CDTF">2023-08-29T05:40:54Z</dcterms:modified>
</cp:coreProperties>
</file>