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alibri (MS)" charset="1" panose="020F0502020204030204"/>
      <p:regular r:id="rId22"/>
    </p:embeddedFont>
    <p:embeddedFont>
      <p:font typeface="HK Grotesk" charset="1" panose="00000500000000000000"/>
      <p:regular r:id="rId23"/>
    </p:embeddedFont>
    <p:embeddedFont>
      <p:font typeface="HK Grotesk Bold" charset="1" panose="00000800000000000000"/>
      <p:regular r:id="rId24"/>
    </p:embeddedFont>
    <p:embeddedFont>
      <p:font typeface="HK Grotesk Light" charset="1" panose="00000400000000000000"/>
      <p:regular r:id="rId25"/>
    </p:embeddedFont>
    <p:embeddedFont>
      <p:font typeface="Aptos" charset="1" panose="020B00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mermaidchart.com/play?utm_source=mermaid_live_editor&amp;utm_medium=toggle#pako:eNrFVG1P2zAQ_iunSGggwX5Av7mNCxZ5o6RImypVbmyKtcTObIetNPx3nLbp-pJuaENavpxzvjs_99zL0ssU417P49oXdK5pMZHgvrMziOIU9yDkuqCCAR4BU9zITxZMVZZKW8hUUSojLIdxRO7GGMxCWvrz8zYClo9KZxzOmcqs0lPBLoFRyy_BWKrt1IrCnblkq9MFVFJ8r7jkxoCQcH8XgJL5wsVbR0xQSnCUwnL9C9An18T9O3TJbat7QKPBDRqBpAU_1HGXSQ4w8dZ4J96hQfmkJO8y8FGKG8nUrBETT1Z5Tmc5_2WCo3HYyLnLh2tnEqIA10O8EnF64wg8b70ujp-mjOkm8a7QW3jUmB9Ks11UKQkxZJo7WtmU2qOrqmR7V68tm_cJHhAUkK-O1Th6P6kn2PlrHH48SOPR_yjqKVo3CEzJM0Fz8UKtUNI1Lwy3gHzHnSssPHLeWbEPYGSKHhAJUJ8EJP3ye3o2uu2U7QJdN27zUqtaPQ47I3hw0c7jNnocBxhFIMyUPjuuV5n-Q56r1bCuxXsXg9sGfh98PzhgCiVJ7DIP_7gVNrrSlZJLu0_REXvHd5u8RS7sYt95M_UOtq2a4U1w5JPounak3WK_HsTRkIzC5oSiAQ4C7H9Qk7TLsK6vrtRyj4kezJT6ZvbGq9tO84yLZ95t2tWGPXiipnN_7Dk5u8zBnistXhrw5nRjN351fYArU9JUhfOcLSbSe30DFBXwhQ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mermaidchart.com/play?utm_source=mermaid_live_editor&amp;utm_medium=toggle#pako:eNq1VU1v4jAQ_StWpJ5WqNprVYEoSQvaNKDA3nIx8RAsJXbWNou6Xf772kmAmDgIqewFeyaPmTfj-fj0Uk7Ae_LSHEvpU5wJXCQMIUIFpIpyhsI4YUZTIdACKwpMoU-jQuhbyFmGKGmkpRJUywwXYGugwDS3VeWWMzhZSXHuYwWI8LUNy4AREAg9PqLEex-Hwd_XoDrmq2kQJ56NxoQIkPLCkya-56IieWgHsywhpTinf3AV6U0xWQZ8niou7pwMB2utfaGZr9kWOEcbOEHtAKQl9rAd_9be8ZrmVH30MG_CItXRfSL901auaAFIKiyUuXW-6Pdr6dec54AZwjWLvJvTcVlyylShq2ypsNrJI8nnZ2C7AkQV3HBYKxdB5M-it1p4mc9_BH59n8yj11n8fhLH0SQIw1rs89eTjmPNl_V5JUmODOOW0KC6EcrqaFF7eECDwQD5q7k0lzPbGDIqFYiGUwy_diDPxO9bc1Zbjlx9OXK236iT5JBnlPWQdVHr69iJAE2nTvO9Yq8e226dGbmRT_upL_k4O6YxeGqXZrBNp09FcTnMms4xqktQXwXX-eky0dbqQp2Rtq5dnDNyzXAMMt0C2eVu4_iMtD0w2I-vO_lZmvTcuZ7vV7mTLWaZplcXQA-_dCeEZr-w2-dIHvbuDylnGyqKyP5-cKzbheAbalIvS84k_M_t-6VkNfPPKpsbGDeDNeoQv9I4zlbpYO2pehzkifc98fRcHepbgdmHFlqcDbIZ7l8BdneBwV9s7N7_GWx7MxlIZ2-4QC633uEfRH9NJg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87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49340" y="356504"/>
            <a:ext cx="1818466" cy="1183049"/>
            <a:chOff x="0" y="0"/>
            <a:chExt cx="2424622" cy="15773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4684" cy="1577340"/>
            </a:xfrm>
            <a:custGeom>
              <a:avLst/>
              <a:gdLst/>
              <a:ahLst/>
              <a:cxnLst/>
              <a:rect r="r" b="b" t="t" l="l"/>
              <a:pathLst>
                <a:path h="1577340" w="2424684">
                  <a:moveTo>
                    <a:pt x="0" y="0"/>
                  </a:moveTo>
                  <a:lnTo>
                    <a:pt x="2424684" y="0"/>
                  </a:lnTo>
                  <a:lnTo>
                    <a:pt x="2424684" y="1577340"/>
                  </a:lnTo>
                  <a:lnTo>
                    <a:pt x="0" y="1577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388" b="-2549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49340" y="1646030"/>
            <a:ext cx="17333278" cy="210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WIPRO NGA Program – Data Center Batch 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9340" y="4998579"/>
            <a:ext cx="12199794" cy="45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8"/>
              </a:lnSpc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Capstone Project Presentation –29 Aug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339" y="9153525"/>
            <a:ext cx="6259402" cy="38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1999" spc="199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www.rpsconsulting.in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9339" y="7677840"/>
            <a:ext cx="10170478" cy="45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8"/>
              </a:lnSpc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Presented by - Soham Rath | userId- 30698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9340" y="6291084"/>
            <a:ext cx="13802665" cy="45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8"/>
              </a:lnSpc>
            </a:pPr>
            <a:r>
              <a:rPr lang="en-US" sz="36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Project Title Here - Appointment Booking with Doctor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10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355862"/>
            <a:ext cx="16919164" cy="8240964"/>
          </a:xfrm>
          <a:custGeom>
            <a:avLst/>
            <a:gdLst/>
            <a:ahLst/>
            <a:cxnLst/>
            <a:rect r="r" b="b" t="t" l="l"/>
            <a:pathLst>
              <a:path h="8240964" w="16919164">
                <a:moveTo>
                  <a:pt x="0" y="0"/>
                </a:moveTo>
                <a:lnTo>
                  <a:pt x="16919164" y="0"/>
                </a:lnTo>
                <a:lnTo>
                  <a:pt x="16919164" y="8240964"/>
                </a:lnTo>
                <a:lnTo>
                  <a:pt x="0" y="8240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DOCTOR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11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16731458" cy="6058916"/>
          </a:xfrm>
          <a:custGeom>
            <a:avLst/>
            <a:gdLst/>
            <a:ahLst/>
            <a:cxnLst/>
            <a:rect r="r" b="b" t="t" l="l"/>
            <a:pathLst>
              <a:path h="6058916" w="16731458">
                <a:moveTo>
                  <a:pt x="0" y="0"/>
                </a:moveTo>
                <a:lnTo>
                  <a:pt x="16731458" y="0"/>
                </a:lnTo>
                <a:lnTo>
                  <a:pt x="16731458" y="6058916"/>
                </a:lnTo>
                <a:lnTo>
                  <a:pt x="0" y="60589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16" r="0" b="-1005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1739" y="7087616"/>
            <a:ext cx="16125381" cy="2136613"/>
          </a:xfrm>
          <a:custGeom>
            <a:avLst/>
            <a:gdLst/>
            <a:ahLst/>
            <a:cxnLst/>
            <a:rect r="r" b="b" t="t" l="l"/>
            <a:pathLst>
              <a:path h="2136613" w="16125381">
                <a:moveTo>
                  <a:pt x="0" y="0"/>
                </a:moveTo>
                <a:lnTo>
                  <a:pt x="16125380" y="0"/>
                </a:lnTo>
                <a:lnTo>
                  <a:pt x="16125380" y="2136613"/>
                </a:lnTo>
                <a:lnTo>
                  <a:pt x="0" y="2136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DOCKER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12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9613" y="2905182"/>
            <a:ext cx="9017000" cy="4526311"/>
          </a:xfrm>
          <a:custGeom>
            <a:avLst/>
            <a:gdLst/>
            <a:ahLst/>
            <a:cxnLst/>
            <a:rect r="r" b="b" t="t" l="l"/>
            <a:pathLst>
              <a:path h="4526311" w="9017000">
                <a:moveTo>
                  <a:pt x="0" y="0"/>
                </a:moveTo>
                <a:lnTo>
                  <a:pt x="9017000" y="0"/>
                </a:lnTo>
                <a:lnTo>
                  <a:pt x="9017000" y="4526310"/>
                </a:lnTo>
                <a:lnTo>
                  <a:pt x="0" y="4526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8" t="0" r="-351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27858" y="2905182"/>
            <a:ext cx="7823874" cy="4526311"/>
          </a:xfrm>
          <a:custGeom>
            <a:avLst/>
            <a:gdLst/>
            <a:ahLst/>
            <a:cxnLst/>
            <a:rect r="r" b="b" t="t" l="l"/>
            <a:pathLst>
              <a:path h="4526311" w="7823874">
                <a:moveTo>
                  <a:pt x="0" y="0"/>
                </a:moveTo>
                <a:lnTo>
                  <a:pt x="7823875" y="0"/>
                </a:lnTo>
                <a:lnTo>
                  <a:pt x="7823875" y="4526310"/>
                </a:lnTo>
                <a:lnTo>
                  <a:pt x="0" y="4526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97" t="0" r="-699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KUBERNETES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13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30911" y="1103413"/>
            <a:ext cx="14426178" cy="8493412"/>
          </a:xfrm>
          <a:custGeom>
            <a:avLst/>
            <a:gdLst/>
            <a:ahLst/>
            <a:cxnLst/>
            <a:rect r="r" b="b" t="t" l="l"/>
            <a:pathLst>
              <a:path h="8493412" w="14426178">
                <a:moveTo>
                  <a:pt x="0" y="0"/>
                </a:moveTo>
                <a:lnTo>
                  <a:pt x="14426178" y="0"/>
                </a:lnTo>
                <a:lnTo>
                  <a:pt x="14426178" y="8493413"/>
                </a:lnTo>
                <a:lnTo>
                  <a:pt x="0" y="8493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TESTING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14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9613" y="2360647"/>
            <a:ext cx="16849688" cy="6044825"/>
          </a:xfrm>
          <a:custGeom>
            <a:avLst/>
            <a:gdLst/>
            <a:ahLst/>
            <a:cxnLst/>
            <a:rect r="r" b="b" t="t" l="l"/>
            <a:pathLst>
              <a:path h="6044825" w="16849688">
                <a:moveTo>
                  <a:pt x="0" y="0"/>
                </a:moveTo>
                <a:lnTo>
                  <a:pt x="16849687" y="0"/>
                </a:lnTo>
                <a:lnTo>
                  <a:pt x="16849687" y="6044825"/>
                </a:lnTo>
                <a:lnTo>
                  <a:pt x="0" y="6044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TESTING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8834" y="4419600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4" id="4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Intro</a:t>
            </a: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duction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4" id="4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64876" y="1646715"/>
            <a:ext cx="16758247" cy="6612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7254" indent="-328627" lvl="1">
              <a:lnSpc>
                <a:spcPts val="7610"/>
              </a:lnSpc>
              <a:buFont typeface="Arial"/>
              <a:buChar char="•"/>
            </a:pPr>
            <a:r>
              <a:rPr lang="en-US" sz="3044">
                <a:solidFill>
                  <a:srgbClr val="0187CC"/>
                </a:solidFill>
                <a:latin typeface="HK Grotesk"/>
                <a:ea typeface="HK Grotesk"/>
                <a:cs typeface="HK Grotesk"/>
                <a:sym typeface="HK Grotesk"/>
              </a:rPr>
              <a:t>Web-based Doctor Appointment Booking System</a:t>
            </a:r>
          </a:p>
          <a:p>
            <a:pPr algn="just" marL="657254" indent="-328627" lvl="1">
              <a:lnSpc>
                <a:spcPts val="7610"/>
              </a:lnSpc>
              <a:buFont typeface="Arial"/>
              <a:buChar char="•"/>
            </a:pPr>
            <a:r>
              <a:rPr lang="en-US" sz="3044">
                <a:solidFill>
                  <a:srgbClr val="0187CC"/>
                </a:solidFill>
                <a:latin typeface="HK Grotesk"/>
                <a:ea typeface="HK Grotesk"/>
                <a:cs typeface="HK Grotesk"/>
                <a:sym typeface="HK Grotesk"/>
              </a:rPr>
              <a:t>Built with Spring Boot (backend) and Angular (frontend)</a:t>
            </a:r>
          </a:p>
          <a:p>
            <a:pPr algn="just" marL="657254" indent="-328627" lvl="1">
              <a:lnSpc>
                <a:spcPts val="7610"/>
              </a:lnSpc>
              <a:buFont typeface="Arial"/>
              <a:buChar char="•"/>
            </a:pPr>
            <a:r>
              <a:rPr lang="en-US" sz="3044">
                <a:solidFill>
                  <a:srgbClr val="0187CC"/>
                </a:solidFill>
                <a:latin typeface="HK Grotesk"/>
                <a:ea typeface="HK Grotesk"/>
                <a:cs typeface="HK Grotesk"/>
                <a:sym typeface="HK Grotesk"/>
              </a:rPr>
              <a:t>Database: MySQL (persistent storage)</a:t>
            </a:r>
          </a:p>
          <a:p>
            <a:pPr algn="just" marL="657254" indent="-328627" lvl="1">
              <a:lnSpc>
                <a:spcPts val="7610"/>
              </a:lnSpc>
              <a:buFont typeface="Arial"/>
              <a:buChar char="•"/>
            </a:pPr>
            <a:r>
              <a:rPr lang="en-US" sz="3044">
                <a:solidFill>
                  <a:srgbClr val="0187CC"/>
                </a:solidFill>
                <a:latin typeface="HK Grotesk"/>
                <a:ea typeface="HK Grotesk"/>
                <a:cs typeface="HK Grotesk"/>
                <a:sym typeface="HK Grotesk"/>
              </a:rPr>
              <a:t>Authentication &amp; security with JWT</a:t>
            </a:r>
          </a:p>
          <a:p>
            <a:pPr algn="just" marL="657254" indent="-328627" lvl="1">
              <a:lnSpc>
                <a:spcPts val="7610"/>
              </a:lnSpc>
              <a:buFont typeface="Arial"/>
              <a:buChar char="•"/>
            </a:pPr>
            <a:r>
              <a:rPr lang="en-US" sz="3044">
                <a:solidFill>
                  <a:srgbClr val="0187CC"/>
                </a:solidFill>
                <a:latin typeface="HK Grotesk"/>
                <a:ea typeface="HK Grotesk"/>
                <a:cs typeface="HK Grotesk"/>
                <a:sym typeface="HK Grotesk"/>
              </a:rPr>
              <a:t>Supports 3 user roles: Patient, Doctor, Admin</a:t>
            </a:r>
          </a:p>
          <a:p>
            <a:pPr algn="just" marL="657254" indent="-328627" lvl="1">
              <a:lnSpc>
                <a:spcPts val="7610"/>
              </a:lnSpc>
              <a:buFont typeface="Arial"/>
              <a:buChar char="•"/>
            </a:pPr>
            <a:r>
              <a:rPr lang="en-US" sz="3044">
                <a:solidFill>
                  <a:srgbClr val="0187CC"/>
                </a:solidFill>
                <a:latin typeface="HK Grotesk"/>
                <a:ea typeface="HK Grotesk"/>
                <a:cs typeface="HK Grotesk"/>
                <a:sym typeface="HK Grotesk"/>
              </a:rPr>
              <a:t>Containerized using Docker and deployed on Kubernetes (Minikube)</a:t>
            </a:r>
          </a:p>
          <a:p>
            <a:pPr algn="just">
              <a:lnSpc>
                <a:spcPts val="76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ER Diagram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4" id="4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442348" y="3442698"/>
            <a:ext cx="114033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u="sng">
                <a:solidFill>
                  <a:srgbClr val="CB6CE6"/>
                </a:solidFill>
                <a:latin typeface="HK Grotesk"/>
                <a:ea typeface="HK Grotesk"/>
                <a:cs typeface="HK Grotesk"/>
                <a:sym typeface="HK Grotesk"/>
                <a:hlinkClick r:id="rId3" tooltip="https://www.mermaidchart.com/play?utm_source=mermaid_live_editor&amp;utm_medium=toggle#pako:eNrFVG1P2zAQ_iunSGggwX5Av7mNCxZ5o6RImypVbmyKtcTObIetNPx3nLbp-pJuaENavpxzvjs_99zL0ssU417P49oXdK5pMZHgvrMziOIU9yDkuqCCAR4BU9zITxZMVZZKW8hUUSojLIdxRO7GGMxCWvrz8zYClo9KZxzOmcqs0lPBLoFRyy_BWKrt1IrCnblkq9MFVFJ8r7jkxoCQcH8XgJL5wsVbR0xQSnCUwnL9C9An18T9O3TJbat7QKPBDRqBpAU_1HGXSQ4w8dZ4J96hQfmkJO8y8FGKG8nUrBETT1Z5Tmc5_2WCo3HYyLnLh2tnEqIA10O8EnF64wg8b70ujp-mjOkm8a7QW3jUmB9Ks11UKQkxZJo7WtmU2qOrqmR7V68tm_cJHhAUkK-O1Th6P6kn2PlrHH48SOPR_yjqKVo3CEzJM0Fz8UKtUNI1Lwy3gHzHnSssPHLeWbEPYGSKHhAJUJ8EJP3ye3o2uu2U7QJdN27zUqtaPQ47I3hw0c7jNnocBxhFIMyUPjuuV5n-Q56r1bCuxXsXg9sGfh98PzhgCiVJ7DIP_7gVNrrSlZJLu0_REXvHd5u8RS7sYt95M_UOtq2a4U1w5JPounak3WK_HsTRkIzC5oSiAQ4C7H9Qk7TLsK6vrtRyj4kezJT6ZvbGq9tO84yLZ95t2tWGPXiipnN_7Dk5u8zBnistXhrw5nRjN351fYArU9JUhfOcLSbSe30DFBXwhQ"/>
              </a:rPr>
              <a:t>ER DIAGRAM DOCTOR APPOINTMENT APPLICATION_ WEB 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</a:t>
            </a: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lass Diagram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4" id="4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89671" y="3857109"/>
            <a:ext cx="1303656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u="sng">
                <a:solidFill>
                  <a:srgbClr val="CB6CE6"/>
                </a:solidFill>
                <a:latin typeface="HK Grotesk"/>
                <a:ea typeface="HK Grotesk"/>
                <a:cs typeface="HK Grotesk"/>
                <a:sym typeface="HK Grotesk"/>
                <a:hlinkClick r:id="rId3" tooltip="https://www.mermaidchart.com/play?utm_source=mermaid_live_editor&amp;utm_medium=toggle#pako:eNq1VU1v4jAQ_StWpJ5WqNprVYEoSQvaNKDA3nIx8RAsJXbWNou6Xf772kmAmDgIqewFeyaPmTfj-fj0Uk7Ae_LSHEvpU5wJXCQMIUIFpIpyhsI4YUZTIdACKwpMoU-jQuhbyFmGKGmkpRJUywwXYGugwDS3VeWWMzhZSXHuYwWI8LUNy4AREAg9PqLEex-Hwd_XoDrmq2kQJ56NxoQIkPLCkya-56IieWgHsywhpTinf3AV6U0xWQZ8niou7pwMB2utfaGZr9kWOEcbOEHtAKQl9rAd_9be8ZrmVH30MG_CItXRfSL901auaAFIKiyUuXW-6Pdr6dec54AZwjWLvJvTcVlyylShq2ypsNrJI8nnZ2C7AkQV3HBYKxdB5M-it1p4mc9_BH59n8yj11n8fhLH0SQIw1rs89eTjmPNl_V5JUmODOOW0KC6EcrqaFF7eECDwQD5q7k0lzPbGDIqFYiGUwy_diDPxO9bc1Zbjlx9OXK236iT5JBnlPWQdVHr69iJAE2nTvO9Yq8e226dGbmRT_upL_k4O6YxeGqXZrBNp09FcTnMms4xqktQXwXX-eky0dbqQp2Rtq5dnDNyzXAMMt0C2eVu4_iMtD0w2I-vO_lZmvTcuZ7vV7mTLWaZplcXQA-_dCeEZr-w2-dIHvbuDylnGyqKyP5-cKzbheAbalIvS84k_M_t-6VkNfPPKpsbGDeDNeoQv9I4zlbpYO2pehzkifc98fRcHepbgdmHFlqcDbIZ7l8BdneBwV9s7N7_GWx7MxlIZ2-4QC633uEfRH9NJg"/>
              </a:rPr>
              <a:t>CLASS DIAGRAM DOCTOR APPOINTMENT APPLICATION_ WEB 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5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56915" y="1343329"/>
            <a:ext cx="14374170" cy="7600342"/>
          </a:xfrm>
          <a:custGeom>
            <a:avLst/>
            <a:gdLst/>
            <a:ahLst/>
            <a:cxnLst/>
            <a:rect r="r" b="b" t="t" l="l"/>
            <a:pathLst>
              <a:path h="7600342" w="14374170">
                <a:moveTo>
                  <a:pt x="0" y="0"/>
                </a:moveTo>
                <a:lnTo>
                  <a:pt x="14374170" y="0"/>
                </a:lnTo>
                <a:lnTo>
                  <a:pt x="14374170" y="7600342"/>
                </a:lnTo>
                <a:lnTo>
                  <a:pt x="0" y="7600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ROLE 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6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61500" y="1041112"/>
            <a:ext cx="14604612" cy="8115648"/>
          </a:xfrm>
          <a:custGeom>
            <a:avLst/>
            <a:gdLst/>
            <a:ahLst/>
            <a:cxnLst/>
            <a:rect r="r" b="b" t="t" l="l"/>
            <a:pathLst>
              <a:path h="8115648" w="14604612">
                <a:moveTo>
                  <a:pt x="0" y="0"/>
                </a:moveTo>
                <a:lnTo>
                  <a:pt x="14604611" y="0"/>
                </a:lnTo>
                <a:lnTo>
                  <a:pt x="14604611" y="8115649"/>
                </a:lnTo>
                <a:lnTo>
                  <a:pt x="0" y="8115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REGISTRATION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7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1396" y="1041113"/>
            <a:ext cx="14739350" cy="8217187"/>
          </a:xfrm>
          <a:custGeom>
            <a:avLst/>
            <a:gdLst/>
            <a:ahLst/>
            <a:cxnLst/>
            <a:rect r="r" b="b" t="t" l="l"/>
            <a:pathLst>
              <a:path h="8217187" w="14739350">
                <a:moveTo>
                  <a:pt x="0" y="0"/>
                </a:moveTo>
                <a:lnTo>
                  <a:pt x="14739350" y="0"/>
                </a:lnTo>
                <a:lnTo>
                  <a:pt x="14739350" y="8217187"/>
                </a:lnTo>
                <a:lnTo>
                  <a:pt x="0" y="8217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LOG-IN SCREEN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8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5987" y="1200150"/>
            <a:ext cx="15444713" cy="7722357"/>
          </a:xfrm>
          <a:custGeom>
            <a:avLst/>
            <a:gdLst/>
            <a:ahLst/>
            <a:cxnLst/>
            <a:rect r="r" b="b" t="t" l="l"/>
            <a:pathLst>
              <a:path h="7722357" w="15444713">
                <a:moveTo>
                  <a:pt x="0" y="0"/>
                </a:moveTo>
                <a:lnTo>
                  <a:pt x="15444713" y="0"/>
                </a:lnTo>
                <a:lnTo>
                  <a:pt x="15444713" y="7722357"/>
                </a:lnTo>
                <a:lnTo>
                  <a:pt x="0" y="7722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ADMIN DASHBOARD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2945" y="9596826"/>
            <a:ext cx="968649" cy="634405"/>
            <a:chOff x="0" y="0"/>
            <a:chExt cx="1291532" cy="845874"/>
          </a:xfrm>
        </p:grpSpPr>
        <p:sp>
          <p:nvSpPr>
            <p:cNvPr name="Freeform 3" id="3" descr="Logo  Description automatically generated"/>
            <p:cNvSpPr/>
            <p:nvPr/>
          </p:nvSpPr>
          <p:spPr>
            <a:xfrm flipH="false" flipV="false" rot="0">
              <a:off x="0" y="0"/>
              <a:ext cx="1291590" cy="845820"/>
            </a:xfrm>
            <a:custGeom>
              <a:avLst/>
              <a:gdLst/>
              <a:ahLst/>
              <a:cxnLst/>
              <a:rect r="r" b="b" t="t" l="l"/>
              <a:pathLst>
                <a:path h="845820" w="1291590">
                  <a:moveTo>
                    <a:pt x="0" y="0"/>
                  </a:moveTo>
                  <a:lnTo>
                    <a:pt x="1291590" y="0"/>
                  </a:lnTo>
                  <a:lnTo>
                    <a:pt x="1291590" y="845820"/>
                  </a:lnTo>
                  <a:lnTo>
                    <a:pt x="0" y="845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-6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637136" y="9580243"/>
            <a:ext cx="9389104" cy="408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2025 - RPS Consulting all rights reserved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915900" y="9534525"/>
            <a:ext cx="4114800" cy="547688"/>
            <a:chOff x="0" y="0"/>
            <a:chExt cx="5486400" cy="730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5486400" cy="730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9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1594" y="1240497"/>
            <a:ext cx="15208845" cy="7806006"/>
          </a:xfrm>
          <a:custGeom>
            <a:avLst/>
            <a:gdLst/>
            <a:ahLst/>
            <a:cxnLst/>
            <a:rect r="r" b="b" t="t" l="l"/>
            <a:pathLst>
              <a:path h="7806006" w="15208845">
                <a:moveTo>
                  <a:pt x="0" y="0"/>
                </a:moveTo>
                <a:lnTo>
                  <a:pt x="15208845" y="0"/>
                </a:lnTo>
                <a:lnTo>
                  <a:pt x="15208845" y="7806006"/>
                </a:lnTo>
                <a:lnTo>
                  <a:pt x="0" y="7806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12" y="317213"/>
            <a:ext cx="15153848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187C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PATIENT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DAGxbB_15ZI</dc:identifier>
  <dcterms:modified xsi:type="dcterms:W3CDTF">2011-08-01T06:04:30Z</dcterms:modified>
  <cp:revision>1</cp:revision>
  <dc:title>Soham Rath_30698.pptx</dc:title>
</cp:coreProperties>
</file>