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Montserrat"/>
      <p:regular r:id="rId11"/>
      <p:bold r:id="rId12"/>
      <p:italic r:id="rId13"/>
      <p:boldItalic r:id="rId14"/>
    </p:embeddedFont>
    <p:embeddedFont>
      <p:font typeface="La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Montserrat-regular.fntdata"/><Relationship Id="rId10" Type="http://schemas.openxmlformats.org/officeDocument/2006/relationships/slide" Target="slides/slide5.xml"/><Relationship Id="rId13" Type="http://schemas.openxmlformats.org/officeDocument/2006/relationships/font" Target="fonts/Montserrat-italic.fntdata"/><Relationship Id="rId12" Type="http://schemas.openxmlformats.org/officeDocument/2006/relationships/font" Target="fonts/Montserra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regular.fntdata"/><Relationship Id="rId14" Type="http://schemas.openxmlformats.org/officeDocument/2006/relationships/font" Target="fonts/Montserrat-boldItalic.fntdata"/><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bc580efac3_0_1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bc580efac3_0_1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bc580efac3_0_16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bc580efac3_0_1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bc580efac3_0_18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bc580efac3_0_18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bc580efac3_0_18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bc580efac3_0_18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2.png"/><Relationship Id="rId6" Type="http://schemas.openxmlformats.org/officeDocument/2006/relationships/image" Target="../media/image1.png"/><Relationship Id="rId7" Type="http://schemas.openxmlformats.org/officeDocument/2006/relationships/image" Target="../media/image4.png"/><Relationship Id="rId8"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95925" y="1122850"/>
            <a:ext cx="53934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Real Time Energy Consumption data Analysis</a:t>
            </a:r>
            <a:endParaRPr/>
          </a:p>
        </p:txBody>
      </p:sp>
      <p:sp>
        <p:nvSpPr>
          <p:cNvPr id="135" name="Google Shape;135;p13"/>
          <p:cNvSpPr txBox="1"/>
          <p:nvPr/>
        </p:nvSpPr>
        <p:spPr>
          <a:xfrm>
            <a:off x="5319850" y="3366775"/>
            <a:ext cx="3997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lt1"/>
                </a:solidFill>
                <a:latin typeface="Lato"/>
                <a:ea typeface="Lato"/>
                <a:cs typeface="Lato"/>
                <a:sym typeface="Lato"/>
              </a:rPr>
              <a:t>Soham Chakraborty</a:t>
            </a:r>
            <a:endParaRPr sz="2100">
              <a:solidFill>
                <a:schemeClr val="lt1"/>
              </a:solidFill>
              <a:latin typeface="Lato"/>
              <a:ea typeface="Lato"/>
              <a:cs typeface="Lato"/>
              <a:sym typeface="Lato"/>
            </a:endParaRPr>
          </a:p>
          <a:p>
            <a:pPr indent="0" lvl="0" marL="0" rtl="0" algn="l">
              <a:spcBef>
                <a:spcPts val="0"/>
              </a:spcBef>
              <a:spcAft>
                <a:spcPts val="0"/>
              </a:spcAft>
              <a:buNone/>
            </a:pPr>
            <a:r>
              <a:rPr lang="en" sz="2100">
                <a:solidFill>
                  <a:schemeClr val="lt1"/>
                </a:solidFill>
                <a:latin typeface="Lato"/>
                <a:ea typeface="Lato"/>
                <a:cs typeface="Lato"/>
                <a:sym typeface="Lato"/>
              </a:rPr>
              <a:t>2276590</a:t>
            </a:r>
            <a:endParaRPr sz="2100">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322500" y="4526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
        <p:nvSpPr>
          <p:cNvPr id="141" name="Google Shape;141;p14"/>
          <p:cNvSpPr txBox="1"/>
          <p:nvPr/>
        </p:nvSpPr>
        <p:spPr>
          <a:xfrm>
            <a:off x="1322500" y="1366700"/>
            <a:ext cx="69159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rPr>
              <a:t>Real-time energy consumption analysis is important because it allows for immediate detection of abnormal energy usage patterns, facilitates timely intervention to prevent energy wastage or system failures, enables optimization of energy resources in real-time, and supports data-driven decision-making for energy management, cost reduction, and sustainability efforts. Additionally, real-time analysis provides insights into energy usage trends, enables predictive maintenance, and enhances overall efficiency and reliability of energy systems.</a:t>
            </a:r>
            <a:endParaRPr sz="18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5" name="Shape 145"/>
        <p:cNvGrpSpPr/>
        <p:nvPr/>
      </p:nvGrpSpPr>
      <p:grpSpPr>
        <a:xfrm>
          <a:off x="0" y="0"/>
          <a:ext cx="0" cy="0"/>
          <a:chOff x="0" y="0"/>
          <a:chExt cx="0" cy="0"/>
        </a:xfrm>
      </p:grpSpPr>
      <p:pic>
        <p:nvPicPr>
          <p:cNvPr id="146" name="Google Shape;146;p15"/>
          <p:cNvPicPr preferRelativeResize="0"/>
          <p:nvPr/>
        </p:nvPicPr>
        <p:blipFill>
          <a:blip r:embed="rId3">
            <a:alphaModFix/>
          </a:blip>
          <a:stretch>
            <a:fillRect/>
          </a:stretch>
        </p:blipFill>
        <p:spPr>
          <a:xfrm>
            <a:off x="2151025" y="1898738"/>
            <a:ext cx="1199600" cy="1147900"/>
          </a:xfrm>
          <a:prstGeom prst="rect">
            <a:avLst/>
          </a:prstGeom>
          <a:noFill/>
          <a:ln>
            <a:noFill/>
          </a:ln>
        </p:spPr>
      </p:pic>
      <p:pic>
        <p:nvPicPr>
          <p:cNvPr id="147" name="Google Shape;147;p15"/>
          <p:cNvPicPr preferRelativeResize="0"/>
          <p:nvPr/>
        </p:nvPicPr>
        <p:blipFill>
          <a:blip r:embed="rId4">
            <a:alphaModFix/>
          </a:blip>
          <a:stretch>
            <a:fillRect/>
          </a:stretch>
        </p:blipFill>
        <p:spPr>
          <a:xfrm>
            <a:off x="299350" y="1997800"/>
            <a:ext cx="1537600" cy="949775"/>
          </a:xfrm>
          <a:prstGeom prst="rect">
            <a:avLst/>
          </a:prstGeom>
          <a:noFill/>
          <a:ln>
            <a:noFill/>
          </a:ln>
        </p:spPr>
      </p:pic>
      <p:pic>
        <p:nvPicPr>
          <p:cNvPr id="148" name="Google Shape;148;p15"/>
          <p:cNvPicPr preferRelativeResize="0"/>
          <p:nvPr/>
        </p:nvPicPr>
        <p:blipFill rotWithShape="1">
          <a:blip r:embed="rId5">
            <a:alphaModFix/>
          </a:blip>
          <a:srcRect b="0" l="-4140" r="4139" t="0"/>
          <a:stretch/>
        </p:blipFill>
        <p:spPr>
          <a:xfrm>
            <a:off x="5095800" y="2819975"/>
            <a:ext cx="2132275" cy="1358275"/>
          </a:xfrm>
          <a:prstGeom prst="rect">
            <a:avLst/>
          </a:prstGeom>
          <a:noFill/>
          <a:ln>
            <a:noFill/>
          </a:ln>
        </p:spPr>
      </p:pic>
      <p:pic>
        <p:nvPicPr>
          <p:cNvPr id="149" name="Google Shape;149;p15"/>
          <p:cNvPicPr preferRelativeResize="0"/>
          <p:nvPr/>
        </p:nvPicPr>
        <p:blipFill>
          <a:blip r:embed="rId6">
            <a:alphaModFix/>
          </a:blip>
          <a:stretch>
            <a:fillRect/>
          </a:stretch>
        </p:blipFill>
        <p:spPr>
          <a:xfrm>
            <a:off x="6155150" y="222100"/>
            <a:ext cx="1072925" cy="851525"/>
          </a:xfrm>
          <a:prstGeom prst="rect">
            <a:avLst/>
          </a:prstGeom>
          <a:noFill/>
          <a:ln>
            <a:noFill/>
          </a:ln>
        </p:spPr>
      </p:pic>
      <p:pic>
        <p:nvPicPr>
          <p:cNvPr id="150" name="Google Shape;150;p15"/>
          <p:cNvPicPr preferRelativeResize="0"/>
          <p:nvPr/>
        </p:nvPicPr>
        <p:blipFill>
          <a:blip r:embed="rId7">
            <a:alphaModFix/>
          </a:blip>
          <a:stretch>
            <a:fillRect/>
          </a:stretch>
        </p:blipFill>
        <p:spPr>
          <a:xfrm>
            <a:off x="4776824" y="970775"/>
            <a:ext cx="635725" cy="635725"/>
          </a:xfrm>
          <a:prstGeom prst="rect">
            <a:avLst/>
          </a:prstGeom>
          <a:noFill/>
          <a:ln>
            <a:noFill/>
          </a:ln>
        </p:spPr>
      </p:pic>
      <p:pic>
        <p:nvPicPr>
          <p:cNvPr id="151" name="Google Shape;151;p15"/>
          <p:cNvPicPr preferRelativeResize="0"/>
          <p:nvPr/>
        </p:nvPicPr>
        <p:blipFill>
          <a:blip r:embed="rId8">
            <a:alphaModFix/>
          </a:blip>
          <a:stretch>
            <a:fillRect/>
          </a:stretch>
        </p:blipFill>
        <p:spPr>
          <a:xfrm>
            <a:off x="6588200" y="1539338"/>
            <a:ext cx="635725" cy="635712"/>
          </a:xfrm>
          <a:prstGeom prst="rect">
            <a:avLst/>
          </a:prstGeom>
          <a:noFill/>
          <a:ln>
            <a:noFill/>
          </a:ln>
        </p:spPr>
      </p:pic>
      <p:sp>
        <p:nvSpPr>
          <p:cNvPr id="152" name="Google Shape;152;p15"/>
          <p:cNvSpPr txBox="1"/>
          <p:nvPr/>
        </p:nvSpPr>
        <p:spPr>
          <a:xfrm rot="779399">
            <a:off x="3183307" y="2986201"/>
            <a:ext cx="2777375" cy="58495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dk1"/>
                </a:solidFill>
              </a:rPr>
              <a:t>Amazon Redshift Streaming Ingestion</a:t>
            </a:r>
            <a:endParaRPr b="1" sz="1300">
              <a:solidFill>
                <a:schemeClr val="dk1"/>
              </a:solidFill>
            </a:endParaRPr>
          </a:p>
        </p:txBody>
      </p:sp>
      <p:sp>
        <p:nvSpPr>
          <p:cNvPr id="153" name="Google Shape;153;p15"/>
          <p:cNvSpPr/>
          <p:nvPr/>
        </p:nvSpPr>
        <p:spPr>
          <a:xfrm rot="842175">
            <a:off x="3415415" y="2629088"/>
            <a:ext cx="2271007" cy="405423"/>
          </a:xfrm>
          <a:prstGeom prst="rightArrow">
            <a:avLst>
              <a:gd fmla="val 50000" name="adj1"/>
              <a:gd fmla="val 47963"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4" name="Google Shape;154;p15"/>
          <p:cNvSpPr/>
          <p:nvPr/>
        </p:nvSpPr>
        <p:spPr>
          <a:xfrm rot="-1460">
            <a:off x="1615373" y="2295844"/>
            <a:ext cx="706500" cy="275700"/>
          </a:xfrm>
          <a:prstGeom prst="rightArrow">
            <a:avLst>
              <a:gd fmla="val 50000" name="adj1"/>
              <a:gd fmla="val 47963"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5" name="Google Shape;155;p15"/>
          <p:cNvSpPr/>
          <p:nvPr/>
        </p:nvSpPr>
        <p:spPr>
          <a:xfrm flipH="1" rot="9505547">
            <a:off x="3219908" y="1603686"/>
            <a:ext cx="1531386" cy="300328"/>
          </a:xfrm>
          <a:prstGeom prst="rightArrow">
            <a:avLst>
              <a:gd fmla="val 50000" name="adj1"/>
              <a:gd fmla="val 47963"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6" name="Google Shape;156;p15"/>
          <p:cNvSpPr/>
          <p:nvPr/>
        </p:nvSpPr>
        <p:spPr>
          <a:xfrm rot="-1595983">
            <a:off x="5467329" y="715852"/>
            <a:ext cx="887093" cy="183268"/>
          </a:xfrm>
          <a:prstGeom prst="rightArrow">
            <a:avLst>
              <a:gd fmla="val 50000" name="adj1"/>
              <a:gd fmla="val 47963"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7" name="Google Shape;157;p15"/>
          <p:cNvSpPr/>
          <p:nvPr/>
        </p:nvSpPr>
        <p:spPr>
          <a:xfrm rot="841720">
            <a:off x="5450266" y="1462279"/>
            <a:ext cx="1100214" cy="248041"/>
          </a:xfrm>
          <a:prstGeom prst="rightArrow">
            <a:avLst>
              <a:gd fmla="val 50000" name="adj1"/>
              <a:gd fmla="val 47963"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8" name="Google Shape;158;p15"/>
          <p:cNvSpPr txBox="1"/>
          <p:nvPr/>
        </p:nvSpPr>
        <p:spPr>
          <a:xfrm rot="-1344164">
            <a:off x="3291919" y="1306143"/>
            <a:ext cx="1199639" cy="276163"/>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1"/>
                </a:solidFill>
              </a:rPr>
              <a:t>Trigger</a:t>
            </a:r>
            <a:endParaRPr b="1" sz="15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6"/>
          <p:cNvSpPr txBox="1"/>
          <p:nvPr>
            <p:ph type="title"/>
          </p:nvPr>
        </p:nvSpPr>
        <p:spPr>
          <a:xfrm>
            <a:off x="1322500" y="4526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Steps</a:t>
            </a:r>
            <a:endParaRPr/>
          </a:p>
        </p:txBody>
      </p:sp>
      <p:sp>
        <p:nvSpPr>
          <p:cNvPr id="164" name="Google Shape;164;p16"/>
          <p:cNvSpPr txBox="1"/>
          <p:nvPr/>
        </p:nvSpPr>
        <p:spPr>
          <a:xfrm>
            <a:off x="1384000" y="1058075"/>
            <a:ext cx="6915900" cy="34632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lt1"/>
              </a:buClr>
              <a:buSzPts val="1500"/>
              <a:buChar char="●"/>
            </a:pPr>
            <a:r>
              <a:rPr lang="en" sz="1500">
                <a:solidFill>
                  <a:schemeClr val="lt1"/>
                </a:solidFill>
              </a:rPr>
              <a:t>Creating script using boto3 and generating the data </a:t>
            </a:r>
            <a:endParaRPr sz="1500">
              <a:solidFill>
                <a:schemeClr val="lt1"/>
              </a:solidFill>
            </a:endParaRPr>
          </a:p>
          <a:p>
            <a:pPr indent="-323850" lvl="0" marL="457200" rtl="0" algn="l">
              <a:spcBef>
                <a:spcPts val="0"/>
              </a:spcBef>
              <a:spcAft>
                <a:spcPts val="0"/>
              </a:spcAft>
              <a:buClr>
                <a:schemeClr val="lt1"/>
              </a:buClr>
              <a:buSzPts val="1500"/>
              <a:buChar char="●"/>
            </a:pPr>
            <a:r>
              <a:rPr lang="en" sz="1500">
                <a:solidFill>
                  <a:schemeClr val="lt1"/>
                </a:solidFill>
              </a:rPr>
              <a:t>Data Ingestion using Kinesis Data Stream </a:t>
            </a:r>
            <a:endParaRPr sz="1500">
              <a:solidFill>
                <a:schemeClr val="lt1"/>
              </a:solidFill>
            </a:endParaRPr>
          </a:p>
          <a:p>
            <a:pPr indent="-323850" lvl="0" marL="457200" rtl="0" algn="l">
              <a:spcBef>
                <a:spcPts val="0"/>
              </a:spcBef>
              <a:spcAft>
                <a:spcPts val="0"/>
              </a:spcAft>
              <a:buClr>
                <a:schemeClr val="lt1"/>
              </a:buClr>
              <a:buSzPts val="1500"/>
              <a:buChar char="●"/>
            </a:pPr>
            <a:r>
              <a:rPr lang="en" sz="1500">
                <a:solidFill>
                  <a:schemeClr val="lt1"/>
                </a:solidFill>
              </a:rPr>
              <a:t>Sending the real time data from Kinesis Data Stream to Amazon Redshift using Amazon Redshift Streaming Ingestion</a:t>
            </a:r>
            <a:endParaRPr sz="1500">
              <a:solidFill>
                <a:schemeClr val="lt1"/>
              </a:solidFill>
            </a:endParaRPr>
          </a:p>
          <a:p>
            <a:pPr indent="-323850" lvl="0" marL="457200" rtl="0" algn="l">
              <a:spcBef>
                <a:spcPts val="0"/>
              </a:spcBef>
              <a:spcAft>
                <a:spcPts val="0"/>
              </a:spcAft>
              <a:buClr>
                <a:schemeClr val="lt1"/>
              </a:buClr>
              <a:buSzPts val="1500"/>
              <a:buChar char="●"/>
            </a:pPr>
            <a:r>
              <a:rPr lang="en" sz="1500">
                <a:solidFill>
                  <a:schemeClr val="lt1"/>
                </a:solidFill>
              </a:rPr>
              <a:t>Performing data analyzing and visualization using Amazon redshift to gain data driven business insights from the data</a:t>
            </a:r>
            <a:endParaRPr sz="1500">
              <a:solidFill>
                <a:schemeClr val="lt1"/>
              </a:solidFill>
            </a:endParaRPr>
          </a:p>
          <a:p>
            <a:pPr indent="-323850" lvl="0" marL="457200" rtl="0" algn="l">
              <a:spcBef>
                <a:spcPts val="0"/>
              </a:spcBef>
              <a:spcAft>
                <a:spcPts val="0"/>
              </a:spcAft>
              <a:buClr>
                <a:schemeClr val="lt1"/>
              </a:buClr>
              <a:buSzPts val="1500"/>
              <a:buChar char="●"/>
            </a:pPr>
            <a:r>
              <a:rPr lang="en" sz="1500">
                <a:solidFill>
                  <a:schemeClr val="lt1"/>
                </a:solidFill>
              </a:rPr>
              <a:t>Creating a lambda function with the Kinesis data stream as the trigger to generate sns and dynamodb actions</a:t>
            </a:r>
            <a:endParaRPr sz="1500">
              <a:solidFill>
                <a:schemeClr val="lt1"/>
              </a:solidFill>
            </a:endParaRPr>
          </a:p>
          <a:p>
            <a:pPr indent="-323850" lvl="0" marL="457200" rtl="0" algn="l">
              <a:spcBef>
                <a:spcPts val="0"/>
              </a:spcBef>
              <a:spcAft>
                <a:spcPts val="0"/>
              </a:spcAft>
              <a:buClr>
                <a:schemeClr val="lt1"/>
              </a:buClr>
              <a:buSzPts val="1500"/>
              <a:buChar char="●"/>
            </a:pPr>
            <a:r>
              <a:rPr lang="en" sz="1500">
                <a:solidFill>
                  <a:schemeClr val="lt1"/>
                </a:solidFill>
              </a:rPr>
              <a:t>Creating SNS topic and subscription to send custom alerts to subscribed email id </a:t>
            </a:r>
            <a:endParaRPr sz="1500">
              <a:solidFill>
                <a:schemeClr val="lt1"/>
              </a:solidFill>
            </a:endParaRPr>
          </a:p>
          <a:p>
            <a:pPr indent="-323850" lvl="0" marL="457200" rtl="0" algn="l">
              <a:spcBef>
                <a:spcPts val="0"/>
              </a:spcBef>
              <a:spcAft>
                <a:spcPts val="0"/>
              </a:spcAft>
              <a:buClr>
                <a:schemeClr val="lt1"/>
              </a:buClr>
              <a:buSzPts val="1500"/>
              <a:buChar char="●"/>
            </a:pPr>
            <a:r>
              <a:rPr lang="en" sz="1500">
                <a:solidFill>
                  <a:schemeClr val="lt1"/>
                </a:solidFill>
              </a:rPr>
              <a:t>Creating a dynamo db table and Storing threshold-crossing data in DynamoDB which provides a historical record that can be used for compliance reporting and auditing purposes. </a:t>
            </a:r>
            <a:endParaRPr sz="1500">
              <a:solidFill>
                <a:schemeClr val="lt1"/>
              </a:solidFill>
            </a:endParaRPr>
          </a:p>
          <a:p>
            <a:pPr indent="0" lvl="0" marL="0" rtl="0" algn="l">
              <a:spcBef>
                <a:spcPts val="0"/>
              </a:spcBef>
              <a:spcAft>
                <a:spcPts val="0"/>
              </a:spcAft>
              <a:buNone/>
            </a:pPr>
            <a:r>
              <a:t/>
            </a:r>
            <a:endParaRPr sz="18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7"/>
          <p:cNvSpPr txBox="1"/>
          <p:nvPr>
            <p:ph type="title"/>
          </p:nvPr>
        </p:nvSpPr>
        <p:spPr>
          <a:xfrm>
            <a:off x="645300" y="1833775"/>
            <a:ext cx="3063300" cy="692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700"/>
              <a:t>Thank you!</a:t>
            </a:r>
            <a:endParaRPr sz="3700"/>
          </a:p>
        </p:txBody>
      </p:sp>
      <p:grpSp>
        <p:nvGrpSpPr>
          <p:cNvPr id="170" name="Google Shape;170;p17"/>
          <p:cNvGrpSpPr/>
          <p:nvPr/>
        </p:nvGrpSpPr>
        <p:grpSpPr>
          <a:xfrm>
            <a:off x="4066820" y="1553491"/>
            <a:ext cx="3159984" cy="2439109"/>
            <a:chOff x="3553042" y="1657806"/>
            <a:chExt cx="3461100" cy="2671532"/>
          </a:xfrm>
        </p:grpSpPr>
        <p:sp>
          <p:nvSpPr>
            <p:cNvPr id="171" name="Google Shape;171;p17"/>
            <p:cNvSpPr/>
            <p:nvPr/>
          </p:nvSpPr>
          <p:spPr>
            <a:xfrm>
              <a:off x="4856024" y="3625653"/>
              <a:ext cx="944700" cy="663300"/>
            </a:xfrm>
            <a:prstGeom prst="trapezoid">
              <a:avLst>
                <a:gd fmla="val 25000" name="adj"/>
              </a:avLst>
            </a:prstGeom>
            <a:solidFill>
              <a:srgbClr val="E7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7"/>
            <p:cNvSpPr/>
            <p:nvPr/>
          </p:nvSpPr>
          <p:spPr>
            <a:xfrm rot="10800000">
              <a:off x="4953871" y="3681997"/>
              <a:ext cx="400200" cy="606600"/>
            </a:xfrm>
            <a:prstGeom prst="triangle">
              <a:avLst>
                <a:gd fmla="val 96745"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7"/>
            <p:cNvSpPr/>
            <p:nvPr/>
          </p:nvSpPr>
          <p:spPr>
            <a:xfrm>
              <a:off x="4767796" y="3681816"/>
              <a:ext cx="163500" cy="606600"/>
            </a:xfrm>
            <a:prstGeom prst="triangle">
              <a:avLst>
                <a:gd fmla="val 98558"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7"/>
            <p:cNvSpPr/>
            <p:nvPr/>
          </p:nvSpPr>
          <p:spPr>
            <a:xfrm rot="10800000">
              <a:off x="4678237" y="4276102"/>
              <a:ext cx="1210800" cy="45600"/>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7"/>
            <p:cNvSpPr/>
            <p:nvPr/>
          </p:nvSpPr>
          <p:spPr>
            <a:xfrm rot="10800000">
              <a:off x="4668343" y="4283738"/>
              <a:ext cx="1230600" cy="45600"/>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7"/>
            <p:cNvSpPr/>
            <p:nvPr/>
          </p:nvSpPr>
          <p:spPr>
            <a:xfrm>
              <a:off x="4926950" y="3681915"/>
              <a:ext cx="42900" cy="5943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7"/>
            <p:cNvSpPr/>
            <p:nvPr/>
          </p:nvSpPr>
          <p:spPr>
            <a:xfrm>
              <a:off x="3553042" y="1674645"/>
              <a:ext cx="3461100" cy="2014500"/>
            </a:xfrm>
            <a:prstGeom prst="roundRect">
              <a:avLst>
                <a:gd fmla="val 1882"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7"/>
            <p:cNvSpPr/>
            <p:nvPr/>
          </p:nvSpPr>
          <p:spPr>
            <a:xfrm>
              <a:off x="3553042" y="1657806"/>
              <a:ext cx="3461100" cy="2014500"/>
            </a:xfrm>
            <a:prstGeom prst="roundRect">
              <a:avLst>
                <a:gd fmla="val 1764"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offset_comp_342327_edited.jpg" id="179" name="Google Shape;179;p17"/>
          <p:cNvPicPr preferRelativeResize="0"/>
          <p:nvPr/>
        </p:nvPicPr>
        <p:blipFill rotWithShape="1">
          <a:blip r:embed="rId3">
            <a:alphaModFix/>
          </a:blip>
          <a:srcRect b="26215" l="45356" r="19582" t="50734"/>
          <a:stretch/>
        </p:blipFill>
        <p:spPr>
          <a:xfrm>
            <a:off x="4115130" y="1605638"/>
            <a:ext cx="3063300" cy="1745700"/>
          </a:xfrm>
          <a:prstGeom prst="rect">
            <a:avLst/>
          </a:prstGeom>
          <a:noFill/>
          <a:ln>
            <a:noFill/>
          </a:ln>
        </p:spPr>
      </p:pic>
      <p:sp>
        <p:nvSpPr>
          <p:cNvPr id="180" name="Google Shape;180;p17"/>
          <p:cNvSpPr/>
          <p:nvPr/>
        </p:nvSpPr>
        <p:spPr>
          <a:xfrm flipH="1">
            <a:off x="4114917" y="1606596"/>
            <a:ext cx="3063300" cy="1743300"/>
          </a:xfrm>
          <a:prstGeom prst="rtTriangle">
            <a:avLst/>
          </a:prstGeom>
          <a:solidFill>
            <a:srgbClr val="000000">
              <a:alpha val="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1" name="Google Shape;181;p17"/>
          <p:cNvGrpSpPr/>
          <p:nvPr/>
        </p:nvGrpSpPr>
        <p:grpSpPr>
          <a:xfrm>
            <a:off x="6762480" y="2546254"/>
            <a:ext cx="1024386" cy="1522884"/>
            <a:chOff x="6505573" y="2745170"/>
            <a:chExt cx="1122000" cy="1668000"/>
          </a:xfrm>
        </p:grpSpPr>
        <p:sp>
          <p:nvSpPr>
            <p:cNvPr id="182" name="Google Shape;182;p17"/>
            <p:cNvSpPr/>
            <p:nvPr/>
          </p:nvSpPr>
          <p:spPr>
            <a:xfrm>
              <a:off x="6517841" y="2745170"/>
              <a:ext cx="1109700" cy="1668000"/>
            </a:xfrm>
            <a:prstGeom prst="roundRect">
              <a:avLst>
                <a:gd fmla="val 5402" name="adj"/>
              </a:avLst>
            </a:prstGeom>
            <a:solidFill>
              <a:srgbClr val="1B212C"/>
            </a:solidFill>
            <a:ln>
              <a:noFill/>
            </a:ln>
            <a:effectLst>
              <a:outerShdw blurRad="387350" sx="107000" rotWithShape="0" algn="tr" dir="8100000" dist="38100" sy="107000">
                <a:srgbClr val="000000">
                  <a:alpha val="498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7"/>
            <p:cNvSpPr/>
            <p:nvPr/>
          </p:nvSpPr>
          <p:spPr>
            <a:xfrm rot="-5400000">
              <a:off x="6238873" y="3024453"/>
              <a:ext cx="1655400" cy="1122000"/>
            </a:xfrm>
            <a:prstGeom prst="roundRect">
              <a:avLst>
                <a:gd fmla="val 4551"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7"/>
            <p:cNvSpPr/>
            <p:nvPr/>
          </p:nvSpPr>
          <p:spPr>
            <a:xfrm rot="-5400000">
              <a:off x="6238873" y="3012061"/>
              <a:ext cx="1655400" cy="1122000"/>
            </a:xfrm>
            <a:prstGeom prst="roundRect">
              <a:avLst>
                <a:gd fmla="val 4551"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7"/>
            <p:cNvSpPr/>
            <p:nvPr/>
          </p:nvSpPr>
          <p:spPr>
            <a:xfrm>
              <a:off x="6954127" y="4329594"/>
              <a:ext cx="224700" cy="31500"/>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offset_comp_342327_edited.jpg" id="186" name="Google Shape;186;p17"/>
          <p:cNvPicPr preferRelativeResize="0"/>
          <p:nvPr/>
        </p:nvPicPr>
        <p:blipFill rotWithShape="1">
          <a:blip r:embed="rId3">
            <a:alphaModFix/>
          </a:blip>
          <a:srcRect b="16020" l="53168" r="26238" t="53058"/>
          <a:stretch/>
        </p:blipFill>
        <p:spPr>
          <a:xfrm>
            <a:off x="6762097" y="2613771"/>
            <a:ext cx="1024200" cy="1333200"/>
          </a:xfrm>
          <a:prstGeom prst="rect">
            <a:avLst/>
          </a:prstGeom>
          <a:noFill/>
          <a:ln>
            <a:noFill/>
          </a:ln>
        </p:spPr>
      </p:pic>
      <p:sp>
        <p:nvSpPr>
          <p:cNvPr id="187" name="Google Shape;187;p17"/>
          <p:cNvSpPr/>
          <p:nvPr/>
        </p:nvSpPr>
        <p:spPr>
          <a:xfrm flipH="1">
            <a:off x="6762011" y="2613990"/>
            <a:ext cx="1024200" cy="1333200"/>
          </a:xfrm>
          <a:prstGeom prst="rtTriangle">
            <a:avLst/>
          </a:prstGeom>
          <a:solidFill>
            <a:srgbClr val="000000">
              <a:alpha val="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8" name="Google Shape;188;p17"/>
          <p:cNvGrpSpPr/>
          <p:nvPr/>
        </p:nvGrpSpPr>
        <p:grpSpPr>
          <a:xfrm>
            <a:off x="6405845" y="3121897"/>
            <a:ext cx="520684" cy="1036470"/>
            <a:chOff x="9543736" y="4486132"/>
            <a:chExt cx="570300" cy="1135235"/>
          </a:xfrm>
        </p:grpSpPr>
        <p:sp>
          <p:nvSpPr>
            <p:cNvPr id="189" name="Google Shape;189;p17"/>
            <p:cNvSpPr/>
            <p:nvPr/>
          </p:nvSpPr>
          <p:spPr>
            <a:xfrm>
              <a:off x="9543736" y="4487212"/>
              <a:ext cx="570300" cy="1132800"/>
            </a:xfrm>
            <a:prstGeom prst="roundRect">
              <a:avLst>
                <a:gd fmla="val 5402" name="adj"/>
              </a:avLst>
            </a:prstGeom>
            <a:solidFill>
              <a:srgbClr val="1B212C"/>
            </a:solidFill>
            <a:ln>
              <a:noFill/>
            </a:ln>
            <a:effectLst>
              <a:outerShdw blurRad="387350" sx="107000" rotWithShape="0" algn="tr" dir="8100000" dist="38100" sy="107000">
                <a:srgbClr val="000000">
                  <a:alpha val="498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7"/>
            <p:cNvSpPr/>
            <p:nvPr/>
          </p:nvSpPr>
          <p:spPr>
            <a:xfrm rot="-5400000">
              <a:off x="9265568" y="4772968"/>
              <a:ext cx="1126800" cy="570000"/>
            </a:xfrm>
            <a:prstGeom prst="roundRect">
              <a:avLst>
                <a:gd fmla="val 4551"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7"/>
            <p:cNvSpPr/>
            <p:nvPr/>
          </p:nvSpPr>
          <p:spPr>
            <a:xfrm rot="-5400000">
              <a:off x="9265568" y="4764532"/>
              <a:ext cx="1126800" cy="570000"/>
            </a:xfrm>
            <a:prstGeom prst="roundRect">
              <a:avLst>
                <a:gd fmla="val 4551"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7"/>
            <p:cNvSpPr/>
            <p:nvPr/>
          </p:nvSpPr>
          <p:spPr>
            <a:xfrm>
              <a:off x="9736876" y="5519757"/>
              <a:ext cx="186300" cy="30300"/>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offset_comp_342327_edited.jpg" id="193" name="Google Shape;193;p17"/>
          <p:cNvPicPr preferRelativeResize="0"/>
          <p:nvPr/>
        </p:nvPicPr>
        <p:blipFill rotWithShape="1">
          <a:blip r:embed="rId3">
            <a:alphaModFix/>
          </a:blip>
          <a:srcRect b="36733" l="41330" r="47980" t="42211"/>
          <a:stretch/>
        </p:blipFill>
        <p:spPr>
          <a:xfrm>
            <a:off x="6405412" y="3121559"/>
            <a:ext cx="520500" cy="888900"/>
          </a:xfrm>
          <a:prstGeom prst="round2SameRect">
            <a:avLst>
              <a:gd fmla="val 4129" name="adj1"/>
              <a:gd fmla="val 0" name="adj2"/>
            </a:avLst>
          </a:prstGeom>
          <a:noFill/>
          <a:ln>
            <a:noFill/>
          </a:ln>
        </p:spPr>
      </p:pic>
      <p:sp>
        <p:nvSpPr>
          <p:cNvPr id="194" name="Google Shape;194;p17"/>
          <p:cNvSpPr/>
          <p:nvPr/>
        </p:nvSpPr>
        <p:spPr>
          <a:xfrm flipH="1">
            <a:off x="6405284" y="3142709"/>
            <a:ext cx="520500" cy="867900"/>
          </a:xfrm>
          <a:prstGeom prst="rtTriangle">
            <a:avLst/>
          </a:prstGeom>
          <a:solidFill>
            <a:srgbClr val="000000">
              <a:alpha val="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5" name="Google Shape;195;p17"/>
          <p:cNvGrpSpPr/>
          <p:nvPr/>
        </p:nvGrpSpPr>
        <p:grpSpPr>
          <a:xfrm>
            <a:off x="7564804" y="3443361"/>
            <a:ext cx="455496" cy="692277"/>
            <a:chOff x="7384375" y="3728000"/>
            <a:chExt cx="498900" cy="758244"/>
          </a:xfrm>
        </p:grpSpPr>
        <p:sp>
          <p:nvSpPr>
            <p:cNvPr id="196" name="Google Shape;196;p17"/>
            <p:cNvSpPr/>
            <p:nvPr/>
          </p:nvSpPr>
          <p:spPr>
            <a:xfrm rot="10800000">
              <a:off x="7475552" y="4233644"/>
              <a:ext cx="316500" cy="252600"/>
            </a:xfrm>
            <a:prstGeom prst="round2SameRect">
              <a:avLst>
                <a:gd fmla="val 16667" name="adj1"/>
                <a:gd fmla="val 0" name="adj2"/>
              </a:avLst>
            </a:prstGeom>
            <a:solidFill>
              <a:srgbClr val="E7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7"/>
            <p:cNvSpPr/>
            <p:nvPr/>
          </p:nvSpPr>
          <p:spPr>
            <a:xfrm rot="5400000">
              <a:off x="7506587" y="4276887"/>
              <a:ext cx="140700" cy="201900"/>
            </a:xfrm>
            <a:prstGeom prst="triangle">
              <a:avLst>
                <a:gd fmla="val 27359"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7"/>
            <p:cNvSpPr/>
            <p:nvPr/>
          </p:nvSpPr>
          <p:spPr>
            <a:xfrm>
              <a:off x="7475548" y="3728000"/>
              <a:ext cx="316500" cy="252600"/>
            </a:xfrm>
            <a:prstGeom prst="round2SameRect">
              <a:avLst>
                <a:gd fmla="val 16667" name="adj1"/>
                <a:gd fmla="val 0" name="adj2"/>
              </a:avLst>
            </a:prstGeom>
            <a:solidFill>
              <a:srgbClr val="E7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7"/>
            <p:cNvSpPr/>
            <p:nvPr/>
          </p:nvSpPr>
          <p:spPr>
            <a:xfrm>
              <a:off x="7384375" y="3860325"/>
              <a:ext cx="498900" cy="498900"/>
            </a:xfrm>
            <a:prstGeom prst="ellipse">
              <a:avLst/>
            </a:prstGeom>
            <a:solidFill>
              <a:srgbClr val="1B212C"/>
            </a:solidFill>
            <a:ln>
              <a:noFill/>
            </a:ln>
            <a:effectLst>
              <a:outerShdw blurRad="387350" sx="107000" rotWithShape="0" algn="tr" dir="8100000" dist="38100" sy="107000">
                <a:srgbClr val="000000">
                  <a:alpha val="498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 name="Google Shape;200;p17"/>
          <p:cNvGrpSpPr/>
          <p:nvPr/>
        </p:nvGrpSpPr>
        <p:grpSpPr>
          <a:xfrm>
            <a:off x="7564836" y="3561758"/>
            <a:ext cx="478081" cy="462776"/>
            <a:chOff x="7384385" y="3857442"/>
            <a:chExt cx="523637" cy="506874"/>
          </a:xfrm>
        </p:grpSpPr>
        <p:sp>
          <p:nvSpPr>
            <p:cNvPr id="201" name="Google Shape;201;p17"/>
            <p:cNvSpPr/>
            <p:nvPr/>
          </p:nvSpPr>
          <p:spPr>
            <a:xfrm>
              <a:off x="7384385" y="3865416"/>
              <a:ext cx="498900" cy="498900"/>
            </a:xfrm>
            <a:prstGeom prst="ellipse">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2" name="Google Shape;202;p17"/>
            <p:cNvGrpSpPr/>
            <p:nvPr/>
          </p:nvGrpSpPr>
          <p:grpSpPr>
            <a:xfrm>
              <a:off x="7384385" y="3857442"/>
              <a:ext cx="523637" cy="498900"/>
              <a:chOff x="7384385" y="3857442"/>
              <a:chExt cx="523637" cy="498900"/>
            </a:xfrm>
          </p:grpSpPr>
          <p:sp>
            <p:nvSpPr>
              <p:cNvPr id="203" name="Google Shape;203;p17"/>
              <p:cNvSpPr/>
              <p:nvPr/>
            </p:nvSpPr>
            <p:spPr>
              <a:xfrm>
                <a:off x="7384385" y="3857442"/>
                <a:ext cx="498900" cy="498900"/>
              </a:xfrm>
              <a:prstGeom prst="ellips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7"/>
              <p:cNvSpPr/>
              <p:nvPr/>
            </p:nvSpPr>
            <p:spPr>
              <a:xfrm>
                <a:off x="7856422" y="4081138"/>
                <a:ext cx="51600" cy="51600"/>
              </a:xfrm>
              <a:prstGeom prst="flowChartDelay">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descr="offset_comp_342327_edited.jpg" id="205" name="Google Shape;205;p17"/>
          <p:cNvPicPr preferRelativeResize="0"/>
          <p:nvPr/>
        </p:nvPicPr>
        <p:blipFill rotWithShape="1">
          <a:blip r:embed="rId3">
            <a:alphaModFix/>
          </a:blip>
          <a:srcRect b="36557" l="48584" r="37425" t="47335"/>
          <a:stretch/>
        </p:blipFill>
        <p:spPr>
          <a:xfrm>
            <a:off x="7591905" y="3590541"/>
            <a:ext cx="400500" cy="399300"/>
          </a:xfrm>
          <a:prstGeom prst="ellipse">
            <a:avLst/>
          </a:prstGeom>
          <a:noFill/>
          <a:ln cap="flat" cmpd="sng" w="9525">
            <a:solidFill>
              <a:srgbClr val="FFFFFF"/>
            </a:solidFill>
            <a:prstDash val="solid"/>
            <a:round/>
            <a:headEnd len="sm" w="sm" type="none"/>
            <a:tailEnd len="sm" w="sm" type="none"/>
          </a:ln>
        </p:spPr>
      </p:pic>
      <p:grpSp>
        <p:nvGrpSpPr>
          <p:cNvPr id="206" name="Google Shape;206;p17"/>
          <p:cNvGrpSpPr/>
          <p:nvPr/>
        </p:nvGrpSpPr>
        <p:grpSpPr>
          <a:xfrm>
            <a:off x="8110843" y="3443361"/>
            <a:ext cx="435785" cy="692277"/>
            <a:chOff x="7982421" y="3727763"/>
            <a:chExt cx="477311" cy="758244"/>
          </a:xfrm>
        </p:grpSpPr>
        <p:sp>
          <p:nvSpPr>
            <p:cNvPr id="207" name="Google Shape;207;p17"/>
            <p:cNvSpPr/>
            <p:nvPr/>
          </p:nvSpPr>
          <p:spPr>
            <a:xfrm>
              <a:off x="8054507" y="3728825"/>
              <a:ext cx="316500" cy="756600"/>
            </a:xfrm>
            <a:prstGeom prst="roundRect">
              <a:avLst>
                <a:gd fmla="val 15418" name="adj"/>
              </a:avLst>
            </a:prstGeom>
            <a:solidFill>
              <a:srgbClr val="1B212C"/>
            </a:solidFill>
            <a:ln>
              <a:noFill/>
            </a:ln>
            <a:effectLst>
              <a:outerShdw blurRad="387350" sx="107000" rotWithShape="0" algn="tr" dir="8100000" dist="38100" sy="107000">
                <a:srgbClr val="000000">
                  <a:alpha val="498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7"/>
            <p:cNvSpPr/>
            <p:nvPr/>
          </p:nvSpPr>
          <p:spPr>
            <a:xfrm rot="10800000">
              <a:off x="8054264" y="4233407"/>
              <a:ext cx="316500" cy="252600"/>
            </a:xfrm>
            <a:prstGeom prst="round2SameRect">
              <a:avLst>
                <a:gd fmla="val 16667" name="adj1"/>
                <a:gd fmla="val 0" name="adj2"/>
              </a:avLst>
            </a:prstGeom>
            <a:solidFill>
              <a:srgbClr val="E7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7"/>
            <p:cNvSpPr/>
            <p:nvPr/>
          </p:nvSpPr>
          <p:spPr>
            <a:xfrm rot="5400000">
              <a:off x="8085300" y="4276650"/>
              <a:ext cx="140700" cy="201900"/>
            </a:xfrm>
            <a:prstGeom prst="triangle">
              <a:avLst>
                <a:gd fmla="val 27359"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7"/>
            <p:cNvSpPr/>
            <p:nvPr/>
          </p:nvSpPr>
          <p:spPr>
            <a:xfrm>
              <a:off x="8054261" y="3727763"/>
              <a:ext cx="316500" cy="252600"/>
            </a:xfrm>
            <a:prstGeom prst="round2SameRect">
              <a:avLst>
                <a:gd fmla="val 16667" name="adj1"/>
                <a:gd fmla="val 0" name="adj2"/>
              </a:avLst>
            </a:prstGeom>
            <a:solidFill>
              <a:srgbClr val="E7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7"/>
            <p:cNvSpPr/>
            <p:nvPr/>
          </p:nvSpPr>
          <p:spPr>
            <a:xfrm>
              <a:off x="7991115" y="3866003"/>
              <a:ext cx="434400" cy="486900"/>
            </a:xfrm>
            <a:prstGeom prst="roundRect">
              <a:avLst>
                <a:gd fmla="val 12273" name="adj"/>
              </a:avLst>
            </a:prstGeom>
            <a:solidFill>
              <a:srgbClr val="1B212C"/>
            </a:solidFill>
            <a:ln>
              <a:noFill/>
            </a:ln>
            <a:effectLst>
              <a:outerShdw blurRad="387350" sx="107000" rotWithShape="0" algn="tr" dir="8100000" dist="38100" sy="107000">
                <a:srgbClr val="000000">
                  <a:alpha val="498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7"/>
            <p:cNvSpPr/>
            <p:nvPr/>
          </p:nvSpPr>
          <p:spPr>
            <a:xfrm>
              <a:off x="7982425" y="3884047"/>
              <a:ext cx="451800" cy="499800"/>
            </a:xfrm>
            <a:prstGeom prst="roundRect">
              <a:avLst>
                <a:gd fmla="val 10240"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7"/>
            <p:cNvSpPr/>
            <p:nvPr/>
          </p:nvSpPr>
          <p:spPr>
            <a:xfrm>
              <a:off x="8408132" y="4081081"/>
              <a:ext cx="51600" cy="51600"/>
            </a:xfrm>
            <a:prstGeom prst="flowChartDelay">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7"/>
            <p:cNvSpPr/>
            <p:nvPr/>
          </p:nvSpPr>
          <p:spPr>
            <a:xfrm>
              <a:off x="7982421" y="3863888"/>
              <a:ext cx="451800" cy="513900"/>
            </a:xfrm>
            <a:prstGeom prst="roundRect">
              <a:avLst>
                <a:gd fmla="val 1024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offset_comp_342327_edited.jpg" id="215" name="Google Shape;215;p17"/>
          <p:cNvPicPr preferRelativeResize="0"/>
          <p:nvPr/>
        </p:nvPicPr>
        <p:blipFill rotWithShape="1">
          <a:blip r:embed="rId3">
            <a:alphaModFix/>
          </a:blip>
          <a:srcRect b="27092" l="49668" r="37351" t="55915"/>
          <a:stretch/>
        </p:blipFill>
        <p:spPr>
          <a:xfrm>
            <a:off x="8127235" y="3586562"/>
            <a:ext cx="379200" cy="429900"/>
          </a:xfrm>
          <a:prstGeom prst="roundRect">
            <a:avLst>
              <a:gd fmla="val 7794" name="adj"/>
            </a:avLst>
          </a:prstGeom>
          <a:noFill/>
          <a:ln cap="flat" cmpd="sng" w="9525">
            <a:solidFill>
              <a:srgbClr val="FFFFFF"/>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