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257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4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BD6FD-977E-ACBD-820E-9ED0D1C8B935}" v="1" dt="2024-01-29T06:26:59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40"/>
        <p:guide pos="14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wakar Gautam" userId="S::diwakar@edunetfoundation.org::e30ed1fa-7132-4618-b0bd-27daaac89c97" providerId="AD" clId="Web-{DD43528C-0D81-61C0-A9E5-D78813F6FE8C}"/>
    <pc:docChg chg="modSld">
      <pc:chgData name="Diwakar Gautam" userId="S::diwakar@edunetfoundation.org::e30ed1fa-7132-4618-b0bd-27daaac89c97" providerId="AD" clId="Web-{DD43528C-0D81-61C0-A9E5-D78813F6FE8C}" dt="2024-01-24T11:02:29.792" v="6" actId="20577"/>
      <pc:docMkLst>
        <pc:docMk/>
      </pc:docMkLst>
      <pc:sldChg chg="modSp">
        <pc:chgData name="Diwakar Gautam" userId="S::diwakar@edunetfoundation.org::e30ed1fa-7132-4618-b0bd-27daaac89c97" providerId="AD" clId="Web-{DD43528C-0D81-61C0-A9E5-D78813F6FE8C}" dt="2024-01-24T11:02:29.792" v="6" actId="20577"/>
        <pc:sldMkLst>
          <pc:docMk/>
          <pc:sldMk cId="2016077986" sldId="348"/>
        </pc:sldMkLst>
        <pc:spChg chg="mod">
          <ac:chgData name="Diwakar Gautam" userId="S::diwakar@edunetfoundation.org::e30ed1fa-7132-4618-b0bd-27daaac89c97" providerId="AD" clId="Web-{DD43528C-0D81-61C0-A9E5-D78813F6FE8C}" dt="2024-01-24T11:02:29.792" v="6" actId="20577"/>
          <ac:spMkLst>
            <pc:docMk/>
            <pc:sldMk cId="2016077986" sldId="348"/>
            <ac:spMk id="5" creationId="{43F6764B-21BB-C2DC-B5A1-6A2D218BFD12}"/>
          </ac:spMkLst>
        </pc:spChg>
      </pc:sldChg>
    </pc:docChg>
  </pc:docChgLst>
  <pc:docChgLst>
    <pc:chgData name="Diwakar Gautam" userId="S::diwakar@edunetfoundation.org::e30ed1fa-7132-4618-b0bd-27daaac89c97" providerId="AD" clId="Web-{7851F380-6BD9-45EE-6CAC-5F7652B66164}"/>
    <pc:docChg chg="addSld modSld">
      <pc:chgData name="Diwakar Gautam" userId="S::diwakar@edunetfoundation.org::e30ed1fa-7132-4618-b0bd-27daaac89c97" providerId="AD" clId="Web-{7851F380-6BD9-45EE-6CAC-5F7652B66164}" dt="2024-01-23T13:23:06.338" v="33" actId="20577"/>
      <pc:docMkLst>
        <pc:docMk/>
      </pc:docMkLst>
      <pc:sldChg chg="modSp">
        <pc:chgData name="Diwakar Gautam" userId="S::diwakar@edunetfoundation.org::e30ed1fa-7132-4618-b0bd-27daaac89c97" providerId="AD" clId="Web-{7851F380-6BD9-45EE-6CAC-5F7652B66164}" dt="2024-01-23T13:22:41.212" v="15" actId="20577"/>
        <pc:sldMkLst>
          <pc:docMk/>
          <pc:sldMk cId="0" sldId="257"/>
        </pc:sldMkLst>
        <pc:spChg chg="mod">
          <ac:chgData name="Diwakar Gautam" userId="S::diwakar@edunetfoundation.org::e30ed1fa-7132-4618-b0bd-27daaac89c97" providerId="AD" clId="Web-{7851F380-6BD9-45EE-6CAC-5F7652B66164}" dt="2024-01-23T13:22:41.212" v="15" actId="20577"/>
          <ac:spMkLst>
            <pc:docMk/>
            <pc:sldMk cId="0" sldId="257"/>
            <ac:spMk id="6" creationId="{2C2DB4A5-624B-CADA-0A3F-8AADD412BC0C}"/>
          </ac:spMkLst>
        </pc:spChg>
      </pc:sldChg>
      <pc:sldChg chg="modSp add replId">
        <pc:chgData name="Diwakar Gautam" userId="S::diwakar@edunetfoundation.org::e30ed1fa-7132-4618-b0bd-27daaac89c97" providerId="AD" clId="Web-{7851F380-6BD9-45EE-6CAC-5F7652B66164}" dt="2024-01-23T13:23:06.338" v="33" actId="20577"/>
        <pc:sldMkLst>
          <pc:docMk/>
          <pc:sldMk cId="2733696401" sldId="350"/>
        </pc:sldMkLst>
        <pc:spChg chg="mod">
          <ac:chgData name="Diwakar Gautam" userId="S::diwakar@edunetfoundation.org::e30ed1fa-7132-4618-b0bd-27daaac89c97" providerId="AD" clId="Web-{7851F380-6BD9-45EE-6CAC-5F7652B66164}" dt="2024-01-23T13:23:06.338" v="33" actId="20577"/>
          <ac:spMkLst>
            <pc:docMk/>
            <pc:sldMk cId="2733696401" sldId="350"/>
            <ac:spMk id="5" creationId="{D3EABD15-8138-43E4-DD67-E9ECE24A5AEE}"/>
          </ac:spMkLst>
        </pc:spChg>
      </pc:sldChg>
    </pc:docChg>
  </pc:docChgLst>
  <pc:docChgLst>
    <pc:chgData name="Pravin Prajapati" userId="S::pravin@edunetfoundation.org::9f0ce95f-5aee-43b0-8285-2e8ab565fdaa" providerId="AD" clId="Web-{55CB639B-4CEF-9DB7-2344-EECACEBA9667}"/>
    <pc:docChg chg="modSld">
      <pc:chgData name="Pravin Prajapati" userId="S::pravin@edunetfoundation.org::9f0ce95f-5aee-43b0-8285-2e8ab565fdaa" providerId="AD" clId="Web-{55CB639B-4CEF-9DB7-2344-EECACEBA9667}" dt="2024-01-24T11:25:17.418" v="6" actId="20577"/>
      <pc:docMkLst>
        <pc:docMk/>
      </pc:docMkLst>
      <pc:sldChg chg="modSp">
        <pc:chgData name="Pravin Prajapati" userId="S::pravin@edunetfoundation.org::9f0ce95f-5aee-43b0-8285-2e8ab565fdaa" providerId="AD" clId="Web-{55CB639B-4CEF-9DB7-2344-EECACEBA9667}" dt="2024-01-24T11:25:17.418" v="6" actId="20577"/>
        <pc:sldMkLst>
          <pc:docMk/>
          <pc:sldMk cId="0" sldId="257"/>
        </pc:sldMkLst>
        <pc:spChg chg="mod">
          <ac:chgData name="Pravin Prajapati" userId="S::pravin@edunetfoundation.org::9f0ce95f-5aee-43b0-8285-2e8ab565fdaa" providerId="AD" clId="Web-{55CB639B-4CEF-9DB7-2344-EECACEBA9667}" dt="2024-01-24T11:25:17.418" v="6" actId="20577"/>
          <ac:spMkLst>
            <pc:docMk/>
            <pc:sldMk cId="0" sldId="257"/>
            <ac:spMk id="6" creationId="{2C2DB4A5-624B-CADA-0A3F-8AADD412BC0C}"/>
          </ac:spMkLst>
        </pc:spChg>
      </pc:sldChg>
    </pc:docChg>
  </pc:docChgLst>
  <pc:docChgLst>
    <pc:chgData name="Pravin Prajapati" userId="S::pravin@edunetfoundation.org::9f0ce95f-5aee-43b0-8285-2e8ab565fdaa" providerId="AD" clId="Web-{E50BD6FD-977E-ACBD-820E-9ED0D1C8B935}"/>
    <pc:docChg chg="modSld">
      <pc:chgData name="Pravin Prajapati" userId="S::pravin@edunetfoundation.org::9f0ce95f-5aee-43b0-8285-2e8ab565fdaa" providerId="AD" clId="Web-{E50BD6FD-977E-ACBD-820E-9ED0D1C8B935}" dt="2024-01-29T06:26:59.390" v="0" actId="14100"/>
      <pc:docMkLst>
        <pc:docMk/>
      </pc:docMkLst>
      <pc:sldChg chg="modSp">
        <pc:chgData name="Pravin Prajapati" userId="S::pravin@edunetfoundation.org::9f0ce95f-5aee-43b0-8285-2e8ab565fdaa" providerId="AD" clId="Web-{E50BD6FD-977E-ACBD-820E-9ED0D1C8B935}" dt="2024-01-29T06:26:59.390" v="0" actId="14100"/>
        <pc:sldMkLst>
          <pc:docMk/>
          <pc:sldMk cId="0" sldId="257"/>
        </pc:sldMkLst>
        <pc:spChg chg="mod">
          <ac:chgData name="Pravin Prajapati" userId="S::pravin@edunetfoundation.org::9f0ce95f-5aee-43b0-8285-2e8ab565fdaa" providerId="AD" clId="Web-{E50BD6FD-977E-ACBD-820E-9ED0D1C8B935}" dt="2024-01-29T06:26:59.390" v="0" actId="14100"/>
          <ac:spMkLst>
            <pc:docMk/>
            <pc:sldMk cId="0" sldId="257"/>
            <ac:spMk id="6" creationId="{2C2DB4A5-624B-CADA-0A3F-8AADD412BC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D797CE1-B3BC-05B3-7EFB-77E24CA99EC4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DEA9A-3289-7724-A041-81BA74124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9B430-F1A6-D15F-5325-A6ECC80544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6F5E0-5700-9B75-900A-DACA5FE2B975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73529-812D-C430-F6D0-F29A1FE550F2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2" r:id="rId3"/>
    <p:sldLayoutId id="2147483653" r:id="rId4"/>
    <p:sldLayoutId id="2147483654" r:id="rId5"/>
    <p:sldLayoutId id="2147483668" r:id="rId6"/>
    <p:sldLayoutId id="2147483669" r:id="rId7"/>
    <p:sldLayoutId id="2147483670" r:id="rId8"/>
    <p:sldLayoutId id="2147483656" r:id="rId9"/>
    <p:sldLayoutId id="2147483657" r:id="rId10"/>
    <p:sldLayoutId id="2147483659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1240999" y="3077432"/>
            <a:ext cx="2087385" cy="425509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 spc="-1">
                <a:solidFill>
                  <a:schemeClr val="bg1"/>
                </a:solidFill>
              </a:rPr>
              <a:t>Project Title</a:t>
            </a:r>
            <a:endParaRPr lang="en-US" sz="2500" spc="-1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90000"/>
              </a:lnSpc>
            </a:pPr>
            <a:r>
              <a:rPr lang="en-US" sz="2500" spc="-1">
                <a:solidFill>
                  <a:schemeClr val="bg1"/>
                </a:solidFill>
                <a:latin typeface="Calibri"/>
              </a:rPr>
              <a:t>Team ID - </a:t>
            </a:r>
            <a:r>
              <a:rPr lang="en-US" sz="2500" spc="-1" err="1">
                <a:solidFill>
                  <a:schemeClr val="bg1"/>
                </a:solidFill>
                <a:latin typeface="Calibri"/>
              </a:rPr>
              <a:t>xxxx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743414" y="1640947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83" y="1971178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197" y="1843398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014" y="1919854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1984914" y="1859664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2891880" y="1865133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EE61-2242-CA77-5668-E4432A881B62}"/>
              </a:ext>
            </a:extLst>
          </p:cNvPr>
          <p:cNvSpPr txBox="1"/>
          <p:nvPr/>
        </p:nvSpPr>
        <p:spPr>
          <a:xfrm>
            <a:off x="5353235" y="3389174"/>
            <a:ext cx="3524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bg1"/>
                </a:solidFill>
              </a:rPr>
              <a:t>Team Leader Name</a:t>
            </a:r>
          </a:p>
          <a:p>
            <a:r>
              <a:rPr lang="en-IN" sz="1600">
                <a:solidFill>
                  <a:schemeClr val="bg1"/>
                </a:solidFill>
              </a:rPr>
              <a:t>Team Member 1</a:t>
            </a:r>
          </a:p>
          <a:p>
            <a:r>
              <a:rPr lang="en-IN" sz="1600">
                <a:solidFill>
                  <a:schemeClr val="bg1"/>
                </a:solidFill>
              </a:rPr>
              <a:t>Team Member 2</a:t>
            </a:r>
          </a:p>
          <a:p>
            <a:r>
              <a:rPr lang="en-IN" sz="1600">
                <a:solidFill>
                  <a:schemeClr val="bg1"/>
                </a:solidFill>
              </a:rPr>
              <a:t>Team Member 3</a:t>
            </a:r>
          </a:p>
          <a:p>
            <a:r>
              <a:rPr lang="en-IN" sz="1600">
                <a:solidFill>
                  <a:schemeClr val="bg1"/>
                </a:solidFill>
              </a:rPr>
              <a:t>Team Member 4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Future Perspective</a:t>
            </a:r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2" y="867160"/>
            <a:ext cx="3009530" cy="21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b="1">
                <a:solidFill>
                  <a:srgbClr val="213163"/>
                </a:solidFill>
              </a:rPr>
              <a:t>Project Objectives</a:t>
            </a:r>
            <a:endParaRPr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CA23-A691-BBFF-54D8-448548EF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75" y="1228377"/>
            <a:ext cx="3194940" cy="3194940"/>
          </a:xfrm>
          <a:prstGeom prst="rect">
            <a:avLst/>
          </a:prstGeom>
        </p:spPr>
      </p:pic>
      <p:sp>
        <p:nvSpPr>
          <p:cNvPr id="6" name="Google Shape;62;g5fab984687_2_0">
            <a:extLst>
              <a:ext uri="{FF2B5EF4-FFF2-40B4-BE49-F238E27FC236}">
                <a16:creationId xmlns:a16="http://schemas.microsoft.com/office/drawing/2014/main" id="{2C2DB4A5-624B-CADA-0A3F-8AADD412BC0C}"/>
              </a:ext>
            </a:extLst>
          </p:cNvPr>
          <p:cNvSpPr txBox="1">
            <a:spLocks/>
          </p:cNvSpPr>
          <p:nvPr/>
        </p:nvSpPr>
        <p:spPr>
          <a:xfrm>
            <a:off x="364822" y="1365005"/>
            <a:ext cx="3845164" cy="2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Project Overview – Introduction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Wow Factor in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Modelling/Block Diagram/Flow of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Result/outcomes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Project overview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644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11932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Wow Factor in Solution</a:t>
            </a:r>
          </a:p>
        </p:txBody>
      </p:sp>
    </p:spTree>
    <p:extLst>
      <p:ext uri="{BB962C8B-B14F-4D97-AF65-F5344CB8AC3E}">
        <p14:creationId xmlns:p14="http://schemas.microsoft.com/office/powerpoint/2010/main" val="38743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514905" y="1642369"/>
            <a:ext cx="818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Teams can add block diagram, Circuit diagram, wireframe 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IN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6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Result / Outcomes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514905" y="1642369"/>
            <a:ext cx="818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Teams can add </a:t>
            </a:r>
            <a:r>
              <a:rPr lang="en-US" sz="1800">
                <a:latin typeface="Calibri" panose="020F0502020204030204" pitchFamily="34" charset="0"/>
              </a:rPr>
              <a:t>Prototype level solution and Add result</a:t>
            </a:r>
            <a:r>
              <a:rPr lang="en-IN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Project Objectives</vt:lpstr>
      <vt:lpstr>Problem Statement</vt:lpstr>
      <vt:lpstr>Project overview - Introduction</vt:lpstr>
      <vt:lpstr>End User</vt:lpstr>
      <vt:lpstr>Wow Factor in Solution</vt:lpstr>
      <vt:lpstr>Modelling</vt:lpstr>
      <vt:lpstr>Result / Outcomes</vt:lpstr>
      <vt:lpstr>Conclusion</vt:lpstr>
      <vt:lpstr>Future 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revision>10</cp:revision>
  <dcterms:modified xsi:type="dcterms:W3CDTF">2024-01-29T06:26:59Z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