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4630400" cy="8229600"/>
  <p:notesSz cx="8229600" cy="14630400"/>
  <p:embeddedFontLst>
    <p:embeddedFont>
      <p:font typeface="DM Sans" pitchFamily="2" charset="0"/>
      <p:regular r:id="rId14"/>
    </p:embeddedFont>
    <p:embeddedFont>
      <p:font typeface="Libre Baskerville" panose="020000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4E3D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79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EE290-2B59-DAC2-C39A-83BDE835A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E041A-DE5D-D7C1-129B-F21DE0ED5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64283-7015-44CD-0DCB-ABF809993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8F9A-C583-239A-3F74-DD6D6C308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8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StoreIT –  File Storage                          Platform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Secure | Scalable | User-Friendly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Soham Satpute | 16/04/25 | Roll No: 51/D15A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64E7A-417A-6723-362E-2F0C75D17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59175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Working &amp; Use Case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Login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 enters email and receives OTP.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Authenticate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Access dashboard after OTP verification.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Manage Files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Upload, organize, and track storage usage.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Share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Generate secure shareable links for files.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1861" y="777627"/>
            <a:ext cx="83861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IN" sz="4800" dirty="0">
                <a:solidFill>
                  <a:srgbClr val="5C4E3D"/>
                </a:solidFill>
                <a:latin typeface="Libre Baskerville" panose="02000000000000000000" pitchFamily="2" charset="0"/>
              </a:rPr>
              <a:t>Conclusion &amp; Future Scope</a:t>
            </a:r>
            <a:endParaRPr lang="en-US" sz="4450" dirty="0">
              <a:solidFill>
                <a:srgbClr val="5C4E3D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1909822"/>
            <a:ext cx="13454645" cy="2044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>
              <a:lnSpc>
                <a:spcPts val="2750"/>
              </a:lnSpc>
            </a:pPr>
            <a:endParaRPr lang="en-US" sz="3600" b="1" dirty="0"/>
          </a:p>
          <a:p>
            <a:pPr lvl="1">
              <a:lnSpc>
                <a:spcPts val="2750"/>
              </a:lnSpc>
            </a:pPr>
            <a:r>
              <a:rPr lang="en-US" sz="2800" b="1" dirty="0">
                <a:solidFill>
                  <a:srgbClr val="5C4E3D"/>
                </a:solidFill>
                <a:latin typeface="DM Sans" pitchFamily="2" charset="0"/>
              </a:rPr>
              <a:t>Conclusion:</a:t>
            </a:r>
          </a:p>
          <a:p>
            <a:pPr lvl="1">
              <a:lnSpc>
                <a:spcPct val="150000"/>
              </a:lnSpc>
            </a:pPr>
            <a:br>
              <a:rPr lang="en-US" sz="2000" dirty="0">
                <a:solidFill>
                  <a:srgbClr val="5C4E3D"/>
                </a:solidFill>
                <a:latin typeface="DM Sans" pitchFamily="2" charset="0"/>
              </a:rPr>
            </a:br>
            <a:r>
              <a:rPr lang="en-US" sz="2000" dirty="0">
                <a:solidFill>
                  <a:srgbClr val="5C4E3D"/>
                </a:solidFill>
                <a:latin typeface="DM Sans" pitchFamily="2" charset="0"/>
              </a:rPr>
              <a:t> </a:t>
            </a:r>
            <a:r>
              <a:rPr lang="en-US" sz="2400" dirty="0" err="1">
                <a:solidFill>
                  <a:srgbClr val="5C4E3D"/>
                </a:solidFill>
                <a:latin typeface="DM Sans" pitchFamily="2" charset="0"/>
              </a:rPr>
              <a:t>StoreIT</a:t>
            </a:r>
            <a:r>
              <a:rPr lang="en-US" sz="2400" dirty="0">
                <a:solidFill>
                  <a:srgbClr val="5C4E3D"/>
                </a:solidFill>
                <a:latin typeface="DM Sans" pitchFamily="2" charset="0"/>
              </a:rPr>
              <a:t> simplifies cloud file management through a secure, scalable, and intuitive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5C4E3D"/>
                </a:solidFill>
                <a:latin typeface="DM Sans" pitchFamily="2" charset="0"/>
              </a:rPr>
              <a:t> platform . It integrates modern tools for efficient storage, sharing, and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5C4E3D"/>
                </a:solidFill>
                <a:latin typeface="DM Sans" pitchFamily="2" charset="0"/>
              </a:rPr>
              <a:t> user experience.</a:t>
            </a:r>
          </a:p>
        </p:txBody>
      </p:sp>
      <p:sp>
        <p:nvSpPr>
          <p:cNvPr id="6" name="Text 2"/>
          <p:cNvSpPr/>
          <p:nvPr/>
        </p:nvSpPr>
        <p:spPr>
          <a:xfrm>
            <a:off x="1304211" y="4275544"/>
            <a:ext cx="7683817" cy="2599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buNone/>
            </a:pPr>
            <a:endParaRPr lang="en-US" sz="2800" b="1" dirty="0">
              <a:solidFill>
                <a:srgbClr val="5C4E3D"/>
              </a:solidFill>
              <a:latin typeface="Libre Baskerville" panose="02000000000000000000" pitchFamily="2" charset="0"/>
            </a:endParaRPr>
          </a:p>
          <a:p>
            <a:pPr>
              <a:buNone/>
            </a:pPr>
            <a:endParaRPr lang="en-US" sz="2800" b="1" dirty="0">
              <a:solidFill>
                <a:srgbClr val="5C4E3D"/>
              </a:solidFill>
              <a:latin typeface="DM Sans" pitchFamily="2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5C4E3D"/>
                </a:solidFill>
                <a:latin typeface="DM Sans" pitchFamily="2" charset="0"/>
              </a:rPr>
              <a:t>Future Scope:</a:t>
            </a:r>
          </a:p>
          <a:p>
            <a:pPr>
              <a:buNone/>
            </a:pPr>
            <a:endParaRPr lang="en-US" sz="2800" dirty="0">
              <a:solidFill>
                <a:srgbClr val="5C4E3D"/>
              </a:solidFill>
              <a:latin typeface="DM San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C4E3D"/>
                </a:solidFill>
                <a:latin typeface="DM Sans" pitchFamily="2" charset="0"/>
              </a:rPr>
              <a:t>Role-based 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C4E3D"/>
                </a:solidFill>
                <a:latin typeface="DM Sans" pitchFamily="2" charset="0"/>
              </a:rPr>
              <a:t>File versioning and history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C4E3D"/>
                </a:solidFill>
                <a:latin typeface="DM Sans" pitchFamily="2" charset="0"/>
              </a:rPr>
              <a:t>Real-time collaboration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C4E3D"/>
                </a:solidFill>
                <a:latin typeface="DM Sans" pitchFamily="2" charset="0"/>
              </a:rPr>
              <a:t>Integration with third-party cloud services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6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15214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Needs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34006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Secure, simple, scalable platform for file storage and sharing.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615214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Existing Solutions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34006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Often complex, paid, or lack customization options.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615214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Opportunity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34006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Responsive, user-friendly system with secure access and efficient handling.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Platform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Cloud-based file storage and sharing.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Technologies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frontend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Flask backend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MongoDB + GridFS storage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Inspiration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3799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Inspired by Google Drive and Dropbox.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493" y="283488"/>
            <a:ext cx="3315295" cy="2268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7860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50901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132665"/>
            <a:ext cx="340162" cy="42529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30906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Secure Login</a:t>
            </a: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1530906" y="55805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OTP-based user authentication.</a:t>
            </a:r>
            <a:endParaRPr lang="en-US" sz="1750" dirty="0"/>
          </a:p>
        </p:txBody>
      </p:sp>
      <p:sp>
        <p:nvSpPr>
          <p:cNvPr id="9" name="Shape 4"/>
          <p:cNvSpPr/>
          <p:nvPr/>
        </p:nvSpPr>
        <p:spPr>
          <a:xfrm>
            <a:off x="7428667" y="50901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737" y="5132665"/>
            <a:ext cx="340162" cy="4252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165783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File Management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165783" y="55805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Upload, view, delete, and categorize files.</a:t>
            </a:r>
            <a:endParaRPr lang="en-US" sz="1750" dirty="0"/>
          </a:p>
        </p:txBody>
      </p:sp>
      <p:sp>
        <p:nvSpPr>
          <p:cNvPr id="13" name="Shape 7"/>
          <p:cNvSpPr/>
          <p:nvPr/>
        </p:nvSpPr>
        <p:spPr>
          <a:xfrm>
            <a:off x="793790" y="64254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6467951"/>
            <a:ext cx="340162" cy="42529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530906" y="6425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Storage Tracking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1530906" y="69158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Real-time usage monitoring.</a:t>
            </a:r>
            <a:endParaRPr lang="en-US" sz="1750" dirty="0"/>
          </a:p>
        </p:txBody>
      </p:sp>
      <p:sp>
        <p:nvSpPr>
          <p:cNvPr id="17" name="Shape 10"/>
          <p:cNvSpPr/>
          <p:nvPr/>
        </p:nvSpPr>
        <p:spPr>
          <a:xfrm>
            <a:off x="7428667" y="64254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3737" y="6467951"/>
            <a:ext cx="340162" cy="425291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8165783" y="6425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Sharing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8165783" y="69158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Generate shareable links with access control.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3451" y="12930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83430" y="2923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73071" y="354651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for dynamic UI components.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133893" y="2923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069086" y="354651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Flask with REST API for server logic.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5652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Storage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83430" y="621074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MongoDB for metadata, GridFS for large files.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10765" y="5652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Authentication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4190047" y="6354907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JWT and OTP for secure login.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D55DCC-2747-00B7-6A87-6CEFEA6D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21" y="1379438"/>
            <a:ext cx="5640927" cy="5944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33105"/>
            <a:ext cx="73803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Functional Requirements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371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37970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337197"/>
            <a:ext cx="29104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OTP Authentication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28276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Secure user login via one-time password.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71498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173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File Management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0173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Upload, preview, and delete files easily.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050274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Dashboard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Storage analytics and file overview.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6280190" y="63430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385560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17306" y="6343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Link Sharing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7017306" y="683347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Generate and manage shareable file links.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829" y="571857"/>
            <a:ext cx="76883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Non-Functional Requirements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7829" y="218336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3332" y="239887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Security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43332" y="284833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Secure API communication with JWT and HTTPS.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27829" y="360449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43332" y="382000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Scalability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43332" y="426946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Modular design to support growth.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27829" y="502562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3332" y="524113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Performance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43332" y="569059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Fast async operations for responsiveness.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27829" y="644675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3332" y="666226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Accessibility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943332" y="711172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Mobile-responsive user interface.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HTML/CSS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Axios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Backend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200406" y="437995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00406" y="482215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Flask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07022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607022" y="437995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MongoDB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607022" y="482215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GridFS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01363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013638" y="437995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JWT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013638" y="482215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OTP service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1DD5E-CB1A-8A1E-34A0-45475033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698BE10-7000-D337-7AEA-413937D6634E}"/>
              </a:ext>
            </a:extLst>
          </p:cNvPr>
          <p:cNvSpPr/>
          <p:nvPr/>
        </p:nvSpPr>
        <p:spPr>
          <a:xfrm>
            <a:off x="793790" y="2108716"/>
            <a:ext cx="83861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&amp; Future Scope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0D2922BC-0EEC-93BA-5FAF-F8BEF40CD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71123"/>
            <a:ext cx="3005495" cy="1857494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9FF19964-F553-D883-41A9-0F79693FDAD3}"/>
              </a:ext>
            </a:extLst>
          </p:cNvPr>
          <p:cNvSpPr/>
          <p:nvPr/>
        </p:nvSpPr>
        <p:spPr>
          <a:xfrm>
            <a:off x="793790" y="54121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Login Page</a:t>
            </a:r>
            <a:endParaRPr lang="en-US" sz="220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3F011B85-721D-AF08-CCDF-74FF748F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271123"/>
            <a:ext cx="3005614" cy="1857494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30288978-4E2E-B13D-9C9B-AC6F4F0CD949}"/>
              </a:ext>
            </a:extLst>
          </p:cNvPr>
          <p:cNvSpPr/>
          <p:nvPr/>
        </p:nvSpPr>
        <p:spPr>
          <a:xfrm>
            <a:off x="4139446" y="54121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Dashboard View</a:t>
            </a:r>
            <a:endParaRPr lang="en-US" sz="22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C31C166E-1D0A-8CB2-DC0B-A79F75EBD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271123"/>
            <a:ext cx="3005614" cy="1857494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E78E93A7-9BE3-5889-5B4A-AC27C709770E}"/>
              </a:ext>
            </a:extLst>
          </p:cNvPr>
          <p:cNvSpPr/>
          <p:nvPr/>
        </p:nvSpPr>
        <p:spPr>
          <a:xfrm>
            <a:off x="7485221" y="5412105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Upload Interface &amp; File List</a:t>
            </a:r>
            <a:endParaRPr lang="en-US" sz="2200" dirty="0"/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120CB779-6FD2-DFE9-0C69-86C4C0AD3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271123"/>
            <a:ext cx="3005614" cy="1857494"/>
          </a:xfrm>
          <a:prstGeom prst="rect">
            <a:avLst/>
          </a:prstGeom>
        </p:spPr>
      </p:pic>
      <p:sp>
        <p:nvSpPr>
          <p:cNvPr id="10" name="Text 4">
            <a:extLst>
              <a:ext uri="{FF2B5EF4-FFF2-40B4-BE49-F238E27FC236}">
                <a16:creationId xmlns:a16="http://schemas.microsoft.com/office/drawing/2014/main" id="{B7CA17CA-D309-E0D6-41BD-B2D0DEE5ACE6}"/>
              </a:ext>
            </a:extLst>
          </p:cNvPr>
          <p:cNvSpPr/>
          <p:nvPr/>
        </p:nvSpPr>
        <p:spPr>
          <a:xfrm>
            <a:off x="10830997" y="5412105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Shareable Link Modal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040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365</Words>
  <Application>Microsoft Office PowerPoint</Application>
  <PresentationFormat>Custom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DM Sans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Soham Satpute</cp:lastModifiedBy>
  <cp:revision>4</cp:revision>
  <dcterms:created xsi:type="dcterms:W3CDTF">2025-04-21T16:40:46Z</dcterms:created>
  <dcterms:modified xsi:type="dcterms:W3CDTF">2025-04-21T17:08:56Z</dcterms:modified>
</cp:coreProperties>
</file>