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69"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B09C78-8411-46A3-91DD-C0BDC13DCA22}" v="23" dt="2025-08-04T15:26:12.9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SohamBanerjee07/AICTE_IBM_AI_AGENT.gi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a:solidFill>
                  <a:schemeClr val="accent1"/>
                </a:solidFill>
                <a:latin typeface="Arial"/>
                <a:cs typeface="Arial"/>
              </a:rPr>
              <a:t>Travel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Soham Banerjee</a:t>
            </a:r>
          </a:p>
          <a:p>
            <a:r>
              <a:rPr lang="en-US" sz="2000" b="1" dirty="0">
                <a:solidFill>
                  <a:schemeClr val="accent1">
                    <a:lumMod val="75000"/>
                  </a:schemeClr>
                </a:solidFill>
                <a:latin typeface="Arial" pitchFamily="34" charset="0"/>
                <a:cs typeface="Arial" pitchFamily="34" charset="0"/>
              </a:rPr>
              <a:t>Student name : Soham Banerjee</a:t>
            </a:r>
          </a:p>
          <a:p>
            <a:r>
              <a:rPr lang="en-US" sz="2000" b="1" dirty="0">
                <a:solidFill>
                  <a:schemeClr val="accent1">
                    <a:lumMod val="75000"/>
                  </a:schemeClr>
                </a:solidFill>
                <a:latin typeface="Arial"/>
                <a:cs typeface="Arial"/>
              </a:rPr>
              <a:t>College Name &amp; Department : : MCKV Institute of Engineering-CSE-AIML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descr="A screenshot of a computer">
            <a:extLst>
              <a:ext uri="{FF2B5EF4-FFF2-40B4-BE49-F238E27FC236}">
                <a16:creationId xmlns:a16="http://schemas.microsoft.com/office/drawing/2014/main" id="{2D34A617-BC08-5274-E9B4-F4667CDA71C1}"/>
              </a:ext>
            </a:extLst>
          </p:cNvPr>
          <p:cNvPicPr>
            <a:picLocks noChangeAspect="1"/>
          </p:cNvPicPr>
          <p:nvPr/>
        </p:nvPicPr>
        <p:blipFill>
          <a:blip r:embed="rId2"/>
          <a:stretch>
            <a:fillRect/>
          </a:stretch>
        </p:blipFill>
        <p:spPr>
          <a:xfrm>
            <a:off x="2416480" y="967304"/>
            <a:ext cx="6009891" cy="5600707"/>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descr="A screenshot of a computer">
            <a:extLst>
              <a:ext uri="{FF2B5EF4-FFF2-40B4-BE49-F238E27FC236}">
                <a16:creationId xmlns:a16="http://schemas.microsoft.com/office/drawing/2014/main" id="{6704CA5C-38CE-6572-D6B2-3254D04E3863}"/>
              </a:ext>
            </a:extLst>
          </p:cNvPr>
          <p:cNvPicPr>
            <a:picLocks noChangeAspect="1"/>
          </p:cNvPicPr>
          <p:nvPr/>
        </p:nvPicPr>
        <p:blipFill>
          <a:blip r:embed="rId2"/>
          <a:stretch>
            <a:fillRect/>
          </a:stretch>
        </p:blipFill>
        <p:spPr>
          <a:xfrm>
            <a:off x="2138305" y="2209800"/>
            <a:ext cx="7056495" cy="4213632"/>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The AI-powered Travel Planner Agent simplifies and enhances the travel planning process by delivering personalized, real-time, and optimized solutions. By integrating transport, accommodation, weather updates, maps, and local guides into a single intelligent platform, it eliminates the need for multiple tools and manual planning. This smart assistant not only improves efficiency and convenience but also ensures a smooth and enjoyable travel experience tailored to each user's needs.</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r>
              <a:rPr lang="en-US" sz="2800" dirty="0"/>
              <a:t> </a:t>
            </a:r>
            <a:r>
              <a:rPr lang="en-US" sz="2800" b="1" dirty="0"/>
              <a:t>Voice Assistant Integration</a:t>
            </a:r>
            <a:r>
              <a:rPr lang="en-US" sz="2800" dirty="0"/>
              <a:t> – Enable voice-based trip planning using NLP for hands-free interaction.</a:t>
            </a:r>
          </a:p>
          <a:p>
            <a:r>
              <a:rPr lang="en-US" sz="2800" dirty="0"/>
              <a:t> </a:t>
            </a:r>
            <a:r>
              <a:rPr lang="en-US" sz="2800" b="1" dirty="0"/>
              <a:t>AI Learning &amp; Personalization</a:t>
            </a:r>
            <a:r>
              <a:rPr lang="en-US" sz="2800" dirty="0"/>
              <a:t> – Use machine learning to improve recommendations over time based on user feedback and behavior.</a:t>
            </a:r>
          </a:p>
          <a:p>
            <a:r>
              <a:rPr lang="en-US" sz="2800" dirty="0"/>
              <a:t> </a:t>
            </a:r>
            <a:r>
              <a:rPr lang="en-US" sz="2800" b="1" dirty="0"/>
              <a:t>Multilingual Support</a:t>
            </a:r>
            <a:r>
              <a:rPr lang="en-US" sz="2800" dirty="0"/>
              <a:t> – Expand accessibility by supporting regional and international languages.</a:t>
            </a:r>
          </a:p>
          <a:p>
            <a:r>
              <a:rPr lang="en-US" sz="2800" dirty="0"/>
              <a:t> </a:t>
            </a:r>
            <a:r>
              <a:rPr lang="en-US" sz="2800" b="1" dirty="0"/>
              <a:t>Calendar &amp; Email Sync</a:t>
            </a:r>
            <a:r>
              <a:rPr lang="en-US" sz="2800" dirty="0"/>
              <a:t> – Auto-sync with user calendars and emails to manage schedules and bookings seamlessly.</a:t>
            </a:r>
          </a:p>
          <a:p>
            <a:r>
              <a:rPr lang="en-US" sz="2800" dirty="0"/>
              <a:t> </a:t>
            </a:r>
            <a:r>
              <a:rPr lang="en-US" sz="2800" b="1" dirty="0"/>
              <a:t>AR/VR Integration</a:t>
            </a:r>
            <a:r>
              <a:rPr lang="en-US" sz="2800" dirty="0"/>
              <a:t> – Offer virtual tours of destinations for better decision-making.</a:t>
            </a:r>
          </a:p>
          <a:p>
            <a:r>
              <a:rPr lang="en-US" sz="2800" dirty="0"/>
              <a:t> </a:t>
            </a:r>
            <a:r>
              <a:rPr lang="en-US" sz="2800" b="1" dirty="0"/>
              <a:t>Smart Packing &amp; Budget Assistant</a:t>
            </a:r>
            <a:r>
              <a:rPr lang="en-US" sz="2800" dirty="0"/>
              <a:t> – Add features that suggest what to pack and track expenses during the trip.</a:t>
            </a:r>
          </a:p>
          <a:p>
            <a:r>
              <a:rPr lang="en-US" sz="2800" dirty="0"/>
              <a:t> </a:t>
            </a:r>
            <a:r>
              <a:rPr lang="en-US" sz="2800" b="1" dirty="0"/>
              <a:t>Enhanced Security Features</a:t>
            </a:r>
            <a:r>
              <a:rPr lang="en-US" sz="2800" dirty="0"/>
              <a:t> – Include travel advisories, safety tips, and emergency contact support based on location.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Picture 8">
            <a:extLst>
              <a:ext uri="{FF2B5EF4-FFF2-40B4-BE49-F238E27FC236}">
                <a16:creationId xmlns:a16="http://schemas.microsoft.com/office/drawing/2014/main" id="{57523AED-9D0D-8D34-CD5B-7F5F07CC6B46}"/>
              </a:ext>
            </a:extLst>
          </p:cNvPr>
          <p:cNvPicPr>
            <a:picLocks noChangeAspect="1"/>
          </p:cNvPicPr>
          <p:nvPr/>
        </p:nvPicPr>
        <p:blipFill>
          <a:blip r:embed="rId2"/>
          <a:stretch>
            <a:fillRect/>
          </a:stretch>
        </p:blipFill>
        <p:spPr>
          <a:xfrm>
            <a:off x="2274713" y="1232452"/>
            <a:ext cx="7077105" cy="53108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1F5E109-E111-BF86-3559-155903D5DC34}"/>
              </a:ext>
            </a:extLst>
          </p:cNvPr>
          <p:cNvPicPr>
            <a:picLocks noChangeAspect="1"/>
          </p:cNvPicPr>
          <p:nvPr/>
        </p:nvPicPr>
        <p:blipFill>
          <a:blip r:embed="rId2"/>
          <a:stretch>
            <a:fillRect/>
          </a:stretch>
        </p:blipFill>
        <p:spPr>
          <a:xfrm>
            <a:off x="2312675" y="1454711"/>
            <a:ext cx="7080708" cy="4366726"/>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GitHub Link:</a:t>
            </a:r>
            <a:r>
              <a:rPr lang="en-IN" dirty="0">
                <a:hlinkClick r:id="rId2"/>
              </a:rPr>
              <a:t> https://github.com/SohamBanerjee07/AICTE_IBM_AI_AGENT.git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482520"/>
            <a:ext cx="11029615" cy="4673324"/>
          </a:xfrm>
        </p:spPr>
        <p:txBody>
          <a:bodyPr>
            <a:normAutofit fontScale="85000" lnSpcReduction="10000"/>
          </a:bodyPr>
          <a:lstStyle/>
          <a:p>
            <a:pPr marL="0" indent="0">
              <a:buNone/>
            </a:pPr>
            <a:r>
              <a:rPr lang="en-US" sz="1600" dirty="0"/>
              <a:t>Planning a trip can be a time-consuming and complex task involving the coordination of multiple factors such as destinations, accommodations, transport options, weather conditions, budget constraints, and personal preferences. Traditional travel planning methods often require the use of multiple tools and platforms, leading to inefficiencies, missed opportunities, and increased user frustration.</a:t>
            </a:r>
          </a:p>
          <a:p>
            <a:pPr marL="0" indent="0">
              <a:buNone/>
            </a:pPr>
            <a:endParaRPr lang="en-US" sz="1600" dirty="0"/>
          </a:p>
          <a:p>
            <a:pPr marL="0" indent="0">
              <a:buNone/>
            </a:pPr>
            <a:r>
              <a:rPr lang="en-US" sz="1600" dirty="0">
                <a:latin typeface="Calibri"/>
                <a:ea typeface="+mn-lt"/>
                <a:cs typeface="+mn-lt"/>
              </a:rPr>
              <a:t>Proposed Solution:</a:t>
            </a:r>
          </a:p>
          <a:p>
            <a:pPr marL="0" indent="0">
              <a:buNone/>
            </a:pPr>
            <a:br>
              <a:rPr lang="en-US" sz="1600" dirty="0">
                <a:latin typeface="Calibri"/>
                <a:ea typeface="+mn-lt"/>
                <a:cs typeface="+mn-lt"/>
              </a:rPr>
            </a:br>
            <a:r>
              <a:rPr lang="en-US" sz="1600" dirty="0"/>
              <a:t>To simplify this, we propose an </a:t>
            </a:r>
            <a:r>
              <a:rPr lang="en-US" sz="1600" b="1" dirty="0"/>
              <a:t>AI-powered Travel Planner Agent</a:t>
            </a:r>
            <a:r>
              <a:rPr lang="en-US" sz="1600" dirty="0"/>
              <a:t> that uses real-time data to:</a:t>
            </a:r>
          </a:p>
          <a:p>
            <a:r>
              <a:rPr lang="en-US" sz="1600" dirty="0"/>
              <a:t>Suggest destinations</a:t>
            </a:r>
          </a:p>
          <a:p>
            <a:r>
              <a:rPr lang="en-US" sz="1600" dirty="0"/>
              <a:t>Build personalized itineraries</a:t>
            </a:r>
          </a:p>
          <a:p>
            <a:r>
              <a:rPr lang="en-US" sz="1600" dirty="0"/>
              <a:t>Recommend transport and stays</a:t>
            </a:r>
          </a:p>
          <a:p>
            <a:r>
              <a:rPr lang="en-US" sz="1600" dirty="0"/>
              <a:t>Integrate maps, weather, and local guides</a:t>
            </a:r>
          </a:p>
          <a:p>
            <a:r>
              <a:rPr lang="en-US" sz="1600" dirty="0"/>
              <a:t>Manage bookings and send alerts</a:t>
            </a:r>
          </a:p>
          <a:p>
            <a:r>
              <a:rPr lang="en-US" sz="1600" dirty="0"/>
              <a:t>This agent aims to deliver a seamless, efficient, and intelligent travel planning experience tailored to user preferences and constraints.</a:t>
            </a:r>
          </a:p>
          <a:p>
            <a:pPr marL="0" indent="0">
              <a:buNone/>
            </a:pP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412946"/>
            <a:ext cx="11029615" cy="4673324"/>
          </a:xfrm>
        </p:spPr>
        <p:txBody>
          <a:bodyPr>
            <a:norm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Personalized Plans</a:t>
            </a:r>
            <a:r>
              <a:rPr lang="en-US" sz="2400" dirty="0">
                <a:latin typeface="Calibri" panose="020F0502020204030204" pitchFamily="34" charset="0"/>
                <a:ea typeface="Calibri" panose="020F0502020204030204" pitchFamily="34" charset="0"/>
                <a:cs typeface="Calibri" panose="020F0502020204030204" pitchFamily="34" charset="0"/>
              </a:rPr>
              <a:t> – Tailored suggestions based on user preferences and budget</a:t>
            </a:r>
          </a:p>
          <a:p>
            <a:r>
              <a:rPr lang="en-US" sz="2400" b="1" dirty="0">
                <a:latin typeface="Calibri" panose="020F0502020204030204" pitchFamily="34" charset="0"/>
                <a:ea typeface="Calibri" panose="020F0502020204030204" pitchFamily="34" charset="0"/>
                <a:cs typeface="Calibri" panose="020F0502020204030204" pitchFamily="34" charset="0"/>
              </a:rPr>
              <a:t> Real-Time Data</a:t>
            </a:r>
            <a:r>
              <a:rPr lang="en-US" sz="2400" dirty="0">
                <a:latin typeface="Calibri" panose="020F0502020204030204" pitchFamily="34" charset="0"/>
                <a:ea typeface="Calibri" panose="020F0502020204030204" pitchFamily="34" charset="0"/>
                <a:cs typeface="Calibri" panose="020F0502020204030204" pitchFamily="34" charset="0"/>
              </a:rPr>
              <a:t> – Live updates for weather, transport, and local events</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Smart Itinerary</a:t>
            </a:r>
            <a:r>
              <a:rPr lang="en-US" sz="2400" dirty="0">
                <a:latin typeface="Calibri" panose="020F0502020204030204" pitchFamily="34" charset="0"/>
                <a:ea typeface="Calibri" panose="020F0502020204030204" pitchFamily="34" charset="0"/>
                <a:cs typeface="Calibri" panose="020F0502020204030204" pitchFamily="34" charset="0"/>
              </a:rPr>
              <a:t> – Optimizes routes and schedules automatically</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All-in-One</a:t>
            </a:r>
            <a:r>
              <a:rPr lang="en-US" sz="2400" dirty="0">
                <a:latin typeface="Calibri" panose="020F0502020204030204" pitchFamily="34" charset="0"/>
                <a:ea typeface="Calibri" panose="020F0502020204030204" pitchFamily="34" charset="0"/>
                <a:cs typeface="Calibri" panose="020F0502020204030204" pitchFamily="34" charset="0"/>
              </a:rPr>
              <a:t> – Combines maps, guides, booking, and alerts in one platform</a:t>
            </a:r>
          </a:p>
          <a:p>
            <a:r>
              <a:rPr lang="en-US" sz="2400" dirty="0">
                <a:latin typeface="Calibri" panose="020F0502020204030204" pitchFamily="34" charset="0"/>
                <a:ea typeface="Calibri" panose="020F0502020204030204" pitchFamily="34" charset="0"/>
                <a:cs typeface="Calibri" panose="020F0502020204030204" pitchFamily="34" charset="0"/>
              </a:rPr>
              <a:t> </a:t>
            </a:r>
            <a:r>
              <a:rPr lang="en-US" sz="2400" b="1" dirty="0">
                <a:latin typeface="Calibri" panose="020F0502020204030204" pitchFamily="34" charset="0"/>
                <a:ea typeface="Calibri" panose="020F0502020204030204" pitchFamily="34" charset="0"/>
                <a:cs typeface="Calibri" panose="020F0502020204030204" pitchFamily="34" charset="0"/>
              </a:rPr>
              <a:t>Dynamic Alerts</a:t>
            </a:r>
            <a:r>
              <a:rPr lang="en-US" sz="2400" dirty="0">
                <a:latin typeface="Calibri" panose="020F0502020204030204" pitchFamily="34" charset="0"/>
                <a:ea typeface="Calibri" panose="020F0502020204030204" pitchFamily="34" charset="0"/>
                <a:cs typeface="Calibri" panose="020F0502020204030204" pitchFamily="34" charset="0"/>
              </a:rPr>
              <a:t> – Notifies users about delays, changes, or better deals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5" name="Rectangle 2">
            <a:extLst>
              <a:ext uri="{FF2B5EF4-FFF2-40B4-BE49-F238E27FC236}">
                <a16:creationId xmlns:a16="http://schemas.microsoft.com/office/drawing/2014/main" id="{4BE6CB3E-49EF-AAFA-FADB-8C28AE321DDF}"/>
              </a:ext>
            </a:extLst>
          </p:cNvPr>
          <p:cNvSpPr>
            <a:spLocks noGrp="1" noChangeArrowheads="1"/>
          </p:cNvSpPr>
          <p:nvPr>
            <p:ph idx="1"/>
          </p:nvPr>
        </p:nvSpPr>
        <p:spPr bwMode="auto">
          <a:xfrm>
            <a:off x="581192" y="2069030"/>
            <a:ext cx="1078058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Frequent Travelers</a:t>
            </a:r>
            <a:r>
              <a:rPr kumimoji="0" lang="en-US" altLang="en-US" sz="1800" b="0" i="0" u="none" strike="noStrike" cap="none" normalizeH="0" baseline="0" dirty="0">
                <a:ln>
                  <a:noFill/>
                </a:ln>
                <a:solidFill>
                  <a:schemeClr val="tx1"/>
                </a:solidFill>
                <a:effectLst/>
                <a:latin typeface="Arial" panose="020B0604020202020204" pitchFamily="34" charset="0"/>
              </a:rPr>
              <a:t> – Business professionals or digital nomads needing efficient trip planning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Families and Groups</a:t>
            </a:r>
            <a:r>
              <a:rPr kumimoji="0" lang="en-US" altLang="en-US" sz="1800" b="0" i="0" u="none" strike="noStrike" cap="none" normalizeH="0" baseline="0" dirty="0">
                <a:ln>
                  <a:noFill/>
                </a:ln>
                <a:solidFill>
                  <a:schemeClr val="tx1"/>
                </a:solidFill>
                <a:effectLst/>
                <a:latin typeface="Arial" panose="020B0604020202020204" pitchFamily="34" charset="0"/>
              </a:rPr>
              <a:t> – Users looking for personalized, organized, and safe travel experiences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Students and Budget Travelers</a:t>
            </a:r>
            <a:r>
              <a:rPr kumimoji="0" lang="en-US" altLang="en-US" sz="1800" b="0" i="0" u="none" strike="noStrike" cap="none" normalizeH="0" baseline="0" dirty="0">
                <a:ln>
                  <a:noFill/>
                </a:ln>
                <a:solidFill>
                  <a:schemeClr val="tx1"/>
                </a:solidFill>
                <a:effectLst/>
                <a:latin typeface="Arial" panose="020B0604020202020204" pitchFamily="34" charset="0"/>
              </a:rPr>
              <a:t> – Those seeking affordable and optimized travel plans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Solo Travelers and Explorers</a:t>
            </a:r>
            <a:r>
              <a:rPr kumimoji="0" lang="en-US" altLang="en-US" sz="1800" b="0" i="0" u="none" strike="noStrike" cap="none" normalizeH="0" baseline="0" dirty="0">
                <a:ln>
                  <a:noFill/>
                </a:ln>
                <a:solidFill>
                  <a:schemeClr val="tx1"/>
                </a:solidFill>
                <a:effectLst/>
                <a:latin typeface="Arial" panose="020B0604020202020204" pitchFamily="34" charset="0"/>
              </a:rPr>
              <a:t> – Users exploring new places with real-time guidance and safety alerts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Vacation Planners</a:t>
            </a:r>
            <a:r>
              <a:rPr kumimoji="0" lang="en-US" altLang="en-US" sz="1800" b="0" i="0" u="none" strike="noStrike" cap="none" normalizeH="0" baseline="0" dirty="0">
                <a:ln>
                  <a:noFill/>
                </a:ln>
                <a:solidFill>
                  <a:schemeClr val="tx1"/>
                </a:solidFill>
                <a:effectLst/>
                <a:latin typeface="Arial" panose="020B0604020202020204" pitchFamily="34" charset="0"/>
              </a:rPr>
              <a:t> – Casual travelers planning holidays with ease and minimal effort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Tech-Savvy Users</a:t>
            </a:r>
            <a:r>
              <a:rPr kumimoji="0" lang="en-US" altLang="en-US" sz="1800" b="0" i="0" u="none" strike="noStrike" cap="none" normalizeH="0" baseline="0" dirty="0">
                <a:ln>
                  <a:noFill/>
                </a:ln>
                <a:solidFill>
                  <a:schemeClr val="tx1"/>
                </a:solidFill>
                <a:effectLst/>
                <a:latin typeface="Arial" panose="020B0604020202020204" pitchFamily="34" charset="0"/>
              </a:rPr>
              <a:t> – People who prefer AI-powered, app-based, and voice-driven travel assistance</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10" name="Picture 9">
            <a:extLst>
              <a:ext uri="{FF2B5EF4-FFF2-40B4-BE49-F238E27FC236}">
                <a16:creationId xmlns:a16="http://schemas.microsoft.com/office/drawing/2014/main" id="{3C6B6A08-BADF-6587-F35E-7E3B2407C592}"/>
              </a:ext>
            </a:extLst>
          </p:cNvPr>
          <p:cNvPicPr>
            <a:picLocks noChangeAspect="1"/>
          </p:cNvPicPr>
          <p:nvPr/>
        </p:nvPicPr>
        <p:blipFill>
          <a:blip r:embed="rId2"/>
          <a:stretch>
            <a:fillRect/>
          </a:stretch>
        </p:blipFill>
        <p:spPr>
          <a:xfrm>
            <a:off x="2874905" y="1232452"/>
            <a:ext cx="5706609" cy="504134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descr="A screenshot of a computer">
            <a:extLst>
              <a:ext uri="{FF2B5EF4-FFF2-40B4-BE49-F238E27FC236}">
                <a16:creationId xmlns:a16="http://schemas.microsoft.com/office/drawing/2014/main" id="{0980A63E-37B9-0C18-42EE-9D0967EF0ABC}"/>
              </a:ext>
            </a:extLst>
          </p:cNvPr>
          <p:cNvPicPr>
            <a:picLocks noGrp="1" noChangeAspect="1"/>
          </p:cNvPicPr>
          <p:nvPr>
            <p:ph idx="1"/>
          </p:nvPr>
        </p:nvPicPr>
        <p:blipFill>
          <a:blip r:embed="rId2"/>
          <a:stretch>
            <a:fillRect/>
          </a:stretch>
        </p:blipFill>
        <p:spPr>
          <a:xfrm>
            <a:off x="3105116" y="997449"/>
            <a:ext cx="5737434" cy="5323268"/>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1293</TotalTime>
  <Words>605</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Travel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sohambanerjee603@hotmail.com</cp:lastModifiedBy>
  <cp:revision>148</cp:revision>
  <dcterms:created xsi:type="dcterms:W3CDTF">2021-05-26T16:50:10Z</dcterms:created>
  <dcterms:modified xsi:type="dcterms:W3CDTF">2025-08-04T15:46:03Z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