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7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139" y="-77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B7374-C338-4D88-9639-45A1EAE3504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32104E-D8FD-4409-91E1-34A0FA28EFE6}">
      <dgm:prSet phldrT="[Text]"/>
      <dgm:spPr/>
      <dgm:t>
        <a:bodyPr/>
        <a:lstStyle/>
        <a:p>
          <a:r>
            <a:rPr lang="en-US" dirty="0" smtClean="0"/>
            <a:t>Personalized Job Matching</a:t>
          </a:r>
          <a:endParaRPr lang="en-US" dirty="0"/>
        </a:p>
      </dgm:t>
    </dgm:pt>
    <dgm:pt modelId="{55F31F6E-BA3F-43BD-8D7F-37CD8B3C005D}" type="parTrans" cxnId="{8052C7BB-B43D-437E-AB60-3D4F4FEB0FC8}">
      <dgm:prSet/>
      <dgm:spPr/>
      <dgm:t>
        <a:bodyPr/>
        <a:lstStyle/>
        <a:p>
          <a:endParaRPr lang="en-US"/>
        </a:p>
      </dgm:t>
    </dgm:pt>
    <dgm:pt modelId="{3729E13B-5D0A-4FD4-9DC0-96CC55B7ACC7}" type="sibTrans" cxnId="{8052C7BB-B43D-437E-AB60-3D4F4FEB0FC8}">
      <dgm:prSet/>
      <dgm:spPr/>
      <dgm:t>
        <a:bodyPr/>
        <a:lstStyle/>
        <a:p>
          <a:endParaRPr lang="en-US"/>
        </a:p>
      </dgm:t>
    </dgm:pt>
    <dgm:pt modelId="{818ECD8B-A1B7-4B13-BA9A-617DA05822B5}">
      <dgm:prSet phldrT="[Text]"/>
      <dgm:spPr/>
      <dgm:t>
        <a:bodyPr/>
        <a:lstStyle/>
        <a:p>
          <a:r>
            <a:rPr lang="en-US" dirty="0" smtClean="0"/>
            <a:t>Utilizing NLP and machine learning to align user profiles with suitable opportunities.</a:t>
          </a:r>
          <a:endParaRPr lang="en-US" dirty="0"/>
        </a:p>
      </dgm:t>
    </dgm:pt>
    <dgm:pt modelId="{477A1696-F897-49DF-BA52-D0BC865A7D14}" type="parTrans" cxnId="{718FFDED-915C-47E3-95A8-17FEA54EAD71}">
      <dgm:prSet/>
      <dgm:spPr/>
      <dgm:t>
        <a:bodyPr/>
        <a:lstStyle/>
        <a:p>
          <a:endParaRPr lang="en-US"/>
        </a:p>
      </dgm:t>
    </dgm:pt>
    <dgm:pt modelId="{701EAFCD-8A59-4FC0-B5AB-56EBB304519B}" type="sibTrans" cxnId="{718FFDED-915C-47E3-95A8-17FEA54EAD71}">
      <dgm:prSet/>
      <dgm:spPr/>
      <dgm:t>
        <a:bodyPr/>
        <a:lstStyle/>
        <a:p>
          <a:endParaRPr lang="en-US"/>
        </a:p>
      </dgm:t>
    </dgm:pt>
    <dgm:pt modelId="{A802070A-D9D5-4ACF-9209-E9CD4DF7148F}">
      <dgm:prSet phldrT="[Text]"/>
      <dgm:spPr/>
      <dgm:t>
        <a:bodyPr/>
        <a:lstStyle/>
        <a:p>
          <a:r>
            <a:rPr lang="en-US" dirty="0" smtClean="0"/>
            <a:t>Resume Analysis</a:t>
          </a:r>
          <a:endParaRPr lang="en-US" dirty="0"/>
        </a:p>
      </dgm:t>
    </dgm:pt>
    <dgm:pt modelId="{91D2E6E7-D386-45AB-AEA9-646899852C9E}" type="parTrans" cxnId="{580FE1FD-9B02-44FE-AAE6-0E8ABCEE8923}">
      <dgm:prSet/>
      <dgm:spPr/>
      <dgm:t>
        <a:bodyPr/>
        <a:lstStyle/>
        <a:p>
          <a:endParaRPr lang="en-US"/>
        </a:p>
      </dgm:t>
    </dgm:pt>
    <dgm:pt modelId="{AD7CBD8A-B51F-4CCB-9B53-E8700AEACD25}" type="sibTrans" cxnId="{580FE1FD-9B02-44FE-AAE6-0E8ABCEE8923}">
      <dgm:prSet/>
      <dgm:spPr/>
      <dgm:t>
        <a:bodyPr/>
        <a:lstStyle/>
        <a:p>
          <a:endParaRPr lang="en-US"/>
        </a:p>
      </dgm:t>
    </dgm:pt>
    <dgm:pt modelId="{286B0A5F-5662-4D8D-8196-964460B8699F}">
      <dgm:prSet phldrT="[Text]"/>
      <dgm:spPr/>
      <dgm:t>
        <a:bodyPr/>
        <a:lstStyle/>
        <a:p>
          <a:r>
            <a:rPr lang="en-US" dirty="0" smtClean="0"/>
            <a:t>Offering feedback and improvements to enhance ATS compatibility.</a:t>
          </a:r>
          <a:endParaRPr lang="en-US" dirty="0"/>
        </a:p>
      </dgm:t>
    </dgm:pt>
    <dgm:pt modelId="{FDB2681A-CA07-428E-9F44-026BE5631033}" type="parTrans" cxnId="{D3337389-5912-4CA7-A526-B9840D560566}">
      <dgm:prSet/>
      <dgm:spPr/>
      <dgm:t>
        <a:bodyPr/>
        <a:lstStyle/>
        <a:p>
          <a:endParaRPr lang="en-US"/>
        </a:p>
      </dgm:t>
    </dgm:pt>
    <dgm:pt modelId="{23283348-1EBD-4F4A-9B6B-2DA2A454091A}" type="sibTrans" cxnId="{D3337389-5912-4CA7-A526-B9840D560566}">
      <dgm:prSet/>
      <dgm:spPr/>
      <dgm:t>
        <a:bodyPr/>
        <a:lstStyle/>
        <a:p>
          <a:endParaRPr lang="en-US"/>
        </a:p>
      </dgm:t>
    </dgm:pt>
    <dgm:pt modelId="{92C41543-14B7-456B-A118-46FFA2344CCB}">
      <dgm:prSet phldrT="[Text]"/>
      <dgm:spPr/>
      <dgm:t>
        <a:bodyPr/>
        <a:lstStyle/>
        <a:p>
          <a:r>
            <a:rPr lang="en-US" dirty="0" smtClean="0"/>
            <a:t>Skill Gap Identification</a:t>
          </a:r>
          <a:endParaRPr lang="en-US" dirty="0"/>
        </a:p>
      </dgm:t>
    </dgm:pt>
    <dgm:pt modelId="{14919BDC-3063-4F06-A571-B29F8DEAA3B6}" type="parTrans" cxnId="{547D5D79-2BF3-4228-BF3A-1FE5F36D5E8E}">
      <dgm:prSet/>
      <dgm:spPr/>
      <dgm:t>
        <a:bodyPr/>
        <a:lstStyle/>
        <a:p>
          <a:endParaRPr lang="en-US"/>
        </a:p>
      </dgm:t>
    </dgm:pt>
    <dgm:pt modelId="{EB9B0B63-DFE2-479D-92A7-080907A1EC93}" type="sibTrans" cxnId="{547D5D79-2BF3-4228-BF3A-1FE5F36D5E8E}">
      <dgm:prSet/>
      <dgm:spPr/>
      <dgm:t>
        <a:bodyPr/>
        <a:lstStyle/>
        <a:p>
          <a:endParaRPr lang="en-US"/>
        </a:p>
      </dgm:t>
    </dgm:pt>
    <dgm:pt modelId="{C4891204-8AAB-42EE-9F11-CA726FD0093B}">
      <dgm:prSet phldrT="[Text]"/>
      <dgm:spPr/>
      <dgm:t>
        <a:bodyPr/>
        <a:lstStyle/>
        <a:p>
          <a:r>
            <a:rPr lang="en-US" dirty="0" smtClean="0"/>
            <a:t>Highlighting areas for development and suggesting relevant courses.</a:t>
          </a:r>
          <a:endParaRPr lang="en-US" dirty="0"/>
        </a:p>
      </dgm:t>
    </dgm:pt>
    <dgm:pt modelId="{901C4AE4-09DC-41E4-B286-B5A584ADBFFA}" type="parTrans" cxnId="{76D590DF-C0F5-42C6-9D23-B27207239686}">
      <dgm:prSet/>
      <dgm:spPr/>
      <dgm:t>
        <a:bodyPr/>
        <a:lstStyle/>
        <a:p>
          <a:endParaRPr lang="en-US"/>
        </a:p>
      </dgm:t>
    </dgm:pt>
    <dgm:pt modelId="{1F87C9DE-3FB3-42B7-A5BE-64AD0FE4F2F9}" type="sibTrans" cxnId="{76D590DF-C0F5-42C6-9D23-B27207239686}">
      <dgm:prSet/>
      <dgm:spPr/>
      <dgm:t>
        <a:bodyPr/>
        <a:lstStyle/>
        <a:p>
          <a:endParaRPr lang="en-US"/>
        </a:p>
      </dgm:t>
    </dgm:pt>
    <dgm:pt modelId="{5C01BA4D-C77A-452C-B31C-0A1726A0D67B}" type="pres">
      <dgm:prSet presAssocID="{0A1B7374-C338-4D88-9639-45A1EAE3504E}" presName="Name0" presStyleCnt="0">
        <dgm:presLayoutVars>
          <dgm:dir/>
          <dgm:animLvl val="lvl"/>
          <dgm:resizeHandles val="exact"/>
        </dgm:presLayoutVars>
      </dgm:prSet>
      <dgm:spPr/>
    </dgm:pt>
    <dgm:pt modelId="{D2BCF1C2-35D9-4D3D-8910-7BC86C52A568}" type="pres">
      <dgm:prSet presAssocID="{6032104E-D8FD-4409-91E1-34A0FA28EFE6}" presName="composite" presStyleCnt="0"/>
      <dgm:spPr/>
    </dgm:pt>
    <dgm:pt modelId="{720B6B85-7CCE-4A51-A942-C3DD64A4DAA4}" type="pres">
      <dgm:prSet presAssocID="{6032104E-D8FD-4409-91E1-34A0FA28EFE6}" presName="parTx" presStyleLbl="alignNode1" presStyleIdx="0" presStyleCnt="3" custScaleX="100954" custLinFactNeighborX="-189" custLinFactNeighborY="-48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D0D66A-97EB-4689-A04A-9EF6E87800E7}" type="pres">
      <dgm:prSet presAssocID="{6032104E-D8FD-4409-91E1-34A0FA28EFE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4871F-78A9-4981-AC15-55B837C2975B}" type="pres">
      <dgm:prSet presAssocID="{3729E13B-5D0A-4FD4-9DC0-96CC55B7ACC7}" presName="space" presStyleCnt="0"/>
      <dgm:spPr/>
    </dgm:pt>
    <dgm:pt modelId="{A8D5FCDB-ECDA-4404-8810-B537F25DB956}" type="pres">
      <dgm:prSet presAssocID="{A802070A-D9D5-4ACF-9209-E9CD4DF7148F}" presName="composite" presStyleCnt="0"/>
      <dgm:spPr/>
    </dgm:pt>
    <dgm:pt modelId="{498038B3-BC56-4C06-827A-6FA3E8DC001A}" type="pres">
      <dgm:prSet presAssocID="{A802070A-D9D5-4ACF-9209-E9CD4DF7148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45199-F5BD-4559-827C-8CB34F573361}" type="pres">
      <dgm:prSet presAssocID="{A802070A-D9D5-4ACF-9209-E9CD4DF7148F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23F14C-8F38-40DD-ADB2-C277746FC618}" type="pres">
      <dgm:prSet presAssocID="{AD7CBD8A-B51F-4CCB-9B53-E8700AEACD25}" presName="space" presStyleCnt="0"/>
      <dgm:spPr/>
    </dgm:pt>
    <dgm:pt modelId="{6C647D1F-8828-4688-A6FC-DDCBDAB721B5}" type="pres">
      <dgm:prSet presAssocID="{92C41543-14B7-456B-A118-46FFA2344CCB}" presName="composite" presStyleCnt="0"/>
      <dgm:spPr/>
    </dgm:pt>
    <dgm:pt modelId="{132F5786-EBD4-40B0-AB69-F4C3A9DB5BCF}" type="pres">
      <dgm:prSet presAssocID="{92C41543-14B7-456B-A118-46FFA2344CCB}" presName="parTx" presStyleLbl="alignNode1" presStyleIdx="2" presStyleCnt="3" custLinFactNeighborX="-61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3F976-1A1C-42B7-9722-C0E39A947082}" type="pres">
      <dgm:prSet presAssocID="{92C41543-14B7-456B-A118-46FFA2344CCB}" presName="desTx" presStyleLbl="alignAccFollowNode1" presStyleIdx="2" presStyleCnt="3" custLinFactNeighborX="-5479" custLinFactNeighborY="21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52C7BB-B43D-437E-AB60-3D4F4FEB0FC8}" srcId="{0A1B7374-C338-4D88-9639-45A1EAE3504E}" destId="{6032104E-D8FD-4409-91E1-34A0FA28EFE6}" srcOrd="0" destOrd="0" parTransId="{55F31F6E-BA3F-43BD-8D7F-37CD8B3C005D}" sibTransId="{3729E13B-5D0A-4FD4-9DC0-96CC55B7ACC7}"/>
    <dgm:cxn modelId="{12C14C0D-9A2F-48C3-8C41-45F162B66A0C}" type="presOf" srcId="{818ECD8B-A1B7-4B13-BA9A-617DA05822B5}" destId="{16D0D66A-97EB-4689-A04A-9EF6E87800E7}" srcOrd="0" destOrd="0" presId="urn:microsoft.com/office/officeart/2005/8/layout/hList1"/>
    <dgm:cxn modelId="{C5ED1BA4-102D-4294-8C36-218C26371D09}" type="presOf" srcId="{6032104E-D8FD-4409-91E1-34A0FA28EFE6}" destId="{720B6B85-7CCE-4A51-A942-C3DD64A4DAA4}" srcOrd="0" destOrd="0" presId="urn:microsoft.com/office/officeart/2005/8/layout/hList1"/>
    <dgm:cxn modelId="{E724442E-C7E2-48EB-AEEE-8848E7C59C1A}" type="presOf" srcId="{0A1B7374-C338-4D88-9639-45A1EAE3504E}" destId="{5C01BA4D-C77A-452C-B31C-0A1726A0D67B}" srcOrd="0" destOrd="0" presId="urn:microsoft.com/office/officeart/2005/8/layout/hList1"/>
    <dgm:cxn modelId="{D3337389-5912-4CA7-A526-B9840D560566}" srcId="{A802070A-D9D5-4ACF-9209-E9CD4DF7148F}" destId="{286B0A5F-5662-4D8D-8196-964460B8699F}" srcOrd="0" destOrd="0" parTransId="{FDB2681A-CA07-428E-9F44-026BE5631033}" sibTransId="{23283348-1EBD-4F4A-9B6B-2DA2A454091A}"/>
    <dgm:cxn modelId="{F0E96C32-D18F-42DE-9BF7-0E7B375D71C2}" type="presOf" srcId="{92C41543-14B7-456B-A118-46FFA2344CCB}" destId="{132F5786-EBD4-40B0-AB69-F4C3A9DB5BCF}" srcOrd="0" destOrd="0" presId="urn:microsoft.com/office/officeart/2005/8/layout/hList1"/>
    <dgm:cxn modelId="{580FE1FD-9B02-44FE-AAE6-0E8ABCEE8923}" srcId="{0A1B7374-C338-4D88-9639-45A1EAE3504E}" destId="{A802070A-D9D5-4ACF-9209-E9CD4DF7148F}" srcOrd="1" destOrd="0" parTransId="{91D2E6E7-D386-45AB-AEA9-646899852C9E}" sibTransId="{AD7CBD8A-B51F-4CCB-9B53-E8700AEACD25}"/>
    <dgm:cxn modelId="{B1C3DBEC-DCBA-441C-9362-4A53B1B8C0B5}" type="presOf" srcId="{286B0A5F-5662-4D8D-8196-964460B8699F}" destId="{7B445199-F5BD-4559-827C-8CB34F573361}" srcOrd="0" destOrd="0" presId="urn:microsoft.com/office/officeart/2005/8/layout/hList1"/>
    <dgm:cxn modelId="{718FFDED-915C-47E3-95A8-17FEA54EAD71}" srcId="{6032104E-D8FD-4409-91E1-34A0FA28EFE6}" destId="{818ECD8B-A1B7-4B13-BA9A-617DA05822B5}" srcOrd="0" destOrd="0" parTransId="{477A1696-F897-49DF-BA52-D0BC865A7D14}" sibTransId="{701EAFCD-8A59-4FC0-B5AB-56EBB304519B}"/>
    <dgm:cxn modelId="{CA008BD8-3900-4C39-8FFB-9FD2F4B1046C}" type="presOf" srcId="{A802070A-D9D5-4ACF-9209-E9CD4DF7148F}" destId="{498038B3-BC56-4C06-827A-6FA3E8DC001A}" srcOrd="0" destOrd="0" presId="urn:microsoft.com/office/officeart/2005/8/layout/hList1"/>
    <dgm:cxn modelId="{B1BF5223-9ABF-477D-8463-B753412AC229}" type="presOf" srcId="{C4891204-8AAB-42EE-9F11-CA726FD0093B}" destId="{E223F976-1A1C-42B7-9722-C0E39A947082}" srcOrd="0" destOrd="0" presId="urn:microsoft.com/office/officeart/2005/8/layout/hList1"/>
    <dgm:cxn modelId="{547D5D79-2BF3-4228-BF3A-1FE5F36D5E8E}" srcId="{0A1B7374-C338-4D88-9639-45A1EAE3504E}" destId="{92C41543-14B7-456B-A118-46FFA2344CCB}" srcOrd="2" destOrd="0" parTransId="{14919BDC-3063-4F06-A571-B29F8DEAA3B6}" sibTransId="{EB9B0B63-DFE2-479D-92A7-080907A1EC93}"/>
    <dgm:cxn modelId="{76D590DF-C0F5-42C6-9D23-B27207239686}" srcId="{92C41543-14B7-456B-A118-46FFA2344CCB}" destId="{C4891204-8AAB-42EE-9F11-CA726FD0093B}" srcOrd="0" destOrd="0" parTransId="{901C4AE4-09DC-41E4-B286-B5A584ADBFFA}" sibTransId="{1F87C9DE-3FB3-42B7-A5BE-64AD0FE4F2F9}"/>
    <dgm:cxn modelId="{F094C5E4-44B8-46A7-8A9A-26C8168CC537}" type="presParOf" srcId="{5C01BA4D-C77A-452C-B31C-0A1726A0D67B}" destId="{D2BCF1C2-35D9-4D3D-8910-7BC86C52A568}" srcOrd="0" destOrd="0" presId="urn:microsoft.com/office/officeart/2005/8/layout/hList1"/>
    <dgm:cxn modelId="{FDB76FBB-2513-43CD-8CB1-944FED18C8A0}" type="presParOf" srcId="{D2BCF1C2-35D9-4D3D-8910-7BC86C52A568}" destId="{720B6B85-7CCE-4A51-A942-C3DD64A4DAA4}" srcOrd="0" destOrd="0" presId="urn:microsoft.com/office/officeart/2005/8/layout/hList1"/>
    <dgm:cxn modelId="{844C1BD9-8086-4E8D-B87E-2E4BC88C9000}" type="presParOf" srcId="{D2BCF1C2-35D9-4D3D-8910-7BC86C52A568}" destId="{16D0D66A-97EB-4689-A04A-9EF6E87800E7}" srcOrd="1" destOrd="0" presId="urn:microsoft.com/office/officeart/2005/8/layout/hList1"/>
    <dgm:cxn modelId="{6BC13C38-5D5C-4D93-86C7-0CD8950C4FDF}" type="presParOf" srcId="{5C01BA4D-C77A-452C-B31C-0A1726A0D67B}" destId="{F454871F-78A9-4981-AC15-55B837C2975B}" srcOrd="1" destOrd="0" presId="urn:microsoft.com/office/officeart/2005/8/layout/hList1"/>
    <dgm:cxn modelId="{E15C6E59-FAC6-4CDE-A235-DCBF9CF2CC14}" type="presParOf" srcId="{5C01BA4D-C77A-452C-B31C-0A1726A0D67B}" destId="{A8D5FCDB-ECDA-4404-8810-B537F25DB956}" srcOrd="2" destOrd="0" presId="urn:microsoft.com/office/officeart/2005/8/layout/hList1"/>
    <dgm:cxn modelId="{53E920A2-3F6B-496F-87CF-618A58B9A0E0}" type="presParOf" srcId="{A8D5FCDB-ECDA-4404-8810-B537F25DB956}" destId="{498038B3-BC56-4C06-827A-6FA3E8DC001A}" srcOrd="0" destOrd="0" presId="urn:microsoft.com/office/officeart/2005/8/layout/hList1"/>
    <dgm:cxn modelId="{4912423A-1EFD-4043-9975-8A0A71F1C53C}" type="presParOf" srcId="{A8D5FCDB-ECDA-4404-8810-B537F25DB956}" destId="{7B445199-F5BD-4559-827C-8CB34F573361}" srcOrd="1" destOrd="0" presId="urn:microsoft.com/office/officeart/2005/8/layout/hList1"/>
    <dgm:cxn modelId="{71F7BAD4-7A44-4684-88F2-231F99982AAD}" type="presParOf" srcId="{5C01BA4D-C77A-452C-B31C-0A1726A0D67B}" destId="{5E23F14C-8F38-40DD-ADB2-C277746FC618}" srcOrd="3" destOrd="0" presId="urn:microsoft.com/office/officeart/2005/8/layout/hList1"/>
    <dgm:cxn modelId="{25879B3C-763B-4E8E-B627-42E1EBA76249}" type="presParOf" srcId="{5C01BA4D-C77A-452C-B31C-0A1726A0D67B}" destId="{6C647D1F-8828-4688-A6FC-DDCBDAB721B5}" srcOrd="4" destOrd="0" presId="urn:microsoft.com/office/officeart/2005/8/layout/hList1"/>
    <dgm:cxn modelId="{3136EC52-C7CD-47FA-B4CA-E8BF24BF7DCE}" type="presParOf" srcId="{6C647D1F-8828-4688-A6FC-DDCBDAB721B5}" destId="{132F5786-EBD4-40B0-AB69-F4C3A9DB5BCF}" srcOrd="0" destOrd="0" presId="urn:microsoft.com/office/officeart/2005/8/layout/hList1"/>
    <dgm:cxn modelId="{A3A59062-661D-4A2D-AE90-7D8DFBD2797D}" type="presParOf" srcId="{6C647D1F-8828-4688-A6FC-DDCBDAB721B5}" destId="{E223F976-1A1C-42B7-9722-C0E39A9470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7F27FA-A5A8-4161-B24D-E7A0CBA4A0A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CA80A1-4B5D-41AA-86E0-1CBA8703ADF6}">
      <dgm:prSet phldrT="[Text]"/>
      <dgm:spPr/>
      <dgm:t>
        <a:bodyPr/>
        <a:lstStyle/>
        <a:p>
          <a:r>
            <a:rPr lang="en-US" dirty="0" smtClean="0"/>
            <a:t>Empower 100K+ students annually from Tier-II/Tier-III colleges</a:t>
          </a:r>
          <a:endParaRPr lang="en-US" dirty="0"/>
        </a:p>
      </dgm:t>
    </dgm:pt>
    <dgm:pt modelId="{61987271-8D3C-4B55-8AE0-9B8539411EFD}" type="parTrans" cxnId="{4590EEA0-A450-4DB5-BB63-702DA3838D96}">
      <dgm:prSet/>
      <dgm:spPr/>
      <dgm:t>
        <a:bodyPr/>
        <a:lstStyle/>
        <a:p>
          <a:endParaRPr lang="en-US"/>
        </a:p>
      </dgm:t>
    </dgm:pt>
    <dgm:pt modelId="{CECF2C47-C145-4116-8550-A8AFA07563C0}" type="sibTrans" cxnId="{4590EEA0-A450-4DB5-BB63-702DA3838D96}">
      <dgm:prSet/>
      <dgm:spPr/>
      <dgm:t>
        <a:bodyPr/>
        <a:lstStyle/>
        <a:p>
          <a:endParaRPr lang="en-US"/>
        </a:p>
      </dgm:t>
    </dgm:pt>
    <dgm:pt modelId="{E4940B83-9A92-4A9F-A330-FC1ABFF11122}">
      <dgm:prSet phldrT="[Text]"/>
      <dgm:spPr/>
      <dgm:t>
        <a:bodyPr/>
        <a:lstStyle/>
        <a:p>
          <a:endParaRPr lang="en-US" dirty="0"/>
        </a:p>
      </dgm:t>
    </dgm:pt>
    <dgm:pt modelId="{85EF6072-F70E-439E-9639-DB2099746E23}" type="parTrans" cxnId="{39E72FCE-8536-4A30-A778-CC5EAA0C9B47}">
      <dgm:prSet/>
      <dgm:spPr/>
      <dgm:t>
        <a:bodyPr/>
        <a:lstStyle/>
        <a:p>
          <a:endParaRPr lang="en-US"/>
        </a:p>
      </dgm:t>
    </dgm:pt>
    <dgm:pt modelId="{1DFB3A23-C299-4FE2-908F-D65A393B4DBE}" type="sibTrans" cxnId="{39E72FCE-8536-4A30-A778-CC5EAA0C9B47}">
      <dgm:prSet/>
      <dgm:spPr/>
      <dgm:t>
        <a:bodyPr/>
        <a:lstStyle/>
        <a:p>
          <a:endParaRPr lang="en-US"/>
        </a:p>
      </dgm:t>
    </dgm:pt>
    <dgm:pt modelId="{C9630EA7-CF86-422A-A387-C63706DE6F51}">
      <dgm:prSet/>
      <dgm:spPr/>
      <dgm:t>
        <a:bodyPr/>
        <a:lstStyle/>
        <a:p>
          <a:r>
            <a:rPr lang="en-US" dirty="0" smtClean="0"/>
            <a:t>Increase placement chances via skill matching &amp; mentorship
</a:t>
          </a:r>
          <a:endParaRPr lang="en-US" dirty="0"/>
        </a:p>
      </dgm:t>
    </dgm:pt>
    <dgm:pt modelId="{55806E68-4571-4395-A923-518030D19AE7}" type="parTrans" cxnId="{234A0C10-C3B7-4A99-B0BA-C26C720849D4}">
      <dgm:prSet/>
      <dgm:spPr/>
      <dgm:t>
        <a:bodyPr/>
        <a:lstStyle/>
        <a:p>
          <a:endParaRPr lang="en-US"/>
        </a:p>
      </dgm:t>
    </dgm:pt>
    <dgm:pt modelId="{3F41908F-C58F-4075-85C7-626EC7E84246}" type="sibTrans" cxnId="{234A0C10-C3B7-4A99-B0BA-C26C720849D4}">
      <dgm:prSet/>
      <dgm:spPr/>
      <dgm:t>
        <a:bodyPr/>
        <a:lstStyle/>
        <a:p>
          <a:endParaRPr lang="en-US"/>
        </a:p>
      </dgm:t>
    </dgm:pt>
    <dgm:pt modelId="{3CE8016F-FB82-40C6-8970-B846AAF16A3C}" type="pres">
      <dgm:prSet presAssocID="{0B7F27FA-A5A8-4161-B24D-E7A0CBA4A0A4}" presName="linear" presStyleCnt="0">
        <dgm:presLayoutVars>
          <dgm:animLvl val="lvl"/>
          <dgm:resizeHandles val="exact"/>
        </dgm:presLayoutVars>
      </dgm:prSet>
      <dgm:spPr/>
    </dgm:pt>
    <dgm:pt modelId="{BEC7A9F6-10C3-4729-969C-05A7F38717D8}" type="pres">
      <dgm:prSet presAssocID="{43CA80A1-4B5D-41AA-86E0-1CBA8703ADF6}" presName="parentText" presStyleLbl="node1" presStyleIdx="0" presStyleCnt="2" custLinFactNeighborY="-90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91FD0-0E24-4CAE-B839-B0899C925BDE}" type="pres">
      <dgm:prSet presAssocID="{43CA80A1-4B5D-41AA-86E0-1CBA8703ADF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E567A4-3972-4C2F-9721-BFD68C3C47DE}" type="pres">
      <dgm:prSet presAssocID="{C9630EA7-CF86-422A-A387-C63706DE6F51}" presName="parentText" presStyleLbl="node1" presStyleIdx="1" presStyleCnt="2" custLinFactNeighborY="1088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34B21F-0762-440F-AEC9-3386BB338D7C}" type="presOf" srcId="{E4940B83-9A92-4A9F-A330-FC1ABFF11122}" destId="{D0291FD0-0E24-4CAE-B839-B0899C925BDE}" srcOrd="0" destOrd="0" presId="urn:microsoft.com/office/officeart/2005/8/layout/vList2"/>
    <dgm:cxn modelId="{F266710C-D991-474E-981B-E3B3A3CBEB88}" type="presOf" srcId="{43CA80A1-4B5D-41AA-86E0-1CBA8703ADF6}" destId="{BEC7A9F6-10C3-4729-969C-05A7F38717D8}" srcOrd="0" destOrd="0" presId="urn:microsoft.com/office/officeart/2005/8/layout/vList2"/>
    <dgm:cxn modelId="{234A0C10-C3B7-4A99-B0BA-C26C720849D4}" srcId="{0B7F27FA-A5A8-4161-B24D-E7A0CBA4A0A4}" destId="{C9630EA7-CF86-422A-A387-C63706DE6F51}" srcOrd="1" destOrd="0" parTransId="{55806E68-4571-4395-A923-518030D19AE7}" sibTransId="{3F41908F-C58F-4075-85C7-626EC7E84246}"/>
    <dgm:cxn modelId="{4590EEA0-A450-4DB5-BB63-702DA3838D96}" srcId="{0B7F27FA-A5A8-4161-B24D-E7A0CBA4A0A4}" destId="{43CA80A1-4B5D-41AA-86E0-1CBA8703ADF6}" srcOrd="0" destOrd="0" parTransId="{61987271-8D3C-4B55-8AE0-9B8539411EFD}" sibTransId="{CECF2C47-C145-4116-8550-A8AFA07563C0}"/>
    <dgm:cxn modelId="{8B42315B-EDAF-4D40-86A7-37646273FE46}" type="presOf" srcId="{C9630EA7-CF86-422A-A387-C63706DE6F51}" destId="{07E567A4-3972-4C2F-9721-BFD68C3C47DE}" srcOrd="0" destOrd="0" presId="urn:microsoft.com/office/officeart/2005/8/layout/vList2"/>
    <dgm:cxn modelId="{39E72FCE-8536-4A30-A778-CC5EAA0C9B47}" srcId="{43CA80A1-4B5D-41AA-86E0-1CBA8703ADF6}" destId="{E4940B83-9A92-4A9F-A330-FC1ABFF11122}" srcOrd="0" destOrd="0" parTransId="{85EF6072-F70E-439E-9639-DB2099746E23}" sibTransId="{1DFB3A23-C299-4FE2-908F-D65A393B4DBE}"/>
    <dgm:cxn modelId="{0AADEDE9-F881-4A7C-B3A0-AE97F5F882DF}" type="presOf" srcId="{0B7F27FA-A5A8-4161-B24D-E7A0CBA4A0A4}" destId="{3CE8016F-FB82-40C6-8970-B846AAF16A3C}" srcOrd="0" destOrd="0" presId="urn:microsoft.com/office/officeart/2005/8/layout/vList2"/>
    <dgm:cxn modelId="{D2E54DC8-56EC-46C2-831B-F8905BED49B7}" type="presParOf" srcId="{3CE8016F-FB82-40C6-8970-B846AAF16A3C}" destId="{BEC7A9F6-10C3-4729-969C-05A7F38717D8}" srcOrd="0" destOrd="0" presId="urn:microsoft.com/office/officeart/2005/8/layout/vList2"/>
    <dgm:cxn modelId="{FFA01CF5-3ECD-4A26-8A68-7CDA709912D2}" type="presParOf" srcId="{3CE8016F-FB82-40C6-8970-B846AAF16A3C}" destId="{D0291FD0-0E24-4CAE-B839-B0899C925BDE}" srcOrd="1" destOrd="0" presId="urn:microsoft.com/office/officeart/2005/8/layout/vList2"/>
    <dgm:cxn modelId="{7C725F72-F9E7-435B-B03C-40706FD3E2EE}" type="presParOf" srcId="{3CE8016F-FB82-40C6-8970-B846AAF16A3C}" destId="{07E567A4-3972-4C2F-9721-BFD68C3C47D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C6084E-E8EB-42DF-99F5-3B23D31B9168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8A6CA46-496A-4394-8361-ED99A87D842F}">
      <dgm:prSet phldrT="[Text]"/>
      <dgm:spPr/>
      <dgm:t>
        <a:bodyPr/>
        <a:lstStyle/>
        <a:p>
          <a:r>
            <a:rPr lang="en-US" dirty="0" smtClean="0"/>
            <a:t>Social: Democratizes access to global job opportunities.</a:t>
          </a:r>
          <a:endParaRPr lang="en-US" dirty="0"/>
        </a:p>
      </dgm:t>
    </dgm:pt>
    <dgm:pt modelId="{0D1D425D-3FC6-4066-8F40-93BD5A00AEF2}" type="parTrans" cxnId="{3F8A559F-49BB-42E3-B18B-FF0D6BD97040}">
      <dgm:prSet/>
      <dgm:spPr/>
      <dgm:t>
        <a:bodyPr/>
        <a:lstStyle/>
        <a:p>
          <a:endParaRPr lang="en-US"/>
        </a:p>
      </dgm:t>
    </dgm:pt>
    <dgm:pt modelId="{714E7E38-A733-40A5-9B00-69BA4BAC00FB}" type="sibTrans" cxnId="{3F8A559F-49BB-42E3-B18B-FF0D6BD97040}">
      <dgm:prSet/>
      <dgm:spPr/>
      <dgm:t>
        <a:bodyPr/>
        <a:lstStyle/>
        <a:p>
          <a:endParaRPr lang="en-US"/>
        </a:p>
      </dgm:t>
    </dgm:pt>
    <dgm:pt modelId="{2CF2260F-802B-4275-9930-C242644D9C1A}">
      <dgm:prSet phldrT="[Text]"/>
      <dgm:spPr/>
      <dgm:t>
        <a:bodyPr/>
        <a:lstStyle/>
        <a:p>
          <a:endParaRPr lang="en-US" dirty="0"/>
        </a:p>
      </dgm:t>
    </dgm:pt>
    <dgm:pt modelId="{E2FEA174-20D5-4E0D-8295-664DFD166F5E}" type="parTrans" cxnId="{8C71DDCB-3858-4FED-A4C9-CB0725B106DE}">
      <dgm:prSet/>
      <dgm:spPr/>
      <dgm:t>
        <a:bodyPr/>
        <a:lstStyle/>
        <a:p>
          <a:endParaRPr lang="en-US"/>
        </a:p>
      </dgm:t>
    </dgm:pt>
    <dgm:pt modelId="{F99C6FF1-2C93-4645-B119-41668C3105B1}" type="sibTrans" cxnId="{8C71DDCB-3858-4FED-A4C9-CB0725B106DE}">
      <dgm:prSet/>
      <dgm:spPr/>
      <dgm:t>
        <a:bodyPr/>
        <a:lstStyle/>
        <a:p>
          <a:endParaRPr lang="en-US"/>
        </a:p>
      </dgm:t>
    </dgm:pt>
    <dgm:pt modelId="{1DD6D08E-A13D-4FEB-A052-A33F92F32676}">
      <dgm:prSet phldrT="[Text]"/>
      <dgm:spPr/>
      <dgm:t>
        <a:bodyPr/>
        <a:lstStyle/>
        <a:p>
          <a:r>
            <a:rPr lang="en-US" dirty="0" smtClean="0"/>
            <a:t>Economic: Reduces underemployment and enhances skill relevance.</a:t>
          </a:r>
          <a:endParaRPr lang="en-US" dirty="0"/>
        </a:p>
      </dgm:t>
    </dgm:pt>
    <dgm:pt modelId="{809289E8-E2DB-4CC1-94B7-C48DF0AB5A7F}" type="parTrans" cxnId="{D3478147-4F80-411F-99CE-13949048D9A3}">
      <dgm:prSet/>
      <dgm:spPr/>
      <dgm:t>
        <a:bodyPr/>
        <a:lstStyle/>
        <a:p>
          <a:endParaRPr lang="en-US"/>
        </a:p>
      </dgm:t>
    </dgm:pt>
    <dgm:pt modelId="{4C60ED3B-D10A-4C42-8784-DC10C47E6CFB}" type="sibTrans" cxnId="{D3478147-4F80-411F-99CE-13949048D9A3}">
      <dgm:prSet/>
      <dgm:spPr/>
      <dgm:t>
        <a:bodyPr/>
        <a:lstStyle/>
        <a:p>
          <a:endParaRPr lang="en-US"/>
        </a:p>
      </dgm:t>
    </dgm:pt>
    <dgm:pt modelId="{69BDE0D3-006E-447F-B972-B2C596FB7892}">
      <dgm:prSet phldrT="[Text]"/>
      <dgm:spPr/>
      <dgm:t>
        <a:bodyPr/>
        <a:lstStyle/>
        <a:p>
          <a:endParaRPr lang="en-US" dirty="0"/>
        </a:p>
      </dgm:t>
    </dgm:pt>
    <dgm:pt modelId="{F8026198-5C4B-44BE-BA77-5FA0611CC077}" type="parTrans" cxnId="{CF89873F-1FA4-488D-9142-4D4D3FDBFEFE}">
      <dgm:prSet/>
      <dgm:spPr/>
      <dgm:t>
        <a:bodyPr/>
        <a:lstStyle/>
        <a:p>
          <a:endParaRPr lang="en-US"/>
        </a:p>
      </dgm:t>
    </dgm:pt>
    <dgm:pt modelId="{2D9DAD78-4C40-4B44-9576-5C5108967BF0}" type="sibTrans" cxnId="{CF89873F-1FA4-488D-9142-4D4D3FDBFEFE}">
      <dgm:prSet/>
      <dgm:spPr/>
      <dgm:t>
        <a:bodyPr/>
        <a:lstStyle/>
        <a:p>
          <a:endParaRPr lang="en-US"/>
        </a:p>
      </dgm:t>
    </dgm:pt>
    <dgm:pt modelId="{ED44EE0A-2323-45A2-90F8-F6122A2F6680}">
      <dgm:prSet phldrT="[Text]"/>
      <dgm:spPr/>
      <dgm:t>
        <a:bodyPr/>
        <a:lstStyle/>
        <a:p>
          <a:r>
            <a:rPr lang="en-US" dirty="0" smtClean="0"/>
            <a:t>Technological: Integrates AI/ML for personalized employment pathways.</a:t>
          </a:r>
          <a:endParaRPr lang="en-US" dirty="0"/>
        </a:p>
      </dgm:t>
    </dgm:pt>
    <dgm:pt modelId="{57A83E8C-187D-472B-B6CE-446B797BE3EC}" type="parTrans" cxnId="{10966434-4BBF-4243-8F7E-1E5FBB085ADC}">
      <dgm:prSet/>
      <dgm:spPr/>
      <dgm:t>
        <a:bodyPr/>
        <a:lstStyle/>
        <a:p>
          <a:endParaRPr lang="en-US"/>
        </a:p>
      </dgm:t>
    </dgm:pt>
    <dgm:pt modelId="{C1D25923-161A-4DA4-9CA9-3CF77C57BD15}" type="sibTrans" cxnId="{10966434-4BBF-4243-8F7E-1E5FBB085ADC}">
      <dgm:prSet/>
      <dgm:spPr/>
      <dgm:t>
        <a:bodyPr/>
        <a:lstStyle/>
        <a:p>
          <a:endParaRPr lang="en-US"/>
        </a:p>
      </dgm:t>
    </dgm:pt>
    <dgm:pt modelId="{ACD8E64E-E51D-4EAB-AAD4-78534B1BED4E}">
      <dgm:prSet phldrT="[Text]"/>
      <dgm:spPr/>
      <dgm:t>
        <a:bodyPr/>
        <a:lstStyle/>
        <a:p>
          <a:endParaRPr lang="en-US" dirty="0"/>
        </a:p>
      </dgm:t>
    </dgm:pt>
    <dgm:pt modelId="{8CE4B578-858D-46DA-AE5A-EDC4A5C23492}" type="parTrans" cxnId="{D7950BFB-533E-480E-B9E5-1837666005B2}">
      <dgm:prSet/>
      <dgm:spPr/>
      <dgm:t>
        <a:bodyPr/>
        <a:lstStyle/>
        <a:p>
          <a:endParaRPr lang="en-US"/>
        </a:p>
      </dgm:t>
    </dgm:pt>
    <dgm:pt modelId="{6DF9D4E6-44B7-4063-9AEE-29D1D718C64E}" type="sibTrans" cxnId="{D7950BFB-533E-480E-B9E5-1837666005B2}">
      <dgm:prSet/>
      <dgm:spPr/>
      <dgm:t>
        <a:bodyPr/>
        <a:lstStyle/>
        <a:p>
          <a:endParaRPr lang="en-US"/>
        </a:p>
      </dgm:t>
    </dgm:pt>
    <dgm:pt modelId="{9CB067B1-369C-4053-AFD8-CB09AC7CA1F9}">
      <dgm:prSet/>
      <dgm:spPr/>
      <dgm:t>
        <a:bodyPr/>
        <a:lstStyle/>
        <a:p>
          <a:r>
            <a:rPr lang="en-US" smtClean="0"/>
            <a:t>Environmental: Encourages remote work options, reducing urban migration</a:t>
          </a:r>
          <a:endParaRPr lang="en-US"/>
        </a:p>
      </dgm:t>
    </dgm:pt>
    <dgm:pt modelId="{C885B91A-41EE-484F-AEB3-22DC50E61754}" type="parTrans" cxnId="{FB45E88B-6E30-4186-8A84-A945D7102FD8}">
      <dgm:prSet/>
      <dgm:spPr/>
      <dgm:t>
        <a:bodyPr/>
        <a:lstStyle/>
        <a:p>
          <a:endParaRPr lang="en-US"/>
        </a:p>
      </dgm:t>
    </dgm:pt>
    <dgm:pt modelId="{5DF2BF03-95ED-41C9-8207-EDE053D898B4}" type="sibTrans" cxnId="{FB45E88B-6E30-4186-8A84-A945D7102FD8}">
      <dgm:prSet/>
      <dgm:spPr/>
      <dgm:t>
        <a:bodyPr/>
        <a:lstStyle/>
        <a:p>
          <a:endParaRPr lang="en-US"/>
        </a:p>
      </dgm:t>
    </dgm:pt>
    <dgm:pt modelId="{F1B8CBC3-47A7-42DE-90B9-1FD321CFCE22}">
      <dgm:prSet phldrT="[Text]"/>
      <dgm:spPr/>
      <dgm:t>
        <a:bodyPr/>
        <a:lstStyle/>
        <a:p>
          <a:endParaRPr lang="en-US" dirty="0"/>
        </a:p>
      </dgm:t>
    </dgm:pt>
    <dgm:pt modelId="{54CC167E-B601-41E7-B369-0CECC9DA8CDB}" type="sibTrans" cxnId="{6D2DCF3C-CA09-46A1-9E1A-040358C219F4}">
      <dgm:prSet/>
      <dgm:spPr/>
      <dgm:t>
        <a:bodyPr/>
        <a:lstStyle/>
        <a:p>
          <a:endParaRPr lang="en-US"/>
        </a:p>
      </dgm:t>
    </dgm:pt>
    <dgm:pt modelId="{0B4DA2B9-2D83-4DB1-8309-6B8952B6B131}" type="parTrans" cxnId="{6D2DCF3C-CA09-46A1-9E1A-040358C219F4}">
      <dgm:prSet/>
      <dgm:spPr/>
      <dgm:t>
        <a:bodyPr/>
        <a:lstStyle/>
        <a:p>
          <a:endParaRPr lang="en-US"/>
        </a:p>
      </dgm:t>
    </dgm:pt>
    <dgm:pt modelId="{0D44F432-F15B-4DD7-AD7B-AB5C84658B04}" type="pres">
      <dgm:prSet presAssocID="{32C6084E-E8EB-42DF-99F5-3B23D31B9168}" presName="linearFlow" presStyleCnt="0">
        <dgm:presLayoutVars>
          <dgm:dir/>
          <dgm:animLvl val="lvl"/>
          <dgm:resizeHandles val="exact"/>
        </dgm:presLayoutVars>
      </dgm:prSet>
      <dgm:spPr/>
    </dgm:pt>
    <dgm:pt modelId="{E5D1A778-7B24-4E90-8BA2-385C11968040}" type="pres">
      <dgm:prSet presAssocID="{F1B8CBC3-47A7-42DE-90B9-1FD321CFCE22}" presName="composite" presStyleCnt="0"/>
      <dgm:spPr/>
    </dgm:pt>
    <dgm:pt modelId="{53BF9123-5E77-481D-BE04-F2CEC451CD1F}" type="pres">
      <dgm:prSet presAssocID="{F1B8CBC3-47A7-42DE-90B9-1FD321CFCE22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145DC-F236-404A-93FF-207ED8DBD7E7}" type="pres">
      <dgm:prSet presAssocID="{F1B8CBC3-47A7-42DE-90B9-1FD321CFCE22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D23FC3-B0CB-477A-914D-E7B1E25DA189}" type="pres">
      <dgm:prSet presAssocID="{54CC167E-B601-41E7-B369-0CECC9DA8CDB}" presName="sp" presStyleCnt="0"/>
      <dgm:spPr/>
    </dgm:pt>
    <dgm:pt modelId="{A4D2DB55-D8FA-47AC-A41A-9E1989F81E82}" type="pres">
      <dgm:prSet presAssocID="{2CF2260F-802B-4275-9930-C242644D9C1A}" presName="composite" presStyleCnt="0"/>
      <dgm:spPr/>
    </dgm:pt>
    <dgm:pt modelId="{BF72656F-0116-45BB-B947-45B4F0CF6E95}" type="pres">
      <dgm:prSet presAssocID="{2CF2260F-802B-4275-9930-C242644D9C1A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BB8D3-9967-46E8-A58E-DC88EB668E5B}" type="pres">
      <dgm:prSet presAssocID="{2CF2260F-802B-4275-9930-C242644D9C1A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49521-CD45-463E-A373-A5E34E1AFA88}" type="pres">
      <dgm:prSet presAssocID="{F99C6FF1-2C93-4645-B119-41668C3105B1}" presName="sp" presStyleCnt="0"/>
      <dgm:spPr/>
    </dgm:pt>
    <dgm:pt modelId="{836F5DB7-DC34-4B84-8027-62846AE38D61}" type="pres">
      <dgm:prSet presAssocID="{69BDE0D3-006E-447F-B972-B2C596FB7892}" presName="composite" presStyleCnt="0"/>
      <dgm:spPr/>
    </dgm:pt>
    <dgm:pt modelId="{1F7BC96A-4B57-4DB2-A7ED-7126B865FA29}" type="pres">
      <dgm:prSet presAssocID="{69BDE0D3-006E-447F-B972-B2C596FB7892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4A0D6-658C-478D-ADF0-FDE12EF0C9E0}" type="pres">
      <dgm:prSet presAssocID="{69BDE0D3-006E-447F-B972-B2C596FB7892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26C8B-EE21-482F-AFBF-BC5706CE79FF}" type="pres">
      <dgm:prSet presAssocID="{2D9DAD78-4C40-4B44-9576-5C5108967BF0}" presName="sp" presStyleCnt="0"/>
      <dgm:spPr/>
    </dgm:pt>
    <dgm:pt modelId="{F357E584-03AD-401F-BCA4-AD6B9F44A031}" type="pres">
      <dgm:prSet presAssocID="{ACD8E64E-E51D-4EAB-AAD4-78534B1BED4E}" presName="composite" presStyleCnt="0"/>
      <dgm:spPr/>
    </dgm:pt>
    <dgm:pt modelId="{17E0894B-A83D-4EE2-9CD3-640EC0A1FC1D}" type="pres">
      <dgm:prSet presAssocID="{ACD8E64E-E51D-4EAB-AAD4-78534B1BED4E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F8EF9-9279-4154-A223-F0BA1996B0C8}" type="pres">
      <dgm:prSet presAssocID="{ACD8E64E-E51D-4EAB-AAD4-78534B1BED4E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EBE5693-CF2D-4FD4-98FC-3BE2E33DC8E4}" type="presOf" srcId="{1DD6D08E-A13D-4FEB-A052-A33F92F32676}" destId="{C34BB8D3-9967-46E8-A58E-DC88EB668E5B}" srcOrd="0" destOrd="0" presId="urn:microsoft.com/office/officeart/2005/8/layout/chevron2"/>
    <dgm:cxn modelId="{3F8A559F-49BB-42E3-B18B-FF0D6BD97040}" srcId="{F1B8CBC3-47A7-42DE-90B9-1FD321CFCE22}" destId="{58A6CA46-496A-4394-8361-ED99A87D842F}" srcOrd="0" destOrd="0" parTransId="{0D1D425D-3FC6-4066-8F40-93BD5A00AEF2}" sibTransId="{714E7E38-A733-40A5-9B00-69BA4BAC00FB}"/>
    <dgm:cxn modelId="{5562E37C-D6F4-46E9-A29E-1A8303F6B537}" type="presOf" srcId="{F1B8CBC3-47A7-42DE-90B9-1FD321CFCE22}" destId="{53BF9123-5E77-481D-BE04-F2CEC451CD1F}" srcOrd="0" destOrd="0" presId="urn:microsoft.com/office/officeart/2005/8/layout/chevron2"/>
    <dgm:cxn modelId="{24181441-0FA5-4078-B0D8-A081F2A83931}" type="presOf" srcId="{32C6084E-E8EB-42DF-99F5-3B23D31B9168}" destId="{0D44F432-F15B-4DD7-AD7B-AB5C84658B04}" srcOrd="0" destOrd="0" presId="urn:microsoft.com/office/officeart/2005/8/layout/chevron2"/>
    <dgm:cxn modelId="{6D2DCF3C-CA09-46A1-9E1A-040358C219F4}" srcId="{32C6084E-E8EB-42DF-99F5-3B23D31B9168}" destId="{F1B8CBC3-47A7-42DE-90B9-1FD321CFCE22}" srcOrd="0" destOrd="0" parTransId="{0B4DA2B9-2D83-4DB1-8309-6B8952B6B131}" sibTransId="{54CC167E-B601-41E7-B369-0CECC9DA8CDB}"/>
    <dgm:cxn modelId="{AC1E487D-6553-446B-ADD9-7547A6190705}" type="presOf" srcId="{ED44EE0A-2323-45A2-90F8-F6122A2F6680}" destId="{0924A0D6-658C-478D-ADF0-FDE12EF0C9E0}" srcOrd="0" destOrd="0" presId="urn:microsoft.com/office/officeart/2005/8/layout/chevron2"/>
    <dgm:cxn modelId="{FB45E88B-6E30-4186-8A84-A945D7102FD8}" srcId="{ACD8E64E-E51D-4EAB-AAD4-78534B1BED4E}" destId="{9CB067B1-369C-4053-AFD8-CB09AC7CA1F9}" srcOrd="0" destOrd="0" parTransId="{C885B91A-41EE-484F-AEB3-22DC50E61754}" sibTransId="{5DF2BF03-95ED-41C9-8207-EDE053D898B4}"/>
    <dgm:cxn modelId="{D7950BFB-533E-480E-B9E5-1837666005B2}" srcId="{32C6084E-E8EB-42DF-99F5-3B23D31B9168}" destId="{ACD8E64E-E51D-4EAB-AAD4-78534B1BED4E}" srcOrd="3" destOrd="0" parTransId="{8CE4B578-858D-46DA-AE5A-EDC4A5C23492}" sibTransId="{6DF9D4E6-44B7-4063-9AEE-29D1D718C64E}"/>
    <dgm:cxn modelId="{2994BB53-ECAE-4819-A093-809EFCACCAEB}" type="presOf" srcId="{2CF2260F-802B-4275-9930-C242644D9C1A}" destId="{BF72656F-0116-45BB-B947-45B4F0CF6E95}" srcOrd="0" destOrd="0" presId="urn:microsoft.com/office/officeart/2005/8/layout/chevron2"/>
    <dgm:cxn modelId="{47AB91B4-F97F-46DE-9071-78B7E61DB1FE}" type="presOf" srcId="{9CB067B1-369C-4053-AFD8-CB09AC7CA1F9}" destId="{D30F8EF9-9279-4154-A223-F0BA1996B0C8}" srcOrd="0" destOrd="0" presId="urn:microsoft.com/office/officeart/2005/8/layout/chevron2"/>
    <dgm:cxn modelId="{17F4CAD6-0556-4B14-AB0E-9048A5CDA9C1}" type="presOf" srcId="{69BDE0D3-006E-447F-B972-B2C596FB7892}" destId="{1F7BC96A-4B57-4DB2-A7ED-7126B865FA29}" srcOrd="0" destOrd="0" presId="urn:microsoft.com/office/officeart/2005/8/layout/chevron2"/>
    <dgm:cxn modelId="{CF89873F-1FA4-488D-9142-4D4D3FDBFEFE}" srcId="{32C6084E-E8EB-42DF-99F5-3B23D31B9168}" destId="{69BDE0D3-006E-447F-B972-B2C596FB7892}" srcOrd="2" destOrd="0" parTransId="{F8026198-5C4B-44BE-BA77-5FA0611CC077}" sibTransId="{2D9DAD78-4C40-4B44-9576-5C5108967BF0}"/>
    <dgm:cxn modelId="{8C71DDCB-3858-4FED-A4C9-CB0725B106DE}" srcId="{32C6084E-E8EB-42DF-99F5-3B23D31B9168}" destId="{2CF2260F-802B-4275-9930-C242644D9C1A}" srcOrd="1" destOrd="0" parTransId="{E2FEA174-20D5-4E0D-8295-664DFD166F5E}" sibTransId="{F99C6FF1-2C93-4645-B119-41668C3105B1}"/>
    <dgm:cxn modelId="{10966434-4BBF-4243-8F7E-1E5FBB085ADC}" srcId="{69BDE0D3-006E-447F-B972-B2C596FB7892}" destId="{ED44EE0A-2323-45A2-90F8-F6122A2F6680}" srcOrd="0" destOrd="0" parTransId="{57A83E8C-187D-472B-B6CE-446B797BE3EC}" sibTransId="{C1D25923-161A-4DA4-9CA9-3CF77C57BD15}"/>
    <dgm:cxn modelId="{D3478147-4F80-411F-99CE-13949048D9A3}" srcId="{2CF2260F-802B-4275-9930-C242644D9C1A}" destId="{1DD6D08E-A13D-4FEB-A052-A33F92F32676}" srcOrd="0" destOrd="0" parTransId="{809289E8-E2DB-4CC1-94B7-C48DF0AB5A7F}" sibTransId="{4C60ED3B-D10A-4C42-8784-DC10C47E6CFB}"/>
    <dgm:cxn modelId="{F18364B0-58BB-4AA9-9B22-9BF9723A4B0A}" type="presOf" srcId="{ACD8E64E-E51D-4EAB-AAD4-78534B1BED4E}" destId="{17E0894B-A83D-4EE2-9CD3-640EC0A1FC1D}" srcOrd="0" destOrd="0" presId="urn:microsoft.com/office/officeart/2005/8/layout/chevron2"/>
    <dgm:cxn modelId="{0A2AB145-3E24-4318-BAA2-12EF7656A8C0}" type="presOf" srcId="{58A6CA46-496A-4394-8361-ED99A87D842F}" destId="{33E145DC-F236-404A-93FF-207ED8DBD7E7}" srcOrd="0" destOrd="0" presId="urn:microsoft.com/office/officeart/2005/8/layout/chevron2"/>
    <dgm:cxn modelId="{1F9D8B44-4538-4E79-B1A4-EF8D734E640E}" type="presParOf" srcId="{0D44F432-F15B-4DD7-AD7B-AB5C84658B04}" destId="{E5D1A778-7B24-4E90-8BA2-385C11968040}" srcOrd="0" destOrd="0" presId="urn:microsoft.com/office/officeart/2005/8/layout/chevron2"/>
    <dgm:cxn modelId="{6DEC2FBE-7FA9-4C6F-BAF2-C5E74138990A}" type="presParOf" srcId="{E5D1A778-7B24-4E90-8BA2-385C11968040}" destId="{53BF9123-5E77-481D-BE04-F2CEC451CD1F}" srcOrd="0" destOrd="0" presId="urn:microsoft.com/office/officeart/2005/8/layout/chevron2"/>
    <dgm:cxn modelId="{99F05D10-00EB-4F1F-8E8F-69B71620E074}" type="presParOf" srcId="{E5D1A778-7B24-4E90-8BA2-385C11968040}" destId="{33E145DC-F236-404A-93FF-207ED8DBD7E7}" srcOrd="1" destOrd="0" presId="urn:microsoft.com/office/officeart/2005/8/layout/chevron2"/>
    <dgm:cxn modelId="{FBFD5BD3-8A5D-41D5-91D8-A8909E4EAA6B}" type="presParOf" srcId="{0D44F432-F15B-4DD7-AD7B-AB5C84658B04}" destId="{5DD23FC3-B0CB-477A-914D-E7B1E25DA189}" srcOrd="1" destOrd="0" presId="urn:microsoft.com/office/officeart/2005/8/layout/chevron2"/>
    <dgm:cxn modelId="{246666F1-7AB3-4AA6-B3C4-A4C5581F7A03}" type="presParOf" srcId="{0D44F432-F15B-4DD7-AD7B-AB5C84658B04}" destId="{A4D2DB55-D8FA-47AC-A41A-9E1989F81E82}" srcOrd="2" destOrd="0" presId="urn:microsoft.com/office/officeart/2005/8/layout/chevron2"/>
    <dgm:cxn modelId="{98BB6B71-33FC-4555-8EA5-7ACF60F94A2E}" type="presParOf" srcId="{A4D2DB55-D8FA-47AC-A41A-9E1989F81E82}" destId="{BF72656F-0116-45BB-B947-45B4F0CF6E95}" srcOrd="0" destOrd="0" presId="urn:microsoft.com/office/officeart/2005/8/layout/chevron2"/>
    <dgm:cxn modelId="{3F36A8C9-2CF9-40B8-940E-60DAC69F40F3}" type="presParOf" srcId="{A4D2DB55-D8FA-47AC-A41A-9E1989F81E82}" destId="{C34BB8D3-9967-46E8-A58E-DC88EB668E5B}" srcOrd="1" destOrd="0" presId="urn:microsoft.com/office/officeart/2005/8/layout/chevron2"/>
    <dgm:cxn modelId="{D0C7EBA0-BE2B-453E-8A89-915F2F3385E6}" type="presParOf" srcId="{0D44F432-F15B-4DD7-AD7B-AB5C84658B04}" destId="{1A849521-CD45-463E-A373-A5E34E1AFA88}" srcOrd="3" destOrd="0" presId="urn:microsoft.com/office/officeart/2005/8/layout/chevron2"/>
    <dgm:cxn modelId="{8DAFFC50-A6E5-4538-BBD8-408E4B9AC022}" type="presParOf" srcId="{0D44F432-F15B-4DD7-AD7B-AB5C84658B04}" destId="{836F5DB7-DC34-4B84-8027-62846AE38D61}" srcOrd="4" destOrd="0" presId="urn:microsoft.com/office/officeart/2005/8/layout/chevron2"/>
    <dgm:cxn modelId="{B19BA0EF-2575-4E15-87EC-1167CBB3905B}" type="presParOf" srcId="{836F5DB7-DC34-4B84-8027-62846AE38D61}" destId="{1F7BC96A-4B57-4DB2-A7ED-7126B865FA29}" srcOrd="0" destOrd="0" presId="urn:microsoft.com/office/officeart/2005/8/layout/chevron2"/>
    <dgm:cxn modelId="{D188F57F-8884-4015-97A6-6E6B17D65A0F}" type="presParOf" srcId="{836F5DB7-DC34-4B84-8027-62846AE38D61}" destId="{0924A0D6-658C-478D-ADF0-FDE12EF0C9E0}" srcOrd="1" destOrd="0" presId="urn:microsoft.com/office/officeart/2005/8/layout/chevron2"/>
    <dgm:cxn modelId="{4994A4A0-DB2E-4022-8C65-F2E36C84ADC2}" type="presParOf" srcId="{0D44F432-F15B-4DD7-AD7B-AB5C84658B04}" destId="{F8926C8B-EE21-482F-AFBF-BC5706CE79FF}" srcOrd="5" destOrd="0" presId="urn:microsoft.com/office/officeart/2005/8/layout/chevron2"/>
    <dgm:cxn modelId="{F5AD7542-F53A-444E-867E-582660867740}" type="presParOf" srcId="{0D44F432-F15B-4DD7-AD7B-AB5C84658B04}" destId="{F357E584-03AD-401F-BCA4-AD6B9F44A031}" srcOrd="6" destOrd="0" presId="urn:microsoft.com/office/officeart/2005/8/layout/chevron2"/>
    <dgm:cxn modelId="{4A5592DF-4815-4EDE-BE4C-BF30147E5B19}" type="presParOf" srcId="{F357E584-03AD-401F-BCA4-AD6B9F44A031}" destId="{17E0894B-A83D-4EE2-9CD3-640EC0A1FC1D}" srcOrd="0" destOrd="0" presId="urn:microsoft.com/office/officeart/2005/8/layout/chevron2"/>
    <dgm:cxn modelId="{91F41707-CF2A-4B82-9FA5-A10539FC80CE}" type="presParOf" srcId="{F357E584-03AD-401F-BCA4-AD6B9F44A031}" destId="{D30F8EF9-9279-4154-A223-F0BA1996B0C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022AB7-9B2F-49B3-A2ED-4BD7BFE5A871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92C459C-5173-4CB0-A35B-9EF34DBA6A4A}">
      <dgm:prSet phldrT="[Text]"/>
      <dgm:spPr/>
      <dgm:t>
        <a:bodyPr/>
        <a:lstStyle/>
        <a:p>
          <a:r>
            <a:rPr lang="en-US" dirty="0" smtClean="0"/>
            <a:t>HuggingFace Transformers – https://huggingface.co/
</a:t>
          </a:r>
          <a:endParaRPr lang="en-US" dirty="0"/>
        </a:p>
      </dgm:t>
    </dgm:pt>
    <dgm:pt modelId="{2A293C97-E087-4CE2-94D7-FB6B23B47BDE}" type="parTrans" cxnId="{DDC65861-C897-4CC0-99CD-C917D89A3187}">
      <dgm:prSet/>
      <dgm:spPr/>
      <dgm:t>
        <a:bodyPr/>
        <a:lstStyle/>
        <a:p>
          <a:endParaRPr lang="en-US"/>
        </a:p>
      </dgm:t>
    </dgm:pt>
    <dgm:pt modelId="{51D15ACB-6B05-461B-A9EA-63247FC0DA45}" type="sibTrans" cxnId="{DDC65861-C897-4CC0-99CD-C917D89A3187}">
      <dgm:prSet/>
      <dgm:spPr/>
      <dgm:t>
        <a:bodyPr/>
        <a:lstStyle/>
        <a:p>
          <a:endParaRPr lang="en-US"/>
        </a:p>
      </dgm:t>
    </dgm:pt>
    <dgm:pt modelId="{8A805D94-7EA6-426D-B3C4-88B6816DC864}">
      <dgm:prSet phldrT="[Text]"/>
      <dgm:spPr/>
      <dgm:t>
        <a:bodyPr/>
        <a:lstStyle/>
        <a:p>
          <a:r>
            <a:rPr lang="en-US" dirty="0" smtClean="0"/>
            <a:t>Gemini API – httpJobdataAPIgle.dev/</a:t>
          </a:r>
          <a:endParaRPr lang="en-US" dirty="0"/>
        </a:p>
      </dgm:t>
    </dgm:pt>
    <dgm:pt modelId="{C9B023BA-0327-4DFA-875F-0D4214668D13}" type="parTrans" cxnId="{E75425C5-63F3-4575-A7F6-5255E272C835}">
      <dgm:prSet/>
      <dgm:spPr/>
      <dgm:t>
        <a:bodyPr/>
        <a:lstStyle/>
        <a:p>
          <a:endParaRPr lang="en-US"/>
        </a:p>
      </dgm:t>
    </dgm:pt>
    <dgm:pt modelId="{72A6254A-5D66-426B-A5F9-055FACC42F66}" type="sibTrans" cxnId="{E75425C5-63F3-4575-A7F6-5255E272C835}">
      <dgm:prSet/>
      <dgm:spPr/>
      <dgm:t>
        <a:bodyPr/>
        <a:lstStyle/>
        <a:p>
          <a:endParaRPr lang="en-US"/>
        </a:p>
      </dgm:t>
    </dgm:pt>
    <dgm:pt modelId="{5B2F1C42-FF7E-4A3C-8598-ADA7E0C1E680}">
      <dgm:prSet phldrT="[Text]"/>
      <dgm:spPr/>
      <dgm:t>
        <a:bodyPr/>
        <a:lstStyle/>
        <a:p>
          <a:r>
            <a:rPr lang="en-US" dirty="0" smtClean="0"/>
            <a:t>SpaCy for NLP – https://spacy.io/</a:t>
          </a:r>
          <a:endParaRPr lang="en-US" dirty="0"/>
        </a:p>
      </dgm:t>
    </dgm:pt>
    <dgm:pt modelId="{9DCD21A8-C40C-4B59-AD39-0C2EBEB68F6A}" type="parTrans" cxnId="{17036A1C-F20E-4D28-B421-DA90359B4E06}">
      <dgm:prSet/>
      <dgm:spPr/>
      <dgm:t>
        <a:bodyPr/>
        <a:lstStyle/>
        <a:p>
          <a:endParaRPr lang="en-US"/>
        </a:p>
      </dgm:t>
    </dgm:pt>
    <dgm:pt modelId="{518DA917-F984-4F01-B91C-D27363874B48}" type="sibTrans" cxnId="{17036A1C-F20E-4D28-B421-DA90359B4E06}">
      <dgm:prSet/>
      <dgm:spPr/>
      <dgm:t>
        <a:bodyPr/>
        <a:lstStyle/>
        <a:p>
          <a:endParaRPr lang="en-US"/>
        </a:p>
      </dgm:t>
    </dgm:pt>
    <dgm:pt modelId="{880864E0-3573-40BB-AF99-6EBB6A97BFE2}">
      <dgm:prSet phldrT="[Text]"/>
      <dgm:spPr/>
      <dgm:t>
        <a:bodyPr/>
        <a:lstStyle/>
        <a:p>
          <a:r>
            <a:rPr lang="en-US" smtClean="0"/>
            <a:t>Scikit-Learn- https://scikit-learn.org/0.21/documentation.html</a:t>
          </a:r>
          <a:endParaRPr lang="en-US" dirty="0"/>
        </a:p>
      </dgm:t>
    </dgm:pt>
    <dgm:pt modelId="{90835F57-D984-42B1-BAC2-5E310E79E87B}" type="parTrans" cxnId="{95121C36-C37A-469C-A9D6-A4F62BEB5AAD}">
      <dgm:prSet/>
      <dgm:spPr/>
      <dgm:t>
        <a:bodyPr/>
        <a:lstStyle/>
        <a:p>
          <a:endParaRPr lang="en-US"/>
        </a:p>
      </dgm:t>
    </dgm:pt>
    <dgm:pt modelId="{5CD98314-72C9-44DA-9F3A-5F9E4A1853E1}" type="sibTrans" cxnId="{95121C36-C37A-469C-A9D6-A4F62BEB5AAD}">
      <dgm:prSet/>
      <dgm:spPr/>
      <dgm:t>
        <a:bodyPr/>
        <a:lstStyle/>
        <a:p>
          <a:endParaRPr lang="en-US"/>
        </a:p>
      </dgm:t>
    </dgm:pt>
    <dgm:pt modelId="{B6A93490-8425-4EA4-BD27-04F450196618}">
      <dgm:prSet phldrT="[Text]"/>
      <dgm:spPr/>
      <dgm:t>
        <a:bodyPr/>
        <a:lstStyle/>
        <a:p>
          <a:endParaRPr lang="en-US" dirty="0"/>
        </a:p>
      </dgm:t>
    </dgm:pt>
    <dgm:pt modelId="{D1F92314-034F-4891-B947-6DEB8635F0A2}" type="parTrans" cxnId="{ADB3F3F7-D610-49D4-9FC9-1C9533C858AD}">
      <dgm:prSet/>
      <dgm:spPr/>
      <dgm:t>
        <a:bodyPr/>
        <a:lstStyle/>
        <a:p>
          <a:endParaRPr lang="en-US"/>
        </a:p>
      </dgm:t>
    </dgm:pt>
    <dgm:pt modelId="{AF10F878-E14E-42B3-AFFF-00EFE9793C6D}" type="sibTrans" cxnId="{ADB3F3F7-D610-49D4-9FC9-1C9533C858AD}">
      <dgm:prSet/>
      <dgm:spPr/>
      <dgm:t>
        <a:bodyPr/>
        <a:lstStyle/>
        <a:p>
          <a:endParaRPr lang="en-US"/>
        </a:p>
      </dgm:t>
    </dgm:pt>
    <dgm:pt modelId="{EECF7DF6-3C0E-4C29-B248-5DFF5AAA9C6B}">
      <dgm:prSet/>
      <dgm:spPr/>
    </dgm:pt>
    <dgm:pt modelId="{18D60B34-03EF-4F5B-9166-B3654FF2B159}" type="parTrans" cxnId="{3DB92CC4-FF57-4886-818A-A51E85F84ECF}">
      <dgm:prSet/>
      <dgm:spPr/>
      <dgm:t>
        <a:bodyPr/>
        <a:lstStyle/>
        <a:p>
          <a:endParaRPr lang="en-US"/>
        </a:p>
      </dgm:t>
    </dgm:pt>
    <dgm:pt modelId="{9F176B73-C4AC-4621-BBDF-5F2DF383411E}" type="sibTrans" cxnId="{3DB92CC4-FF57-4886-818A-A51E85F84ECF}">
      <dgm:prSet/>
      <dgm:spPr/>
      <dgm:t>
        <a:bodyPr/>
        <a:lstStyle/>
        <a:p>
          <a:endParaRPr lang="en-US"/>
        </a:p>
      </dgm:t>
    </dgm:pt>
    <dgm:pt modelId="{78EA892F-ADA7-4F4C-9D73-F3AC1AE4270E}">
      <dgm:prSet/>
      <dgm:spPr/>
      <dgm:t>
        <a:bodyPr/>
        <a:lstStyle/>
        <a:p>
          <a:r>
            <a:rPr lang="en-US" dirty="0" smtClean="0"/>
            <a:t>R. Kumar, ”AI in Employment Services,” International Conference on AI Applications, 2022.</a:t>
          </a:r>
          <a:endParaRPr lang="en-US" dirty="0"/>
        </a:p>
      </dgm:t>
    </dgm:pt>
    <dgm:pt modelId="{EB300902-DBE2-416B-B029-50A07D0DB84D}" type="parTrans" cxnId="{157D30C5-6DE9-4305-A6E7-A503F2BF6B51}">
      <dgm:prSet/>
      <dgm:spPr/>
      <dgm:t>
        <a:bodyPr/>
        <a:lstStyle/>
        <a:p>
          <a:endParaRPr lang="en-US"/>
        </a:p>
      </dgm:t>
    </dgm:pt>
    <dgm:pt modelId="{328967C3-DA2D-4D33-B8DD-A6558D97D8BE}" type="sibTrans" cxnId="{157D30C5-6DE9-4305-A6E7-A503F2BF6B51}">
      <dgm:prSet/>
      <dgm:spPr/>
      <dgm:t>
        <a:bodyPr/>
        <a:lstStyle/>
        <a:p>
          <a:endParaRPr lang="en-US"/>
        </a:p>
      </dgm:t>
    </dgm:pt>
    <dgm:pt modelId="{704E8CC4-E217-4956-82D9-F5323E82A26D}" type="pres">
      <dgm:prSet presAssocID="{57022AB7-9B2F-49B3-A2ED-4BD7BFE5A871}" presName="outerComposite" presStyleCnt="0">
        <dgm:presLayoutVars>
          <dgm:chMax val="5"/>
          <dgm:dir/>
          <dgm:resizeHandles val="exact"/>
        </dgm:presLayoutVars>
      </dgm:prSet>
      <dgm:spPr/>
    </dgm:pt>
    <dgm:pt modelId="{4A94F08A-7464-4600-A9DF-210957B1C799}" type="pres">
      <dgm:prSet presAssocID="{57022AB7-9B2F-49B3-A2ED-4BD7BFE5A871}" presName="dummyMaxCanvas" presStyleCnt="0">
        <dgm:presLayoutVars/>
      </dgm:prSet>
      <dgm:spPr/>
    </dgm:pt>
    <dgm:pt modelId="{596B8354-21D6-440E-A632-6F193375C927}" type="pres">
      <dgm:prSet presAssocID="{57022AB7-9B2F-49B3-A2ED-4BD7BFE5A871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8CC9F-210E-43EE-81D1-A7E8B729278D}" type="pres">
      <dgm:prSet presAssocID="{57022AB7-9B2F-49B3-A2ED-4BD7BFE5A871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6702CF-0D92-4BEC-AC11-F4DC3B50D642}" type="pres">
      <dgm:prSet presAssocID="{57022AB7-9B2F-49B3-A2ED-4BD7BFE5A871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A84510-16AF-40B9-9083-9B49A0342235}" type="pres">
      <dgm:prSet presAssocID="{57022AB7-9B2F-49B3-A2ED-4BD7BFE5A871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CE9C26-DB47-4AC9-B983-009A2948BAC2}" type="pres">
      <dgm:prSet presAssocID="{57022AB7-9B2F-49B3-A2ED-4BD7BFE5A871}" presName="FiveNodes_5" presStyleLbl="node1" presStyleIdx="4" presStyleCnt="5">
        <dgm:presLayoutVars>
          <dgm:bulletEnabled val="1"/>
        </dgm:presLayoutVars>
      </dgm:prSet>
      <dgm:spPr/>
    </dgm:pt>
    <dgm:pt modelId="{2C81200E-2FF5-432B-AFF0-B2A2839C7A81}" type="pres">
      <dgm:prSet presAssocID="{57022AB7-9B2F-49B3-A2ED-4BD7BFE5A871}" presName="FiveConn_1-2" presStyleLbl="fgAccFollowNode1" presStyleIdx="0" presStyleCnt="4">
        <dgm:presLayoutVars>
          <dgm:bulletEnabled val="1"/>
        </dgm:presLayoutVars>
      </dgm:prSet>
      <dgm:spPr/>
    </dgm:pt>
    <dgm:pt modelId="{D5C8B765-E97E-48CD-999F-C8205E749E80}" type="pres">
      <dgm:prSet presAssocID="{57022AB7-9B2F-49B3-A2ED-4BD7BFE5A871}" presName="FiveConn_2-3" presStyleLbl="fgAccFollowNode1" presStyleIdx="1" presStyleCnt="4">
        <dgm:presLayoutVars>
          <dgm:bulletEnabled val="1"/>
        </dgm:presLayoutVars>
      </dgm:prSet>
      <dgm:spPr/>
    </dgm:pt>
    <dgm:pt modelId="{16C78849-67A1-464B-B4EB-8921BC9548AE}" type="pres">
      <dgm:prSet presAssocID="{57022AB7-9B2F-49B3-A2ED-4BD7BFE5A871}" presName="FiveConn_3-4" presStyleLbl="fgAccFollowNode1" presStyleIdx="2" presStyleCnt="4">
        <dgm:presLayoutVars>
          <dgm:bulletEnabled val="1"/>
        </dgm:presLayoutVars>
      </dgm:prSet>
      <dgm:spPr/>
    </dgm:pt>
    <dgm:pt modelId="{E89DE305-2B37-4ED9-8140-7CA134E6ECA8}" type="pres">
      <dgm:prSet presAssocID="{57022AB7-9B2F-49B3-A2ED-4BD7BFE5A871}" presName="FiveConn_4-5" presStyleLbl="fgAccFollowNode1" presStyleIdx="3" presStyleCnt="4">
        <dgm:presLayoutVars>
          <dgm:bulletEnabled val="1"/>
        </dgm:presLayoutVars>
      </dgm:prSet>
      <dgm:spPr/>
    </dgm:pt>
    <dgm:pt modelId="{BD7CE3E1-E890-4400-9A89-49ADBF96606C}" type="pres">
      <dgm:prSet presAssocID="{57022AB7-9B2F-49B3-A2ED-4BD7BFE5A871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E66BCB-0321-47E7-9225-B98F2D2B0624}" type="pres">
      <dgm:prSet presAssocID="{57022AB7-9B2F-49B3-A2ED-4BD7BFE5A871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D992D-5727-4C68-AEB4-E1EC7053D828}" type="pres">
      <dgm:prSet presAssocID="{57022AB7-9B2F-49B3-A2ED-4BD7BFE5A871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8AE1F-EB0F-49EF-9739-30531C653671}" type="pres">
      <dgm:prSet presAssocID="{57022AB7-9B2F-49B3-A2ED-4BD7BFE5A871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61D999-70D3-49FE-AFEB-3D892E2C92AC}" type="pres">
      <dgm:prSet presAssocID="{57022AB7-9B2F-49B3-A2ED-4BD7BFE5A87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E3C413E-F01E-42CB-9F2E-EBDEF5CBBDBC}" type="presOf" srcId="{51D15ACB-6B05-461B-A9EA-63247FC0DA45}" destId="{2C81200E-2FF5-432B-AFF0-B2A2839C7A81}" srcOrd="0" destOrd="0" presId="urn:microsoft.com/office/officeart/2005/8/layout/vProcess5"/>
    <dgm:cxn modelId="{E2FB1438-9CB5-4D7F-AC78-2E6D28A25FB6}" type="presOf" srcId="{72A6254A-5D66-426B-A5F9-055FACC42F66}" destId="{D5C8B765-E97E-48CD-999F-C8205E749E80}" srcOrd="0" destOrd="0" presId="urn:microsoft.com/office/officeart/2005/8/layout/vProcess5"/>
    <dgm:cxn modelId="{5AC8FB5A-9CB0-41C7-AFC5-841950E891F6}" type="presOf" srcId="{57022AB7-9B2F-49B3-A2ED-4BD7BFE5A871}" destId="{704E8CC4-E217-4956-82D9-F5323E82A26D}" srcOrd="0" destOrd="0" presId="urn:microsoft.com/office/officeart/2005/8/layout/vProcess5"/>
    <dgm:cxn modelId="{676F7996-C06D-4F49-A18B-9D1E0F035E85}" type="presOf" srcId="{8A805D94-7EA6-426D-B3C4-88B6816DC864}" destId="{D1E66BCB-0321-47E7-9225-B98F2D2B0624}" srcOrd="1" destOrd="0" presId="urn:microsoft.com/office/officeart/2005/8/layout/vProcess5"/>
    <dgm:cxn modelId="{17036A1C-F20E-4D28-B421-DA90359B4E06}" srcId="{57022AB7-9B2F-49B3-A2ED-4BD7BFE5A871}" destId="{5B2F1C42-FF7E-4A3C-8598-ADA7E0C1E680}" srcOrd="2" destOrd="0" parTransId="{9DCD21A8-C40C-4B59-AD39-0C2EBEB68F6A}" sibTransId="{518DA917-F984-4F01-B91C-D27363874B48}"/>
    <dgm:cxn modelId="{E75425C5-63F3-4575-A7F6-5255E272C835}" srcId="{57022AB7-9B2F-49B3-A2ED-4BD7BFE5A871}" destId="{8A805D94-7EA6-426D-B3C4-88B6816DC864}" srcOrd="1" destOrd="0" parTransId="{C9B023BA-0327-4DFA-875F-0D4214668D13}" sibTransId="{72A6254A-5D66-426B-A5F9-055FACC42F66}"/>
    <dgm:cxn modelId="{3DB92CC4-FF57-4886-818A-A51E85F84ECF}" srcId="{57022AB7-9B2F-49B3-A2ED-4BD7BFE5A871}" destId="{EECF7DF6-3C0E-4C29-B248-5DFF5AAA9C6B}" srcOrd="5" destOrd="0" parTransId="{18D60B34-03EF-4F5B-9166-B3654FF2B159}" sibTransId="{9F176B73-C4AC-4621-BBDF-5F2DF383411E}"/>
    <dgm:cxn modelId="{F5022357-52F8-42FE-AB04-7E85C96458EF}" type="presOf" srcId="{78EA892F-ADA7-4F4C-9D73-F3AC1AE4270E}" destId="{8361D999-70D3-49FE-AFEB-3D892E2C92AC}" srcOrd="1" destOrd="0" presId="urn:microsoft.com/office/officeart/2005/8/layout/vProcess5"/>
    <dgm:cxn modelId="{ADB3F3F7-D610-49D4-9FC9-1C9533C858AD}" srcId="{57022AB7-9B2F-49B3-A2ED-4BD7BFE5A871}" destId="{B6A93490-8425-4EA4-BD27-04F450196618}" srcOrd="6" destOrd="0" parTransId="{D1F92314-034F-4891-B947-6DEB8635F0A2}" sibTransId="{AF10F878-E14E-42B3-AFFF-00EFE9793C6D}"/>
    <dgm:cxn modelId="{3A70B72F-AB52-49BD-B413-B00EF78E227B}" type="presOf" srcId="{880864E0-3573-40BB-AF99-6EBB6A97BFE2}" destId="{4CA84510-16AF-40B9-9083-9B49A0342235}" srcOrd="0" destOrd="0" presId="urn:microsoft.com/office/officeart/2005/8/layout/vProcess5"/>
    <dgm:cxn modelId="{7F415F23-7432-4A98-BBC0-E33F294028A8}" type="presOf" srcId="{5B2F1C42-FF7E-4A3C-8598-ADA7E0C1E680}" destId="{BF6702CF-0D92-4BEC-AC11-F4DC3B50D642}" srcOrd="0" destOrd="0" presId="urn:microsoft.com/office/officeart/2005/8/layout/vProcess5"/>
    <dgm:cxn modelId="{DDC65861-C897-4CC0-99CD-C917D89A3187}" srcId="{57022AB7-9B2F-49B3-A2ED-4BD7BFE5A871}" destId="{E92C459C-5173-4CB0-A35B-9EF34DBA6A4A}" srcOrd="0" destOrd="0" parTransId="{2A293C97-E087-4CE2-94D7-FB6B23B47BDE}" sibTransId="{51D15ACB-6B05-461B-A9EA-63247FC0DA45}"/>
    <dgm:cxn modelId="{633C7FEE-A42C-4079-A295-BE8BC1D59C19}" type="presOf" srcId="{8A805D94-7EA6-426D-B3C4-88B6816DC864}" destId="{CB08CC9F-210E-43EE-81D1-A7E8B729278D}" srcOrd="0" destOrd="0" presId="urn:microsoft.com/office/officeart/2005/8/layout/vProcess5"/>
    <dgm:cxn modelId="{157D30C5-6DE9-4305-A6E7-A503F2BF6B51}" srcId="{57022AB7-9B2F-49B3-A2ED-4BD7BFE5A871}" destId="{78EA892F-ADA7-4F4C-9D73-F3AC1AE4270E}" srcOrd="4" destOrd="0" parTransId="{EB300902-DBE2-416B-B029-50A07D0DB84D}" sibTransId="{328967C3-DA2D-4D33-B8DD-A6558D97D8BE}"/>
    <dgm:cxn modelId="{B9067335-828F-4419-A534-4B01389F9590}" type="presOf" srcId="{E92C459C-5173-4CB0-A35B-9EF34DBA6A4A}" destId="{BD7CE3E1-E890-4400-9A89-49ADBF96606C}" srcOrd="1" destOrd="0" presId="urn:microsoft.com/office/officeart/2005/8/layout/vProcess5"/>
    <dgm:cxn modelId="{9314AFE8-5F81-4F9E-B7FB-31D49010F63C}" type="presOf" srcId="{5B2F1C42-FF7E-4A3C-8598-ADA7E0C1E680}" destId="{60DD992D-5727-4C68-AEB4-E1EC7053D828}" srcOrd="1" destOrd="0" presId="urn:microsoft.com/office/officeart/2005/8/layout/vProcess5"/>
    <dgm:cxn modelId="{534E21B8-B0B5-4C77-B4C9-D5A3F814BDBE}" type="presOf" srcId="{E92C459C-5173-4CB0-A35B-9EF34DBA6A4A}" destId="{596B8354-21D6-440E-A632-6F193375C927}" srcOrd="0" destOrd="0" presId="urn:microsoft.com/office/officeart/2005/8/layout/vProcess5"/>
    <dgm:cxn modelId="{7A7893CB-3689-4F3A-9926-E51A6A36822F}" type="presOf" srcId="{518DA917-F984-4F01-B91C-D27363874B48}" destId="{16C78849-67A1-464B-B4EB-8921BC9548AE}" srcOrd="0" destOrd="0" presId="urn:microsoft.com/office/officeart/2005/8/layout/vProcess5"/>
    <dgm:cxn modelId="{F47C356D-6B77-43AF-A1C6-03B50FA0D2BF}" type="presOf" srcId="{78EA892F-ADA7-4F4C-9D73-F3AC1AE4270E}" destId="{72CE9C26-DB47-4AC9-B983-009A2948BAC2}" srcOrd="0" destOrd="0" presId="urn:microsoft.com/office/officeart/2005/8/layout/vProcess5"/>
    <dgm:cxn modelId="{98E26161-58E2-4DBC-9913-0968851871B8}" type="presOf" srcId="{5CD98314-72C9-44DA-9F3A-5F9E4A1853E1}" destId="{E89DE305-2B37-4ED9-8140-7CA134E6ECA8}" srcOrd="0" destOrd="0" presId="urn:microsoft.com/office/officeart/2005/8/layout/vProcess5"/>
    <dgm:cxn modelId="{95121C36-C37A-469C-A9D6-A4F62BEB5AAD}" srcId="{57022AB7-9B2F-49B3-A2ED-4BD7BFE5A871}" destId="{880864E0-3573-40BB-AF99-6EBB6A97BFE2}" srcOrd="3" destOrd="0" parTransId="{90835F57-D984-42B1-BAC2-5E310E79E87B}" sibTransId="{5CD98314-72C9-44DA-9F3A-5F9E4A1853E1}"/>
    <dgm:cxn modelId="{FEF9DA9F-7742-4946-AA22-D0DC67E7DC1F}" type="presOf" srcId="{880864E0-3573-40BB-AF99-6EBB6A97BFE2}" destId="{7618AE1F-EB0F-49EF-9739-30531C653671}" srcOrd="1" destOrd="0" presId="urn:microsoft.com/office/officeart/2005/8/layout/vProcess5"/>
    <dgm:cxn modelId="{742A5597-9451-4C29-9E90-A7B03C9CAF6A}" type="presParOf" srcId="{704E8CC4-E217-4956-82D9-F5323E82A26D}" destId="{4A94F08A-7464-4600-A9DF-210957B1C799}" srcOrd="0" destOrd="0" presId="urn:microsoft.com/office/officeart/2005/8/layout/vProcess5"/>
    <dgm:cxn modelId="{27D0D372-14AE-497B-9757-1C05DAAEEB2A}" type="presParOf" srcId="{704E8CC4-E217-4956-82D9-F5323E82A26D}" destId="{596B8354-21D6-440E-A632-6F193375C927}" srcOrd="1" destOrd="0" presId="urn:microsoft.com/office/officeart/2005/8/layout/vProcess5"/>
    <dgm:cxn modelId="{4B608EBF-1289-4518-870C-F0B27A4C0967}" type="presParOf" srcId="{704E8CC4-E217-4956-82D9-F5323E82A26D}" destId="{CB08CC9F-210E-43EE-81D1-A7E8B729278D}" srcOrd="2" destOrd="0" presId="urn:microsoft.com/office/officeart/2005/8/layout/vProcess5"/>
    <dgm:cxn modelId="{3B00E26F-2E6E-4ED7-A6BB-F4226542EDCD}" type="presParOf" srcId="{704E8CC4-E217-4956-82D9-F5323E82A26D}" destId="{BF6702CF-0D92-4BEC-AC11-F4DC3B50D642}" srcOrd="3" destOrd="0" presId="urn:microsoft.com/office/officeart/2005/8/layout/vProcess5"/>
    <dgm:cxn modelId="{CBDFA490-C03C-4117-A7A6-78EC5F6200FB}" type="presParOf" srcId="{704E8CC4-E217-4956-82D9-F5323E82A26D}" destId="{4CA84510-16AF-40B9-9083-9B49A0342235}" srcOrd="4" destOrd="0" presId="urn:microsoft.com/office/officeart/2005/8/layout/vProcess5"/>
    <dgm:cxn modelId="{7AD64768-1A05-4C9F-A27D-FD7031E0AFA4}" type="presParOf" srcId="{704E8CC4-E217-4956-82D9-F5323E82A26D}" destId="{72CE9C26-DB47-4AC9-B983-009A2948BAC2}" srcOrd="5" destOrd="0" presId="urn:microsoft.com/office/officeart/2005/8/layout/vProcess5"/>
    <dgm:cxn modelId="{AD03E9BC-1337-444D-BFB1-A2B992929BCA}" type="presParOf" srcId="{704E8CC4-E217-4956-82D9-F5323E82A26D}" destId="{2C81200E-2FF5-432B-AFF0-B2A2839C7A81}" srcOrd="6" destOrd="0" presId="urn:microsoft.com/office/officeart/2005/8/layout/vProcess5"/>
    <dgm:cxn modelId="{69508D18-4D37-4075-A919-200B474AB7F4}" type="presParOf" srcId="{704E8CC4-E217-4956-82D9-F5323E82A26D}" destId="{D5C8B765-E97E-48CD-999F-C8205E749E80}" srcOrd="7" destOrd="0" presId="urn:microsoft.com/office/officeart/2005/8/layout/vProcess5"/>
    <dgm:cxn modelId="{D9F25D60-65BE-449E-9070-BA3BFBB0ADB0}" type="presParOf" srcId="{704E8CC4-E217-4956-82D9-F5323E82A26D}" destId="{16C78849-67A1-464B-B4EB-8921BC9548AE}" srcOrd="8" destOrd="0" presId="urn:microsoft.com/office/officeart/2005/8/layout/vProcess5"/>
    <dgm:cxn modelId="{0B1E41EF-611B-4D8C-A338-BC936A61DDE1}" type="presParOf" srcId="{704E8CC4-E217-4956-82D9-F5323E82A26D}" destId="{E89DE305-2B37-4ED9-8140-7CA134E6ECA8}" srcOrd="9" destOrd="0" presId="urn:microsoft.com/office/officeart/2005/8/layout/vProcess5"/>
    <dgm:cxn modelId="{06AF03CA-578A-4C57-BCD2-8FE14AAF4ADC}" type="presParOf" srcId="{704E8CC4-E217-4956-82D9-F5323E82A26D}" destId="{BD7CE3E1-E890-4400-9A89-49ADBF96606C}" srcOrd="10" destOrd="0" presId="urn:microsoft.com/office/officeart/2005/8/layout/vProcess5"/>
    <dgm:cxn modelId="{4D77FE25-7A1D-4B95-A76F-6A149598BA60}" type="presParOf" srcId="{704E8CC4-E217-4956-82D9-F5323E82A26D}" destId="{D1E66BCB-0321-47E7-9225-B98F2D2B0624}" srcOrd="11" destOrd="0" presId="urn:microsoft.com/office/officeart/2005/8/layout/vProcess5"/>
    <dgm:cxn modelId="{C11BCBA9-43F6-4695-85E3-D4F82AA66E91}" type="presParOf" srcId="{704E8CC4-E217-4956-82D9-F5323E82A26D}" destId="{60DD992D-5727-4C68-AEB4-E1EC7053D828}" srcOrd="12" destOrd="0" presId="urn:microsoft.com/office/officeart/2005/8/layout/vProcess5"/>
    <dgm:cxn modelId="{FE5BC255-9798-444F-8A1B-BB3FACC9FC6A}" type="presParOf" srcId="{704E8CC4-E217-4956-82D9-F5323E82A26D}" destId="{7618AE1F-EB0F-49EF-9739-30531C653671}" srcOrd="13" destOrd="0" presId="urn:microsoft.com/office/officeart/2005/8/layout/vProcess5"/>
    <dgm:cxn modelId="{87899EE7-DAC7-48EE-80F1-0D6526DDFBBA}" type="presParOf" srcId="{704E8CC4-E217-4956-82D9-F5323E82A26D}" destId="{8361D999-70D3-49FE-AFEB-3D892E2C92A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20B6B85-7CCE-4A51-A942-C3DD64A4DAA4}">
      <dsp:nvSpPr>
        <dsp:cNvPr id="0" name=""/>
        <dsp:cNvSpPr/>
      </dsp:nvSpPr>
      <dsp:spPr>
        <a:xfrm>
          <a:off x="0" y="502087"/>
          <a:ext cx="1959678" cy="6904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Personalized Job Matching</a:t>
          </a:r>
          <a:endParaRPr lang="en-US" sz="1900" kern="1200" dirty="0"/>
        </a:p>
      </dsp:txBody>
      <dsp:txXfrm>
        <a:off x="0" y="502087"/>
        <a:ext cx="1959678" cy="690489"/>
      </dsp:txXfrm>
    </dsp:sp>
    <dsp:sp modelId="{16D0D66A-97EB-4689-A04A-9EF6E87800E7}">
      <dsp:nvSpPr>
        <dsp:cNvPr id="0" name=""/>
        <dsp:cNvSpPr/>
      </dsp:nvSpPr>
      <dsp:spPr>
        <a:xfrm>
          <a:off x="12233" y="1225879"/>
          <a:ext cx="1941159" cy="213835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Utilizing NLP and machine learning to align user profiles with suitable opportunities.</a:t>
          </a:r>
          <a:endParaRPr lang="en-US" sz="1900" kern="1200" dirty="0"/>
        </a:p>
      </dsp:txBody>
      <dsp:txXfrm>
        <a:off x="12233" y="1225879"/>
        <a:ext cx="1941159" cy="2138354"/>
      </dsp:txXfrm>
    </dsp:sp>
    <dsp:sp modelId="{498038B3-BC56-4C06-827A-6FA3E8DC001A}">
      <dsp:nvSpPr>
        <dsp:cNvPr id="0" name=""/>
        <dsp:cNvSpPr/>
      </dsp:nvSpPr>
      <dsp:spPr>
        <a:xfrm>
          <a:off x="2234415" y="535390"/>
          <a:ext cx="1941159" cy="6904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Resume Analysis</a:t>
          </a:r>
          <a:endParaRPr lang="en-US" sz="1900" kern="1200" dirty="0"/>
        </a:p>
      </dsp:txBody>
      <dsp:txXfrm>
        <a:off x="2234415" y="535390"/>
        <a:ext cx="1941159" cy="690489"/>
      </dsp:txXfrm>
    </dsp:sp>
    <dsp:sp modelId="{7B445199-F5BD-4559-827C-8CB34F573361}">
      <dsp:nvSpPr>
        <dsp:cNvPr id="0" name=""/>
        <dsp:cNvSpPr/>
      </dsp:nvSpPr>
      <dsp:spPr>
        <a:xfrm>
          <a:off x="2234415" y="1225879"/>
          <a:ext cx="1941159" cy="213835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Offering feedback and improvements to enhance ATS compatibility.</a:t>
          </a:r>
          <a:endParaRPr lang="en-US" sz="1900" kern="1200" dirty="0"/>
        </a:p>
      </dsp:txBody>
      <dsp:txXfrm>
        <a:off x="2234415" y="1225879"/>
        <a:ext cx="1941159" cy="2138354"/>
      </dsp:txXfrm>
    </dsp:sp>
    <dsp:sp modelId="{132F5786-EBD4-40B0-AB69-F4C3A9DB5BCF}">
      <dsp:nvSpPr>
        <dsp:cNvPr id="0" name=""/>
        <dsp:cNvSpPr/>
      </dsp:nvSpPr>
      <dsp:spPr>
        <a:xfrm>
          <a:off x="4327761" y="535390"/>
          <a:ext cx="1941159" cy="6904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Skill Gap Identification</a:t>
          </a:r>
          <a:endParaRPr lang="en-US" sz="1900" kern="1200" dirty="0"/>
        </a:p>
      </dsp:txBody>
      <dsp:txXfrm>
        <a:off x="4327761" y="535390"/>
        <a:ext cx="1941159" cy="690489"/>
      </dsp:txXfrm>
    </dsp:sp>
    <dsp:sp modelId="{E223F976-1A1C-42B7-9722-C0E39A947082}">
      <dsp:nvSpPr>
        <dsp:cNvPr id="0" name=""/>
        <dsp:cNvSpPr/>
      </dsp:nvSpPr>
      <dsp:spPr>
        <a:xfrm>
          <a:off x="4340980" y="1272239"/>
          <a:ext cx="1941159" cy="213835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Highlighting areas for development and suggesting relevant courses.</a:t>
          </a:r>
          <a:endParaRPr lang="en-US" sz="1900" kern="1200" dirty="0"/>
        </a:p>
      </dsp:txBody>
      <dsp:txXfrm>
        <a:off x="4340980" y="1272239"/>
        <a:ext cx="1941159" cy="213835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C7A9F6-10C3-4729-969C-05A7F38717D8}">
      <dsp:nvSpPr>
        <dsp:cNvPr id="0" name=""/>
        <dsp:cNvSpPr/>
      </dsp:nvSpPr>
      <dsp:spPr>
        <a:xfrm>
          <a:off x="0" y="0"/>
          <a:ext cx="5346441" cy="16446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Empower 100K+ students annually from Tier-II/Tier-III colleges</a:t>
          </a:r>
          <a:endParaRPr lang="en-US" sz="2700" kern="1200" dirty="0"/>
        </a:p>
      </dsp:txBody>
      <dsp:txXfrm>
        <a:off x="0" y="0"/>
        <a:ext cx="5346441" cy="1644654"/>
      </dsp:txXfrm>
    </dsp:sp>
    <dsp:sp modelId="{D0291FD0-0E24-4CAE-B839-B0899C925BDE}">
      <dsp:nvSpPr>
        <dsp:cNvPr id="0" name=""/>
        <dsp:cNvSpPr/>
      </dsp:nvSpPr>
      <dsp:spPr>
        <a:xfrm>
          <a:off x="0" y="1647227"/>
          <a:ext cx="5346441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75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100" kern="1200" dirty="0"/>
        </a:p>
      </dsp:txBody>
      <dsp:txXfrm>
        <a:off x="0" y="1647227"/>
        <a:ext cx="5346441" cy="447120"/>
      </dsp:txXfrm>
    </dsp:sp>
    <dsp:sp modelId="{07E567A4-3972-4C2F-9721-BFD68C3C47DE}">
      <dsp:nvSpPr>
        <dsp:cNvPr id="0" name=""/>
        <dsp:cNvSpPr/>
      </dsp:nvSpPr>
      <dsp:spPr>
        <a:xfrm>
          <a:off x="0" y="2096919"/>
          <a:ext cx="5346441" cy="164465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Increase placement chances via skill matching &amp; mentorship
</a:t>
          </a:r>
          <a:endParaRPr lang="en-US" sz="2700" kern="1200" dirty="0"/>
        </a:p>
      </dsp:txBody>
      <dsp:txXfrm>
        <a:off x="0" y="2096919"/>
        <a:ext cx="5346441" cy="164465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BF9123-5E77-481D-BE04-F2CEC451CD1F}">
      <dsp:nvSpPr>
        <dsp:cNvPr id="0" name=""/>
        <dsp:cNvSpPr/>
      </dsp:nvSpPr>
      <dsp:spPr>
        <a:xfrm rot="5400000">
          <a:off x="-157025" y="158951"/>
          <a:ext cx="1046836" cy="73278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5400000">
        <a:off x="-157025" y="158951"/>
        <a:ext cx="1046836" cy="732785"/>
      </dsp:txXfrm>
    </dsp:sp>
    <dsp:sp modelId="{33E145DC-F236-404A-93FF-207ED8DBD7E7}">
      <dsp:nvSpPr>
        <dsp:cNvPr id="0" name=""/>
        <dsp:cNvSpPr/>
      </dsp:nvSpPr>
      <dsp:spPr>
        <a:xfrm rot="5400000">
          <a:off x="2830019" y="-2095307"/>
          <a:ext cx="680443" cy="48749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Social: Democratizes access to global job opportunities.</a:t>
          </a:r>
          <a:endParaRPr lang="en-US" sz="2100" kern="1200" dirty="0"/>
        </a:p>
      </dsp:txBody>
      <dsp:txXfrm rot="5400000">
        <a:off x="2830019" y="-2095307"/>
        <a:ext cx="680443" cy="4874912"/>
      </dsp:txXfrm>
    </dsp:sp>
    <dsp:sp modelId="{BF72656F-0116-45BB-B947-45B4F0CF6E95}">
      <dsp:nvSpPr>
        <dsp:cNvPr id="0" name=""/>
        <dsp:cNvSpPr/>
      </dsp:nvSpPr>
      <dsp:spPr>
        <a:xfrm rot="5400000">
          <a:off x="-157025" y="1055913"/>
          <a:ext cx="1046836" cy="732785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5400000">
        <a:off x="-157025" y="1055913"/>
        <a:ext cx="1046836" cy="732785"/>
      </dsp:txXfrm>
    </dsp:sp>
    <dsp:sp modelId="{C34BB8D3-9967-46E8-A58E-DC88EB668E5B}">
      <dsp:nvSpPr>
        <dsp:cNvPr id="0" name=""/>
        <dsp:cNvSpPr/>
      </dsp:nvSpPr>
      <dsp:spPr>
        <a:xfrm rot="5400000">
          <a:off x="2830019" y="-1198346"/>
          <a:ext cx="680443" cy="48749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Economic: Reduces underemployment and enhances skill relevance.</a:t>
          </a:r>
          <a:endParaRPr lang="en-US" sz="2100" kern="1200" dirty="0"/>
        </a:p>
      </dsp:txBody>
      <dsp:txXfrm rot="5400000">
        <a:off x="2830019" y="-1198346"/>
        <a:ext cx="680443" cy="4874912"/>
      </dsp:txXfrm>
    </dsp:sp>
    <dsp:sp modelId="{1F7BC96A-4B57-4DB2-A7ED-7126B865FA29}">
      <dsp:nvSpPr>
        <dsp:cNvPr id="0" name=""/>
        <dsp:cNvSpPr/>
      </dsp:nvSpPr>
      <dsp:spPr>
        <a:xfrm rot="5400000">
          <a:off x="-157025" y="1952874"/>
          <a:ext cx="1046836" cy="732785"/>
        </a:xfrm>
        <a:prstGeom prst="chevron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5400000">
        <a:off x="-157025" y="1952874"/>
        <a:ext cx="1046836" cy="732785"/>
      </dsp:txXfrm>
    </dsp:sp>
    <dsp:sp modelId="{0924A0D6-658C-478D-ADF0-FDE12EF0C9E0}">
      <dsp:nvSpPr>
        <dsp:cNvPr id="0" name=""/>
        <dsp:cNvSpPr/>
      </dsp:nvSpPr>
      <dsp:spPr>
        <a:xfrm rot="5400000">
          <a:off x="2830019" y="-301384"/>
          <a:ext cx="680443" cy="48749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Technological: Integrates AI/ML for personalized employment pathways.</a:t>
          </a:r>
          <a:endParaRPr lang="en-US" sz="2100" kern="1200" dirty="0"/>
        </a:p>
      </dsp:txBody>
      <dsp:txXfrm rot="5400000">
        <a:off x="2830019" y="-301384"/>
        <a:ext cx="680443" cy="4874912"/>
      </dsp:txXfrm>
    </dsp:sp>
    <dsp:sp modelId="{17E0894B-A83D-4EE2-9CD3-640EC0A1FC1D}">
      <dsp:nvSpPr>
        <dsp:cNvPr id="0" name=""/>
        <dsp:cNvSpPr/>
      </dsp:nvSpPr>
      <dsp:spPr>
        <a:xfrm rot="5400000">
          <a:off x="-157025" y="2849836"/>
          <a:ext cx="1046836" cy="732785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 rot="5400000">
        <a:off x="-157025" y="2849836"/>
        <a:ext cx="1046836" cy="732785"/>
      </dsp:txXfrm>
    </dsp:sp>
    <dsp:sp modelId="{D30F8EF9-9279-4154-A223-F0BA1996B0C8}">
      <dsp:nvSpPr>
        <dsp:cNvPr id="0" name=""/>
        <dsp:cNvSpPr/>
      </dsp:nvSpPr>
      <dsp:spPr>
        <a:xfrm rot="5400000">
          <a:off x="2830019" y="595576"/>
          <a:ext cx="680443" cy="48749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Environmental: Encourages remote work options, reducing urban migration</a:t>
          </a:r>
          <a:endParaRPr lang="en-US" sz="2100" kern="1200"/>
        </a:p>
      </dsp:txBody>
      <dsp:txXfrm rot="5400000">
        <a:off x="2830019" y="595576"/>
        <a:ext cx="680443" cy="487491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6B8354-21D6-440E-A632-6F193375C927}">
      <dsp:nvSpPr>
        <dsp:cNvPr id="0" name=""/>
        <dsp:cNvSpPr/>
      </dsp:nvSpPr>
      <dsp:spPr>
        <a:xfrm>
          <a:off x="0" y="0"/>
          <a:ext cx="6635949" cy="8377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HuggingFace Transformers – https://huggingface.co/
</a:t>
          </a:r>
          <a:endParaRPr lang="en-US" sz="1900" kern="1200" dirty="0"/>
        </a:p>
      </dsp:txBody>
      <dsp:txXfrm>
        <a:off x="0" y="0"/>
        <a:ext cx="5683059" cy="837705"/>
      </dsp:txXfrm>
    </dsp:sp>
    <dsp:sp modelId="{CB08CC9F-210E-43EE-81D1-A7E8B729278D}">
      <dsp:nvSpPr>
        <dsp:cNvPr id="0" name=""/>
        <dsp:cNvSpPr/>
      </dsp:nvSpPr>
      <dsp:spPr>
        <a:xfrm>
          <a:off x="495541" y="954053"/>
          <a:ext cx="6635949" cy="837705"/>
        </a:xfrm>
        <a:prstGeom prst="roundRect">
          <a:avLst>
            <a:gd name="adj" fmla="val 10000"/>
          </a:avLst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Gemini API – httpJobdataAPIgle.dev/</a:t>
          </a:r>
          <a:endParaRPr lang="en-US" sz="1900" kern="1200" dirty="0"/>
        </a:p>
      </dsp:txBody>
      <dsp:txXfrm>
        <a:off x="495541" y="954053"/>
        <a:ext cx="5595899" cy="837705"/>
      </dsp:txXfrm>
    </dsp:sp>
    <dsp:sp modelId="{BF6702CF-0D92-4BEC-AC11-F4DC3B50D642}">
      <dsp:nvSpPr>
        <dsp:cNvPr id="0" name=""/>
        <dsp:cNvSpPr/>
      </dsp:nvSpPr>
      <dsp:spPr>
        <a:xfrm>
          <a:off x="991083" y="1908107"/>
          <a:ext cx="6635949" cy="837705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SpaCy for NLP – https://spacy.io/</a:t>
          </a:r>
          <a:endParaRPr lang="en-US" sz="1900" kern="1200" dirty="0"/>
        </a:p>
      </dsp:txBody>
      <dsp:txXfrm>
        <a:off x="991083" y="1908107"/>
        <a:ext cx="5595899" cy="837705"/>
      </dsp:txXfrm>
    </dsp:sp>
    <dsp:sp modelId="{4CA84510-16AF-40B9-9083-9B49A0342235}">
      <dsp:nvSpPr>
        <dsp:cNvPr id="0" name=""/>
        <dsp:cNvSpPr/>
      </dsp:nvSpPr>
      <dsp:spPr>
        <a:xfrm>
          <a:off x="1486625" y="2862160"/>
          <a:ext cx="6635949" cy="837705"/>
        </a:xfrm>
        <a:prstGeom prst="roundRect">
          <a:avLst>
            <a:gd name="adj" fmla="val 10000"/>
          </a:avLst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Scikit-Learn- https://scikit-learn.org/0.21/documentation.html</a:t>
          </a:r>
          <a:endParaRPr lang="en-US" sz="1900" kern="1200" dirty="0"/>
        </a:p>
      </dsp:txBody>
      <dsp:txXfrm>
        <a:off x="1486625" y="2862160"/>
        <a:ext cx="5595899" cy="837705"/>
      </dsp:txXfrm>
    </dsp:sp>
    <dsp:sp modelId="{72CE9C26-DB47-4AC9-B983-009A2948BAC2}">
      <dsp:nvSpPr>
        <dsp:cNvPr id="0" name=""/>
        <dsp:cNvSpPr/>
      </dsp:nvSpPr>
      <dsp:spPr>
        <a:xfrm>
          <a:off x="1982166" y="3816214"/>
          <a:ext cx="6635949" cy="837705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R. Kumar, ”AI in Employment Services,” International Conference on AI Applications, 2022.</a:t>
          </a:r>
          <a:endParaRPr lang="en-US" sz="1900" kern="1200" dirty="0"/>
        </a:p>
      </dsp:txBody>
      <dsp:txXfrm>
        <a:off x="1982166" y="3816214"/>
        <a:ext cx="5595899" cy="837705"/>
      </dsp:txXfrm>
    </dsp:sp>
    <dsp:sp modelId="{2C81200E-2FF5-432B-AFF0-B2A2839C7A81}">
      <dsp:nvSpPr>
        <dsp:cNvPr id="0" name=""/>
        <dsp:cNvSpPr/>
      </dsp:nvSpPr>
      <dsp:spPr>
        <a:xfrm>
          <a:off x="6091440" y="611990"/>
          <a:ext cx="544508" cy="54450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091440" y="611990"/>
        <a:ext cx="544508" cy="544508"/>
      </dsp:txXfrm>
    </dsp:sp>
    <dsp:sp modelId="{D5C8B765-E97E-48CD-999F-C8205E749E80}">
      <dsp:nvSpPr>
        <dsp:cNvPr id="0" name=""/>
        <dsp:cNvSpPr/>
      </dsp:nvSpPr>
      <dsp:spPr>
        <a:xfrm>
          <a:off x="6586982" y="1566044"/>
          <a:ext cx="544508" cy="54450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1315235"/>
            <a:satOff val="7386"/>
            <a:lumOff val="46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15235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586982" y="1566044"/>
        <a:ext cx="544508" cy="544508"/>
      </dsp:txXfrm>
    </dsp:sp>
    <dsp:sp modelId="{16C78849-67A1-464B-B4EB-8921BC9548AE}">
      <dsp:nvSpPr>
        <dsp:cNvPr id="0" name=""/>
        <dsp:cNvSpPr/>
      </dsp:nvSpPr>
      <dsp:spPr>
        <a:xfrm>
          <a:off x="7082524" y="2506135"/>
          <a:ext cx="544508" cy="54450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2630471"/>
            <a:satOff val="14771"/>
            <a:lumOff val="9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30471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082524" y="2506135"/>
        <a:ext cx="544508" cy="544508"/>
      </dsp:txXfrm>
    </dsp:sp>
    <dsp:sp modelId="{E89DE305-2B37-4ED9-8140-7CA134E6ECA8}">
      <dsp:nvSpPr>
        <dsp:cNvPr id="0" name=""/>
        <dsp:cNvSpPr/>
      </dsp:nvSpPr>
      <dsp:spPr>
        <a:xfrm>
          <a:off x="7578065" y="3469497"/>
          <a:ext cx="544508" cy="54450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578065" y="3469497"/>
        <a:ext cx="544508" cy="544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110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56761"/>
            <a:ext cx="8534400" cy="1752600"/>
          </a:xfrm>
        </p:spPr>
        <p:txBody>
          <a:bodyPr/>
          <a:lstStyle/>
          <a:p>
            <a:r>
              <a:rPr lang="en-IN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PROJECT TITLE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628" y="578498"/>
            <a:ext cx="1135535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AI-Driven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Career Hub for Graduate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Employment &amp;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Internships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Members’ Name and Roll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Number-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400" dirty="0" smtClean="0"/>
              <a:t>: 13000222064-SOURYADEEP DEB           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400" dirty="0" smtClean="0"/>
              <a:t>:13000222065 -SOHAM BHATTACHARJEE</a:t>
            </a:r>
            <a:r>
              <a:rPr lang="en-US" sz="2400" dirty="0" smtClean="0"/>
              <a:t> </a:t>
            </a:r>
            <a:r>
              <a:rPr lang="en-US" sz="2400" dirty="0" smtClean="0"/>
              <a:t>  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3:</a:t>
            </a:r>
            <a:r>
              <a:rPr lang="en-US" sz="2400" dirty="0" smtClean="0"/>
              <a:t> </a:t>
            </a:r>
            <a:r>
              <a:rPr lang="en-US" sz="2400" dirty="0" smtClean="0"/>
              <a:t>13000222066 </a:t>
            </a:r>
            <a:r>
              <a:rPr lang="en-US" sz="2400" dirty="0" smtClean="0"/>
              <a:t>-SRIJA </a:t>
            </a:r>
            <a:r>
              <a:rPr lang="en-US" sz="2400" dirty="0" smtClean="0"/>
              <a:t>BASAK </a:t>
            </a:r>
            <a:r>
              <a:rPr lang="en-US" sz="2400" dirty="0" smtClean="0"/>
              <a:t>                  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4:</a:t>
            </a:r>
            <a:r>
              <a:rPr lang="en-US" sz="2400" dirty="0" smtClean="0"/>
              <a:t> </a:t>
            </a:r>
            <a:r>
              <a:rPr lang="en-US" sz="2400" dirty="0" smtClean="0"/>
              <a:t>13000222067 </a:t>
            </a:r>
            <a:r>
              <a:rPr lang="en-US" sz="2400" dirty="0" smtClean="0"/>
              <a:t>-SNEHA </a:t>
            </a:r>
            <a:r>
              <a:rPr lang="en-US" sz="2400" dirty="0" smtClean="0"/>
              <a:t>SINGH  </a:t>
            </a:r>
            <a:r>
              <a:rPr lang="en-US" sz="2400" dirty="0" smtClean="0"/>
              <a:t>  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5: </a:t>
            </a:r>
            <a:r>
              <a:rPr lang="en-US" sz="2400" dirty="0" smtClean="0"/>
              <a:t>13000222068 -</a:t>
            </a:r>
            <a:r>
              <a:rPr lang="en-US" sz="2400" dirty="0" smtClean="0"/>
              <a:t>SHRESTHA </a:t>
            </a:r>
            <a:r>
              <a:rPr lang="en-US" sz="2400" dirty="0" smtClean="0"/>
              <a:t>SAMANTA </a:t>
            </a:r>
            <a:r>
              <a:rPr lang="en-US" sz="2400" dirty="0" smtClean="0"/>
              <a:t>     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6:</a:t>
            </a:r>
            <a:r>
              <a:rPr lang="en-US" sz="2400" dirty="0" smtClean="0"/>
              <a:t>13000222069 </a:t>
            </a:r>
            <a:r>
              <a:rPr lang="en-US" sz="2400" dirty="0" smtClean="0"/>
              <a:t>-</a:t>
            </a:r>
            <a:r>
              <a:rPr lang="en-US" sz="2400" dirty="0" smtClean="0"/>
              <a:t>SHREEMOY </a:t>
            </a:r>
            <a:r>
              <a:rPr lang="en-US" sz="2400" dirty="0" smtClean="0"/>
              <a:t>MONDAL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69166" y="-443204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IDEA </a:t>
            </a:r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TITLE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2997" y="699796"/>
            <a:ext cx="120090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7600" y="876878"/>
            <a:ext cx="8406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569167" y="765582"/>
            <a:ext cx="11252719" cy="1091209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Candara" pitchFamily="34" charset="0"/>
                <a:cs typeface="Times New Roman" pitchFamily="18" charset="0"/>
              </a:rPr>
              <a:t> CareerCompass AI </a:t>
            </a:r>
            <a:r>
              <a:rPr lang="en-US" dirty="0" smtClean="0">
                <a:latin typeface="Candara" pitchFamily="34" charset="0"/>
                <a:cs typeface="Times New Roman" pitchFamily="18" charset="0"/>
              </a:rPr>
              <a:t>is an AI-driven platform that assists graduates in navigating their career paths by providing </a:t>
            </a:r>
            <a:r>
              <a:rPr lang="en-US" dirty="0" smtClean="0">
                <a:latin typeface="Candara" pitchFamily="34" charset="0"/>
                <a:cs typeface="Times New Roman" pitchFamily="18" charset="0"/>
              </a:rPr>
              <a:t>     personalized </a:t>
            </a:r>
            <a:r>
              <a:rPr lang="en-US" dirty="0" smtClean="0">
                <a:latin typeface="Candara" pitchFamily="34" charset="0"/>
                <a:cs typeface="Times New Roman" pitchFamily="18" charset="0"/>
              </a:rPr>
              <a:t>job and internship recommendations, resume analysis, skill gap identification, and mentorship opportunities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Diagram 14"/>
          <p:cNvGraphicFramePr/>
          <p:nvPr/>
        </p:nvGraphicFramePr>
        <p:xfrm>
          <a:off x="569166" y="2557159"/>
          <a:ext cx="6391471" cy="389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Rectangle 15"/>
          <p:cNvSpPr/>
          <p:nvPr/>
        </p:nvSpPr>
        <p:spPr>
          <a:xfrm>
            <a:off x="2407316" y="2080733"/>
            <a:ext cx="2537908" cy="8117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Key </a:t>
            </a:r>
            <a:r>
              <a:rPr lang="en-US" sz="2400" dirty="0" smtClean="0"/>
              <a:t>Features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7725747" y="3041780"/>
            <a:ext cx="3592285" cy="32190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0"/>
          </p:cNvCxnSpPr>
          <p:nvPr/>
        </p:nvCxnSpPr>
        <p:spPr>
          <a:xfrm flipH="1">
            <a:off x="9498566" y="3041780"/>
            <a:ext cx="23324" cy="1576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511006" y="4603120"/>
            <a:ext cx="1471125" cy="10045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080310" y="4590679"/>
            <a:ext cx="1408923" cy="104501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8798766" y="5290476"/>
            <a:ext cx="161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AI Career Map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Generator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61649" y="3778916"/>
            <a:ext cx="1614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Real-Time Resume Scoring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563877" y="3956198"/>
            <a:ext cx="1679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Conversational Career Coach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027450" y="2080733"/>
            <a:ext cx="3215937" cy="8117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Innovation &amp; </a:t>
            </a:r>
            <a:r>
              <a:rPr lang="en-US" sz="2400" dirty="0" smtClean="0"/>
              <a:t>Uniqueness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88302" y="270588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</a:t>
            </a:r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APPROACH &amp; WORKFLOW DIAGRAM 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9267" y="1413588"/>
            <a:ext cx="5454130" cy="460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488302" y="1698171"/>
            <a:ext cx="5283199" cy="43226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9" idx="0"/>
            <a:endCxn id="9" idx="2"/>
          </p:cNvCxnSpPr>
          <p:nvPr/>
        </p:nvCxnSpPr>
        <p:spPr>
          <a:xfrm>
            <a:off x="3129902" y="1698171"/>
            <a:ext cx="0" cy="4322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1"/>
            <a:endCxn id="9" idx="3"/>
          </p:cNvCxnSpPr>
          <p:nvPr/>
        </p:nvCxnSpPr>
        <p:spPr>
          <a:xfrm>
            <a:off x="488302" y="3859472"/>
            <a:ext cx="5283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43608" y="18513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Frontend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09535" y="1810381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Backend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67746" y="4002834"/>
            <a:ext cx="184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&amp; APIs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86821" y="3974841"/>
            <a:ext cx="1380930" cy="38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Ai/Ml</a:t>
            </a:r>
            <a:endParaRPr lang="en-US" dirty="0"/>
          </a:p>
        </p:txBody>
      </p:sp>
      <p:sp>
        <p:nvSpPr>
          <p:cNvPr id="1028" name="AutoShape 4" descr="Hire Remote ReactJS Developers at 15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ire Remote ReactJS Developers at 15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Hire Remote ReactJS Developers at 15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AutoShape 16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AutoShape 18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AutoShape 20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AutoShape 22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AutoShape 24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0" name="AutoShape 26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AutoShape 28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" name="AutoShape 30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6" name="AutoShape 32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5151" y="2272570"/>
            <a:ext cx="858416" cy="85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8" name="Picture 34" descr="File:Vitejs-logo.svg - Wikipedi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1483567" y="3121859"/>
            <a:ext cx="606499" cy="597743"/>
          </a:xfrm>
          <a:prstGeom prst="rect">
            <a:avLst/>
          </a:prstGeom>
          <a:noFill/>
        </p:spPr>
      </p:pic>
      <p:pic>
        <p:nvPicPr>
          <p:cNvPr id="1060" name="Picture 36" descr="Tailwind CSS Logo Vector - (.SVG + .PNG) - GetLogoVector.Co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61718" y="2309894"/>
            <a:ext cx="1343966" cy="746648"/>
          </a:xfrm>
          <a:prstGeom prst="rect">
            <a:avLst/>
          </a:prstGeom>
          <a:noFill/>
        </p:spPr>
      </p:pic>
      <p:sp>
        <p:nvSpPr>
          <p:cNvPr id="1062" name="AutoShape 38" descr="Flask Logo PNG Vectors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4" name="AutoShape 40" descr="Flask Logo PNG Vectors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40364" y="2216584"/>
            <a:ext cx="746648" cy="74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7" name="Picture 43" descr="Docker full logo transparent PNG - Stick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56177" y="2179713"/>
            <a:ext cx="839505" cy="839505"/>
          </a:xfrm>
          <a:prstGeom prst="rect">
            <a:avLst/>
          </a:prstGeom>
          <a:noFill/>
        </p:spPr>
      </p:pic>
      <p:pic>
        <p:nvPicPr>
          <p:cNvPr id="1069" name="Picture 45" descr="AWS EC2 — A Beginner's Guide. What is AWS EC2? | by tanay desai | FAUN —  Developer Community 🐾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08322" y="2758755"/>
            <a:ext cx="1800802" cy="1150512"/>
          </a:xfrm>
          <a:prstGeom prst="rect">
            <a:avLst/>
          </a:prstGeom>
          <a:noFill/>
        </p:spPr>
      </p:pic>
      <p:sp>
        <p:nvSpPr>
          <p:cNvPr id="1071" name="AutoShape 47" descr="spaCy Reviews 2025: Pricing &amp; Features - Tekp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72" name="Picture 4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22622" y="4372166"/>
            <a:ext cx="864199" cy="91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6" name="Picture 52" descr="scikit-learn SVG and transparent PNG icons | TechIcons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222813" y="5075852"/>
            <a:ext cx="901510" cy="901510"/>
          </a:xfrm>
          <a:prstGeom prst="rect">
            <a:avLst/>
          </a:prstGeom>
          <a:noFill/>
        </p:spPr>
      </p:pic>
      <p:pic>
        <p:nvPicPr>
          <p:cNvPr id="1078" name="Picture 54" descr="The Natural Language Toolkit — What is it? | by Kelsey Lane | Medium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223225" y="4334842"/>
            <a:ext cx="509592" cy="554354"/>
          </a:xfrm>
          <a:prstGeom prst="rect">
            <a:avLst/>
          </a:prstGeom>
          <a:noFill/>
        </p:spPr>
      </p:pic>
      <p:pic>
        <p:nvPicPr>
          <p:cNvPr id="1080" name="Picture 56" descr="File:TensorFlow logo.svg - Wikipedia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732817" y="4194903"/>
            <a:ext cx="1115445" cy="712955"/>
          </a:xfrm>
          <a:prstGeom prst="rect">
            <a:avLst/>
          </a:prstGeom>
          <a:noFill/>
        </p:spPr>
      </p:pic>
      <p:pic>
        <p:nvPicPr>
          <p:cNvPr id="1082" name="Picture 58" descr="Democratizing AI: The Hugging Face Ethos of Accessible ML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139332" y="5075852"/>
            <a:ext cx="1253765" cy="835843"/>
          </a:xfrm>
          <a:prstGeom prst="rect">
            <a:avLst/>
          </a:prstGeom>
          <a:noFill/>
        </p:spPr>
      </p:pic>
      <p:pic>
        <p:nvPicPr>
          <p:cNvPr id="1086" name="Picture 62" descr="pytorch&quot; Icon - Download for free – Iconduck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340364" y="4002834"/>
            <a:ext cx="376957" cy="553499"/>
          </a:xfrm>
          <a:prstGeom prst="rect">
            <a:avLst/>
          </a:prstGeom>
          <a:noFill/>
        </p:spPr>
      </p:pic>
      <p:pic>
        <p:nvPicPr>
          <p:cNvPr id="1088" name="Picture 64" descr="Pandas Icon Logo PNG Vector - Download Free Resourc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160039" y="4907858"/>
            <a:ext cx="363692" cy="577289"/>
          </a:xfrm>
          <a:prstGeom prst="rect">
            <a:avLst/>
          </a:prstGeom>
          <a:noFill/>
        </p:spPr>
      </p:pic>
      <p:pic>
        <p:nvPicPr>
          <p:cNvPr id="1089" name="Picture 65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67286" y="4452400"/>
            <a:ext cx="1552644" cy="43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1" name="Picture 67" descr="Gemini — AI Mod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40198" y="4907880"/>
            <a:ext cx="1021520" cy="765154"/>
          </a:xfrm>
          <a:prstGeom prst="rect">
            <a:avLst/>
          </a:prstGeom>
          <a:noFill/>
        </p:spPr>
      </p:pic>
      <p:pic>
        <p:nvPicPr>
          <p:cNvPr id="1093" name="Picture 69" descr="Exchange Rates API Stock Market API: Pricing &amp; More | Cledara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950967" y="4847687"/>
            <a:ext cx="885539" cy="8855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RESULTS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170" name="AutoShape 2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81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223935" y="2239405"/>
          <a:ext cx="5346441" cy="3741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1306289" y="989050"/>
            <a:ext cx="3004455" cy="92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Target </a:t>
            </a:r>
            <a:r>
              <a:rPr lang="en-US" sz="2400" dirty="0" smtClean="0"/>
              <a:t>Impacts</a:t>
            </a:r>
            <a:endParaRPr lang="en-US" sz="2400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5974702" y="2239405"/>
          <a:ext cx="5607698" cy="3741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Rectangle 11"/>
          <p:cNvSpPr/>
          <p:nvPr/>
        </p:nvSpPr>
        <p:spPr>
          <a:xfrm>
            <a:off x="7514257" y="989050"/>
            <a:ext cx="3004455" cy="9237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Benefits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973980" y="1281995"/>
          <a:ext cx="8618116" cy="46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7886</TotalTime>
  <Words>224</Words>
  <Application>Microsoft Office PowerPoint</Application>
  <PresentationFormat>Custom</PresentationFormat>
  <Paragraphs>55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  IDEA TITLE</vt:lpstr>
      <vt:lpstr>TECHNICAL APPROACH &amp; WORKFLOW DIAGRAM </vt:lpstr>
      <vt:lpstr>RESULTS</vt:lpstr>
      <vt:lpstr>IMPACT AND BENEFITS</vt:lpstr>
      <vt:lpstr>RESEARCH  AND REFERENCES</vt:lpstr>
    </vt:vector>
  </TitlesOfParts>
  <Company>Crowdfunder,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srija basak</cp:lastModifiedBy>
  <cp:revision>233</cp:revision>
  <dcterms:created xsi:type="dcterms:W3CDTF">2013-12-12T18:46:50Z</dcterms:created>
  <dcterms:modified xsi:type="dcterms:W3CDTF">2025-04-23T22:03:09Z</dcterms:modified>
</cp:coreProperties>
</file>