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5" r:id="rId4"/>
  </p:sldMasterIdLst>
  <p:notesMasterIdLst>
    <p:notesMasterId r:id="rId6"/>
  </p:notesMasterIdLst>
  <p:sldIdLst>
    <p:sldId id="286" r:id="rId5"/>
  </p:sldIdLst>
  <p:sldSz cx="27432000" cy="192024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6">
          <p15:clr>
            <a:srgbClr val="A4A3A4"/>
          </p15:clr>
        </p15:guide>
        <p15:guide id="2" orient="horz" pos="168">
          <p15:clr>
            <a:srgbClr val="A4A3A4"/>
          </p15:clr>
        </p15:guide>
        <p15:guide id="3" orient="horz" pos="11760">
          <p15:clr>
            <a:srgbClr val="A4A3A4"/>
          </p15:clr>
        </p15:guide>
        <p15:guide id="4" orient="horz">
          <p15:clr>
            <a:srgbClr val="A4A3A4"/>
          </p15:clr>
        </p15:guide>
        <p15:guide id="5" pos="363">
          <p15:clr>
            <a:srgbClr val="A4A3A4"/>
          </p15:clr>
        </p15:guide>
        <p15:guide id="6" pos="169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8605" autoAdjust="0"/>
    <p:restoredTop sz="93636" autoAdjust="0"/>
  </p:normalViewPr>
  <p:slideViewPr>
    <p:cSldViewPr snapToGrid="0" snapToObjects="1" showGuides="1">
      <p:cViewPr>
        <p:scale>
          <a:sx n="51" d="100"/>
          <a:sy n="51" d="100"/>
        </p:scale>
        <p:origin x="-1692" y="-3102"/>
      </p:cViewPr>
      <p:guideLst>
        <p:guide orient="horz" pos="1936"/>
        <p:guide orient="horz" pos="168"/>
        <p:guide orient="horz" pos="11760"/>
        <p:guide orient="horz"/>
        <p:guide pos="363"/>
        <p:guide pos="1691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2/27/2019</a:t>
            </a:fld>
            <a:endParaRPr lang="en-US" dirty="0"/>
          </a:p>
        </p:txBody>
      </p:sp>
      <p:sp>
        <p:nvSpPr>
          <p:cNvPr id="4" name="Slide Image Placeholder 3"/>
          <p:cNvSpPr>
            <a:spLocks noGrp="1" noRot="1" noChangeAspect="1"/>
          </p:cNvSpPr>
          <p:nvPr>
            <p:ph type="sldImg" idx="2"/>
          </p:nvPr>
        </p:nvSpPr>
        <p:spPr>
          <a:xfrm>
            <a:off x="979488" y="685800"/>
            <a:ext cx="4899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86535508"/>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0498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7871" y="266701"/>
            <a:ext cx="20006235" cy="844550"/>
          </a:xfrm>
          <a:prstGeom prst="rect">
            <a:avLst/>
          </a:prstGeom>
        </p:spPr>
        <p:txBody>
          <a:bodyPr lIns="52249" tIns="26124" rIns="52249" bIns="26124" anchor="ctr" anchorCtr="0"/>
          <a:lstStyle>
            <a:lvl1pPr>
              <a:defRPr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565116" y="3502569"/>
            <a:ext cx="6285508" cy="479239"/>
          </a:xfrm>
          <a:prstGeom prst="rect">
            <a:avLst/>
          </a:prstGeom>
        </p:spPr>
        <p:txBody>
          <a:bodyPr wrap="square" lIns="130622" tIns="130622" rIns="130622" bIns="130622">
            <a:spAutoFit/>
          </a:bodyPr>
          <a:lstStyle>
            <a:lvl1pPr marL="0" indent="0">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76462" y="3071681"/>
            <a:ext cx="6280547" cy="428684"/>
          </a:xfrm>
          <a:prstGeom prst="rect">
            <a:avLst/>
          </a:prstGeom>
          <a:solidFill>
            <a:schemeClr val="accent5">
              <a:lumMod val="50000"/>
            </a:schemeClr>
          </a:solidFill>
        </p:spPr>
        <p:txBody>
          <a:bodyPr lIns="52249" tIns="52249" rIns="52249" bIns="52249" anchor="ctr" anchorCtr="0">
            <a:spAutoFit/>
          </a:bodyPr>
          <a:lstStyle>
            <a:lvl1pPr algn="ctr">
              <a:buNone/>
              <a:defRPr sz="2100" b="1" baseline="0">
                <a:solidFill>
                  <a:schemeClr val="bg1"/>
                </a:solidFill>
              </a:defRPr>
            </a:lvl1pPr>
          </a:lstStyle>
          <a:p>
            <a:pPr lvl="0"/>
            <a:r>
              <a:rPr lang="en-US" dirty="0" smtClean="0"/>
              <a:t>(click to edit) INTRODUCTION or ABSTRACT</a:t>
            </a:r>
            <a:endParaRPr lang="en-US" dirty="0"/>
          </a:p>
        </p:txBody>
      </p:sp>
      <p:sp>
        <p:nvSpPr>
          <p:cNvPr id="7" name="Text Placeholder 6"/>
          <p:cNvSpPr>
            <a:spLocks noGrp="1"/>
          </p:cNvSpPr>
          <p:nvPr>
            <p:ph type="body" sz="quarter" idx="12" hasCustomPrompt="1"/>
          </p:nvPr>
        </p:nvSpPr>
        <p:spPr>
          <a:xfrm>
            <a:off x="3714751" y="1155700"/>
            <a:ext cx="20050125" cy="666750"/>
          </a:xfrm>
          <a:prstGeom prst="rect">
            <a:avLst/>
          </a:prstGeom>
        </p:spPr>
        <p:txBody>
          <a:bodyPr lIns="52249" tIns="26124" rIns="52249" bIns="26124" anchor="ctr" anchorCtr="0"/>
          <a:lstStyle>
            <a:lvl1pPr algn="ctr">
              <a:buNone/>
              <a:defRPr sz="41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14" name="Picture Placeholder 13"/>
          <p:cNvSpPr>
            <a:spLocks noGrp="1"/>
          </p:cNvSpPr>
          <p:nvPr>
            <p:ph type="pic" sz="quarter" idx="15" hasCustomPrompt="1"/>
          </p:nvPr>
        </p:nvSpPr>
        <p:spPr>
          <a:xfrm>
            <a:off x="57150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15" name="Text Placeholder 6"/>
          <p:cNvSpPr>
            <a:spLocks noGrp="1"/>
          </p:cNvSpPr>
          <p:nvPr>
            <p:ph type="body" sz="quarter" idx="16" hasCustomPrompt="1"/>
          </p:nvPr>
        </p:nvSpPr>
        <p:spPr>
          <a:xfrm>
            <a:off x="3714751" y="1911350"/>
            <a:ext cx="20050125" cy="666750"/>
          </a:xfrm>
          <a:prstGeom prst="rect">
            <a:avLst/>
          </a:prstGeom>
        </p:spPr>
        <p:txBody>
          <a:bodyPr lIns="52249" tIns="26124" rIns="52249" bIns="26124" anchor="ctr" anchorCtr="0"/>
          <a:lstStyle>
            <a:lvl1pPr algn="ctr">
              <a:buNone/>
              <a:defRPr sz="31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18" name="Picture Placeholder 13"/>
          <p:cNvSpPr>
            <a:spLocks noGrp="1"/>
          </p:cNvSpPr>
          <p:nvPr>
            <p:ph type="pic" sz="quarter" idx="18" hasCustomPrompt="1"/>
          </p:nvPr>
        </p:nvSpPr>
        <p:spPr>
          <a:xfrm>
            <a:off x="24098250" y="71120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576461" y="8290632"/>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7241978" y="3497938"/>
            <a:ext cx="6280546" cy="479239"/>
          </a:xfrm>
          <a:prstGeom prst="rect">
            <a:avLst/>
          </a:prstGeom>
        </p:spPr>
        <p:txBody>
          <a:bodyPr wrap="square" lIns="130622" tIns="130622" rIns="130622" bIns="130622">
            <a:spAutoFit/>
          </a:bodyPr>
          <a:lstStyle>
            <a:lvl1pPr marL="0" indent="0">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7241978" y="3071681"/>
            <a:ext cx="6280547" cy="428684"/>
          </a:xfrm>
          <a:prstGeom prst="rect">
            <a:avLst/>
          </a:prstGeom>
          <a:solidFill>
            <a:schemeClr val="accent5">
              <a:lumMod val="50000"/>
            </a:schemeClr>
          </a:solidFill>
        </p:spPr>
        <p:txBody>
          <a:bodyPr lIns="52249" tIns="52249" rIns="52249" bIns="52249" anchor="ctr" anchorCtr="0">
            <a:spAutoFit/>
          </a:bodyPr>
          <a:lstStyle>
            <a:lvl1pPr algn="ctr">
              <a:buNone/>
              <a:defRPr sz="2100" b="1" baseline="0">
                <a:solidFill>
                  <a:schemeClr val="bg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911462" y="3502569"/>
            <a:ext cx="6280546" cy="479239"/>
          </a:xfrm>
          <a:prstGeom prst="rect">
            <a:avLst/>
          </a:prstGeom>
        </p:spPr>
        <p:txBody>
          <a:bodyPr wrap="square" lIns="130622" tIns="130622" rIns="130622" bIns="130622">
            <a:spAutoFit/>
          </a:bodyPr>
          <a:lstStyle>
            <a:lvl1pPr marL="0" indent="0">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906500" y="3067050"/>
            <a:ext cx="6286500" cy="428684"/>
          </a:xfrm>
          <a:prstGeom prst="rect">
            <a:avLst/>
          </a:prstGeom>
          <a:solidFill>
            <a:schemeClr val="accent5">
              <a:lumMod val="50000"/>
            </a:schemeClr>
          </a:solidFill>
        </p:spPr>
        <p:txBody>
          <a:bodyPr lIns="52249" tIns="52249" rIns="52249" bIns="52249" anchor="ctr" anchorCtr="0">
            <a:spAutoFit/>
          </a:bodyPr>
          <a:lstStyle>
            <a:lvl1pPr algn="ctr">
              <a:buNone/>
              <a:defRPr sz="2100" b="1" baseline="0">
                <a:solidFill>
                  <a:schemeClr val="bg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0577969" y="3071681"/>
            <a:ext cx="6279386"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0577969" y="3502569"/>
            <a:ext cx="6279386" cy="479239"/>
          </a:xfrm>
          <a:prstGeom prst="rect">
            <a:avLst/>
          </a:prstGeom>
        </p:spPr>
        <p:txBody>
          <a:bodyPr wrap="square" lIns="130622" tIns="130622" rIns="130622" bIns="130622">
            <a:spAutoFit/>
          </a:bodyPr>
          <a:lstStyle>
            <a:lvl1pPr marL="0" indent="0">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0574412" y="8325763"/>
            <a:ext cx="6279386"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0623611" y="8756651"/>
            <a:ext cx="6282531" cy="479239"/>
          </a:xfrm>
          <a:prstGeom prst="rect">
            <a:avLst/>
          </a:prstGeom>
        </p:spPr>
        <p:txBody>
          <a:bodyPr wrap="square" lIns="130622" tIns="130622" rIns="130622" bIns="130622">
            <a:spAutoFit/>
          </a:bodyPr>
          <a:lstStyle>
            <a:lvl1pPr marL="0" indent="0">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0577969" y="14979650"/>
            <a:ext cx="6279386"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0577970" y="15410538"/>
            <a:ext cx="6282531" cy="479239"/>
          </a:xfrm>
          <a:prstGeom prst="rect">
            <a:avLst/>
          </a:prstGeom>
        </p:spPr>
        <p:txBody>
          <a:bodyPr wrap="square" lIns="130622" tIns="130622" rIns="130622" bIns="130622">
            <a:spAutoFit/>
          </a:bodyPr>
          <a:lstStyle>
            <a:lvl1pPr marL="0" indent="0">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565116" y="8721738"/>
            <a:ext cx="6285508" cy="479239"/>
          </a:xfrm>
          <a:prstGeom prst="rect">
            <a:avLst/>
          </a:prstGeom>
        </p:spPr>
        <p:txBody>
          <a:bodyPr wrap="square" lIns="130622" tIns="130622" rIns="130622" bIns="130622">
            <a:spAutoFit/>
          </a:bodyPr>
          <a:lstStyle>
            <a:lvl1pPr marL="0" indent="0">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7871" y="266701"/>
            <a:ext cx="20006235" cy="844550"/>
          </a:xfrm>
          <a:prstGeom prst="rect">
            <a:avLst/>
          </a:prstGeom>
        </p:spPr>
        <p:txBody>
          <a:bodyPr lIns="52249" tIns="26124" rIns="52249" bIns="26124" anchor="ctr" anchorCtr="0"/>
          <a:lstStyle>
            <a:lvl1pPr>
              <a:defRPr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565116" y="3502569"/>
            <a:ext cx="8494548"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76461" y="3071681"/>
            <a:ext cx="8483204"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INTRODUCTION or ABSTRACT</a:t>
            </a:r>
            <a:endParaRPr lang="en-US" dirty="0"/>
          </a:p>
        </p:txBody>
      </p:sp>
      <p:sp>
        <p:nvSpPr>
          <p:cNvPr id="7" name="Text Placeholder 6"/>
          <p:cNvSpPr>
            <a:spLocks noGrp="1"/>
          </p:cNvSpPr>
          <p:nvPr>
            <p:ph type="body" sz="quarter" idx="12" hasCustomPrompt="1"/>
          </p:nvPr>
        </p:nvSpPr>
        <p:spPr>
          <a:xfrm>
            <a:off x="3714751" y="1155700"/>
            <a:ext cx="20050125" cy="666750"/>
          </a:xfrm>
          <a:prstGeom prst="rect">
            <a:avLst/>
          </a:prstGeom>
        </p:spPr>
        <p:txBody>
          <a:bodyPr lIns="52249" tIns="26124" rIns="52249" bIns="26124" anchor="ctr" anchorCtr="0"/>
          <a:lstStyle>
            <a:lvl1pPr algn="ctr">
              <a:buNone/>
              <a:defRPr sz="41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14" name="Picture Placeholder 13"/>
          <p:cNvSpPr>
            <a:spLocks noGrp="1"/>
          </p:cNvSpPr>
          <p:nvPr>
            <p:ph type="pic" sz="quarter" idx="15" hasCustomPrompt="1"/>
          </p:nvPr>
        </p:nvSpPr>
        <p:spPr>
          <a:xfrm>
            <a:off x="57150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15" name="Text Placeholder 6"/>
          <p:cNvSpPr>
            <a:spLocks noGrp="1"/>
          </p:cNvSpPr>
          <p:nvPr>
            <p:ph type="body" sz="quarter" idx="16" hasCustomPrompt="1"/>
          </p:nvPr>
        </p:nvSpPr>
        <p:spPr>
          <a:xfrm>
            <a:off x="3714751" y="1911350"/>
            <a:ext cx="20050125" cy="666750"/>
          </a:xfrm>
          <a:prstGeom prst="rect">
            <a:avLst/>
          </a:prstGeom>
        </p:spPr>
        <p:txBody>
          <a:bodyPr lIns="52249" tIns="26124" rIns="52249" bIns="26124" anchor="ctr" anchorCtr="0"/>
          <a:lstStyle>
            <a:lvl1pPr algn="ctr">
              <a:buNone/>
              <a:defRPr sz="31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18" name="Picture Placeholder 13"/>
          <p:cNvSpPr>
            <a:spLocks noGrp="1"/>
          </p:cNvSpPr>
          <p:nvPr>
            <p:ph type="pic" sz="quarter" idx="18" hasCustomPrompt="1"/>
          </p:nvPr>
        </p:nvSpPr>
        <p:spPr>
          <a:xfrm>
            <a:off x="24098250" y="71120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576461" y="10470559"/>
            <a:ext cx="8495540"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588800" y="10058401"/>
            <a:ext cx="8483203"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471423" y="12427411"/>
            <a:ext cx="8482209"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9471423" y="12001154"/>
            <a:ext cx="848220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9476384" y="3507199"/>
            <a:ext cx="8482209"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9471422" y="3071681"/>
            <a:ext cx="8487172"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8372337" y="3071681"/>
            <a:ext cx="8485018"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8372337" y="3502569"/>
            <a:ext cx="8485018"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8372337" y="10039671"/>
            <a:ext cx="8485018"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8369193" y="10470559"/>
            <a:ext cx="8488163"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8372337" y="14979650"/>
            <a:ext cx="8485018"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18372338" y="15410538"/>
            <a:ext cx="8488163"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0" name="Text Placeholder 5"/>
          <p:cNvSpPr>
            <a:spLocks noGrp="1"/>
          </p:cNvSpPr>
          <p:nvPr>
            <p:ph type="body" sz="quarter" idx="95"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61" name="Text Placeholder 3"/>
          <p:cNvSpPr>
            <a:spLocks noGrp="1"/>
          </p:cNvSpPr>
          <p:nvPr>
            <p:ph type="body" sz="quarter" idx="10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6"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66" name="Text Placeholder 3"/>
          <p:cNvSpPr>
            <a:spLocks noGrp="1"/>
          </p:cNvSpPr>
          <p:nvPr>
            <p:ph type="body" sz="quarter" idx="11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18"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2" name="Text Placeholder 3"/>
          <p:cNvSpPr>
            <a:spLocks noGrp="1"/>
          </p:cNvSpPr>
          <p:nvPr>
            <p:ph type="body" sz="quarter" idx="119"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20"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1"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2"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3"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4"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5"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2" name="Picture Placeholder 13"/>
          <p:cNvSpPr>
            <a:spLocks noGrp="1"/>
          </p:cNvSpPr>
          <p:nvPr>
            <p:ph type="pic" sz="quarter" idx="11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3" name="Picture Placeholder 13"/>
          <p:cNvSpPr>
            <a:spLocks noGrp="1"/>
          </p:cNvSpPr>
          <p:nvPr>
            <p:ph type="pic" sz="quarter" idx="126"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7"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8"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9"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30"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1"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2"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3"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4"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93" name="Text Placeholder 5"/>
          <p:cNvSpPr>
            <a:spLocks noGrp="1"/>
          </p:cNvSpPr>
          <p:nvPr>
            <p:ph type="body" sz="quarter" idx="136"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94" name="Text Placeholder 5"/>
          <p:cNvSpPr>
            <a:spLocks noGrp="1"/>
          </p:cNvSpPr>
          <p:nvPr>
            <p:ph type="body" sz="quarter" idx="137"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8"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9"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40"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1"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2"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3"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4"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5"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6"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7"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2" name="Text Placeholder 5"/>
          <p:cNvSpPr>
            <a:spLocks noGrp="1"/>
          </p:cNvSpPr>
          <p:nvPr>
            <p:ph type="body" sz="quarter" idx="148"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3" name="Text Placeholder 5"/>
          <p:cNvSpPr>
            <a:spLocks noGrp="1"/>
          </p:cNvSpPr>
          <p:nvPr>
            <p:ph type="body" sz="quarter" idx="149"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7871" y="266701"/>
            <a:ext cx="20006235" cy="844550"/>
          </a:xfrm>
          <a:prstGeom prst="rect">
            <a:avLst/>
          </a:prstGeom>
        </p:spPr>
        <p:txBody>
          <a:bodyPr lIns="52249" tIns="26124" rIns="52249" bIns="26124" anchor="ctr" anchorCtr="0"/>
          <a:lstStyle>
            <a:lvl1pPr>
              <a:defRPr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565116" y="3502569"/>
            <a:ext cx="6285508"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76462" y="3071681"/>
            <a:ext cx="6280547" cy="428684"/>
          </a:xfrm>
          <a:prstGeom prst="rect">
            <a:avLst/>
          </a:prstGeom>
          <a:solidFill>
            <a:schemeClr val="accent5">
              <a:lumMod val="50000"/>
            </a:schemeClr>
          </a:solidFill>
        </p:spPr>
        <p:txBody>
          <a:bodyPr lIns="52249" tIns="52249" rIns="52249" bIns="52249" anchor="ctr" anchorCtr="0">
            <a:spAutoFit/>
          </a:bodyPr>
          <a:lstStyle>
            <a:lvl1pPr algn="ctr">
              <a:buNone/>
              <a:defRPr sz="2100" b="1" baseline="0">
                <a:solidFill>
                  <a:schemeClr val="bg1"/>
                </a:solidFill>
              </a:defRPr>
            </a:lvl1pPr>
          </a:lstStyle>
          <a:p>
            <a:pPr lvl="0"/>
            <a:r>
              <a:rPr lang="en-US" dirty="0" smtClean="0"/>
              <a:t>(click to add) INTRODUCTION or ABSTRACT</a:t>
            </a:r>
            <a:endParaRPr lang="en-US" dirty="0"/>
          </a:p>
        </p:txBody>
      </p:sp>
      <p:sp>
        <p:nvSpPr>
          <p:cNvPr id="7" name="Text Placeholder 6"/>
          <p:cNvSpPr>
            <a:spLocks noGrp="1"/>
          </p:cNvSpPr>
          <p:nvPr>
            <p:ph type="body" sz="quarter" idx="12" hasCustomPrompt="1"/>
          </p:nvPr>
        </p:nvSpPr>
        <p:spPr>
          <a:xfrm>
            <a:off x="3714751" y="1155700"/>
            <a:ext cx="20050125" cy="666750"/>
          </a:xfrm>
          <a:prstGeom prst="rect">
            <a:avLst/>
          </a:prstGeom>
        </p:spPr>
        <p:txBody>
          <a:bodyPr lIns="52249" tIns="26124" rIns="52249" bIns="26124" anchor="ctr" anchorCtr="0"/>
          <a:lstStyle>
            <a:lvl1pPr algn="ctr">
              <a:buNone/>
              <a:defRPr sz="41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14" name="Picture Placeholder 13"/>
          <p:cNvSpPr>
            <a:spLocks noGrp="1"/>
          </p:cNvSpPr>
          <p:nvPr>
            <p:ph type="pic" sz="quarter" idx="15" hasCustomPrompt="1"/>
          </p:nvPr>
        </p:nvSpPr>
        <p:spPr>
          <a:xfrm>
            <a:off x="57150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15" name="Text Placeholder 6"/>
          <p:cNvSpPr>
            <a:spLocks noGrp="1"/>
          </p:cNvSpPr>
          <p:nvPr>
            <p:ph type="body" sz="quarter" idx="16" hasCustomPrompt="1"/>
          </p:nvPr>
        </p:nvSpPr>
        <p:spPr>
          <a:xfrm>
            <a:off x="3714751" y="1911350"/>
            <a:ext cx="20050125" cy="666750"/>
          </a:xfrm>
          <a:prstGeom prst="rect">
            <a:avLst/>
          </a:prstGeom>
        </p:spPr>
        <p:txBody>
          <a:bodyPr lIns="52249" tIns="26124" rIns="52249" bIns="26124" anchor="ctr" anchorCtr="0"/>
          <a:lstStyle>
            <a:lvl1pPr algn="ctr">
              <a:buNone/>
              <a:defRPr sz="31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18" name="Picture Placeholder 13"/>
          <p:cNvSpPr>
            <a:spLocks noGrp="1"/>
          </p:cNvSpPr>
          <p:nvPr>
            <p:ph type="pic" sz="quarter" idx="18" hasCustomPrompt="1"/>
          </p:nvPr>
        </p:nvSpPr>
        <p:spPr>
          <a:xfrm>
            <a:off x="24098250" y="71120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564124" y="8702790"/>
            <a:ext cx="6286500"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76461" y="8290632"/>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241977" y="3497938"/>
            <a:ext cx="12950030"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241978" y="3071681"/>
            <a:ext cx="12950031"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241978" y="12724489"/>
            <a:ext cx="12950031"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241977" y="12293601"/>
            <a:ext cx="12950031"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0577969" y="3071681"/>
            <a:ext cx="6279386"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0577969" y="3502569"/>
            <a:ext cx="6279386"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0574412" y="8325763"/>
            <a:ext cx="6279386"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0623611" y="8756651"/>
            <a:ext cx="6282531"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0577969" y="14979650"/>
            <a:ext cx="6279386"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0577970" y="15410538"/>
            <a:ext cx="6282531"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58" name="Text Placeholder 5"/>
          <p:cNvSpPr>
            <a:spLocks noGrp="1"/>
          </p:cNvSpPr>
          <p:nvPr>
            <p:ph type="body" sz="quarter" idx="95"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16"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1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18"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3" name="Text Placeholder 3"/>
          <p:cNvSpPr>
            <a:spLocks noGrp="1"/>
          </p:cNvSpPr>
          <p:nvPr>
            <p:ph type="body" sz="quarter" idx="119"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4" name="Text Placeholder 3"/>
          <p:cNvSpPr>
            <a:spLocks noGrp="1"/>
          </p:cNvSpPr>
          <p:nvPr>
            <p:ph type="body" sz="quarter" idx="120"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5" name="Text Placeholder 3"/>
          <p:cNvSpPr>
            <a:spLocks noGrp="1"/>
          </p:cNvSpPr>
          <p:nvPr>
            <p:ph type="body" sz="quarter" idx="121"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6" name="Text Placeholder 3"/>
          <p:cNvSpPr>
            <a:spLocks noGrp="1"/>
          </p:cNvSpPr>
          <p:nvPr>
            <p:ph type="body" sz="quarter" idx="122"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7" name="Text Placeholder 3"/>
          <p:cNvSpPr>
            <a:spLocks noGrp="1"/>
          </p:cNvSpPr>
          <p:nvPr>
            <p:ph type="body" sz="quarter" idx="123"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8" name="Text Placeholder 3"/>
          <p:cNvSpPr>
            <a:spLocks noGrp="1"/>
          </p:cNvSpPr>
          <p:nvPr>
            <p:ph type="body" sz="quarter" idx="124"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9" name="Text Placeholder 3"/>
          <p:cNvSpPr>
            <a:spLocks noGrp="1"/>
          </p:cNvSpPr>
          <p:nvPr>
            <p:ph type="body" sz="quarter" idx="125"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90" name="Picture Placeholder 13"/>
          <p:cNvSpPr>
            <a:spLocks noGrp="1"/>
          </p:cNvSpPr>
          <p:nvPr>
            <p:ph type="pic" sz="quarter" idx="11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2" name="Picture Placeholder 13"/>
          <p:cNvSpPr>
            <a:spLocks noGrp="1"/>
          </p:cNvSpPr>
          <p:nvPr>
            <p:ph type="pic" sz="quarter" idx="126"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3" name="Picture Placeholder 13"/>
          <p:cNvSpPr>
            <a:spLocks noGrp="1"/>
          </p:cNvSpPr>
          <p:nvPr>
            <p:ph type="pic" sz="quarter" idx="127"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4" name="Picture Placeholder 13"/>
          <p:cNvSpPr>
            <a:spLocks noGrp="1"/>
          </p:cNvSpPr>
          <p:nvPr>
            <p:ph type="pic" sz="quarter" idx="128"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5" name="Picture Placeholder 13"/>
          <p:cNvSpPr>
            <a:spLocks noGrp="1"/>
          </p:cNvSpPr>
          <p:nvPr>
            <p:ph type="pic" sz="quarter" idx="129"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6" name="Picture Placeholder 13"/>
          <p:cNvSpPr>
            <a:spLocks noGrp="1"/>
          </p:cNvSpPr>
          <p:nvPr>
            <p:ph type="pic" sz="quarter" idx="130"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7" name="Picture Placeholder 13"/>
          <p:cNvSpPr>
            <a:spLocks noGrp="1"/>
          </p:cNvSpPr>
          <p:nvPr>
            <p:ph type="pic" sz="quarter" idx="131"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8" name="Picture Placeholder 13"/>
          <p:cNvSpPr>
            <a:spLocks noGrp="1"/>
          </p:cNvSpPr>
          <p:nvPr>
            <p:ph type="pic" sz="quarter" idx="132"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9" name="Picture Placeholder 13"/>
          <p:cNvSpPr>
            <a:spLocks noGrp="1"/>
          </p:cNvSpPr>
          <p:nvPr>
            <p:ph type="pic" sz="quarter" idx="133"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0" name="Picture Placeholder 13"/>
          <p:cNvSpPr>
            <a:spLocks noGrp="1"/>
          </p:cNvSpPr>
          <p:nvPr>
            <p:ph type="pic" sz="quarter" idx="134"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3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2" name="Text Placeholder 5"/>
          <p:cNvSpPr>
            <a:spLocks noGrp="1"/>
          </p:cNvSpPr>
          <p:nvPr>
            <p:ph type="body" sz="quarter" idx="136"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3" name="Text Placeholder 5"/>
          <p:cNvSpPr>
            <a:spLocks noGrp="1"/>
          </p:cNvSpPr>
          <p:nvPr>
            <p:ph type="body" sz="quarter" idx="137"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4" name="Text Placeholder 5"/>
          <p:cNvSpPr>
            <a:spLocks noGrp="1"/>
          </p:cNvSpPr>
          <p:nvPr>
            <p:ph type="body" sz="quarter" idx="138"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5" name="Text Placeholder 5"/>
          <p:cNvSpPr>
            <a:spLocks noGrp="1"/>
          </p:cNvSpPr>
          <p:nvPr>
            <p:ph type="body" sz="quarter" idx="139"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6" name="Text Placeholder 5"/>
          <p:cNvSpPr>
            <a:spLocks noGrp="1"/>
          </p:cNvSpPr>
          <p:nvPr>
            <p:ph type="body" sz="quarter" idx="140"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7" name="Text Placeholder 5"/>
          <p:cNvSpPr>
            <a:spLocks noGrp="1"/>
          </p:cNvSpPr>
          <p:nvPr>
            <p:ph type="body" sz="quarter" idx="141"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8" name="Text Placeholder 5"/>
          <p:cNvSpPr>
            <a:spLocks noGrp="1"/>
          </p:cNvSpPr>
          <p:nvPr>
            <p:ph type="body" sz="quarter" idx="142"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9" name="Text Placeholder 5"/>
          <p:cNvSpPr>
            <a:spLocks noGrp="1"/>
          </p:cNvSpPr>
          <p:nvPr>
            <p:ph type="body" sz="quarter" idx="143"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26" name="Text Placeholder 5"/>
          <p:cNvSpPr>
            <a:spLocks noGrp="1"/>
          </p:cNvSpPr>
          <p:nvPr>
            <p:ph type="body" sz="quarter" idx="144"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27" name="Text Placeholder 5"/>
          <p:cNvSpPr>
            <a:spLocks noGrp="1"/>
          </p:cNvSpPr>
          <p:nvPr>
            <p:ph type="body" sz="quarter" idx="145"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28" name="Text Placeholder 5"/>
          <p:cNvSpPr>
            <a:spLocks noGrp="1"/>
          </p:cNvSpPr>
          <p:nvPr>
            <p:ph type="body" sz="quarter" idx="146"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29" name="Text Placeholder 5"/>
          <p:cNvSpPr>
            <a:spLocks noGrp="1"/>
          </p:cNvSpPr>
          <p:nvPr>
            <p:ph type="body" sz="quarter" idx="147"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30" name="Text Placeholder 5"/>
          <p:cNvSpPr>
            <a:spLocks noGrp="1"/>
          </p:cNvSpPr>
          <p:nvPr>
            <p:ph type="body" sz="quarter" idx="148"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31" name="Text Placeholder 5"/>
          <p:cNvSpPr>
            <a:spLocks noGrp="1"/>
          </p:cNvSpPr>
          <p:nvPr>
            <p:ph type="body" sz="quarter" idx="149"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7871" y="266701"/>
            <a:ext cx="20006235" cy="844550"/>
          </a:xfrm>
          <a:prstGeom prst="rect">
            <a:avLst/>
          </a:prstGeom>
        </p:spPr>
        <p:txBody>
          <a:bodyPr lIns="52249" tIns="26124" rIns="52249" bIns="26124" anchor="ctr" anchorCtr="0"/>
          <a:lstStyle>
            <a:lvl1pPr>
              <a:defRPr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565116" y="3502569"/>
            <a:ext cx="6285508"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76462" y="3071681"/>
            <a:ext cx="6280547" cy="428684"/>
          </a:xfrm>
          <a:prstGeom prst="rect">
            <a:avLst/>
          </a:prstGeom>
          <a:solidFill>
            <a:schemeClr val="accent5">
              <a:lumMod val="50000"/>
            </a:schemeClr>
          </a:solidFill>
        </p:spPr>
        <p:txBody>
          <a:bodyPr lIns="52249" tIns="52249" rIns="52249" bIns="52249" anchor="ctr" anchorCtr="0">
            <a:spAutoFit/>
          </a:bodyPr>
          <a:lstStyle>
            <a:lvl1pPr algn="ctr">
              <a:buNone/>
              <a:defRPr sz="2100" b="1" baseline="0">
                <a:solidFill>
                  <a:schemeClr val="bg1"/>
                </a:solidFill>
              </a:defRPr>
            </a:lvl1pPr>
          </a:lstStyle>
          <a:p>
            <a:pPr lvl="0"/>
            <a:r>
              <a:rPr lang="en-US" dirty="0" smtClean="0"/>
              <a:t>(click to add) INTRODUCTION or ABSTRACT</a:t>
            </a:r>
            <a:endParaRPr lang="en-US" dirty="0"/>
          </a:p>
        </p:txBody>
      </p:sp>
      <p:sp>
        <p:nvSpPr>
          <p:cNvPr id="7" name="Text Placeholder 6"/>
          <p:cNvSpPr>
            <a:spLocks noGrp="1"/>
          </p:cNvSpPr>
          <p:nvPr>
            <p:ph type="body" sz="quarter" idx="12" hasCustomPrompt="1"/>
          </p:nvPr>
        </p:nvSpPr>
        <p:spPr>
          <a:xfrm>
            <a:off x="3714751" y="1155700"/>
            <a:ext cx="20050125" cy="666750"/>
          </a:xfrm>
          <a:prstGeom prst="rect">
            <a:avLst/>
          </a:prstGeom>
        </p:spPr>
        <p:txBody>
          <a:bodyPr lIns="52249" tIns="26124" rIns="52249" bIns="26124" anchor="ctr" anchorCtr="0"/>
          <a:lstStyle>
            <a:lvl1pPr algn="ctr">
              <a:buNone/>
              <a:defRPr sz="41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14" name="Picture Placeholder 13"/>
          <p:cNvSpPr>
            <a:spLocks noGrp="1"/>
          </p:cNvSpPr>
          <p:nvPr>
            <p:ph type="pic" sz="quarter" idx="15" hasCustomPrompt="1"/>
          </p:nvPr>
        </p:nvSpPr>
        <p:spPr>
          <a:xfrm>
            <a:off x="571500" y="66675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15" name="Text Placeholder 6"/>
          <p:cNvSpPr>
            <a:spLocks noGrp="1"/>
          </p:cNvSpPr>
          <p:nvPr>
            <p:ph type="body" sz="quarter" idx="16" hasCustomPrompt="1"/>
          </p:nvPr>
        </p:nvSpPr>
        <p:spPr>
          <a:xfrm>
            <a:off x="3714751" y="1911350"/>
            <a:ext cx="20050125" cy="666750"/>
          </a:xfrm>
          <a:prstGeom prst="rect">
            <a:avLst/>
          </a:prstGeom>
        </p:spPr>
        <p:txBody>
          <a:bodyPr lIns="52249" tIns="26124" rIns="52249" bIns="26124" anchor="ctr" anchorCtr="0"/>
          <a:lstStyle>
            <a:lvl1pPr algn="ctr">
              <a:buNone/>
              <a:defRPr sz="31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18" name="Picture Placeholder 13"/>
          <p:cNvSpPr>
            <a:spLocks noGrp="1"/>
          </p:cNvSpPr>
          <p:nvPr>
            <p:ph type="pic" sz="quarter" idx="18" hasCustomPrompt="1"/>
          </p:nvPr>
        </p:nvSpPr>
        <p:spPr>
          <a:xfrm>
            <a:off x="24098250" y="711200"/>
            <a:ext cx="2762250" cy="1466850"/>
          </a:xfrm>
          <a:prstGeom prst="rect">
            <a:avLst/>
          </a:prstGeom>
        </p:spPr>
        <p:txBody>
          <a:bodyPr lIns="52249" tIns="26124" rIns="52249" bIns="26124" anchor="ctr"/>
          <a:lstStyle>
            <a:lvl1pPr algn="ctr">
              <a:buNone/>
              <a:defRPr sz="23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564124" y="8702790"/>
            <a:ext cx="6286500"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76461" y="8290632"/>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241979" y="3497938"/>
            <a:ext cx="12950029"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241978" y="3071681"/>
            <a:ext cx="12950031"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7241978" y="8702790"/>
            <a:ext cx="12950029"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241979" y="8290850"/>
            <a:ext cx="12950031"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7241978" y="13711430"/>
            <a:ext cx="1295002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7241978" y="14142318"/>
            <a:ext cx="12950029"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0574412" y="3071681"/>
            <a:ext cx="6279386"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0571268" y="3502569"/>
            <a:ext cx="6282531"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0577969" y="16503655"/>
            <a:ext cx="6279386"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0577970" y="16934543"/>
            <a:ext cx="6282531" cy="479239"/>
          </a:xfrm>
          <a:prstGeom prst="rect">
            <a:avLst/>
          </a:prstGeom>
        </p:spPr>
        <p:txBody>
          <a:bodyPr wrap="square" lIns="130622" tIns="130622" rIns="130622" bIns="130622">
            <a:spAutoFit/>
          </a:bodyPr>
          <a:lstStyle>
            <a:lvl1pPr marL="195933" indent="-195933">
              <a:buNone/>
              <a:defRPr sz="140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58" name="Text Placeholder 5"/>
          <p:cNvSpPr>
            <a:spLocks noGrp="1"/>
          </p:cNvSpPr>
          <p:nvPr>
            <p:ph type="body" sz="quarter" idx="95"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16"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17"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18"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3" name="Text Placeholder 3"/>
          <p:cNvSpPr>
            <a:spLocks noGrp="1"/>
          </p:cNvSpPr>
          <p:nvPr>
            <p:ph type="body" sz="quarter" idx="119"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4" name="Text Placeholder 3"/>
          <p:cNvSpPr>
            <a:spLocks noGrp="1"/>
          </p:cNvSpPr>
          <p:nvPr>
            <p:ph type="body" sz="quarter" idx="120"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5" name="Text Placeholder 3"/>
          <p:cNvSpPr>
            <a:spLocks noGrp="1"/>
          </p:cNvSpPr>
          <p:nvPr>
            <p:ph type="body" sz="quarter" idx="121"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6" name="Text Placeholder 3"/>
          <p:cNvSpPr>
            <a:spLocks noGrp="1"/>
          </p:cNvSpPr>
          <p:nvPr>
            <p:ph type="body" sz="quarter" idx="122"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7" name="Text Placeholder 3"/>
          <p:cNvSpPr>
            <a:spLocks noGrp="1"/>
          </p:cNvSpPr>
          <p:nvPr>
            <p:ph type="body" sz="quarter" idx="123"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8" name="Text Placeholder 3"/>
          <p:cNvSpPr>
            <a:spLocks noGrp="1"/>
          </p:cNvSpPr>
          <p:nvPr>
            <p:ph type="body" sz="quarter" idx="124"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89" name="Text Placeholder 3"/>
          <p:cNvSpPr>
            <a:spLocks noGrp="1"/>
          </p:cNvSpPr>
          <p:nvPr>
            <p:ph type="body" sz="quarter" idx="125" hasCustomPrompt="1"/>
          </p:nvPr>
        </p:nvSpPr>
        <p:spPr>
          <a:xfrm>
            <a:off x="-6498158" y="13769163"/>
            <a:ext cx="6285508" cy="479239"/>
          </a:xfrm>
          <a:prstGeom prst="rect">
            <a:avLst/>
          </a:prstGeom>
        </p:spPr>
        <p:txBody>
          <a:bodyPr wrap="square" lIns="130622" tIns="130622" rIns="130622" bIns="130622">
            <a:spAutoFit/>
          </a:bodyPr>
          <a:lstStyle>
            <a:lvl1pPr marL="0" indent="0">
              <a:buNone/>
              <a:defRPr sz="1400" baseline="0">
                <a:latin typeface="Trebuchet MS" pitchFamily="34"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TEXT PLACEHOLDER</a:t>
            </a:r>
            <a:endParaRPr lang="en-US" dirty="0"/>
          </a:p>
        </p:txBody>
      </p:sp>
      <p:sp>
        <p:nvSpPr>
          <p:cNvPr id="90" name="Picture Placeholder 13"/>
          <p:cNvSpPr>
            <a:spLocks noGrp="1"/>
          </p:cNvSpPr>
          <p:nvPr>
            <p:ph type="pic" sz="quarter" idx="11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2" name="Picture Placeholder 13"/>
          <p:cNvSpPr>
            <a:spLocks noGrp="1"/>
          </p:cNvSpPr>
          <p:nvPr>
            <p:ph type="pic" sz="quarter" idx="126"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3" name="Picture Placeholder 13"/>
          <p:cNvSpPr>
            <a:spLocks noGrp="1"/>
          </p:cNvSpPr>
          <p:nvPr>
            <p:ph type="pic" sz="quarter" idx="127"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4" name="Picture Placeholder 13"/>
          <p:cNvSpPr>
            <a:spLocks noGrp="1"/>
          </p:cNvSpPr>
          <p:nvPr>
            <p:ph type="pic" sz="quarter" idx="128"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5" name="Picture Placeholder 13"/>
          <p:cNvSpPr>
            <a:spLocks noGrp="1"/>
          </p:cNvSpPr>
          <p:nvPr>
            <p:ph type="pic" sz="quarter" idx="129"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6" name="Picture Placeholder 13"/>
          <p:cNvSpPr>
            <a:spLocks noGrp="1"/>
          </p:cNvSpPr>
          <p:nvPr>
            <p:ph type="pic" sz="quarter" idx="130"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7" name="Picture Placeholder 13"/>
          <p:cNvSpPr>
            <a:spLocks noGrp="1"/>
          </p:cNvSpPr>
          <p:nvPr>
            <p:ph type="pic" sz="quarter" idx="131"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8" name="Picture Placeholder 13"/>
          <p:cNvSpPr>
            <a:spLocks noGrp="1"/>
          </p:cNvSpPr>
          <p:nvPr>
            <p:ph type="pic" sz="quarter" idx="132"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09" name="Picture Placeholder 13"/>
          <p:cNvSpPr>
            <a:spLocks noGrp="1"/>
          </p:cNvSpPr>
          <p:nvPr>
            <p:ph type="pic" sz="quarter" idx="133"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0" name="Picture Placeholder 13"/>
          <p:cNvSpPr>
            <a:spLocks noGrp="1"/>
          </p:cNvSpPr>
          <p:nvPr>
            <p:ph type="pic" sz="quarter" idx="134"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35" hasCustomPrompt="1"/>
          </p:nvPr>
        </p:nvSpPr>
        <p:spPr>
          <a:xfrm>
            <a:off x="-5261877" y="14699338"/>
            <a:ext cx="3949156" cy="3030882"/>
          </a:xfrm>
          <a:prstGeom prst="rect">
            <a:avLst/>
          </a:prstGeom>
          <a:solidFill>
            <a:schemeClr val="bg2"/>
          </a:solidFill>
          <a:ln>
            <a:solidFill>
              <a:schemeClr val="tx2"/>
            </a:solidFill>
          </a:ln>
          <a:effectLst/>
        </p:spPr>
        <p:txBody>
          <a:bodyPr lIns="52249" tIns="26124" rIns="52249" bIns="26124" anchor="ctr"/>
          <a:lstStyle>
            <a:lvl1pPr marL="0" indent="0" algn="ctr">
              <a:buNone/>
              <a:defRPr sz="2300" b="0" baseline="0">
                <a:solidFill>
                  <a:schemeClr val="tx2"/>
                </a:solidFill>
              </a:defRPr>
            </a:lvl1pPr>
          </a:lstStyle>
          <a:p>
            <a:r>
              <a:rPr lang="en-US" dirty="0" smtClean="0"/>
              <a:t>PICTURE PLACEHOLDER</a:t>
            </a:r>
            <a:endParaRPr lang="en-US" dirty="0"/>
          </a:p>
        </p:txBody>
      </p:sp>
      <p:sp>
        <p:nvSpPr>
          <p:cNvPr id="112" name="Text Placeholder 5"/>
          <p:cNvSpPr>
            <a:spLocks noGrp="1"/>
          </p:cNvSpPr>
          <p:nvPr>
            <p:ph type="body" sz="quarter" idx="136"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3" name="Text Placeholder 5"/>
          <p:cNvSpPr>
            <a:spLocks noGrp="1"/>
          </p:cNvSpPr>
          <p:nvPr>
            <p:ph type="body" sz="quarter" idx="137"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4" name="Text Placeholder 5"/>
          <p:cNvSpPr>
            <a:spLocks noGrp="1"/>
          </p:cNvSpPr>
          <p:nvPr>
            <p:ph type="body" sz="quarter" idx="138"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5" name="Text Placeholder 5"/>
          <p:cNvSpPr>
            <a:spLocks noGrp="1"/>
          </p:cNvSpPr>
          <p:nvPr>
            <p:ph type="body" sz="quarter" idx="139"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6" name="Text Placeholder 5"/>
          <p:cNvSpPr>
            <a:spLocks noGrp="1"/>
          </p:cNvSpPr>
          <p:nvPr>
            <p:ph type="body" sz="quarter" idx="140"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7" name="Text Placeholder 5"/>
          <p:cNvSpPr>
            <a:spLocks noGrp="1"/>
          </p:cNvSpPr>
          <p:nvPr>
            <p:ph type="body" sz="quarter" idx="141"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8" name="Text Placeholder 5"/>
          <p:cNvSpPr>
            <a:spLocks noGrp="1"/>
          </p:cNvSpPr>
          <p:nvPr>
            <p:ph type="body" sz="quarter" idx="142"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19" name="Text Placeholder 5"/>
          <p:cNvSpPr>
            <a:spLocks noGrp="1"/>
          </p:cNvSpPr>
          <p:nvPr>
            <p:ph type="body" sz="quarter" idx="143"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26" name="Text Placeholder 5"/>
          <p:cNvSpPr>
            <a:spLocks noGrp="1"/>
          </p:cNvSpPr>
          <p:nvPr>
            <p:ph type="body" sz="quarter" idx="144"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27" name="Text Placeholder 5"/>
          <p:cNvSpPr>
            <a:spLocks noGrp="1"/>
          </p:cNvSpPr>
          <p:nvPr>
            <p:ph type="body" sz="quarter" idx="145"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28" name="Text Placeholder 5"/>
          <p:cNvSpPr>
            <a:spLocks noGrp="1"/>
          </p:cNvSpPr>
          <p:nvPr>
            <p:ph type="body" sz="quarter" idx="146"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29" name="Text Placeholder 5"/>
          <p:cNvSpPr>
            <a:spLocks noGrp="1"/>
          </p:cNvSpPr>
          <p:nvPr>
            <p:ph type="body" sz="quarter" idx="147"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30" name="Text Placeholder 5"/>
          <p:cNvSpPr>
            <a:spLocks noGrp="1"/>
          </p:cNvSpPr>
          <p:nvPr>
            <p:ph type="body" sz="quarter" idx="148"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
        <p:nvSpPr>
          <p:cNvPr id="131" name="Text Placeholder 5"/>
          <p:cNvSpPr>
            <a:spLocks noGrp="1"/>
          </p:cNvSpPr>
          <p:nvPr>
            <p:ph type="body" sz="quarter" idx="149" hasCustomPrompt="1"/>
          </p:nvPr>
        </p:nvSpPr>
        <p:spPr>
          <a:xfrm>
            <a:off x="-6494189" y="11796713"/>
            <a:ext cx="6281539" cy="428684"/>
          </a:xfrm>
          <a:prstGeom prst="rect">
            <a:avLst/>
          </a:prstGeom>
          <a:solidFill>
            <a:schemeClr val="accent5">
              <a:lumMod val="50000"/>
            </a:schemeClr>
          </a:solidFill>
        </p:spPr>
        <p:txBody>
          <a:bodyPr wrap="square" lIns="52249" tIns="52249" rIns="52249" bIns="52249" anchor="ctr" anchorCtr="0">
            <a:spAutoFit/>
          </a:bodyPr>
          <a:lstStyle>
            <a:lvl1pPr algn="ctr">
              <a:buNone/>
              <a:defRPr sz="21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9" name="Rectangle 28"/>
          <p:cNvSpPr/>
          <p:nvPr/>
        </p:nvSpPr>
        <p:spPr>
          <a:xfrm>
            <a:off x="-6501493" y="-11431"/>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r>
              <a:rPr lang="en-US" sz="2500" b="1" dirty="0" smtClean="0">
                <a:solidFill>
                  <a:schemeClr val="bg1"/>
                </a:solidFill>
                <a:latin typeface="Trebuchet MS" pitchFamily="34" charset="0"/>
              </a:rPr>
              <a:t>QUICK DESIGN</a:t>
            </a:r>
            <a:r>
              <a:rPr lang="en-US" sz="2500" b="1" baseline="0" dirty="0" smtClean="0">
                <a:solidFill>
                  <a:schemeClr val="bg1"/>
                </a:solidFill>
                <a:latin typeface="Trebuchet MS" pitchFamily="34" charset="0"/>
              </a:rPr>
              <a:t> </a:t>
            </a:r>
            <a:r>
              <a:rPr lang="en-US" sz="2500" b="1" dirty="0" smtClean="0">
                <a:solidFill>
                  <a:schemeClr val="bg1"/>
                </a:solidFill>
                <a:latin typeface="Trebuchet MS" pitchFamily="34" charset="0"/>
              </a:rPr>
              <a:t>GUIDE</a:t>
            </a:r>
          </a:p>
          <a:p>
            <a:pPr algn="ctr"/>
            <a:r>
              <a:rPr lang="en-US" sz="23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508125"/>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42”x60”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508125"/>
            <a:endParaRPr lang="en-US" sz="1800" dirty="0" smtClean="0">
              <a:latin typeface="Trebuchet MS" pitchFamily="34" charset="0"/>
            </a:endParaRPr>
          </a:p>
          <a:p>
            <a:pPr defTabSz="2508125"/>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508125"/>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508125"/>
            <a:endParaRPr lang="en-US" sz="1800" dirty="0" smtClean="0">
              <a:latin typeface="Trebuchet MS" pitchFamily="34" charset="0"/>
            </a:endParaRPr>
          </a:p>
          <a:p>
            <a:pPr defTabSz="2508125"/>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508125"/>
            <a:endParaRPr lang="en-US" sz="1800" dirty="0" smtClean="0">
              <a:latin typeface="Trebuchet MS" pitchFamily="34" charset="0"/>
            </a:endParaRPr>
          </a:p>
          <a:p>
            <a:pPr defTabSz="2508125"/>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300" b="1" dirty="0" smtClean="0">
                <a:solidFill>
                  <a:srgbClr val="FFFF00"/>
                </a:solidFill>
                <a:latin typeface="Trebuchet MS" pitchFamily="34" charset="0"/>
              </a:rPr>
              <a:t>1.866.649.3004</a:t>
            </a:r>
          </a:p>
          <a:p>
            <a:pPr defTabSz="2508125"/>
            <a:endParaRPr lang="en-US" sz="2300" b="1" dirty="0" smtClean="0">
              <a:solidFill>
                <a:srgbClr val="FFFF00"/>
              </a:solidFill>
              <a:latin typeface="Trebuchet MS" pitchFamily="34" charset="0"/>
            </a:endParaRPr>
          </a:p>
          <a:p>
            <a:pPr defTabSz="2508125"/>
            <a:endParaRPr lang="en-US" sz="2300" b="1" dirty="0" smtClean="0">
              <a:solidFill>
                <a:srgbClr val="FFFF00"/>
              </a:solidFill>
              <a:latin typeface="Trebuchet MS" pitchFamily="34" charset="0"/>
            </a:endParaRPr>
          </a:p>
          <a:p>
            <a:pPr algn="ctr"/>
            <a:r>
              <a:rPr lang="en-US" sz="2500" b="1" dirty="0" smtClean="0">
                <a:solidFill>
                  <a:schemeClr val="bg1"/>
                </a:solidFill>
                <a:latin typeface="Trebuchet MS" pitchFamily="34" charset="0"/>
              </a:rPr>
              <a:t>Object Placeholders</a:t>
            </a:r>
          </a:p>
          <a:p>
            <a:pPr algn="ctr"/>
            <a:endParaRPr lang="en-US" sz="2500" b="1" dirty="0" smtClean="0">
              <a:solidFill>
                <a:schemeClr val="bg1"/>
              </a:solidFill>
              <a:latin typeface="Trebuchet MS" pitchFamily="34" charset="0"/>
            </a:endParaRPr>
          </a:p>
          <a:p>
            <a:pPr defTabSz="2508125"/>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508125"/>
            <a:endParaRPr lang="en-US" sz="1800" dirty="0" smtClean="0">
              <a:latin typeface="Trebuchet MS" pitchFamily="34" charset="0"/>
            </a:endParaRPr>
          </a:p>
          <a:p>
            <a:pPr defTabSz="2508125"/>
            <a:r>
              <a:rPr lang="en-US" sz="1800" b="1" dirty="0" smtClean="0">
                <a:solidFill>
                  <a:srgbClr val="FFFF00"/>
                </a:solidFill>
                <a:latin typeface="Trebuchet MS" pitchFamily="34" charset="0"/>
              </a:rPr>
              <a:t>Section Header placeholder</a:t>
            </a:r>
          </a:p>
          <a:p>
            <a:pPr defTabSz="2508125"/>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508125"/>
            <a:endParaRPr lang="en-US" sz="1800" baseline="0" dirty="0" smtClean="0">
              <a:latin typeface="Trebuchet MS" pitchFamily="34" charset="0"/>
            </a:endParaRPr>
          </a:p>
          <a:p>
            <a:pPr defTabSz="2508125"/>
            <a:endParaRPr lang="en-US" sz="1800" dirty="0" smtClean="0">
              <a:latin typeface="Trebuchet MS" pitchFamily="34" charset="0"/>
            </a:endParaRPr>
          </a:p>
          <a:p>
            <a:pPr defTabSz="2508125"/>
            <a:endParaRPr lang="en-US" sz="1800" dirty="0" smtClean="0">
              <a:latin typeface="Trebuchet MS" pitchFamily="34" charset="0"/>
            </a:endParaRPr>
          </a:p>
          <a:p>
            <a:pPr defTabSz="2508125"/>
            <a:endParaRPr lang="en-US" sz="1800" b="1" dirty="0" smtClean="0">
              <a:solidFill>
                <a:srgbClr val="FFFF00"/>
              </a:solidFill>
              <a:latin typeface="Trebuchet MS" pitchFamily="34" charset="0"/>
            </a:endParaRPr>
          </a:p>
          <a:p>
            <a:pPr defTabSz="2508125"/>
            <a:r>
              <a:rPr lang="en-US" sz="1800" b="1" dirty="0" smtClean="0">
                <a:solidFill>
                  <a:srgbClr val="FFFF00"/>
                </a:solidFill>
                <a:latin typeface="Trebuchet MS" pitchFamily="34" charset="0"/>
              </a:rPr>
              <a:t>Text placeholder</a:t>
            </a:r>
          </a:p>
          <a:p>
            <a:pPr defTabSz="2508125"/>
            <a:r>
              <a:rPr lang="en-US" sz="1800" baseline="0" dirty="0" smtClean="0">
                <a:latin typeface="Trebuchet MS" pitchFamily="34" charset="0"/>
              </a:rPr>
              <a:t>Move this preformatted text placeholder to the poster to add a new body of text.</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r>
              <a:rPr lang="en-US" sz="1800" b="1" baseline="0" dirty="0" smtClean="0">
                <a:solidFill>
                  <a:srgbClr val="FFFF00"/>
                </a:solidFill>
                <a:latin typeface="Trebuchet MS" pitchFamily="34" charset="0"/>
              </a:rPr>
              <a:t>Picture placeholder</a:t>
            </a:r>
          </a:p>
          <a:p>
            <a:pPr defTabSz="2508125"/>
            <a:r>
              <a:rPr lang="en-US" sz="1800" baseline="0" dirty="0" smtClean="0">
                <a:latin typeface="Trebuchet MS" pitchFamily="34" charset="0"/>
              </a:rPr>
              <a:t>Move this graphic placeholder onto your poster, size it first, and then click it to add a picture to the poster.</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defTabSz="2508125"/>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508125"/>
            <a:endParaRPr lang="en-US" sz="1800" b="1" dirty="0" smtClean="0">
              <a:solidFill>
                <a:srgbClr val="FFFF00"/>
              </a:solidFill>
              <a:latin typeface="Trebuchet MS" pitchFamily="34" charset="0"/>
            </a:endParaRPr>
          </a:p>
          <a:p>
            <a:pPr algn="ctr"/>
            <a:endParaRPr lang="en-US" sz="2500" b="1" dirty="0">
              <a:latin typeface="Trebuchet MS" pitchFamily="34" charset="0"/>
            </a:endParaRPr>
          </a:p>
        </p:txBody>
      </p:sp>
      <p:sp>
        <p:nvSpPr>
          <p:cNvPr id="7" name="Rectangle 36"/>
          <p:cNvSpPr>
            <a:spLocks noChangeArrowheads="1"/>
          </p:cNvSpPr>
          <p:nvPr/>
        </p:nvSpPr>
        <p:spPr bwMode="auto">
          <a:xfrm>
            <a:off x="0" y="0"/>
            <a:ext cx="27432000" cy="2800350"/>
          </a:xfrm>
          <a:prstGeom prst="rect">
            <a:avLst/>
          </a:prstGeom>
          <a:solidFill>
            <a:schemeClr val="accent5">
              <a:lumMod val="75000"/>
            </a:schemeClr>
          </a:solidFill>
          <a:ln w="9525">
            <a:solidFill>
              <a:schemeClr val="tx1"/>
            </a:solidFill>
            <a:miter lim="800000"/>
            <a:headEnd/>
            <a:tailEnd/>
          </a:ln>
          <a:effectLst/>
        </p:spPr>
        <p:txBody>
          <a:bodyPr wrap="none" lIns="52249" tIns="26124" rIns="52249" bIns="26124" anchor="ctr"/>
          <a:lstStyle/>
          <a:p>
            <a:pPr>
              <a:defRPr/>
            </a:pPr>
            <a:endParaRPr lang="en-US" dirty="0"/>
          </a:p>
        </p:txBody>
      </p:sp>
      <p:sp>
        <p:nvSpPr>
          <p:cNvPr id="9" name="Rectangle 9"/>
          <p:cNvSpPr>
            <a:spLocks noChangeArrowheads="1"/>
          </p:cNvSpPr>
          <p:nvPr/>
        </p:nvSpPr>
        <p:spPr bwMode="auto">
          <a:xfrm>
            <a:off x="0" y="2803128"/>
            <a:ext cx="27432000" cy="88900"/>
          </a:xfrm>
          <a:prstGeom prst="rect">
            <a:avLst/>
          </a:prstGeom>
          <a:solidFill>
            <a:schemeClr val="accent5">
              <a:lumMod val="50000"/>
            </a:schemeClr>
          </a:solidFill>
          <a:ln w="152400">
            <a:noFill/>
            <a:miter lim="800000"/>
            <a:headEnd/>
            <a:tailEnd/>
          </a:ln>
          <a:effectLst/>
        </p:spPr>
        <p:txBody>
          <a:bodyPr wrap="none" lIns="52249" tIns="26124" rIns="52249" bIns="26124" anchor="ctr"/>
          <a:lstStyle/>
          <a:p>
            <a:pPr>
              <a:defRPr/>
            </a:pPr>
            <a:endParaRPr lang="en-US" dirty="0"/>
          </a:p>
        </p:txBody>
      </p:sp>
      <p:sp>
        <p:nvSpPr>
          <p:cNvPr id="10" name="Text Box 14"/>
          <p:cNvSpPr txBox="1">
            <a:spLocks noChangeArrowheads="1"/>
          </p:cNvSpPr>
          <p:nvPr/>
        </p:nvSpPr>
        <p:spPr bwMode="auto">
          <a:xfrm>
            <a:off x="511971" y="18802350"/>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2011</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20574000" y="3067050"/>
            <a:ext cx="6286500"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16" name="Rectangle 33"/>
          <p:cNvSpPr>
            <a:spLocks noChangeArrowheads="1"/>
          </p:cNvSpPr>
          <p:nvPr/>
        </p:nvSpPr>
        <p:spPr bwMode="auto">
          <a:xfrm>
            <a:off x="7239000" y="3067050"/>
            <a:ext cx="6286500"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17" name="Rectangle 33"/>
          <p:cNvSpPr>
            <a:spLocks noChangeArrowheads="1"/>
          </p:cNvSpPr>
          <p:nvPr/>
        </p:nvSpPr>
        <p:spPr bwMode="auto">
          <a:xfrm>
            <a:off x="13906500" y="3067050"/>
            <a:ext cx="6286500"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5" name="Rectangle 33"/>
          <p:cNvSpPr>
            <a:spLocks noChangeArrowheads="1"/>
          </p:cNvSpPr>
          <p:nvPr/>
        </p:nvSpPr>
        <p:spPr bwMode="auto">
          <a:xfrm>
            <a:off x="576461" y="3067050"/>
            <a:ext cx="6286500"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0" name="Rectangle 19"/>
          <p:cNvSpPr/>
          <p:nvPr/>
        </p:nvSpPr>
        <p:spPr>
          <a:xfrm>
            <a:off x="27638828" y="0"/>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lnSpc>
                <a:spcPts val="24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ts val="2400"/>
              </a:lnSpc>
            </a:pPr>
            <a:r>
              <a:rPr lang="en-US" sz="2400" b="1" dirty="0" smtClean="0">
                <a:solidFill>
                  <a:srgbClr val="FFFF00"/>
                </a:solidFill>
                <a:latin typeface="Trebuchet MS" pitchFamily="34" charset="0"/>
              </a:rPr>
              <a:t>(--THIS SECTION DOES NOT PRINT--)</a:t>
            </a:r>
          </a:p>
          <a:p>
            <a:pPr defTabSz="3134780">
              <a:lnSpc>
                <a:spcPts val="21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134780">
              <a:lnSpc>
                <a:spcPts val="2100"/>
              </a:lnSpc>
            </a:pPr>
            <a:endParaRPr lang="en-US" sz="2400" b="1" dirty="0" smtClean="0">
              <a:solidFill>
                <a:srgbClr val="FFFF00"/>
              </a:solidFill>
              <a:latin typeface="Trebuchet MS" pitchFamily="34" charset="0"/>
            </a:endParaRPr>
          </a:p>
          <a:p>
            <a:pPr algn="ctr">
              <a:lnSpc>
                <a:spcPts val="21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134780">
              <a:lnSpc>
                <a:spcPts val="21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134780">
              <a:lnSpc>
                <a:spcPts val="2100"/>
              </a:lnSpc>
            </a:pPr>
            <a:r>
              <a:rPr lang="en-US" sz="1800" b="1" dirty="0" smtClean="0">
                <a:solidFill>
                  <a:srgbClr val="FFFF00"/>
                </a:solidFill>
                <a:latin typeface="Trebuchet MS" pitchFamily="34" charset="0"/>
              </a:rPr>
              <a:t>Using the placeholders</a:t>
            </a:r>
          </a:p>
          <a:p>
            <a:pPr defTabSz="3134780">
              <a:lnSpc>
                <a:spcPts val="21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134780">
              <a:lnSpc>
                <a:spcPts val="2100"/>
              </a:lnSpc>
            </a:pPr>
            <a:endParaRPr lang="en-US" sz="1800" b="1" baseline="0" dirty="0" smtClean="0">
              <a:solidFill>
                <a:srgbClr val="FFFF00"/>
              </a:solidFill>
              <a:latin typeface="Trebuchet MS" pitchFamily="34" charset="0"/>
            </a:endParaRPr>
          </a:p>
          <a:p>
            <a:pPr defTabSz="3134780">
              <a:lnSpc>
                <a:spcPts val="2100"/>
              </a:lnSpc>
            </a:pPr>
            <a:r>
              <a:rPr lang="en-US" sz="1800" b="1" baseline="0" dirty="0" smtClean="0">
                <a:solidFill>
                  <a:srgbClr val="FFFF00"/>
                </a:solidFill>
                <a:latin typeface="Trebuchet MS" pitchFamily="34" charset="0"/>
              </a:rPr>
              <a:t>Modifying the layout</a:t>
            </a:r>
          </a:p>
          <a:p>
            <a:pPr defTabSz="3134780">
              <a:lnSpc>
                <a:spcPts val="21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134780">
              <a:lnSpc>
                <a:spcPts val="2100"/>
              </a:lnSpc>
            </a:pPr>
            <a:r>
              <a:rPr lang="en-US" sz="1800" baseline="0" dirty="0" smtClean="0">
                <a:latin typeface="Trebuchet MS" pitchFamily="34" charset="0"/>
              </a:rPr>
              <a:t>different column layouts. </a:t>
            </a:r>
          </a:p>
          <a:p>
            <a:pPr defTabSz="3134780">
              <a:lnSpc>
                <a:spcPts val="21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134780">
              <a:lnSpc>
                <a:spcPts val="2100"/>
              </a:lnSpc>
            </a:pPr>
            <a:r>
              <a:rPr lang="en-US" sz="1800" baseline="0" dirty="0" smtClean="0">
                <a:latin typeface="Trebuchet MS" pitchFamily="34" charset="0"/>
              </a:rPr>
              <a:t>on the background and </a:t>
            </a:r>
          </a:p>
          <a:p>
            <a:pPr defTabSz="3134780">
              <a:lnSpc>
                <a:spcPts val="2100"/>
              </a:lnSpc>
            </a:pPr>
            <a:r>
              <a:rPr lang="en-US" sz="1800" baseline="0" dirty="0" smtClean="0">
                <a:latin typeface="Trebuchet MS" pitchFamily="34" charset="0"/>
              </a:rPr>
              <a:t>click on “Layout” to see </a:t>
            </a:r>
          </a:p>
          <a:p>
            <a:pPr defTabSz="3134780">
              <a:lnSpc>
                <a:spcPts val="21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ts val="2100"/>
              </a:lnSpc>
              <a:spcBef>
                <a:spcPts val="0"/>
              </a:spcBef>
              <a:spcAft>
                <a:spcPts val="0"/>
              </a:spcAft>
              <a:buClrTx/>
              <a:buSzTx/>
              <a:buFontTx/>
              <a:buNone/>
              <a:tabLst/>
              <a:defRPr/>
            </a:pPr>
            <a:endParaRPr lang="en-US" sz="1800" baseline="0" dirty="0" smtClean="0">
              <a:latin typeface="Trebuchet MS" pitchFamily="34" charset="0"/>
            </a:endParaRPr>
          </a:p>
          <a:p>
            <a:pPr defTabSz="3134780">
              <a:lnSpc>
                <a:spcPts val="2100"/>
              </a:lnSpc>
            </a:pPr>
            <a:r>
              <a:rPr lang="en-US" sz="1800" b="1" baseline="0" dirty="0" smtClean="0">
                <a:solidFill>
                  <a:srgbClr val="FFFF00"/>
                </a:solidFill>
                <a:latin typeface="Trebuchet MS" pitchFamily="34" charset="0"/>
              </a:rPr>
              <a:t>Importing text and graphics from external sources</a:t>
            </a:r>
          </a:p>
          <a:p>
            <a:pPr defTabSz="3134780">
              <a:lnSpc>
                <a:spcPts val="21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134780">
              <a:lnSpc>
                <a:spcPts val="21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134780">
              <a:lnSpc>
                <a:spcPts val="21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134780">
              <a:lnSpc>
                <a:spcPts val="21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2508125">
              <a:lnSpc>
                <a:spcPts val="2100"/>
              </a:lnSpc>
            </a:pPr>
            <a:endParaRPr lang="en-US" sz="1200" baseline="0" dirty="0" smtClean="0">
              <a:latin typeface="Trebuchet MS" pitchFamily="34" charset="0"/>
            </a:endParaRPr>
          </a:p>
          <a:p>
            <a:pPr defTabSz="2508125">
              <a:lnSpc>
                <a:spcPts val="2100"/>
              </a:lnSpc>
            </a:pPr>
            <a:endParaRPr lang="en-US" sz="1200" dirty="0" smtClean="0">
              <a:latin typeface="Trebuchet MS" pitchFamily="34" charset="0"/>
            </a:endParaRPr>
          </a:p>
          <a:p>
            <a:pPr algn="ctr">
              <a:lnSpc>
                <a:spcPts val="2100"/>
              </a:lnSpc>
            </a:pPr>
            <a:endParaRPr lang="en-US" sz="1200" b="1" dirty="0" smtClean="0">
              <a:solidFill>
                <a:schemeClr val="bg1"/>
              </a:solidFill>
              <a:latin typeface="Trebuchet MS" pitchFamily="34" charset="0"/>
            </a:endParaRPr>
          </a:p>
          <a:p>
            <a:pPr defTabSz="2508125">
              <a:lnSpc>
                <a:spcPts val="2100"/>
              </a:lnSpc>
            </a:pPr>
            <a:endParaRPr lang="en-US" sz="1200" b="1" dirty="0" smtClean="0">
              <a:solidFill>
                <a:srgbClr val="FFFF00"/>
              </a:solidFill>
              <a:latin typeface="Trebuchet MS" pitchFamily="34" charset="0"/>
            </a:endParaRPr>
          </a:p>
          <a:p>
            <a:pPr algn="ctr">
              <a:lnSpc>
                <a:spcPts val="2100"/>
              </a:lnSpc>
            </a:pPr>
            <a:endParaRPr lang="en-US" sz="1800" b="1" dirty="0">
              <a:latin typeface="Trebuchet MS" pitchFamily="34" charset="0"/>
            </a:endParaRPr>
          </a:p>
        </p:txBody>
      </p:sp>
      <p:sp>
        <p:nvSpPr>
          <p:cNvPr id="34" name="Rectangle 33"/>
          <p:cNvSpPr/>
          <p:nvPr/>
        </p:nvSpPr>
        <p:spPr>
          <a:xfrm>
            <a:off x="-6481554" y="13836768"/>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a:p>
        </p:txBody>
      </p:sp>
      <p:pic>
        <p:nvPicPr>
          <p:cNvPr id="36" name="Picture 2"/>
          <p:cNvPicPr>
            <a:picLocks noChangeAspect="1" noChangeArrowheads="1"/>
          </p:cNvPicPr>
          <p:nvPr/>
        </p:nvPicPr>
        <p:blipFill>
          <a:blip r:embed="rId3" cstate="print"/>
          <a:srcRect/>
          <a:stretch>
            <a:fillRect/>
          </a:stretch>
        </p:blipFill>
        <p:spPr bwMode="auto">
          <a:xfrm>
            <a:off x="30740429" y="7642733"/>
            <a:ext cx="2482771" cy="1494629"/>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31788100" y="6146800"/>
            <a:ext cx="369094" cy="255588"/>
          </a:xfrm>
          <a:prstGeom prst="rect">
            <a:avLst/>
          </a:prstGeom>
          <a:noFill/>
          <a:ln w="9525">
            <a:solidFill>
              <a:schemeClr val="tx1"/>
            </a:solidFill>
            <a:miter lim="800000"/>
            <a:headEnd/>
            <a:tailEnd/>
          </a:ln>
          <a:effectLst/>
        </p:spPr>
      </p:pic>
      <p:sp>
        <p:nvSpPr>
          <p:cNvPr id="44" name="TextBox 43"/>
          <p:cNvSpPr txBox="1"/>
          <p:nvPr/>
        </p:nvSpPr>
        <p:spPr>
          <a:xfrm>
            <a:off x="27877005" y="17883894"/>
            <a:ext cx="5725179" cy="976088"/>
          </a:xfrm>
          <a:prstGeom prst="rect">
            <a:avLst/>
          </a:prstGeom>
          <a:noFill/>
        </p:spPr>
        <p:txBody>
          <a:bodyPr wrap="square" lIns="52249" tIns="26124" rIns="52249" bIns="26124" rtlCol="0">
            <a:spAutoFit/>
          </a:bodyPr>
          <a:lstStyle/>
          <a:p>
            <a:pPr>
              <a:lnSpc>
                <a:spcPts val="1800"/>
              </a:lnSpc>
            </a:pPr>
            <a:r>
              <a:rPr lang="en-US" sz="2000" dirty="0" smtClean="0">
                <a:solidFill>
                  <a:schemeClr val="bg1"/>
                </a:solidFill>
              </a:rPr>
              <a:t>© 2011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27" name="Group 26"/>
          <p:cNvGrpSpPr/>
          <p:nvPr/>
        </p:nvGrpSpPr>
        <p:grpSpPr>
          <a:xfrm>
            <a:off x="-6223790" y="18171108"/>
            <a:ext cx="5771525" cy="751545"/>
            <a:chOff x="44242388" y="28054064"/>
            <a:chExt cx="9771400" cy="1090621"/>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33" name="Picture 32"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5" name="TextBox 32"/>
            <p:cNvSpPr txBox="1"/>
            <p:nvPr userDrawn="1"/>
          </p:nvSpPr>
          <p:spPr>
            <a:xfrm>
              <a:off x="45342599" y="28154106"/>
              <a:ext cx="8671189" cy="759282"/>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 </a:t>
              </a:r>
            </a:p>
            <a:p>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a:t>
              </a:r>
              <a:endParaRPr lang="en-US" sz="1400" dirty="0">
                <a:solidFill>
                  <a:schemeClr val="tx2"/>
                </a:solidFill>
                <a:latin typeface="Trebuchet MS" pitchFamily="34" charset="0"/>
              </a:endParaRPr>
            </a:p>
          </p:txBody>
        </p:sp>
      </p:grpSp>
      <p:cxnSp>
        <p:nvCxnSpPr>
          <p:cNvPr id="41" name="Straight Connector 40"/>
          <p:cNvCxnSpPr/>
          <p:nvPr/>
        </p:nvCxnSpPr>
        <p:spPr>
          <a:xfrm>
            <a:off x="27638828" y="2590800"/>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7638828" y="17618075"/>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472918" y="6599767"/>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800350"/>
          </a:xfrm>
          <a:prstGeom prst="rect">
            <a:avLst/>
          </a:prstGeom>
          <a:solidFill>
            <a:schemeClr val="accent5">
              <a:lumMod val="75000"/>
            </a:schemeClr>
          </a:solidFill>
          <a:ln w="9525">
            <a:solidFill>
              <a:schemeClr val="tx1"/>
            </a:solidFill>
            <a:miter lim="800000"/>
            <a:headEnd/>
            <a:tailEnd/>
          </a:ln>
          <a:effectLst/>
        </p:spPr>
        <p:txBody>
          <a:bodyPr wrap="none" lIns="52249" tIns="26124" rIns="52249" bIns="26124" anchor="ctr"/>
          <a:lstStyle/>
          <a:p>
            <a:pPr>
              <a:defRPr/>
            </a:pPr>
            <a:endParaRPr lang="en-US" dirty="0"/>
          </a:p>
        </p:txBody>
      </p:sp>
      <p:sp>
        <p:nvSpPr>
          <p:cNvPr id="8" name="Rectangle 33"/>
          <p:cNvSpPr>
            <a:spLocks noChangeArrowheads="1"/>
          </p:cNvSpPr>
          <p:nvPr/>
        </p:nvSpPr>
        <p:spPr bwMode="auto">
          <a:xfrm>
            <a:off x="571501" y="3067050"/>
            <a:ext cx="8490857"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9" name="Rectangle 9"/>
          <p:cNvSpPr>
            <a:spLocks noChangeArrowheads="1"/>
          </p:cNvSpPr>
          <p:nvPr/>
        </p:nvSpPr>
        <p:spPr bwMode="auto">
          <a:xfrm>
            <a:off x="0" y="2803128"/>
            <a:ext cx="27432000" cy="88900"/>
          </a:xfrm>
          <a:prstGeom prst="rect">
            <a:avLst/>
          </a:prstGeom>
          <a:solidFill>
            <a:schemeClr val="accent5">
              <a:lumMod val="50000"/>
            </a:schemeClr>
          </a:solidFill>
          <a:ln w="152400">
            <a:noFill/>
            <a:miter lim="800000"/>
            <a:headEnd/>
            <a:tailEnd/>
          </a:ln>
          <a:effectLst/>
        </p:spPr>
        <p:txBody>
          <a:bodyPr wrap="none" lIns="52249" tIns="26124" rIns="52249" bIns="26124" anchor="ctr"/>
          <a:lstStyle/>
          <a:p>
            <a:pPr>
              <a:defRPr/>
            </a:pPr>
            <a:endParaRPr lang="en-US" dirty="0"/>
          </a:p>
        </p:txBody>
      </p:sp>
      <p:sp>
        <p:nvSpPr>
          <p:cNvPr id="10" name="Text Box 14"/>
          <p:cNvSpPr txBox="1">
            <a:spLocks noChangeArrowheads="1"/>
          </p:cNvSpPr>
          <p:nvPr/>
        </p:nvSpPr>
        <p:spPr bwMode="auto">
          <a:xfrm>
            <a:off x="511971" y="18802350"/>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2011</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18" name="Rectangle 33"/>
          <p:cNvSpPr>
            <a:spLocks noChangeArrowheads="1"/>
          </p:cNvSpPr>
          <p:nvPr/>
        </p:nvSpPr>
        <p:spPr bwMode="auto">
          <a:xfrm>
            <a:off x="9469084" y="3067050"/>
            <a:ext cx="8490857"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19" name="Rectangle 33"/>
          <p:cNvSpPr>
            <a:spLocks noChangeArrowheads="1"/>
          </p:cNvSpPr>
          <p:nvPr/>
        </p:nvSpPr>
        <p:spPr bwMode="auto">
          <a:xfrm>
            <a:off x="18366668" y="3067050"/>
            <a:ext cx="8490857"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1" name="Rectangle 20"/>
          <p:cNvSpPr/>
          <p:nvPr/>
        </p:nvSpPr>
        <p:spPr>
          <a:xfrm>
            <a:off x="-6501493" y="-11431"/>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r>
              <a:rPr lang="en-US" sz="2500" b="1" dirty="0" smtClean="0">
                <a:solidFill>
                  <a:schemeClr val="bg1"/>
                </a:solidFill>
                <a:latin typeface="Trebuchet MS" pitchFamily="34" charset="0"/>
              </a:rPr>
              <a:t>QUICK DESIGN</a:t>
            </a:r>
            <a:r>
              <a:rPr lang="en-US" sz="2500" b="1" baseline="0" dirty="0" smtClean="0">
                <a:solidFill>
                  <a:schemeClr val="bg1"/>
                </a:solidFill>
                <a:latin typeface="Trebuchet MS" pitchFamily="34" charset="0"/>
              </a:rPr>
              <a:t> </a:t>
            </a:r>
            <a:r>
              <a:rPr lang="en-US" sz="2500" b="1" dirty="0" smtClean="0">
                <a:solidFill>
                  <a:schemeClr val="bg1"/>
                </a:solidFill>
                <a:latin typeface="Trebuchet MS" pitchFamily="34" charset="0"/>
              </a:rPr>
              <a:t>GUIDE</a:t>
            </a:r>
          </a:p>
          <a:p>
            <a:pPr algn="ctr"/>
            <a:r>
              <a:rPr lang="en-US" sz="23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508125"/>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42”x60”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508125"/>
            <a:endParaRPr lang="en-US" sz="1800" dirty="0" smtClean="0">
              <a:latin typeface="Trebuchet MS" pitchFamily="34" charset="0"/>
            </a:endParaRPr>
          </a:p>
          <a:p>
            <a:pPr defTabSz="2508125"/>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508125"/>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508125"/>
            <a:endParaRPr lang="en-US" sz="1800" dirty="0" smtClean="0">
              <a:latin typeface="Trebuchet MS" pitchFamily="34" charset="0"/>
            </a:endParaRPr>
          </a:p>
          <a:p>
            <a:pPr defTabSz="2508125"/>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508125"/>
            <a:endParaRPr lang="en-US" sz="1800" dirty="0" smtClean="0">
              <a:latin typeface="Trebuchet MS" pitchFamily="34" charset="0"/>
            </a:endParaRPr>
          </a:p>
          <a:p>
            <a:pPr defTabSz="2508125"/>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300" b="1" dirty="0" smtClean="0">
                <a:solidFill>
                  <a:srgbClr val="FFFF00"/>
                </a:solidFill>
                <a:latin typeface="Trebuchet MS" pitchFamily="34" charset="0"/>
              </a:rPr>
              <a:t>1.866.649.3004</a:t>
            </a:r>
          </a:p>
          <a:p>
            <a:pPr defTabSz="2508125"/>
            <a:endParaRPr lang="en-US" sz="2300" b="1" dirty="0" smtClean="0">
              <a:solidFill>
                <a:srgbClr val="FFFF00"/>
              </a:solidFill>
              <a:latin typeface="Trebuchet MS" pitchFamily="34" charset="0"/>
            </a:endParaRPr>
          </a:p>
          <a:p>
            <a:pPr defTabSz="2508125"/>
            <a:endParaRPr lang="en-US" sz="2300" b="1" dirty="0" smtClean="0">
              <a:solidFill>
                <a:srgbClr val="FFFF00"/>
              </a:solidFill>
              <a:latin typeface="Trebuchet MS" pitchFamily="34" charset="0"/>
            </a:endParaRPr>
          </a:p>
          <a:p>
            <a:pPr algn="ctr"/>
            <a:r>
              <a:rPr lang="en-US" sz="2500" b="1" dirty="0" smtClean="0">
                <a:solidFill>
                  <a:schemeClr val="bg1"/>
                </a:solidFill>
                <a:latin typeface="Trebuchet MS" pitchFamily="34" charset="0"/>
              </a:rPr>
              <a:t>Object Placeholders</a:t>
            </a:r>
          </a:p>
          <a:p>
            <a:pPr algn="ctr"/>
            <a:endParaRPr lang="en-US" sz="2500" b="1" dirty="0" smtClean="0">
              <a:solidFill>
                <a:schemeClr val="bg1"/>
              </a:solidFill>
              <a:latin typeface="Trebuchet MS" pitchFamily="34" charset="0"/>
            </a:endParaRPr>
          </a:p>
          <a:p>
            <a:pPr defTabSz="2508125"/>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508125"/>
            <a:endParaRPr lang="en-US" sz="1800" dirty="0" smtClean="0">
              <a:latin typeface="Trebuchet MS" pitchFamily="34" charset="0"/>
            </a:endParaRPr>
          </a:p>
          <a:p>
            <a:pPr defTabSz="2508125"/>
            <a:r>
              <a:rPr lang="en-US" sz="1800" b="1" dirty="0" smtClean="0">
                <a:solidFill>
                  <a:srgbClr val="FFFF00"/>
                </a:solidFill>
                <a:latin typeface="Trebuchet MS" pitchFamily="34" charset="0"/>
              </a:rPr>
              <a:t>Section Header placeholder</a:t>
            </a:r>
          </a:p>
          <a:p>
            <a:pPr defTabSz="2508125"/>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508125"/>
            <a:endParaRPr lang="en-US" sz="1800" baseline="0" dirty="0" smtClean="0">
              <a:latin typeface="Trebuchet MS" pitchFamily="34" charset="0"/>
            </a:endParaRPr>
          </a:p>
          <a:p>
            <a:pPr defTabSz="2508125"/>
            <a:endParaRPr lang="en-US" sz="1800" dirty="0" smtClean="0">
              <a:latin typeface="Trebuchet MS" pitchFamily="34" charset="0"/>
            </a:endParaRPr>
          </a:p>
          <a:p>
            <a:pPr defTabSz="2508125"/>
            <a:endParaRPr lang="en-US" sz="1800" dirty="0" smtClean="0">
              <a:latin typeface="Trebuchet MS" pitchFamily="34" charset="0"/>
            </a:endParaRPr>
          </a:p>
          <a:p>
            <a:pPr defTabSz="2508125"/>
            <a:endParaRPr lang="en-US" sz="1800" b="1" dirty="0" smtClean="0">
              <a:solidFill>
                <a:srgbClr val="FFFF00"/>
              </a:solidFill>
              <a:latin typeface="Trebuchet MS" pitchFamily="34" charset="0"/>
            </a:endParaRPr>
          </a:p>
          <a:p>
            <a:pPr defTabSz="2508125"/>
            <a:r>
              <a:rPr lang="en-US" sz="1800" b="1" dirty="0" smtClean="0">
                <a:solidFill>
                  <a:srgbClr val="FFFF00"/>
                </a:solidFill>
                <a:latin typeface="Trebuchet MS" pitchFamily="34" charset="0"/>
              </a:rPr>
              <a:t>Text placeholder</a:t>
            </a:r>
          </a:p>
          <a:p>
            <a:pPr defTabSz="2508125"/>
            <a:r>
              <a:rPr lang="en-US" sz="1800" baseline="0" dirty="0" smtClean="0">
                <a:latin typeface="Trebuchet MS" pitchFamily="34" charset="0"/>
              </a:rPr>
              <a:t>Move this preformatted text placeholder to the poster to add a new body of text.</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r>
              <a:rPr lang="en-US" sz="1800" b="1" baseline="0" dirty="0" smtClean="0">
                <a:solidFill>
                  <a:srgbClr val="FFFF00"/>
                </a:solidFill>
                <a:latin typeface="Trebuchet MS" pitchFamily="34" charset="0"/>
              </a:rPr>
              <a:t>Picture placeholder</a:t>
            </a:r>
          </a:p>
          <a:p>
            <a:pPr defTabSz="2508125"/>
            <a:r>
              <a:rPr lang="en-US" sz="1800" baseline="0" dirty="0" smtClean="0">
                <a:latin typeface="Trebuchet MS" pitchFamily="34" charset="0"/>
              </a:rPr>
              <a:t>Move this graphic placeholder onto your poster, size it first, and then click it to add a picture to the poster.</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defTabSz="2508125"/>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508125"/>
            <a:endParaRPr lang="en-US" sz="1800" b="1" dirty="0" smtClean="0">
              <a:solidFill>
                <a:srgbClr val="FFFF00"/>
              </a:solidFill>
              <a:latin typeface="Trebuchet MS" pitchFamily="34" charset="0"/>
            </a:endParaRPr>
          </a:p>
          <a:p>
            <a:pPr algn="ctr"/>
            <a:endParaRPr lang="en-US" sz="2500" b="1" dirty="0">
              <a:latin typeface="Trebuchet MS" pitchFamily="34" charset="0"/>
            </a:endParaRPr>
          </a:p>
        </p:txBody>
      </p:sp>
      <p:sp>
        <p:nvSpPr>
          <p:cNvPr id="22" name="Rectangle 21"/>
          <p:cNvSpPr/>
          <p:nvPr/>
        </p:nvSpPr>
        <p:spPr>
          <a:xfrm>
            <a:off x="27638828" y="0"/>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lnSpc>
                <a:spcPts val="24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ts val="2400"/>
              </a:lnSpc>
            </a:pPr>
            <a:r>
              <a:rPr lang="en-US" sz="2400" b="1" dirty="0" smtClean="0">
                <a:solidFill>
                  <a:srgbClr val="FFFF00"/>
                </a:solidFill>
                <a:latin typeface="Trebuchet MS" pitchFamily="34" charset="0"/>
              </a:rPr>
              <a:t>(--THIS SECTION DOES NOT PRINT--)</a:t>
            </a:r>
          </a:p>
          <a:p>
            <a:pPr defTabSz="3134780">
              <a:lnSpc>
                <a:spcPts val="21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134780">
              <a:lnSpc>
                <a:spcPts val="2100"/>
              </a:lnSpc>
            </a:pPr>
            <a:endParaRPr lang="en-US" sz="2400" b="1" dirty="0" smtClean="0">
              <a:solidFill>
                <a:srgbClr val="FFFF00"/>
              </a:solidFill>
              <a:latin typeface="Trebuchet MS" pitchFamily="34" charset="0"/>
            </a:endParaRPr>
          </a:p>
          <a:p>
            <a:pPr algn="ctr">
              <a:lnSpc>
                <a:spcPts val="21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134780">
              <a:lnSpc>
                <a:spcPts val="21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134780">
              <a:lnSpc>
                <a:spcPts val="2100"/>
              </a:lnSpc>
            </a:pPr>
            <a:r>
              <a:rPr lang="en-US" sz="1800" b="1" dirty="0" smtClean="0">
                <a:solidFill>
                  <a:srgbClr val="FFFF00"/>
                </a:solidFill>
                <a:latin typeface="Trebuchet MS" pitchFamily="34" charset="0"/>
              </a:rPr>
              <a:t>Using the placeholders</a:t>
            </a:r>
          </a:p>
          <a:p>
            <a:pPr defTabSz="3134780">
              <a:lnSpc>
                <a:spcPts val="21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134780">
              <a:lnSpc>
                <a:spcPts val="2100"/>
              </a:lnSpc>
            </a:pPr>
            <a:endParaRPr lang="en-US" sz="1800" b="1" baseline="0" dirty="0" smtClean="0">
              <a:solidFill>
                <a:srgbClr val="FFFF00"/>
              </a:solidFill>
              <a:latin typeface="Trebuchet MS" pitchFamily="34" charset="0"/>
            </a:endParaRPr>
          </a:p>
          <a:p>
            <a:pPr defTabSz="3134780">
              <a:lnSpc>
                <a:spcPts val="2100"/>
              </a:lnSpc>
            </a:pPr>
            <a:r>
              <a:rPr lang="en-US" sz="1800" b="1" baseline="0" dirty="0" smtClean="0">
                <a:solidFill>
                  <a:srgbClr val="FFFF00"/>
                </a:solidFill>
                <a:latin typeface="Trebuchet MS" pitchFamily="34" charset="0"/>
              </a:rPr>
              <a:t>Modifying the layout</a:t>
            </a:r>
          </a:p>
          <a:p>
            <a:pPr defTabSz="3134780">
              <a:lnSpc>
                <a:spcPts val="21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134780">
              <a:lnSpc>
                <a:spcPts val="2100"/>
              </a:lnSpc>
            </a:pPr>
            <a:r>
              <a:rPr lang="en-US" sz="1800" baseline="0" dirty="0" smtClean="0">
                <a:latin typeface="Trebuchet MS" pitchFamily="34" charset="0"/>
              </a:rPr>
              <a:t>different column layouts. </a:t>
            </a:r>
          </a:p>
          <a:p>
            <a:pPr defTabSz="3134780">
              <a:lnSpc>
                <a:spcPts val="21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134780">
              <a:lnSpc>
                <a:spcPts val="2100"/>
              </a:lnSpc>
            </a:pPr>
            <a:r>
              <a:rPr lang="en-US" sz="1800" baseline="0" dirty="0" smtClean="0">
                <a:latin typeface="Trebuchet MS" pitchFamily="34" charset="0"/>
              </a:rPr>
              <a:t>on the background and </a:t>
            </a:r>
          </a:p>
          <a:p>
            <a:pPr defTabSz="3134780">
              <a:lnSpc>
                <a:spcPts val="2100"/>
              </a:lnSpc>
            </a:pPr>
            <a:r>
              <a:rPr lang="en-US" sz="1800" baseline="0" dirty="0" smtClean="0">
                <a:latin typeface="Trebuchet MS" pitchFamily="34" charset="0"/>
              </a:rPr>
              <a:t>click on “Layout” to see </a:t>
            </a:r>
          </a:p>
          <a:p>
            <a:pPr defTabSz="3134780">
              <a:lnSpc>
                <a:spcPts val="21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ts val="2100"/>
              </a:lnSpc>
              <a:spcBef>
                <a:spcPts val="0"/>
              </a:spcBef>
              <a:spcAft>
                <a:spcPts val="0"/>
              </a:spcAft>
              <a:buClrTx/>
              <a:buSzTx/>
              <a:buFontTx/>
              <a:buNone/>
              <a:tabLst/>
              <a:defRPr/>
            </a:pPr>
            <a:endParaRPr lang="en-US" sz="1800" baseline="0" dirty="0" smtClean="0">
              <a:latin typeface="Trebuchet MS" pitchFamily="34" charset="0"/>
            </a:endParaRPr>
          </a:p>
          <a:p>
            <a:pPr defTabSz="3134780">
              <a:lnSpc>
                <a:spcPts val="2100"/>
              </a:lnSpc>
            </a:pPr>
            <a:r>
              <a:rPr lang="en-US" sz="1800" b="1" baseline="0" dirty="0" smtClean="0">
                <a:solidFill>
                  <a:srgbClr val="FFFF00"/>
                </a:solidFill>
                <a:latin typeface="Trebuchet MS" pitchFamily="34" charset="0"/>
              </a:rPr>
              <a:t>Importing text and graphics from external sources</a:t>
            </a:r>
          </a:p>
          <a:p>
            <a:pPr defTabSz="3134780">
              <a:lnSpc>
                <a:spcPts val="21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134780">
              <a:lnSpc>
                <a:spcPts val="21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134780">
              <a:lnSpc>
                <a:spcPts val="21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134780">
              <a:lnSpc>
                <a:spcPts val="21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2508125">
              <a:lnSpc>
                <a:spcPts val="2100"/>
              </a:lnSpc>
            </a:pPr>
            <a:endParaRPr lang="en-US" sz="1200" baseline="0" dirty="0" smtClean="0">
              <a:latin typeface="Trebuchet MS" pitchFamily="34" charset="0"/>
            </a:endParaRPr>
          </a:p>
          <a:p>
            <a:pPr defTabSz="2508125">
              <a:lnSpc>
                <a:spcPts val="2100"/>
              </a:lnSpc>
            </a:pPr>
            <a:endParaRPr lang="en-US" sz="1200" dirty="0" smtClean="0">
              <a:latin typeface="Trebuchet MS" pitchFamily="34" charset="0"/>
            </a:endParaRPr>
          </a:p>
          <a:p>
            <a:pPr algn="ctr">
              <a:lnSpc>
                <a:spcPts val="2100"/>
              </a:lnSpc>
            </a:pPr>
            <a:endParaRPr lang="en-US" sz="1200" b="1" dirty="0" smtClean="0">
              <a:solidFill>
                <a:schemeClr val="bg1"/>
              </a:solidFill>
              <a:latin typeface="Trebuchet MS" pitchFamily="34" charset="0"/>
            </a:endParaRPr>
          </a:p>
          <a:p>
            <a:pPr defTabSz="2508125">
              <a:lnSpc>
                <a:spcPts val="2100"/>
              </a:lnSpc>
            </a:pPr>
            <a:endParaRPr lang="en-US" sz="1200" b="1" dirty="0" smtClean="0">
              <a:solidFill>
                <a:srgbClr val="FFFF00"/>
              </a:solidFill>
              <a:latin typeface="Trebuchet MS" pitchFamily="34" charset="0"/>
            </a:endParaRPr>
          </a:p>
          <a:p>
            <a:pPr algn="ctr">
              <a:lnSpc>
                <a:spcPts val="2100"/>
              </a:lnSpc>
            </a:pPr>
            <a:endParaRPr lang="en-US" sz="1800" b="1" dirty="0">
              <a:latin typeface="Trebuchet MS" pitchFamily="34" charset="0"/>
            </a:endParaRPr>
          </a:p>
        </p:txBody>
      </p:sp>
      <p:sp>
        <p:nvSpPr>
          <p:cNvPr id="23" name="Rectangle 22"/>
          <p:cNvSpPr/>
          <p:nvPr/>
        </p:nvSpPr>
        <p:spPr>
          <a:xfrm>
            <a:off x="-6481554" y="13836768"/>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a:p>
        </p:txBody>
      </p:sp>
      <p:pic>
        <p:nvPicPr>
          <p:cNvPr id="24" name="Picture 2"/>
          <p:cNvPicPr>
            <a:picLocks noChangeAspect="1" noChangeArrowheads="1"/>
          </p:cNvPicPr>
          <p:nvPr/>
        </p:nvPicPr>
        <p:blipFill>
          <a:blip r:embed="rId3" cstate="print"/>
          <a:srcRect/>
          <a:stretch>
            <a:fillRect/>
          </a:stretch>
        </p:blipFill>
        <p:spPr bwMode="auto">
          <a:xfrm>
            <a:off x="30740429" y="7642733"/>
            <a:ext cx="2482771" cy="1494629"/>
          </a:xfrm>
          <a:prstGeom prst="rect">
            <a:avLst/>
          </a:prstGeom>
          <a:noFill/>
          <a:ln w="9525">
            <a:noFill/>
            <a:miter lim="800000"/>
            <a:headEnd/>
            <a:tailEnd/>
          </a:ln>
          <a:effectLst/>
        </p:spPr>
      </p:pic>
      <p:pic>
        <p:nvPicPr>
          <p:cNvPr id="25" name="Picture 2"/>
          <p:cNvPicPr>
            <a:picLocks noChangeAspect="1" noChangeArrowheads="1"/>
          </p:cNvPicPr>
          <p:nvPr/>
        </p:nvPicPr>
        <p:blipFill>
          <a:blip r:embed="rId4" cstate="print"/>
          <a:srcRect/>
          <a:stretch>
            <a:fillRect/>
          </a:stretch>
        </p:blipFill>
        <p:spPr bwMode="auto">
          <a:xfrm>
            <a:off x="31788100" y="6146800"/>
            <a:ext cx="369094" cy="255588"/>
          </a:xfrm>
          <a:prstGeom prst="rect">
            <a:avLst/>
          </a:prstGeom>
          <a:noFill/>
          <a:ln w="9525">
            <a:solidFill>
              <a:schemeClr val="tx1"/>
            </a:solidFill>
            <a:miter lim="800000"/>
            <a:headEnd/>
            <a:tailEnd/>
          </a:ln>
          <a:effectLst/>
        </p:spPr>
      </p:pic>
      <p:sp>
        <p:nvSpPr>
          <p:cNvPr id="26" name="TextBox 25"/>
          <p:cNvSpPr txBox="1"/>
          <p:nvPr/>
        </p:nvSpPr>
        <p:spPr>
          <a:xfrm>
            <a:off x="27877005" y="17883894"/>
            <a:ext cx="5725179" cy="976088"/>
          </a:xfrm>
          <a:prstGeom prst="rect">
            <a:avLst/>
          </a:prstGeom>
          <a:noFill/>
        </p:spPr>
        <p:txBody>
          <a:bodyPr wrap="square" lIns="52249" tIns="26124" rIns="52249" bIns="26124" rtlCol="0">
            <a:spAutoFit/>
          </a:bodyPr>
          <a:lstStyle/>
          <a:p>
            <a:pPr>
              <a:lnSpc>
                <a:spcPts val="1800"/>
              </a:lnSpc>
            </a:pPr>
            <a:r>
              <a:rPr lang="en-US" sz="2000" dirty="0" smtClean="0">
                <a:solidFill>
                  <a:schemeClr val="bg1"/>
                </a:solidFill>
              </a:rPr>
              <a:t>© 2011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38" name="Group 37"/>
          <p:cNvGrpSpPr/>
          <p:nvPr/>
        </p:nvGrpSpPr>
        <p:grpSpPr>
          <a:xfrm>
            <a:off x="-6223790" y="18171108"/>
            <a:ext cx="5771525" cy="751545"/>
            <a:chOff x="44242388" y="28054064"/>
            <a:chExt cx="9771400" cy="1090621"/>
          </a:xfrm>
        </p:grpSpPr>
        <p:sp>
          <p:nvSpPr>
            <p:cNvPr id="40" name="Rounded Rectangle 3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41" name="Picture 40"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42" name="TextBox 32"/>
            <p:cNvSpPr txBox="1"/>
            <p:nvPr userDrawn="1"/>
          </p:nvSpPr>
          <p:spPr>
            <a:xfrm>
              <a:off x="45342599" y="28154106"/>
              <a:ext cx="8671189" cy="759282"/>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 </a:t>
              </a:r>
            </a:p>
            <a:p>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a:t>
              </a:r>
              <a:endParaRPr lang="en-US" sz="1400" dirty="0">
                <a:solidFill>
                  <a:schemeClr val="tx2"/>
                </a:solidFill>
                <a:latin typeface="Trebuchet MS" pitchFamily="34" charset="0"/>
              </a:endParaRPr>
            </a:p>
          </p:txBody>
        </p:sp>
      </p:grpSp>
      <p:cxnSp>
        <p:nvCxnSpPr>
          <p:cNvPr id="44" name="Straight Connector 43"/>
          <p:cNvCxnSpPr/>
          <p:nvPr/>
        </p:nvCxnSpPr>
        <p:spPr>
          <a:xfrm>
            <a:off x="27638828" y="2590800"/>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638828" y="17618075"/>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72918" y="6599767"/>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800350"/>
          </a:xfrm>
          <a:prstGeom prst="rect">
            <a:avLst/>
          </a:prstGeom>
          <a:solidFill>
            <a:schemeClr val="accent5">
              <a:lumMod val="75000"/>
            </a:schemeClr>
          </a:solidFill>
          <a:ln w="9525">
            <a:solidFill>
              <a:schemeClr val="tx1"/>
            </a:solidFill>
            <a:miter lim="800000"/>
            <a:headEnd/>
            <a:tailEnd/>
          </a:ln>
          <a:effectLst/>
        </p:spPr>
        <p:txBody>
          <a:bodyPr wrap="none" lIns="52249" tIns="26124" rIns="52249" bIns="26124" anchor="ctr"/>
          <a:lstStyle/>
          <a:p>
            <a:pPr>
              <a:defRPr/>
            </a:pPr>
            <a:endParaRPr lang="en-US" dirty="0"/>
          </a:p>
        </p:txBody>
      </p:sp>
      <p:sp>
        <p:nvSpPr>
          <p:cNvPr id="8" name="Rectangle 33"/>
          <p:cNvSpPr>
            <a:spLocks noChangeArrowheads="1"/>
          </p:cNvSpPr>
          <p:nvPr/>
        </p:nvSpPr>
        <p:spPr bwMode="auto">
          <a:xfrm>
            <a:off x="571500" y="3067050"/>
            <a:ext cx="6286500"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9" name="Rectangle 9"/>
          <p:cNvSpPr>
            <a:spLocks noChangeArrowheads="1"/>
          </p:cNvSpPr>
          <p:nvPr/>
        </p:nvSpPr>
        <p:spPr bwMode="auto">
          <a:xfrm>
            <a:off x="0" y="2803128"/>
            <a:ext cx="27432000" cy="88900"/>
          </a:xfrm>
          <a:prstGeom prst="rect">
            <a:avLst/>
          </a:prstGeom>
          <a:solidFill>
            <a:schemeClr val="accent5">
              <a:lumMod val="50000"/>
            </a:schemeClr>
          </a:solidFill>
          <a:ln w="152400">
            <a:noFill/>
            <a:miter lim="800000"/>
            <a:headEnd/>
            <a:tailEnd/>
          </a:ln>
          <a:effectLst/>
        </p:spPr>
        <p:txBody>
          <a:bodyPr wrap="none" lIns="52249" tIns="26124" rIns="52249" bIns="26124" anchor="ctr"/>
          <a:lstStyle/>
          <a:p>
            <a:pPr>
              <a:defRPr/>
            </a:pPr>
            <a:endParaRPr lang="en-US" dirty="0"/>
          </a:p>
        </p:txBody>
      </p:sp>
      <p:sp>
        <p:nvSpPr>
          <p:cNvPr id="10" name="Text Box 14"/>
          <p:cNvSpPr txBox="1">
            <a:spLocks noChangeArrowheads="1"/>
          </p:cNvSpPr>
          <p:nvPr/>
        </p:nvSpPr>
        <p:spPr bwMode="auto">
          <a:xfrm>
            <a:off x="511971" y="18802350"/>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2011</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20574000" y="3067050"/>
            <a:ext cx="6286500"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16" name="Rectangle 33"/>
          <p:cNvSpPr>
            <a:spLocks noChangeArrowheads="1"/>
          </p:cNvSpPr>
          <p:nvPr/>
        </p:nvSpPr>
        <p:spPr bwMode="auto">
          <a:xfrm>
            <a:off x="7239000" y="3067050"/>
            <a:ext cx="12953008"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21" name="Rectangle 20"/>
          <p:cNvSpPr/>
          <p:nvPr/>
        </p:nvSpPr>
        <p:spPr>
          <a:xfrm>
            <a:off x="-6501493" y="-11431"/>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r>
              <a:rPr lang="en-US" sz="2500" b="1" dirty="0" smtClean="0">
                <a:solidFill>
                  <a:schemeClr val="bg1"/>
                </a:solidFill>
                <a:latin typeface="Trebuchet MS" pitchFamily="34" charset="0"/>
              </a:rPr>
              <a:t>QUICK DESIGN</a:t>
            </a:r>
            <a:r>
              <a:rPr lang="en-US" sz="2500" b="1" baseline="0" dirty="0" smtClean="0">
                <a:solidFill>
                  <a:schemeClr val="bg1"/>
                </a:solidFill>
                <a:latin typeface="Trebuchet MS" pitchFamily="34" charset="0"/>
              </a:rPr>
              <a:t> </a:t>
            </a:r>
            <a:r>
              <a:rPr lang="en-US" sz="2500" b="1" dirty="0" smtClean="0">
                <a:solidFill>
                  <a:schemeClr val="bg1"/>
                </a:solidFill>
                <a:latin typeface="Trebuchet MS" pitchFamily="34" charset="0"/>
              </a:rPr>
              <a:t>GUIDE</a:t>
            </a:r>
          </a:p>
          <a:p>
            <a:pPr algn="ctr"/>
            <a:r>
              <a:rPr lang="en-US" sz="23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508125"/>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42”x60”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508125"/>
            <a:endParaRPr lang="en-US" sz="1800" dirty="0" smtClean="0">
              <a:latin typeface="Trebuchet MS" pitchFamily="34" charset="0"/>
            </a:endParaRPr>
          </a:p>
          <a:p>
            <a:pPr defTabSz="2508125"/>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508125"/>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508125"/>
            <a:endParaRPr lang="en-US" sz="1800" dirty="0" smtClean="0">
              <a:latin typeface="Trebuchet MS" pitchFamily="34" charset="0"/>
            </a:endParaRPr>
          </a:p>
          <a:p>
            <a:pPr defTabSz="2508125"/>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508125"/>
            <a:endParaRPr lang="en-US" sz="1800" dirty="0" smtClean="0">
              <a:latin typeface="Trebuchet MS" pitchFamily="34" charset="0"/>
            </a:endParaRPr>
          </a:p>
          <a:p>
            <a:pPr defTabSz="2508125"/>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300" b="1" dirty="0" smtClean="0">
                <a:solidFill>
                  <a:srgbClr val="FFFF00"/>
                </a:solidFill>
                <a:latin typeface="Trebuchet MS" pitchFamily="34" charset="0"/>
              </a:rPr>
              <a:t>1.866.649.3004</a:t>
            </a:r>
          </a:p>
          <a:p>
            <a:pPr defTabSz="2508125"/>
            <a:endParaRPr lang="en-US" sz="2300" b="1" dirty="0" smtClean="0">
              <a:solidFill>
                <a:srgbClr val="FFFF00"/>
              </a:solidFill>
              <a:latin typeface="Trebuchet MS" pitchFamily="34" charset="0"/>
            </a:endParaRPr>
          </a:p>
          <a:p>
            <a:pPr defTabSz="2508125"/>
            <a:endParaRPr lang="en-US" sz="2300" b="1" dirty="0" smtClean="0">
              <a:solidFill>
                <a:srgbClr val="FFFF00"/>
              </a:solidFill>
              <a:latin typeface="Trebuchet MS" pitchFamily="34" charset="0"/>
            </a:endParaRPr>
          </a:p>
          <a:p>
            <a:pPr algn="ctr"/>
            <a:r>
              <a:rPr lang="en-US" sz="2500" b="1" dirty="0" smtClean="0">
                <a:solidFill>
                  <a:schemeClr val="bg1"/>
                </a:solidFill>
                <a:latin typeface="Trebuchet MS" pitchFamily="34" charset="0"/>
              </a:rPr>
              <a:t>Object Placeholders</a:t>
            </a:r>
          </a:p>
          <a:p>
            <a:pPr algn="ctr"/>
            <a:endParaRPr lang="en-US" sz="2500" b="1" dirty="0" smtClean="0">
              <a:solidFill>
                <a:schemeClr val="bg1"/>
              </a:solidFill>
              <a:latin typeface="Trebuchet MS" pitchFamily="34" charset="0"/>
            </a:endParaRPr>
          </a:p>
          <a:p>
            <a:pPr defTabSz="2508125"/>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508125"/>
            <a:endParaRPr lang="en-US" sz="1800" dirty="0" smtClean="0">
              <a:latin typeface="Trebuchet MS" pitchFamily="34" charset="0"/>
            </a:endParaRPr>
          </a:p>
          <a:p>
            <a:pPr defTabSz="2508125"/>
            <a:r>
              <a:rPr lang="en-US" sz="1800" b="1" dirty="0" smtClean="0">
                <a:solidFill>
                  <a:srgbClr val="FFFF00"/>
                </a:solidFill>
                <a:latin typeface="Trebuchet MS" pitchFamily="34" charset="0"/>
              </a:rPr>
              <a:t>Section Header placeholder</a:t>
            </a:r>
          </a:p>
          <a:p>
            <a:pPr defTabSz="2508125"/>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508125"/>
            <a:endParaRPr lang="en-US" sz="1800" baseline="0" dirty="0" smtClean="0">
              <a:latin typeface="Trebuchet MS" pitchFamily="34" charset="0"/>
            </a:endParaRPr>
          </a:p>
          <a:p>
            <a:pPr defTabSz="2508125"/>
            <a:endParaRPr lang="en-US" sz="1800" dirty="0" smtClean="0">
              <a:latin typeface="Trebuchet MS" pitchFamily="34" charset="0"/>
            </a:endParaRPr>
          </a:p>
          <a:p>
            <a:pPr defTabSz="2508125"/>
            <a:endParaRPr lang="en-US" sz="1800" dirty="0" smtClean="0">
              <a:latin typeface="Trebuchet MS" pitchFamily="34" charset="0"/>
            </a:endParaRPr>
          </a:p>
          <a:p>
            <a:pPr defTabSz="2508125"/>
            <a:endParaRPr lang="en-US" sz="1800" b="1" dirty="0" smtClean="0">
              <a:solidFill>
                <a:srgbClr val="FFFF00"/>
              </a:solidFill>
              <a:latin typeface="Trebuchet MS" pitchFamily="34" charset="0"/>
            </a:endParaRPr>
          </a:p>
          <a:p>
            <a:pPr defTabSz="2508125"/>
            <a:r>
              <a:rPr lang="en-US" sz="1800" b="1" dirty="0" smtClean="0">
                <a:solidFill>
                  <a:srgbClr val="FFFF00"/>
                </a:solidFill>
                <a:latin typeface="Trebuchet MS" pitchFamily="34" charset="0"/>
              </a:rPr>
              <a:t>Text placeholder</a:t>
            </a:r>
          </a:p>
          <a:p>
            <a:pPr defTabSz="2508125"/>
            <a:r>
              <a:rPr lang="en-US" sz="1800" baseline="0" dirty="0" smtClean="0">
                <a:latin typeface="Trebuchet MS" pitchFamily="34" charset="0"/>
              </a:rPr>
              <a:t>Move this preformatted text placeholder to the poster to add a new body of text.</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r>
              <a:rPr lang="en-US" sz="1800" b="1" baseline="0" dirty="0" smtClean="0">
                <a:solidFill>
                  <a:srgbClr val="FFFF00"/>
                </a:solidFill>
                <a:latin typeface="Trebuchet MS" pitchFamily="34" charset="0"/>
              </a:rPr>
              <a:t>Picture placeholder</a:t>
            </a:r>
          </a:p>
          <a:p>
            <a:pPr defTabSz="2508125"/>
            <a:r>
              <a:rPr lang="en-US" sz="1800" baseline="0" dirty="0" smtClean="0">
                <a:latin typeface="Trebuchet MS" pitchFamily="34" charset="0"/>
              </a:rPr>
              <a:t>Move this graphic placeholder onto your poster, size it first, and then click it to add a picture to the poster.</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defTabSz="2508125"/>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508125"/>
            <a:endParaRPr lang="en-US" sz="1800" b="1" dirty="0" smtClean="0">
              <a:solidFill>
                <a:srgbClr val="FFFF00"/>
              </a:solidFill>
              <a:latin typeface="Trebuchet MS" pitchFamily="34" charset="0"/>
            </a:endParaRPr>
          </a:p>
          <a:p>
            <a:pPr algn="ctr"/>
            <a:endParaRPr lang="en-US" sz="2500" b="1" dirty="0">
              <a:latin typeface="Trebuchet MS" pitchFamily="34" charset="0"/>
            </a:endParaRPr>
          </a:p>
        </p:txBody>
      </p:sp>
      <p:sp>
        <p:nvSpPr>
          <p:cNvPr id="22" name="Rectangle 21"/>
          <p:cNvSpPr/>
          <p:nvPr/>
        </p:nvSpPr>
        <p:spPr>
          <a:xfrm>
            <a:off x="27638828" y="0"/>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lnSpc>
                <a:spcPts val="24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ts val="2400"/>
              </a:lnSpc>
            </a:pPr>
            <a:r>
              <a:rPr lang="en-US" sz="2400" b="1" dirty="0" smtClean="0">
                <a:solidFill>
                  <a:srgbClr val="FFFF00"/>
                </a:solidFill>
                <a:latin typeface="Trebuchet MS" pitchFamily="34" charset="0"/>
              </a:rPr>
              <a:t>(--THIS SECTION DOES NOT PRINT--)</a:t>
            </a:r>
          </a:p>
          <a:p>
            <a:pPr defTabSz="3134780">
              <a:lnSpc>
                <a:spcPts val="21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134780">
              <a:lnSpc>
                <a:spcPts val="2100"/>
              </a:lnSpc>
            </a:pPr>
            <a:endParaRPr lang="en-US" sz="2400" b="1" dirty="0" smtClean="0">
              <a:solidFill>
                <a:srgbClr val="FFFF00"/>
              </a:solidFill>
              <a:latin typeface="Trebuchet MS" pitchFamily="34" charset="0"/>
            </a:endParaRPr>
          </a:p>
          <a:p>
            <a:pPr algn="ctr">
              <a:lnSpc>
                <a:spcPts val="21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134780">
              <a:lnSpc>
                <a:spcPts val="21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134780">
              <a:lnSpc>
                <a:spcPts val="2100"/>
              </a:lnSpc>
            </a:pPr>
            <a:r>
              <a:rPr lang="en-US" sz="1800" b="1" dirty="0" smtClean="0">
                <a:solidFill>
                  <a:srgbClr val="FFFF00"/>
                </a:solidFill>
                <a:latin typeface="Trebuchet MS" pitchFamily="34" charset="0"/>
              </a:rPr>
              <a:t>Using the placeholders</a:t>
            </a:r>
          </a:p>
          <a:p>
            <a:pPr defTabSz="3134780">
              <a:lnSpc>
                <a:spcPts val="21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134780">
              <a:lnSpc>
                <a:spcPts val="2100"/>
              </a:lnSpc>
            </a:pPr>
            <a:endParaRPr lang="en-US" sz="1800" b="1" baseline="0" dirty="0" smtClean="0">
              <a:solidFill>
                <a:srgbClr val="FFFF00"/>
              </a:solidFill>
              <a:latin typeface="Trebuchet MS" pitchFamily="34" charset="0"/>
            </a:endParaRPr>
          </a:p>
          <a:p>
            <a:pPr defTabSz="3134780">
              <a:lnSpc>
                <a:spcPts val="2100"/>
              </a:lnSpc>
            </a:pPr>
            <a:r>
              <a:rPr lang="en-US" sz="1800" b="1" baseline="0" dirty="0" smtClean="0">
                <a:solidFill>
                  <a:srgbClr val="FFFF00"/>
                </a:solidFill>
                <a:latin typeface="Trebuchet MS" pitchFamily="34" charset="0"/>
              </a:rPr>
              <a:t>Modifying the layout</a:t>
            </a:r>
          </a:p>
          <a:p>
            <a:pPr defTabSz="3134780">
              <a:lnSpc>
                <a:spcPts val="21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134780">
              <a:lnSpc>
                <a:spcPts val="2100"/>
              </a:lnSpc>
            </a:pPr>
            <a:r>
              <a:rPr lang="en-US" sz="1800" baseline="0" dirty="0" smtClean="0">
                <a:latin typeface="Trebuchet MS" pitchFamily="34" charset="0"/>
              </a:rPr>
              <a:t>different column layouts. </a:t>
            </a:r>
          </a:p>
          <a:p>
            <a:pPr defTabSz="3134780">
              <a:lnSpc>
                <a:spcPts val="21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134780">
              <a:lnSpc>
                <a:spcPts val="2100"/>
              </a:lnSpc>
            </a:pPr>
            <a:r>
              <a:rPr lang="en-US" sz="1800" baseline="0" dirty="0" smtClean="0">
                <a:latin typeface="Trebuchet MS" pitchFamily="34" charset="0"/>
              </a:rPr>
              <a:t>on the background and </a:t>
            </a:r>
          </a:p>
          <a:p>
            <a:pPr defTabSz="3134780">
              <a:lnSpc>
                <a:spcPts val="2100"/>
              </a:lnSpc>
            </a:pPr>
            <a:r>
              <a:rPr lang="en-US" sz="1800" baseline="0" dirty="0" smtClean="0">
                <a:latin typeface="Trebuchet MS" pitchFamily="34" charset="0"/>
              </a:rPr>
              <a:t>click on “Layout” to see </a:t>
            </a:r>
          </a:p>
          <a:p>
            <a:pPr defTabSz="3134780">
              <a:lnSpc>
                <a:spcPts val="21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ts val="2100"/>
              </a:lnSpc>
              <a:spcBef>
                <a:spcPts val="0"/>
              </a:spcBef>
              <a:spcAft>
                <a:spcPts val="0"/>
              </a:spcAft>
              <a:buClrTx/>
              <a:buSzTx/>
              <a:buFontTx/>
              <a:buNone/>
              <a:tabLst/>
              <a:defRPr/>
            </a:pPr>
            <a:endParaRPr lang="en-US" sz="1800" baseline="0" dirty="0" smtClean="0">
              <a:latin typeface="Trebuchet MS" pitchFamily="34" charset="0"/>
            </a:endParaRPr>
          </a:p>
          <a:p>
            <a:pPr defTabSz="3134780">
              <a:lnSpc>
                <a:spcPts val="2100"/>
              </a:lnSpc>
            </a:pPr>
            <a:r>
              <a:rPr lang="en-US" sz="1800" b="1" baseline="0" dirty="0" smtClean="0">
                <a:solidFill>
                  <a:srgbClr val="FFFF00"/>
                </a:solidFill>
                <a:latin typeface="Trebuchet MS" pitchFamily="34" charset="0"/>
              </a:rPr>
              <a:t>Importing text and graphics from external sources</a:t>
            </a:r>
          </a:p>
          <a:p>
            <a:pPr defTabSz="3134780">
              <a:lnSpc>
                <a:spcPts val="21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134780">
              <a:lnSpc>
                <a:spcPts val="21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134780">
              <a:lnSpc>
                <a:spcPts val="21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134780">
              <a:lnSpc>
                <a:spcPts val="21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2508125">
              <a:lnSpc>
                <a:spcPts val="2100"/>
              </a:lnSpc>
            </a:pPr>
            <a:endParaRPr lang="en-US" sz="1200" baseline="0" dirty="0" smtClean="0">
              <a:latin typeface="Trebuchet MS" pitchFamily="34" charset="0"/>
            </a:endParaRPr>
          </a:p>
          <a:p>
            <a:pPr defTabSz="2508125">
              <a:lnSpc>
                <a:spcPts val="2100"/>
              </a:lnSpc>
            </a:pPr>
            <a:endParaRPr lang="en-US" sz="1200" dirty="0" smtClean="0">
              <a:latin typeface="Trebuchet MS" pitchFamily="34" charset="0"/>
            </a:endParaRPr>
          </a:p>
          <a:p>
            <a:pPr algn="ctr">
              <a:lnSpc>
                <a:spcPts val="2100"/>
              </a:lnSpc>
            </a:pPr>
            <a:endParaRPr lang="en-US" sz="1200" b="1" dirty="0" smtClean="0">
              <a:solidFill>
                <a:schemeClr val="bg1"/>
              </a:solidFill>
              <a:latin typeface="Trebuchet MS" pitchFamily="34" charset="0"/>
            </a:endParaRPr>
          </a:p>
          <a:p>
            <a:pPr defTabSz="2508125">
              <a:lnSpc>
                <a:spcPts val="2100"/>
              </a:lnSpc>
            </a:pPr>
            <a:endParaRPr lang="en-US" sz="1200" b="1" dirty="0" smtClean="0">
              <a:solidFill>
                <a:srgbClr val="FFFF00"/>
              </a:solidFill>
              <a:latin typeface="Trebuchet MS" pitchFamily="34" charset="0"/>
            </a:endParaRPr>
          </a:p>
          <a:p>
            <a:pPr algn="ctr">
              <a:lnSpc>
                <a:spcPts val="2100"/>
              </a:lnSpc>
            </a:pPr>
            <a:endParaRPr lang="en-US" sz="1800" b="1" dirty="0">
              <a:latin typeface="Trebuchet MS" pitchFamily="34" charset="0"/>
            </a:endParaRPr>
          </a:p>
        </p:txBody>
      </p:sp>
      <p:sp>
        <p:nvSpPr>
          <p:cNvPr id="23" name="Rectangle 22"/>
          <p:cNvSpPr/>
          <p:nvPr/>
        </p:nvSpPr>
        <p:spPr>
          <a:xfrm>
            <a:off x="-6481554" y="13836768"/>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a:p>
        </p:txBody>
      </p:sp>
      <p:pic>
        <p:nvPicPr>
          <p:cNvPr id="24" name="Picture 2"/>
          <p:cNvPicPr>
            <a:picLocks noChangeAspect="1" noChangeArrowheads="1"/>
          </p:cNvPicPr>
          <p:nvPr/>
        </p:nvPicPr>
        <p:blipFill>
          <a:blip r:embed="rId3" cstate="print"/>
          <a:srcRect/>
          <a:stretch>
            <a:fillRect/>
          </a:stretch>
        </p:blipFill>
        <p:spPr bwMode="auto">
          <a:xfrm>
            <a:off x="30740429" y="7642733"/>
            <a:ext cx="2482771" cy="1494629"/>
          </a:xfrm>
          <a:prstGeom prst="rect">
            <a:avLst/>
          </a:prstGeom>
          <a:noFill/>
          <a:ln w="9525">
            <a:noFill/>
            <a:miter lim="800000"/>
            <a:headEnd/>
            <a:tailEnd/>
          </a:ln>
          <a:effectLst/>
        </p:spPr>
      </p:pic>
      <p:pic>
        <p:nvPicPr>
          <p:cNvPr id="25" name="Picture 2"/>
          <p:cNvPicPr>
            <a:picLocks noChangeAspect="1" noChangeArrowheads="1"/>
          </p:cNvPicPr>
          <p:nvPr/>
        </p:nvPicPr>
        <p:blipFill>
          <a:blip r:embed="rId4" cstate="print"/>
          <a:srcRect/>
          <a:stretch>
            <a:fillRect/>
          </a:stretch>
        </p:blipFill>
        <p:spPr bwMode="auto">
          <a:xfrm>
            <a:off x="31788100" y="6146800"/>
            <a:ext cx="369094" cy="255588"/>
          </a:xfrm>
          <a:prstGeom prst="rect">
            <a:avLst/>
          </a:prstGeom>
          <a:noFill/>
          <a:ln w="9525">
            <a:solidFill>
              <a:schemeClr val="tx1"/>
            </a:solidFill>
            <a:miter lim="800000"/>
            <a:headEnd/>
            <a:tailEnd/>
          </a:ln>
          <a:effectLst/>
        </p:spPr>
      </p:pic>
      <p:sp>
        <p:nvSpPr>
          <p:cNvPr id="26" name="TextBox 25"/>
          <p:cNvSpPr txBox="1"/>
          <p:nvPr/>
        </p:nvSpPr>
        <p:spPr>
          <a:xfrm>
            <a:off x="27877005" y="17883894"/>
            <a:ext cx="5725179" cy="976088"/>
          </a:xfrm>
          <a:prstGeom prst="rect">
            <a:avLst/>
          </a:prstGeom>
          <a:noFill/>
        </p:spPr>
        <p:txBody>
          <a:bodyPr wrap="square" lIns="52249" tIns="26124" rIns="52249" bIns="26124" rtlCol="0">
            <a:spAutoFit/>
          </a:bodyPr>
          <a:lstStyle/>
          <a:p>
            <a:pPr>
              <a:lnSpc>
                <a:spcPts val="1800"/>
              </a:lnSpc>
            </a:pPr>
            <a:r>
              <a:rPr lang="en-US" sz="2000" dirty="0" smtClean="0">
                <a:solidFill>
                  <a:schemeClr val="bg1"/>
                </a:solidFill>
              </a:rPr>
              <a:t>© 2011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29" name="Group 28"/>
          <p:cNvGrpSpPr/>
          <p:nvPr/>
        </p:nvGrpSpPr>
        <p:grpSpPr>
          <a:xfrm>
            <a:off x="-6223790" y="18171108"/>
            <a:ext cx="5771525" cy="751545"/>
            <a:chOff x="44242388" y="28054064"/>
            <a:chExt cx="9771400" cy="1090621"/>
          </a:xfrm>
        </p:grpSpPr>
        <p:sp>
          <p:nvSpPr>
            <p:cNvPr id="31" name="Rounded Rectangle 30"/>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32" name="Picture 31"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3" name="TextBox 32"/>
            <p:cNvSpPr txBox="1"/>
            <p:nvPr userDrawn="1"/>
          </p:nvSpPr>
          <p:spPr>
            <a:xfrm>
              <a:off x="45342599" y="28154106"/>
              <a:ext cx="8671189" cy="759282"/>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 </a:t>
              </a:r>
            </a:p>
            <a:p>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a:t>
              </a:r>
              <a:endParaRPr lang="en-US" sz="1400" dirty="0">
                <a:solidFill>
                  <a:schemeClr val="tx2"/>
                </a:solidFill>
                <a:latin typeface="Trebuchet MS" pitchFamily="34" charset="0"/>
              </a:endParaRPr>
            </a:p>
          </p:txBody>
        </p:sp>
      </p:grpSp>
      <p:cxnSp>
        <p:nvCxnSpPr>
          <p:cNvPr id="44" name="Straight Connector 43"/>
          <p:cNvCxnSpPr/>
          <p:nvPr/>
        </p:nvCxnSpPr>
        <p:spPr>
          <a:xfrm>
            <a:off x="27638828" y="2590800"/>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638828" y="17618075"/>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72918" y="6599767"/>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800350"/>
          </a:xfrm>
          <a:prstGeom prst="rect">
            <a:avLst/>
          </a:prstGeom>
          <a:solidFill>
            <a:schemeClr val="accent5">
              <a:lumMod val="75000"/>
            </a:schemeClr>
          </a:solidFill>
          <a:ln w="9525">
            <a:solidFill>
              <a:schemeClr val="tx1"/>
            </a:solidFill>
            <a:miter lim="800000"/>
            <a:headEnd/>
            <a:tailEnd/>
          </a:ln>
          <a:effectLst/>
        </p:spPr>
        <p:txBody>
          <a:bodyPr wrap="none" lIns="52249" tIns="26124" rIns="52249" bIns="26124" anchor="ctr"/>
          <a:lstStyle/>
          <a:p>
            <a:pPr>
              <a:defRPr/>
            </a:pPr>
            <a:endParaRPr lang="en-US" dirty="0"/>
          </a:p>
        </p:txBody>
      </p:sp>
      <p:sp>
        <p:nvSpPr>
          <p:cNvPr id="8" name="Rectangle 33"/>
          <p:cNvSpPr>
            <a:spLocks noChangeArrowheads="1"/>
          </p:cNvSpPr>
          <p:nvPr/>
        </p:nvSpPr>
        <p:spPr bwMode="auto">
          <a:xfrm>
            <a:off x="571500" y="3067050"/>
            <a:ext cx="26286024" cy="15601950"/>
          </a:xfrm>
          <a:prstGeom prst="rect">
            <a:avLst/>
          </a:prstGeom>
          <a:solidFill>
            <a:schemeClr val="bg1"/>
          </a:solidFill>
          <a:ln w="9525">
            <a:solidFill>
              <a:schemeClr val="tx2"/>
            </a:solidFill>
            <a:miter lim="800000"/>
            <a:headEnd/>
            <a:tailEnd/>
          </a:ln>
          <a:effectLst/>
        </p:spPr>
        <p:txBody>
          <a:bodyPr wrap="none" lIns="52249" tIns="26124" rIns="52249" bIns="26124" anchor="ctr"/>
          <a:lstStyle/>
          <a:p>
            <a:pPr>
              <a:defRPr/>
            </a:pPr>
            <a:endParaRPr lang="en-US" dirty="0"/>
          </a:p>
        </p:txBody>
      </p:sp>
      <p:sp>
        <p:nvSpPr>
          <p:cNvPr id="9" name="Rectangle 9"/>
          <p:cNvSpPr>
            <a:spLocks noChangeArrowheads="1"/>
          </p:cNvSpPr>
          <p:nvPr/>
        </p:nvSpPr>
        <p:spPr bwMode="auto">
          <a:xfrm>
            <a:off x="0" y="2803128"/>
            <a:ext cx="27432000" cy="88900"/>
          </a:xfrm>
          <a:prstGeom prst="rect">
            <a:avLst/>
          </a:prstGeom>
          <a:solidFill>
            <a:schemeClr val="accent5">
              <a:lumMod val="50000"/>
            </a:schemeClr>
          </a:solidFill>
          <a:ln w="152400">
            <a:noFill/>
            <a:miter lim="800000"/>
            <a:headEnd/>
            <a:tailEnd/>
          </a:ln>
          <a:effectLst/>
        </p:spPr>
        <p:txBody>
          <a:bodyPr wrap="none" lIns="52249" tIns="26124" rIns="52249" bIns="26124" anchor="ctr"/>
          <a:lstStyle/>
          <a:p>
            <a:pPr>
              <a:defRPr/>
            </a:pPr>
            <a:endParaRPr lang="en-US" dirty="0"/>
          </a:p>
        </p:txBody>
      </p:sp>
      <p:sp>
        <p:nvSpPr>
          <p:cNvPr id="10" name="Text Box 14"/>
          <p:cNvSpPr txBox="1">
            <a:spLocks noChangeArrowheads="1"/>
          </p:cNvSpPr>
          <p:nvPr/>
        </p:nvSpPr>
        <p:spPr bwMode="auto">
          <a:xfrm>
            <a:off x="511971" y="18802350"/>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2011</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571500" y="3067050"/>
            <a:ext cx="6286500" cy="15601950"/>
          </a:xfrm>
          <a:prstGeom prst="rect">
            <a:avLst/>
          </a:prstGeom>
          <a:solidFill>
            <a:schemeClr val="accent1">
              <a:lumMod val="20000"/>
              <a:lumOff val="80000"/>
            </a:schemeClr>
          </a:solidFill>
          <a:ln w="9525">
            <a:solidFill>
              <a:schemeClr val="tx2"/>
            </a:solidFill>
            <a:miter lim="800000"/>
            <a:headEnd/>
            <a:tailEnd/>
          </a:ln>
          <a:effectLst/>
        </p:spPr>
        <p:txBody>
          <a:bodyPr wrap="none" lIns="52249" tIns="26124" rIns="52249" bIns="26124" anchor="ctr"/>
          <a:lstStyle/>
          <a:p>
            <a:pPr>
              <a:defRPr/>
            </a:pPr>
            <a:endParaRPr lang="en-US" dirty="0"/>
          </a:p>
        </p:txBody>
      </p:sp>
      <p:cxnSp>
        <p:nvCxnSpPr>
          <p:cNvPr id="44" name="Straight Connector 43"/>
          <p:cNvCxnSpPr/>
          <p:nvPr/>
        </p:nvCxnSpPr>
        <p:spPr>
          <a:xfrm>
            <a:off x="-6472918" y="7717367"/>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01493" y="-11431"/>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r>
              <a:rPr lang="en-US" sz="2500" b="1" dirty="0" smtClean="0">
                <a:solidFill>
                  <a:schemeClr val="bg1"/>
                </a:solidFill>
                <a:latin typeface="Trebuchet MS" pitchFamily="34" charset="0"/>
              </a:rPr>
              <a:t>QUICK DESIGN</a:t>
            </a:r>
            <a:r>
              <a:rPr lang="en-US" sz="2500" b="1" baseline="0" dirty="0" smtClean="0">
                <a:solidFill>
                  <a:schemeClr val="bg1"/>
                </a:solidFill>
                <a:latin typeface="Trebuchet MS" pitchFamily="34" charset="0"/>
              </a:rPr>
              <a:t> </a:t>
            </a:r>
            <a:r>
              <a:rPr lang="en-US" sz="2500" b="1" dirty="0" smtClean="0">
                <a:solidFill>
                  <a:schemeClr val="bg1"/>
                </a:solidFill>
                <a:latin typeface="Trebuchet MS" pitchFamily="34" charset="0"/>
              </a:rPr>
              <a:t>GUIDE</a:t>
            </a:r>
          </a:p>
          <a:p>
            <a:pPr algn="ctr"/>
            <a:r>
              <a:rPr lang="en-US" sz="23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508125"/>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42”x60”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508125"/>
            <a:endParaRPr lang="en-US" sz="1800" dirty="0" smtClean="0">
              <a:latin typeface="Trebuchet MS" pitchFamily="34" charset="0"/>
            </a:endParaRPr>
          </a:p>
          <a:p>
            <a:pPr defTabSz="2508125"/>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508125"/>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508125"/>
            <a:endParaRPr lang="en-US" sz="1800" dirty="0" smtClean="0">
              <a:latin typeface="Trebuchet MS" pitchFamily="34" charset="0"/>
            </a:endParaRPr>
          </a:p>
          <a:p>
            <a:pPr defTabSz="2508125"/>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508125"/>
            <a:endParaRPr lang="en-US" sz="1800" dirty="0" smtClean="0">
              <a:latin typeface="Trebuchet MS" pitchFamily="34" charset="0"/>
            </a:endParaRPr>
          </a:p>
          <a:p>
            <a:pPr defTabSz="2508125"/>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300" b="1" dirty="0" smtClean="0">
                <a:solidFill>
                  <a:srgbClr val="FFFF00"/>
                </a:solidFill>
                <a:latin typeface="Trebuchet MS" pitchFamily="34" charset="0"/>
              </a:rPr>
              <a:t>1.866.649.3004</a:t>
            </a:r>
          </a:p>
          <a:p>
            <a:pPr defTabSz="2508125"/>
            <a:endParaRPr lang="en-US" sz="2300" b="1" dirty="0" smtClean="0">
              <a:solidFill>
                <a:srgbClr val="FFFF00"/>
              </a:solidFill>
              <a:latin typeface="Trebuchet MS" pitchFamily="34" charset="0"/>
            </a:endParaRPr>
          </a:p>
          <a:p>
            <a:pPr defTabSz="2508125"/>
            <a:endParaRPr lang="en-US" sz="2300" b="1" dirty="0" smtClean="0">
              <a:solidFill>
                <a:srgbClr val="FFFF00"/>
              </a:solidFill>
              <a:latin typeface="Trebuchet MS" pitchFamily="34" charset="0"/>
            </a:endParaRPr>
          </a:p>
          <a:p>
            <a:pPr algn="ctr"/>
            <a:r>
              <a:rPr lang="en-US" sz="2500" b="1" dirty="0" smtClean="0">
                <a:solidFill>
                  <a:schemeClr val="bg1"/>
                </a:solidFill>
                <a:latin typeface="Trebuchet MS" pitchFamily="34" charset="0"/>
              </a:rPr>
              <a:t>Object Placeholders</a:t>
            </a:r>
          </a:p>
          <a:p>
            <a:pPr algn="ctr"/>
            <a:endParaRPr lang="en-US" sz="2500" b="1" dirty="0" smtClean="0">
              <a:solidFill>
                <a:schemeClr val="bg1"/>
              </a:solidFill>
              <a:latin typeface="Trebuchet MS" pitchFamily="34" charset="0"/>
            </a:endParaRPr>
          </a:p>
          <a:p>
            <a:pPr defTabSz="2508125"/>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508125"/>
            <a:endParaRPr lang="en-US" sz="1800" dirty="0" smtClean="0">
              <a:latin typeface="Trebuchet MS" pitchFamily="34" charset="0"/>
            </a:endParaRPr>
          </a:p>
          <a:p>
            <a:pPr defTabSz="2508125"/>
            <a:r>
              <a:rPr lang="en-US" sz="1800" b="1" dirty="0" smtClean="0">
                <a:solidFill>
                  <a:srgbClr val="FFFF00"/>
                </a:solidFill>
                <a:latin typeface="Trebuchet MS" pitchFamily="34" charset="0"/>
              </a:rPr>
              <a:t>Section Header placeholder</a:t>
            </a:r>
          </a:p>
          <a:p>
            <a:pPr defTabSz="2508125"/>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508125"/>
            <a:endParaRPr lang="en-US" sz="1800" baseline="0" dirty="0" smtClean="0">
              <a:latin typeface="Trebuchet MS" pitchFamily="34" charset="0"/>
            </a:endParaRPr>
          </a:p>
          <a:p>
            <a:pPr defTabSz="2508125"/>
            <a:endParaRPr lang="en-US" sz="1800" dirty="0" smtClean="0">
              <a:latin typeface="Trebuchet MS" pitchFamily="34" charset="0"/>
            </a:endParaRPr>
          </a:p>
          <a:p>
            <a:pPr defTabSz="2508125"/>
            <a:endParaRPr lang="en-US" sz="1800" dirty="0" smtClean="0">
              <a:latin typeface="Trebuchet MS" pitchFamily="34" charset="0"/>
            </a:endParaRPr>
          </a:p>
          <a:p>
            <a:pPr defTabSz="2508125"/>
            <a:endParaRPr lang="en-US" sz="1800" b="1" dirty="0" smtClean="0">
              <a:solidFill>
                <a:srgbClr val="FFFF00"/>
              </a:solidFill>
              <a:latin typeface="Trebuchet MS" pitchFamily="34" charset="0"/>
            </a:endParaRPr>
          </a:p>
          <a:p>
            <a:pPr defTabSz="2508125"/>
            <a:r>
              <a:rPr lang="en-US" sz="1800" b="1" dirty="0" smtClean="0">
                <a:solidFill>
                  <a:srgbClr val="FFFF00"/>
                </a:solidFill>
                <a:latin typeface="Trebuchet MS" pitchFamily="34" charset="0"/>
              </a:rPr>
              <a:t>Text placeholder</a:t>
            </a:r>
          </a:p>
          <a:p>
            <a:pPr defTabSz="2508125"/>
            <a:r>
              <a:rPr lang="en-US" sz="1800" baseline="0" dirty="0" smtClean="0">
                <a:latin typeface="Trebuchet MS" pitchFamily="34" charset="0"/>
              </a:rPr>
              <a:t>Move this preformatted text placeholder to the poster to add a new body of text.</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r>
              <a:rPr lang="en-US" sz="1800" b="1" baseline="0" dirty="0" smtClean="0">
                <a:solidFill>
                  <a:srgbClr val="FFFF00"/>
                </a:solidFill>
                <a:latin typeface="Trebuchet MS" pitchFamily="34" charset="0"/>
              </a:rPr>
              <a:t>Picture placeholder</a:t>
            </a:r>
          </a:p>
          <a:p>
            <a:pPr defTabSz="2508125"/>
            <a:r>
              <a:rPr lang="en-US" sz="1800" baseline="0" dirty="0" smtClean="0">
                <a:latin typeface="Trebuchet MS" pitchFamily="34" charset="0"/>
              </a:rPr>
              <a:t>Move this graphic placeholder onto your poster, size it first, and then click it to add a picture to the poster.</a:t>
            </a: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defTabSz="2508125"/>
            <a:endParaRPr lang="en-US" sz="1800" baseline="0" dirty="0" smtClean="0">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algn="ctr"/>
            <a:endParaRPr lang="en-US" sz="2500" b="1" dirty="0" smtClean="0">
              <a:solidFill>
                <a:schemeClr val="bg1"/>
              </a:solidFill>
              <a:latin typeface="Trebuchet MS" pitchFamily="34" charset="0"/>
            </a:endParaRPr>
          </a:p>
          <a:p>
            <a:pPr defTabSz="2508125"/>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508125"/>
            <a:endParaRPr lang="en-US" sz="1800" b="1" dirty="0" smtClean="0">
              <a:solidFill>
                <a:srgbClr val="FFFF00"/>
              </a:solidFill>
              <a:latin typeface="Trebuchet MS" pitchFamily="34" charset="0"/>
            </a:endParaRPr>
          </a:p>
          <a:p>
            <a:pPr algn="ctr"/>
            <a:endParaRPr lang="en-US" sz="2500" b="1" dirty="0">
              <a:latin typeface="Trebuchet MS" pitchFamily="34" charset="0"/>
            </a:endParaRPr>
          </a:p>
        </p:txBody>
      </p:sp>
      <p:sp>
        <p:nvSpPr>
          <p:cNvPr id="21" name="Rectangle 20"/>
          <p:cNvSpPr/>
          <p:nvPr/>
        </p:nvSpPr>
        <p:spPr>
          <a:xfrm>
            <a:off x="27638828" y="0"/>
            <a:ext cx="6281539" cy="19202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04498" tIns="208995" rIns="104498" bIns="104498" rtlCol="0" anchor="t" anchorCtr="0"/>
          <a:lstStyle/>
          <a:p>
            <a:pPr algn="ctr">
              <a:lnSpc>
                <a:spcPts val="24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ts val="2400"/>
              </a:lnSpc>
            </a:pPr>
            <a:r>
              <a:rPr lang="en-US" sz="2400" b="1" dirty="0" smtClean="0">
                <a:solidFill>
                  <a:srgbClr val="FFFF00"/>
                </a:solidFill>
                <a:latin typeface="Trebuchet MS" pitchFamily="34" charset="0"/>
              </a:rPr>
              <a:t>(--THIS SECTION DOES NOT PRINT--)</a:t>
            </a:r>
          </a:p>
          <a:p>
            <a:pPr defTabSz="3134780">
              <a:lnSpc>
                <a:spcPts val="21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134780">
              <a:lnSpc>
                <a:spcPts val="2100"/>
              </a:lnSpc>
            </a:pPr>
            <a:endParaRPr lang="en-US" sz="2400" b="1" dirty="0" smtClean="0">
              <a:solidFill>
                <a:srgbClr val="FFFF00"/>
              </a:solidFill>
              <a:latin typeface="Trebuchet MS" pitchFamily="34" charset="0"/>
            </a:endParaRPr>
          </a:p>
          <a:p>
            <a:pPr algn="ctr">
              <a:lnSpc>
                <a:spcPts val="21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134780">
              <a:lnSpc>
                <a:spcPts val="21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134780">
              <a:lnSpc>
                <a:spcPts val="2100"/>
              </a:lnSpc>
            </a:pPr>
            <a:r>
              <a:rPr lang="en-US" sz="1800" b="1" dirty="0" smtClean="0">
                <a:solidFill>
                  <a:srgbClr val="FFFF00"/>
                </a:solidFill>
                <a:latin typeface="Trebuchet MS" pitchFamily="34" charset="0"/>
              </a:rPr>
              <a:t>Using the placeholders</a:t>
            </a:r>
          </a:p>
          <a:p>
            <a:pPr defTabSz="3134780">
              <a:lnSpc>
                <a:spcPts val="21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134780">
              <a:lnSpc>
                <a:spcPts val="2100"/>
              </a:lnSpc>
            </a:pPr>
            <a:endParaRPr lang="en-US" sz="1800" b="1" baseline="0" dirty="0" smtClean="0">
              <a:solidFill>
                <a:srgbClr val="FFFF00"/>
              </a:solidFill>
              <a:latin typeface="Trebuchet MS" pitchFamily="34" charset="0"/>
            </a:endParaRPr>
          </a:p>
          <a:p>
            <a:pPr defTabSz="3134780">
              <a:lnSpc>
                <a:spcPts val="2100"/>
              </a:lnSpc>
            </a:pPr>
            <a:r>
              <a:rPr lang="en-US" sz="1800" b="1" baseline="0" dirty="0" smtClean="0">
                <a:solidFill>
                  <a:srgbClr val="FFFF00"/>
                </a:solidFill>
                <a:latin typeface="Trebuchet MS" pitchFamily="34" charset="0"/>
              </a:rPr>
              <a:t>Modifying the layout</a:t>
            </a:r>
          </a:p>
          <a:p>
            <a:pPr defTabSz="3134780">
              <a:lnSpc>
                <a:spcPts val="21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134780">
              <a:lnSpc>
                <a:spcPts val="2100"/>
              </a:lnSpc>
            </a:pPr>
            <a:r>
              <a:rPr lang="en-US" sz="1800" baseline="0" dirty="0" smtClean="0">
                <a:latin typeface="Trebuchet MS" pitchFamily="34" charset="0"/>
              </a:rPr>
              <a:t>different column layouts. </a:t>
            </a:r>
          </a:p>
          <a:p>
            <a:pPr defTabSz="3134780">
              <a:lnSpc>
                <a:spcPts val="21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134780">
              <a:lnSpc>
                <a:spcPts val="2100"/>
              </a:lnSpc>
            </a:pPr>
            <a:r>
              <a:rPr lang="en-US" sz="1800" baseline="0" dirty="0" smtClean="0">
                <a:latin typeface="Trebuchet MS" pitchFamily="34" charset="0"/>
              </a:rPr>
              <a:t>on the background and </a:t>
            </a:r>
          </a:p>
          <a:p>
            <a:pPr defTabSz="3134780">
              <a:lnSpc>
                <a:spcPts val="2100"/>
              </a:lnSpc>
            </a:pPr>
            <a:r>
              <a:rPr lang="en-US" sz="1800" baseline="0" dirty="0" smtClean="0">
                <a:latin typeface="Trebuchet MS" pitchFamily="34" charset="0"/>
              </a:rPr>
              <a:t>click on “Layout” to see </a:t>
            </a:r>
          </a:p>
          <a:p>
            <a:pPr defTabSz="3134780">
              <a:lnSpc>
                <a:spcPts val="21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134780" rtl="0" eaLnBrk="1" fontAlgn="auto" latinLnBrk="0" hangingPunct="1">
              <a:lnSpc>
                <a:spcPts val="21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ts val="2100"/>
              </a:lnSpc>
              <a:spcBef>
                <a:spcPts val="0"/>
              </a:spcBef>
              <a:spcAft>
                <a:spcPts val="0"/>
              </a:spcAft>
              <a:buClrTx/>
              <a:buSzTx/>
              <a:buFontTx/>
              <a:buNone/>
              <a:tabLst/>
              <a:defRPr/>
            </a:pPr>
            <a:endParaRPr lang="en-US" sz="1800" baseline="0" dirty="0" smtClean="0">
              <a:latin typeface="Trebuchet MS" pitchFamily="34" charset="0"/>
            </a:endParaRPr>
          </a:p>
          <a:p>
            <a:pPr defTabSz="3134780">
              <a:lnSpc>
                <a:spcPts val="2100"/>
              </a:lnSpc>
            </a:pPr>
            <a:r>
              <a:rPr lang="en-US" sz="1800" b="1" baseline="0" dirty="0" smtClean="0">
                <a:solidFill>
                  <a:srgbClr val="FFFF00"/>
                </a:solidFill>
                <a:latin typeface="Trebuchet MS" pitchFamily="34" charset="0"/>
              </a:rPr>
              <a:t>Importing text and graphics from external sources</a:t>
            </a:r>
          </a:p>
          <a:p>
            <a:pPr defTabSz="3134780">
              <a:lnSpc>
                <a:spcPts val="21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134780">
              <a:lnSpc>
                <a:spcPts val="21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134780">
              <a:lnSpc>
                <a:spcPts val="21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134780">
              <a:lnSpc>
                <a:spcPts val="21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3134780">
              <a:lnSpc>
                <a:spcPts val="2100"/>
              </a:lnSpc>
            </a:pPr>
            <a:endParaRPr lang="en-US" sz="1800" baseline="0" dirty="0" smtClean="0">
              <a:latin typeface="Trebuchet MS" pitchFamily="34" charset="0"/>
            </a:endParaRPr>
          </a:p>
          <a:p>
            <a:pPr defTabSz="2508125">
              <a:lnSpc>
                <a:spcPts val="2100"/>
              </a:lnSpc>
            </a:pPr>
            <a:endParaRPr lang="en-US" sz="1200" baseline="0" dirty="0" smtClean="0">
              <a:latin typeface="Trebuchet MS" pitchFamily="34" charset="0"/>
            </a:endParaRPr>
          </a:p>
          <a:p>
            <a:pPr defTabSz="2508125">
              <a:lnSpc>
                <a:spcPts val="2100"/>
              </a:lnSpc>
            </a:pPr>
            <a:endParaRPr lang="en-US" sz="1200" dirty="0" smtClean="0">
              <a:latin typeface="Trebuchet MS" pitchFamily="34" charset="0"/>
            </a:endParaRPr>
          </a:p>
          <a:p>
            <a:pPr algn="ctr">
              <a:lnSpc>
                <a:spcPts val="2100"/>
              </a:lnSpc>
            </a:pPr>
            <a:endParaRPr lang="en-US" sz="1200" b="1" dirty="0" smtClean="0">
              <a:solidFill>
                <a:schemeClr val="bg1"/>
              </a:solidFill>
              <a:latin typeface="Trebuchet MS" pitchFamily="34" charset="0"/>
            </a:endParaRPr>
          </a:p>
          <a:p>
            <a:pPr defTabSz="2508125">
              <a:lnSpc>
                <a:spcPts val="2100"/>
              </a:lnSpc>
            </a:pPr>
            <a:endParaRPr lang="en-US" sz="1200" b="1" dirty="0" smtClean="0">
              <a:solidFill>
                <a:srgbClr val="FFFF00"/>
              </a:solidFill>
              <a:latin typeface="Trebuchet MS" pitchFamily="34" charset="0"/>
            </a:endParaRPr>
          </a:p>
          <a:p>
            <a:pPr algn="ctr">
              <a:lnSpc>
                <a:spcPts val="2100"/>
              </a:lnSpc>
            </a:pPr>
            <a:endParaRPr lang="en-US" sz="1800" b="1" dirty="0">
              <a:latin typeface="Trebuchet MS" pitchFamily="34" charset="0"/>
            </a:endParaRPr>
          </a:p>
        </p:txBody>
      </p:sp>
      <p:sp>
        <p:nvSpPr>
          <p:cNvPr id="22" name="Rectangle 21"/>
          <p:cNvSpPr/>
          <p:nvPr/>
        </p:nvSpPr>
        <p:spPr>
          <a:xfrm>
            <a:off x="-6481554" y="13836768"/>
            <a:ext cx="6261600" cy="45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249" tIns="26124" rIns="52249" bIns="26124" rtlCol="0" anchor="ctr"/>
          <a:lstStyle/>
          <a:p>
            <a:pPr algn="ctr"/>
            <a:endParaRPr lang="en-US"/>
          </a:p>
        </p:txBody>
      </p:sp>
      <p:pic>
        <p:nvPicPr>
          <p:cNvPr id="23" name="Picture 2"/>
          <p:cNvPicPr>
            <a:picLocks noChangeAspect="1" noChangeArrowheads="1"/>
          </p:cNvPicPr>
          <p:nvPr/>
        </p:nvPicPr>
        <p:blipFill>
          <a:blip r:embed="rId3" cstate="print"/>
          <a:srcRect/>
          <a:stretch>
            <a:fillRect/>
          </a:stretch>
        </p:blipFill>
        <p:spPr bwMode="auto">
          <a:xfrm>
            <a:off x="30740429" y="7642733"/>
            <a:ext cx="2482771" cy="1494629"/>
          </a:xfrm>
          <a:prstGeom prst="rect">
            <a:avLst/>
          </a:prstGeom>
          <a:noFill/>
          <a:ln w="9525">
            <a:noFill/>
            <a:miter lim="800000"/>
            <a:headEnd/>
            <a:tailEnd/>
          </a:ln>
          <a:effectLst/>
        </p:spPr>
      </p:pic>
      <p:pic>
        <p:nvPicPr>
          <p:cNvPr id="24" name="Picture 2"/>
          <p:cNvPicPr>
            <a:picLocks noChangeAspect="1" noChangeArrowheads="1"/>
          </p:cNvPicPr>
          <p:nvPr/>
        </p:nvPicPr>
        <p:blipFill>
          <a:blip r:embed="rId4" cstate="print"/>
          <a:srcRect/>
          <a:stretch>
            <a:fillRect/>
          </a:stretch>
        </p:blipFill>
        <p:spPr bwMode="auto">
          <a:xfrm>
            <a:off x="31788100" y="6146800"/>
            <a:ext cx="369094" cy="255588"/>
          </a:xfrm>
          <a:prstGeom prst="rect">
            <a:avLst/>
          </a:prstGeom>
          <a:noFill/>
          <a:ln w="9525">
            <a:solidFill>
              <a:schemeClr val="tx1"/>
            </a:solidFill>
            <a:miter lim="800000"/>
            <a:headEnd/>
            <a:tailEnd/>
          </a:ln>
          <a:effectLst/>
        </p:spPr>
      </p:pic>
      <p:sp>
        <p:nvSpPr>
          <p:cNvPr id="25" name="TextBox 24"/>
          <p:cNvSpPr txBox="1"/>
          <p:nvPr/>
        </p:nvSpPr>
        <p:spPr>
          <a:xfrm>
            <a:off x="27877005" y="17883894"/>
            <a:ext cx="5725179" cy="976088"/>
          </a:xfrm>
          <a:prstGeom prst="rect">
            <a:avLst/>
          </a:prstGeom>
          <a:noFill/>
        </p:spPr>
        <p:txBody>
          <a:bodyPr wrap="square" lIns="52249" tIns="26124" rIns="52249" bIns="26124" rtlCol="0">
            <a:spAutoFit/>
          </a:bodyPr>
          <a:lstStyle/>
          <a:p>
            <a:pPr>
              <a:lnSpc>
                <a:spcPts val="1800"/>
              </a:lnSpc>
            </a:pPr>
            <a:r>
              <a:rPr lang="en-US" sz="2000" dirty="0" smtClean="0">
                <a:solidFill>
                  <a:schemeClr val="bg1"/>
                </a:solidFill>
              </a:rPr>
              <a:t>© 2011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26" name="Group 25"/>
          <p:cNvGrpSpPr/>
          <p:nvPr/>
        </p:nvGrpSpPr>
        <p:grpSpPr>
          <a:xfrm>
            <a:off x="-6223790" y="18171108"/>
            <a:ext cx="5771525" cy="751545"/>
            <a:chOff x="44242388" y="28054064"/>
            <a:chExt cx="9771400" cy="1090621"/>
          </a:xfrm>
        </p:grpSpPr>
        <p:sp>
          <p:nvSpPr>
            <p:cNvPr id="27" name="Rounded Rectangle 26"/>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28" name="Picture 2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0" name="TextBox 32"/>
            <p:cNvSpPr txBox="1"/>
            <p:nvPr userDrawn="1"/>
          </p:nvSpPr>
          <p:spPr>
            <a:xfrm>
              <a:off x="45342599" y="28154106"/>
              <a:ext cx="8671189" cy="759282"/>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 </a:t>
              </a:r>
            </a:p>
            <a:p>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a:t>
              </a:r>
              <a:endParaRPr lang="en-US" sz="1400" dirty="0">
                <a:solidFill>
                  <a:schemeClr val="tx2"/>
                </a:solidFill>
                <a:latin typeface="Trebuchet MS" pitchFamily="34" charset="0"/>
              </a:endParaRPr>
            </a:p>
          </p:txBody>
        </p:sp>
      </p:grpSp>
      <p:cxnSp>
        <p:nvCxnSpPr>
          <p:cNvPr id="31" name="Straight Connector 30"/>
          <p:cNvCxnSpPr/>
          <p:nvPr/>
        </p:nvCxnSpPr>
        <p:spPr>
          <a:xfrm>
            <a:off x="27638828" y="2590800"/>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638828" y="17618075"/>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472918" y="6599767"/>
            <a:ext cx="6281539" cy="18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QUALITY MONITORING SYSTEM</a:t>
            </a:r>
            <a:endParaRPr lang="en-US" dirty="0"/>
          </a:p>
        </p:txBody>
      </p:sp>
      <p:sp>
        <p:nvSpPr>
          <p:cNvPr id="3" name="Text Placeholder 2"/>
          <p:cNvSpPr>
            <a:spLocks noGrp="1"/>
          </p:cNvSpPr>
          <p:nvPr>
            <p:ph type="body" sz="quarter" idx="10"/>
          </p:nvPr>
        </p:nvSpPr>
        <p:spPr>
          <a:xfrm>
            <a:off x="565116" y="3502570"/>
            <a:ext cx="6285508" cy="4086380"/>
          </a:xfrm>
        </p:spPr>
        <p:txBody>
          <a:bodyPr/>
          <a:lstStyle/>
          <a:p>
            <a:pPr algn="just" fontAlgn="base">
              <a:buFont typeface="Arial" pitchFamily="34" charset="0"/>
              <a:buChar char="•"/>
            </a:pPr>
            <a:r>
              <a:rPr lang="en-US" sz="1800" dirty="0" smtClean="0"/>
              <a:t> We propose a </a:t>
            </a:r>
            <a:r>
              <a:rPr lang="en-US" sz="1800" dirty="0" smtClean="0"/>
              <a:t>IOT</a:t>
            </a:r>
            <a:r>
              <a:rPr lang="en-US" sz="1800" dirty="0" smtClean="0"/>
              <a:t> </a:t>
            </a:r>
            <a:r>
              <a:rPr lang="en-US" sz="1800" dirty="0" smtClean="0"/>
              <a:t>based </a:t>
            </a:r>
            <a:r>
              <a:rPr lang="en-US" sz="1800" dirty="0" smtClean="0"/>
              <a:t>Air Quality Monitoring system </a:t>
            </a:r>
            <a:r>
              <a:rPr lang="en-US" sz="1800" dirty="0" smtClean="0"/>
              <a:t>with features designed </a:t>
            </a:r>
            <a:r>
              <a:rPr lang="en-US" sz="1800" dirty="0" smtClean="0"/>
              <a:t>to monitor the air quality</a:t>
            </a:r>
            <a:r>
              <a:rPr lang="en-US" sz="1800" dirty="0"/>
              <a:t>.</a:t>
            </a:r>
            <a:endParaRPr lang="en-US" sz="1800" dirty="0" smtClean="0"/>
          </a:p>
          <a:p>
            <a:pPr algn="just" fontAlgn="base">
              <a:buFont typeface="Arial" pitchFamily="34" charset="0"/>
              <a:buChar char="•"/>
            </a:pPr>
            <a:r>
              <a:rPr lang="en-US" sz="1800" dirty="0" smtClean="0"/>
              <a:t>This device consists of a system that </a:t>
            </a:r>
            <a:r>
              <a:rPr lang="en-US" sz="1800" dirty="0" smtClean="0"/>
              <a:t>reads different parameters generated by sensors that causes pollution and help us to control it</a:t>
            </a:r>
            <a:r>
              <a:rPr lang="en-US" sz="1800" dirty="0" smtClean="0"/>
              <a:t>.</a:t>
            </a:r>
            <a:endParaRPr lang="en-US" sz="1800" dirty="0" smtClean="0"/>
          </a:p>
          <a:p>
            <a:pPr algn="just" fontAlgn="base">
              <a:buFont typeface="Arial" pitchFamily="34" charset="0"/>
              <a:buChar char="•"/>
            </a:pPr>
            <a:r>
              <a:rPr lang="en-US" sz="1800" dirty="0" smtClean="0"/>
              <a:t> </a:t>
            </a:r>
            <a:r>
              <a:rPr lang="en-IN" sz="1800" dirty="0"/>
              <a:t>The technology adopted is a practical implementation of the concept of Internet of Things. </a:t>
            </a:r>
            <a:endParaRPr lang="en-US" sz="1800" dirty="0" smtClean="0"/>
          </a:p>
          <a:p>
            <a:pPr algn="just" fontAlgn="base">
              <a:buFont typeface="Arial" pitchFamily="34" charset="0"/>
              <a:buChar char="•"/>
            </a:pPr>
            <a:r>
              <a:rPr lang="en-US" sz="1800" b="1" dirty="0" smtClean="0"/>
              <a:t> </a:t>
            </a:r>
            <a:r>
              <a:rPr lang="en-IN" sz="1800" dirty="0"/>
              <a:t>These monitoring systems are important in many smart city projects for monitoring air quality and for controlling the main pollutant concentrations. </a:t>
            </a:r>
            <a:endParaRPr lang="en-IN" sz="1800" dirty="0" smtClean="0"/>
          </a:p>
          <a:p>
            <a:pPr algn="just" fontAlgn="base">
              <a:buFont typeface="Arial" pitchFamily="34" charset="0"/>
              <a:buChar char="•"/>
            </a:pPr>
            <a:r>
              <a:rPr lang="en-IN" sz="1800" dirty="0"/>
              <a:t>This project is an exploration of the possibilities of use of this technology in a rapidly changing world where environmental health is becoming a serious threat.</a:t>
            </a:r>
            <a:endParaRPr lang="en-US" sz="1800" dirty="0"/>
          </a:p>
        </p:txBody>
      </p:sp>
      <p:sp>
        <p:nvSpPr>
          <p:cNvPr id="4" name="Text Placeholder 3"/>
          <p:cNvSpPr>
            <a:spLocks noGrp="1"/>
          </p:cNvSpPr>
          <p:nvPr>
            <p:ph type="body" sz="quarter" idx="11"/>
          </p:nvPr>
        </p:nvSpPr>
        <p:spPr/>
        <p:txBody>
          <a:bodyPr/>
          <a:lstStyle/>
          <a:p>
            <a:r>
              <a:rPr lang="en-US" dirty="0" smtClean="0"/>
              <a:t>ABSTRACT</a:t>
            </a:r>
            <a:endParaRPr lang="en-US" dirty="0"/>
          </a:p>
        </p:txBody>
      </p:sp>
      <p:sp>
        <p:nvSpPr>
          <p:cNvPr id="5" name="Text Placeholder 4"/>
          <p:cNvSpPr>
            <a:spLocks noGrp="1"/>
          </p:cNvSpPr>
          <p:nvPr>
            <p:ph type="body" sz="quarter" idx="12"/>
          </p:nvPr>
        </p:nvSpPr>
        <p:spPr/>
        <p:txBody>
          <a:bodyPr/>
          <a:lstStyle/>
          <a:p>
            <a:r>
              <a:rPr lang="en-US" dirty="0" smtClean="0"/>
              <a:t>   TEAM MEMBERS : </a:t>
            </a:r>
            <a:r>
              <a:rPr lang="en-US" dirty="0" smtClean="0"/>
              <a:t>AMRUTA,DEEPAK,SOHAM,SURAJ</a:t>
            </a:r>
            <a:endParaRPr lang="en-US" dirty="0" smtClean="0"/>
          </a:p>
        </p:txBody>
      </p:sp>
      <p:pic>
        <p:nvPicPr>
          <p:cNvPr id="61" name="Picture Placeholder 60"/>
          <p:cNvPicPr>
            <a:picLocks noGrp="1" noChangeAspect="1"/>
          </p:cNvPicPr>
          <p:nvPr>
            <p:ph type="pic" sz="quarter" idx="15"/>
          </p:nvPr>
        </p:nvPicPr>
        <p:blipFill>
          <a:blip r:embed="rId3">
            <a:biLevel thresh="75000"/>
            <a:extLst>
              <a:ext uri="{28A0092B-C50C-407E-A947-70E740481C1C}">
                <a14:useLocalDpi xmlns:a14="http://schemas.microsoft.com/office/drawing/2010/main" val="0"/>
              </a:ext>
            </a:extLst>
          </a:blip>
          <a:srcRect t="12009" b="12009"/>
          <a:stretch>
            <a:fillRect/>
          </a:stretch>
        </p:blipFill>
        <p:spPr>
          <a:xfrm>
            <a:off x="69271" y="1"/>
            <a:ext cx="5158388" cy="2739282"/>
          </a:xfrm>
        </p:spPr>
      </p:pic>
      <p:sp>
        <p:nvSpPr>
          <p:cNvPr id="7" name="Text Placeholder 6"/>
          <p:cNvSpPr>
            <a:spLocks noGrp="1"/>
          </p:cNvSpPr>
          <p:nvPr>
            <p:ph type="body" sz="quarter" idx="16"/>
          </p:nvPr>
        </p:nvSpPr>
        <p:spPr/>
        <p:txBody>
          <a:bodyPr/>
          <a:lstStyle/>
          <a:p>
            <a:r>
              <a:rPr lang="en-US" dirty="0" smtClean="0"/>
              <a:t>XAVIER INSTITUTE OF ENGINEERING, MAHIM </a:t>
            </a:r>
            <a:endParaRPr lang="en-US" dirty="0"/>
          </a:p>
        </p:txBody>
      </p:sp>
      <p:sp>
        <p:nvSpPr>
          <p:cNvPr id="8" name="Picture Placeholder 7"/>
          <p:cNvSpPr>
            <a:spLocks noGrp="1"/>
          </p:cNvSpPr>
          <p:nvPr>
            <p:ph type="pic" sz="quarter" idx="18"/>
          </p:nvPr>
        </p:nvSpPr>
        <p:spPr/>
      </p:sp>
      <p:sp>
        <p:nvSpPr>
          <p:cNvPr id="9" name="Text Placeholder 8"/>
          <p:cNvSpPr>
            <a:spLocks noGrp="1"/>
          </p:cNvSpPr>
          <p:nvPr>
            <p:ph type="body" sz="quarter" idx="20"/>
          </p:nvPr>
        </p:nvSpPr>
        <p:spPr>
          <a:xfrm>
            <a:off x="576462" y="7751197"/>
            <a:ext cx="6281539" cy="428684"/>
          </a:xfrm>
        </p:spPr>
        <p:txBody>
          <a:bodyPr/>
          <a:lstStyle/>
          <a:p>
            <a:r>
              <a:rPr lang="en-US" dirty="0" smtClean="0"/>
              <a:t>OBJECTIVE</a:t>
            </a:r>
            <a:endParaRPr lang="en-US" dirty="0"/>
          </a:p>
        </p:txBody>
      </p:sp>
      <p:sp>
        <p:nvSpPr>
          <p:cNvPr id="10" name="Text Placeholder 9"/>
          <p:cNvSpPr>
            <a:spLocks noGrp="1"/>
          </p:cNvSpPr>
          <p:nvPr>
            <p:ph type="body" sz="quarter" idx="21"/>
          </p:nvPr>
        </p:nvSpPr>
        <p:spPr>
          <a:xfrm>
            <a:off x="7241978" y="3497938"/>
            <a:ext cx="6280546" cy="7853565"/>
          </a:xfrm>
        </p:spPr>
        <p:txBody>
          <a:bodyPr/>
          <a:lstStyle/>
          <a:p>
            <a:pPr algn="just" fontAlgn="base"/>
            <a:r>
              <a:rPr lang="en-IN" sz="1800" dirty="0"/>
              <a:t>S</a:t>
            </a:r>
            <a:r>
              <a:rPr lang="en-IN" sz="1800" dirty="0" smtClean="0"/>
              <a:t>election </a:t>
            </a:r>
            <a:r>
              <a:rPr lang="en-IN" sz="1800" dirty="0"/>
              <a:t>of Components</a:t>
            </a:r>
            <a:r>
              <a:rPr lang="en-US" sz="1800" dirty="0"/>
              <a:t> </a:t>
            </a:r>
          </a:p>
          <a:p>
            <a:pPr marL="285750" indent="-285750" algn="just" fontAlgn="base">
              <a:buFont typeface="Arial" panose="020B0604020202020204" pitchFamily="34" charset="0"/>
              <a:buChar char="•"/>
            </a:pPr>
            <a:r>
              <a:rPr lang="en-IN" sz="1800" dirty="0"/>
              <a:t>The Arduino UNO R3 board was used </a:t>
            </a:r>
            <a:r>
              <a:rPr lang="en-IN" sz="1800" dirty="0"/>
              <a:t>as it </a:t>
            </a:r>
            <a:r>
              <a:rPr lang="en-IN" sz="1800" dirty="0"/>
              <a:t>simplifies the amount of hardware and software </a:t>
            </a:r>
            <a:r>
              <a:rPr lang="en-IN" sz="1800" dirty="0" smtClean="0"/>
              <a:t>development. Arduino </a:t>
            </a:r>
            <a:r>
              <a:rPr lang="en-IN" sz="1800" dirty="0"/>
              <a:t>IDE provides a number of libraries to make programming the microcontroller easier. </a:t>
            </a:r>
            <a:endParaRPr lang="en-IN" sz="1800" dirty="0" smtClean="0"/>
          </a:p>
          <a:p>
            <a:pPr marL="285750" indent="-285750" algn="just" fontAlgn="base">
              <a:buFont typeface="Arial" panose="020B0604020202020204" pitchFamily="34" charset="0"/>
              <a:buChar char="•"/>
            </a:pPr>
            <a:r>
              <a:rPr lang="en-IN" sz="1800" dirty="0" smtClean="0"/>
              <a:t>Arduino </a:t>
            </a:r>
            <a:r>
              <a:rPr lang="en-IN" sz="1800" dirty="0"/>
              <a:t>allows programming and serial communication over </a:t>
            </a:r>
            <a:r>
              <a:rPr lang="en-IN" sz="1800" dirty="0" smtClean="0"/>
              <a:t>USB. Once </a:t>
            </a:r>
            <a:r>
              <a:rPr lang="en-IN" sz="1800" dirty="0"/>
              <a:t>loaded the USB can be disconnected and the Arduino will be updated with the latest code compiled</a:t>
            </a:r>
            <a:r>
              <a:rPr lang="en-IN" sz="1800" dirty="0" smtClean="0"/>
              <a:t>.</a:t>
            </a:r>
          </a:p>
          <a:p>
            <a:pPr marL="285750" indent="-285750" algn="just" fontAlgn="base">
              <a:buFont typeface="Arial" panose="020B0604020202020204" pitchFamily="34" charset="0"/>
              <a:buChar char="•"/>
            </a:pPr>
            <a:r>
              <a:rPr lang="en-IN" sz="1800" dirty="0" smtClean="0"/>
              <a:t>For </a:t>
            </a:r>
            <a:r>
              <a:rPr lang="en-IN" sz="1800" dirty="0"/>
              <a:t>gas detection </a:t>
            </a:r>
            <a:r>
              <a:rPr lang="en-IN" sz="1800" dirty="0" smtClean="0"/>
              <a:t>and </a:t>
            </a:r>
            <a:r>
              <a:rPr lang="en-IN" sz="1800" dirty="0"/>
              <a:t>monitoring, sensors are used which checks </a:t>
            </a:r>
            <a:r>
              <a:rPr lang="en-IN" sz="1800" dirty="0" smtClean="0"/>
              <a:t>two </a:t>
            </a:r>
            <a:r>
              <a:rPr lang="en-IN" sz="1800" dirty="0"/>
              <a:t>conditions, one is the temperature and humidity </a:t>
            </a:r>
            <a:r>
              <a:rPr lang="en-IN" sz="1800" dirty="0" smtClean="0"/>
              <a:t>and </a:t>
            </a:r>
            <a:r>
              <a:rPr lang="en-IN" sz="1800" dirty="0"/>
              <a:t>other is the gas level </a:t>
            </a:r>
            <a:r>
              <a:rPr lang="en-IN" sz="1800" dirty="0" smtClean="0"/>
              <a:t>detection. </a:t>
            </a:r>
            <a:r>
              <a:rPr lang="en-IN" sz="1800" dirty="0"/>
              <a:t>DHT11 is appropriate to monitor the ambient temperature and humidity, and MQ2, MQ7, MQ135 gas sensors detect smoke, CO, NH3 gas smoke AQI levels respectively</a:t>
            </a:r>
            <a:r>
              <a:rPr lang="en-IN" sz="1800" dirty="0" smtClean="0"/>
              <a:t>.</a:t>
            </a:r>
          </a:p>
          <a:p>
            <a:pPr marL="285750" indent="-285750" algn="just" fontAlgn="base">
              <a:buFont typeface="Arial" panose="020B0604020202020204" pitchFamily="34" charset="0"/>
              <a:buChar char="•"/>
            </a:pPr>
            <a:r>
              <a:rPr lang="en-IN" sz="1800" dirty="0"/>
              <a:t>The wireless mode of transmission was adopted using node </a:t>
            </a:r>
            <a:r>
              <a:rPr lang="en-IN" sz="1800" dirty="0"/>
              <a:t>MCU this </a:t>
            </a:r>
            <a:r>
              <a:rPr lang="en-IN" sz="1800" dirty="0"/>
              <a:t>requires an active Internet connection so it can be implement anywhere and it can effectively transmit data nearby. </a:t>
            </a:r>
            <a:endParaRPr lang="en-IN" sz="1800" dirty="0" smtClean="0"/>
          </a:p>
          <a:p>
            <a:pPr marL="285750" indent="-285750" algn="just" fontAlgn="base">
              <a:buFont typeface="Arial" panose="020B0604020202020204" pitchFamily="34" charset="0"/>
              <a:buChar char="•"/>
            </a:pPr>
            <a:r>
              <a:rPr lang="en-IN" sz="1800" dirty="0" err="1" smtClean="0"/>
              <a:t>NodeMCU</a:t>
            </a:r>
            <a:r>
              <a:rPr lang="en-IN" sz="1800" dirty="0" smtClean="0"/>
              <a:t> </a:t>
            </a:r>
            <a:r>
              <a:rPr lang="en-IN" sz="1800" dirty="0"/>
              <a:t>is an open source </a:t>
            </a:r>
            <a:r>
              <a:rPr lang="en-IN" sz="1800" dirty="0" err="1"/>
              <a:t>IoT</a:t>
            </a:r>
            <a:r>
              <a:rPr lang="en-IN" sz="1800" dirty="0"/>
              <a:t> </a:t>
            </a:r>
            <a:r>
              <a:rPr lang="en-IN" sz="1800" dirty="0" err="1"/>
              <a:t>platform.It</a:t>
            </a:r>
            <a:r>
              <a:rPr lang="en-IN" sz="1800" dirty="0"/>
              <a:t> </a:t>
            </a:r>
            <a:r>
              <a:rPr lang="en-IN" sz="1800" dirty="0"/>
              <a:t>includes firmware which runs on the ESP8266 Wi-Fi </a:t>
            </a:r>
            <a:r>
              <a:rPr lang="en-IN" sz="1800" dirty="0" err="1"/>
              <a:t>SoC</a:t>
            </a:r>
            <a:r>
              <a:rPr lang="en-IN" sz="1800" dirty="0"/>
              <a:t> from </a:t>
            </a:r>
            <a:r>
              <a:rPr lang="en-IN" sz="1800" dirty="0" err="1"/>
              <a:t>Espressif</a:t>
            </a:r>
            <a:r>
              <a:rPr lang="en-IN" sz="1800" dirty="0"/>
              <a:t> Systems, and hardware which is based on the ESP-12 module</a:t>
            </a:r>
            <a:r>
              <a:rPr lang="en-IN" sz="1800" dirty="0"/>
              <a:t>.</a:t>
            </a:r>
            <a:endParaRPr lang="en-IN" sz="1800" dirty="0"/>
          </a:p>
          <a:p>
            <a:pPr algn="just" fontAlgn="base">
              <a:buFont typeface="Arial" pitchFamily="34" charset="0"/>
              <a:buChar char="•"/>
            </a:pPr>
            <a:endParaRPr lang="en-IN" sz="1800" dirty="0"/>
          </a:p>
          <a:p>
            <a:pPr algn="just" fontAlgn="base">
              <a:buFont typeface="Arial" pitchFamily="34" charset="0"/>
              <a:buChar char="•"/>
            </a:pPr>
            <a:endParaRPr lang="en-US" sz="1800" dirty="0"/>
          </a:p>
        </p:txBody>
      </p:sp>
      <p:sp>
        <p:nvSpPr>
          <p:cNvPr id="11" name="Text Placeholder 10"/>
          <p:cNvSpPr>
            <a:spLocks noGrp="1"/>
          </p:cNvSpPr>
          <p:nvPr>
            <p:ph type="body" sz="quarter" idx="22"/>
          </p:nvPr>
        </p:nvSpPr>
        <p:spPr/>
        <p:txBody>
          <a:bodyPr/>
          <a:lstStyle/>
          <a:p>
            <a:r>
              <a:rPr lang="en-US" dirty="0" smtClean="0"/>
              <a:t>DESIGN PHASE</a:t>
            </a:r>
            <a:endParaRPr lang="en-US" dirty="0"/>
          </a:p>
        </p:txBody>
      </p:sp>
      <p:sp>
        <p:nvSpPr>
          <p:cNvPr id="12" name="Text Placeholder 11"/>
          <p:cNvSpPr>
            <a:spLocks noGrp="1"/>
          </p:cNvSpPr>
          <p:nvPr>
            <p:ph type="body" sz="quarter" idx="23"/>
          </p:nvPr>
        </p:nvSpPr>
        <p:spPr>
          <a:xfrm>
            <a:off x="13911462" y="3502569"/>
            <a:ext cx="6280546" cy="7188768"/>
          </a:xfrm>
        </p:spPr>
        <p:txBody>
          <a:bodyPr/>
          <a:lstStyle/>
          <a:p>
            <a:pPr marL="285750" indent="-285750" algn="just">
              <a:buFont typeface="Arial" panose="020B0604020202020204" pitchFamily="34" charset="0"/>
              <a:buChar char="•"/>
            </a:pPr>
            <a:r>
              <a:rPr lang="en-IN" sz="1800" dirty="0"/>
              <a:t>The implementation starts by mounting the four sensors namely </a:t>
            </a:r>
            <a:r>
              <a:rPr lang="en-IN" sz="1800" b="1" dirty="0">
                <a:solidFill>
                  <a:srgbClr val="FF0000"/>
                </a:solidFill>
              </a:rPr>
              <a:t>MQ2, MQ7, MQ135 and DHT11 </a:t>
            </a:r>
            <a:r>
              <a:rPr lang="en-IN" sz="1800" dirty="0"/>
              <a:t>on the bread </a:t>
            </a:r>
            <a:r>
              <a:rPr lang="en-IN" sz="1800" dirty="0" smtClean="0"/>
              <a:t>board</a:t>
            </a:r>
            <a:r>
              <a:rPr lang="en-IN" sz="1800" dirty="0"/>
              <a:t> </a:t>
            </a:r>
            <a:r>
              <a:rPr lang="en-IN" sz="1800" dirty="0" smtClean="0"/>
              <a:t>and </a:t>
            </a:r>
            <a:r>
              <a:rPr lang="en-IN" sz="1800" dirty="0"/>
              <a:t>connected to the </a:t>
            </a:r>
            <a:r>
              <a:rPr lang="en-IN" sz="1800" b="1" dirty="0" smtClean="0">
                <a:solidFill>
                  <a:srgbClr val="FF0000"/>
                </a:solidFill>
              </a:rPr>
              <a:t>Arduino</a:t>
            </a:r>
            <a:r>
              <a:rPr lang="en-IN" sz="1800" dirty="0" smtClean="0"/>
              <a:t>. Extra </a:t>
            </a:r>
            <a:r>
              <a:rPr lang="en-IN" sz="1800" dirty="0" err="1"/>
              <a:t>Vcc</a:t>
            </a:r>
            <a:r>
              <a:rPr lang="en-IN" sz="1800" dirty="0"/>
              <a:t> to any of the sensors </a:t>
            </a:r>
            <a:r>
              <a:rPr lang="en-IN" sz="1800" dirty="0" smtClean="0"/>
              <a:t>is provided by </a:t>
            </a:r>
            <a:r>
              <a:rPr lang="en-IN" sz="1800" b="1" dirty="0" smtClean="0">
                <a:solidFill>
                  <a:srgbClr val="FF0000"/>
                </a:solidFill>
              </a:rPr>
              <a:t>node MCU </a:t>
            </a:r>
            <a:r>
              <a:rPr lang="en-IN" sz="1800" dirty="0" smtClean="0"/>
              <a:t>which has </a:t>
            </a:r>
            <a:r>
              <a:rPr lang="en-IN" sz="1800" dirty="0"/>
              <a:t>integrated esp8266 Wi-Fi </a:t>
            </a:r>
            <a:r>
              <a:rPr lang="en-IN" sz="1800" dirty="0" smtClean="0"/>
              <a:t>module.</a:t>
            </a:r>
          </a:p>
          <a:p>
            <a:pPr marL="285750" indent="-285750" algn="just">
              <a:buFont typeface="Arial" panose="020B0604020202020204" pitchFamily="34" charset="0"/>
              <a:buChar char="•"/>
            </a:pPr>
            <a:r>
              <a:rPr lang="en-IN" sz="1800" dirty="0" smtClean="0"/>
              <a:t> The </a:t>
            </a:r>
            <a:r>
              <a:rPr lang="en-IN" sz="1800" dirty="0"/>
              <a:t>sensors once connected with </a:t>
            </a:r>
            <a:r>
              <a:rPr lang="en-IN" sz="1800" dirty="0" err="1"/>
              <a:t>arduino</a:t>
            </a:r>
            <a:r>
              <a:rPr lang="en-IN" sz="1800" dirty="0"/>
              <a:t> and node MCU </a:t>
            </a:r>
            <a:r>
              <a:rPr lang="en-IN" sz="1800" dirty="0" smtClean="0"/>
              <a:t>we will </a:t>
            </a:r>
            <a:r>
              <a:rPr lang="en-IN" sz="1800" dirty="0"/>
              <a:t>start sensing the environment’s air and give </a:t>
            </a:r>
            <a:r>
              <a:rPr lang="en-IN" sz="1800" dirty="0" smtClean="0"/>
              <a:t>readings using Arduino IDE. </a:t>
            </a:r>
            <a:r>
              <a:rPr lang="en-IN" sz="1800" dirty="0"/>
              <a:t>The data collected in the Arduino is send to node </a:t>
            </a:r>
            <a:r>
              <a:rPr lang="en-IN" sz="1800" dirty="0" smtClean="0"/>
              <a:t>MCU. </a:t>
            </a:r>
          </a:p>
          <a:p>
            <a:pPr marL="285750" indent="-285750" algn="just">
              <a:buFont typeface="Arial" panose="020B0604020202020204" pitchFamily="34" charset="0"/>
              <a:buChar char="•"/>
            </a:pPr>
            <a:r>
              <a:rPr lang="en-IN" sz="1800" dirty="0" smtClean="0"/>
              <a:t>We use </a:t>
            </a:r>
            <a:r>
              <a:rPr lang="en-IN" sz="1800" dirty="0"/>
              <a:t>a cloud storage which stores this data received from the </a:t>
            </a:r>
            <a:r>
              <a:rPr lang="en-IN" sz="1800" dirty="0" smtClean="0"/>
              <a:t>sensors using node MCU which transmits data to cloud using Wi-Fi. Data is uploaded </a:t>
            </a:r>
            <a:r>
              <a:rPr lang="en-IN" sz="1800" dirty="0"/>
              <a:t>into the </a:t>
            </a:r>
            <a:r>
              <a:rPr lang="en-IN" sz="1800" dirty="0" smtClean="0"/>
              <a:t>database periodically.</a:t>
            </a:r>
          </a:p>
          <a:p>
            <a:pPr marL="285750" indent="-285750" algn="just">
              <a:buFont typeface="Arial" panose="020B0604020202020204" pitchFamily="34" charset="0"/>
              <a:buChar char="•"/>
            </a:pPr>
            <a:r>
              <a:rPr lang="en-IN" sz="1800" dirty="0" smtClean="0"/>
              <a:t>The data collected from the sensors is displayed in the </a:t>
            </a:r>
            <a:r>
              <a:rPr lang="en-IN" sz="1800" dirty="0"/>
              <a:t>webpage which </a:t>
            </a:r>
            <a:r>
              <a:rPr lang="en-IN" sz="1800" dirty="0" smtClean="0"/>
              <a:t>keeps </a:t>
            </a:r>
            <a:r>
              <a:rPr lang="en-IN" sz="1800" dirty="0"/>
              <a:t>us updated with the air quality </a:t>
            </a:r>
            <a:r>
              <a:rPr lang="en-IN" sz="1800" dirty="0" smtClean="0"/>
              <a:t>around </a:t>
            </a:r>
            <a:r>
              <a:rPr lang="en-IN" sz="1800" dirty="0"/>
              <a:t>our vicinity. </a:t>
            </a:r>
            <a:endParaRPr lang="en-IN" sz="1800" dirty="0" smtClean="0"/>
          </a:p>
          <a:p>
            <a:pPr marL="285750" indent="-285750" algn="just">
              <a:buFont typeface="Arial" panose="020B0604020202020204" pitchFamily="34" charset="0"/>
              <a:buChar char="•"/>
            </a:pPr>
            <a:r>
              <a:rPr lang="en-IN" sz="1800" dirty="0" smtClean="0"/>
              <a:t>We can also see the time data in the webpage for </a:t>
            </a:r>
            <a:r>
              <a:rPr lang="en-IN" sz="1800" dirty="0"/>
              <a:t>sensors separately. Graphical representation of the air quality also will be shown on the main </a:t>
            </a:r>
            <a:r>
              <a:rPr lang="en-IN" sz="1800" dirty="0" smtClean="0"/>
              <a:t>page to show the data fluctuations . </a:t>
            </a:r>
          </a:p>
          <a:p>
            <a:pPr marL="285750" indent="-285750" algn="just">
              <a:buFont typeface="Arial" panose="020B0604020202020204" pitchFamily="34" charset="0"/>
              <a:buChar char="•"/>
            </a:pPr>
            <a:r>
              <a:rPr lang="en-IN" sz="1800" dirty="0"/>
              <a:t>W</a:t>
            </a:r>
            <a:r>
              <a:rPr lang="en-IN" sz="1800" dirty="0" smtClean="0"/>
              <a:t>e can also search data from database according to date. linear </a:t>
            </a:r>
            <a:r>
              <a:rPr lang="en-IN" sz="1800" dirty="0"/>
              <a:t>regression algorithm </a:t>
            </a:r>
            <a:r>
              <a:rPr lang="en-IN" sz="1800" dirty="0" smtClean="0"/>
              <a:t>is used prediction</a:t>
            </a:r>
            <a:r>
              <a:rPr lang="en-IN" sz="1800" dirty="0"/>
              <a:t>. </a:t>
            </a:r>
            <a:r>
              <a:rPr lang="en-IN" sz="1800" dirty="0" smtClean="0"/>
              <a:t>AQI value is also generated and air quality assessment is also displayed.</a:t>
            </a:r>
            <a:endParaRPr lang="en-US" sz="1800" dirty="0"/>
          </a:p>
        </p:txBody>
      </p:sp>
      <p:sp>
        <p:nvSpPr>
          <p:cNvPr id="13" name="Text Placeholder 12"/>
          <p:cNvSpPr>
            <a:spLocks noGrp="1"/>
          </p:cNvSpPr>
          <p:nvPr>
            <p:ph type="body" sz="quarter" idx="24"/>
          </p:nvPr>
        </p:nvSpPr>
        <p:spPr/>
        <p:txBody>
          <a:bodyPr/>
          <a:lstStyle/>
          <a:p>
            <a:r>
              <a:rPr lang="en-US" dirty="0" smtClean="0"/>
              <a:t>IMPLEMENTATION</a:t>
            </a:r>
            <a:endParaRPr lang="en-US" dirty="0"/>
          </a:p>
        </p:txBody>
      </p:sp>
      <p:sp>
        <p:nvSpPr>
          <p:cNvPr id="14" name="Text Placeholder 13"/>
          <p:cNvSpPr>
            <a:spLocks noGrp="1"/>
          </p:cNvSpPr>
          <p:nvPr>
            <p:ph type="body" sz="quarter" idx="25"/>
          </p:nvPr>
        </p:nvSpPr>
        <p:spPr/>
        <p:txBody>
          <a:bodyPr/>
          <a:lstStyle/>
          <a:p>
            <a:r>
              <a:rPr lang="en-US" dirty="0" smtClean="0"/>
              <a:t>CONCLUSION</a:t>
            </a:r>
            <a:endParaRPr lang="en-US" dirty="0"/>
          </a:p>
        </p:txBody>
      </p:sp>
      <p:sp>
        <p:nvSpPr>
          <p:cNvPr id="15" name="Text Placeholder 14"/>
          <p:cNvSpPr>
            <a:spLocks noGrp="1"/>
          </p:cNvSpPr>
          <p:nvPr>
            <p:ph type="body" sz="quarter" idx="26"/>
          </p:nvPr>
        </p:nvSpPr>
        <p:spPr>
          <a:xfrm>
            <a:off x="20577969" y="3502569"/>
            <a:ext cx="6279386" cy="7188768"/>
          </a:xfrm>
        </p:spPr>
        <p:txBody>
          <a:bodyPr/>
          <a:lstStyle/>
          <a:p>
            <a:pPr algn="just"/>
            <a:r>
              <a:rPr lang="en-IN" sz="1800" dirty="0" smtClean="0"/>
              <a:t>Environment </a:t>
            </a:r>
            <a:r>
              <a:rPr lang="en-IN" sz="1800" dirty="0"/>
              <a:t>is a complex issue in terms of toxicology </a:t>
            </a:r>
            <a:r>
              <a:rPr lang="en-IN" sz="1800" dirty="0" smtClean="0"/>
              <a:t>and health </a:t>
            </a:r>
            <a:r>
              <a:rPr lang="en-IN" sz="1800" dirty="0"/>
              <a:t>risk assessment. There are many different types </a:t>
            </a:r>
            <a:r>
              <a:rPr lang="en-IN" sz="1800" dirty="0" smtClean="0"/>
              <a:t>of pollutants </a:t>
            </a:r>
            <a:r>
              <a:rPr lang="en-IN" sz="1800" dirty="0"/>
              <a:t>which may give rise to combined effects. To </a:t>
            </a:r>
            <a:r>
              <a:rPr lang="en-IN" sz="1800" dirty="0"/>
              <a:t>stop the </a:t>
            </a:r>
            <a:r>
              <a:rPr lang="en-IN" sz="1800" dirty="0"/>
              <a:t>pollution we need to spread awareness among </a:t>
            </a:r>
            <a:r>
              <a:rPr lang="en-IN" sz="1800" dirty="0" smtClean="0"/>
              <a:t>people. It </a:t>
            </a:r>
            <a:r>
              <a:rPr lang="en-IN" sz="1800" dirty="0"/>
              <a:t>has been seen that on awareness of the </a:t>
            </a:r>
            <a:r>
              <a:rPr lang="en-IN" sz="1800" dirty="0"/>
              <a:t>air pollution </a:t>
            </a:r>
            <a:r>
              <a:rPr lang="en-IN" sz="1800" dirty="0"/>
              <a:t>situation first-hand with real time data there </a:t>
            </a:r>
            <a:r>
              <a:rPr lang="en-IN" sz="1800" dirty="0"/>
              <a:t>have been </a:t>
            </a:r>
            <a:r>
              <a:rPr lang="en-IN" sz="1800" dirty="0"/>
              <a:t>changes in </a:t>
            </a:r>
            <a:r>
              <a:rPr lang="en-IN" sz="1800" dirty="0" smtClean="0"/>
              <a:t>behaviour </a:t>
            </a:r>
            <a:r>
              <a:rPr lang="en-IN" sz="1800" dirty="0"/>
              <a:t>that lead to healthier choices that are beneficial to the environment as </a:t>
            </a:r>
            <a:r>
              <a:rPr lang="en-IN" sz="1800" dirty="0"/>
              <a:t>well. </a:t>
            </a:r>
            <a:r>
              <a:rPr lang="x-none" sz="1800" dirty="0"/>
              <a:t>Thus</a:t>
            </a:r>
            <a:r>
              <a:rPr lang="x-none" sz="1800" dirty="0"/>
              <a:t>, this </a:t>
            </a:r>
            <a:r>
              <a:rPr lang="en-IN" sz="1800" dirty="0"/>
              <a:t>project </a:t>
            </a:r>
            <a:r>
              <a:rPr lang="x-none" sz="1800" dirty="0"/>
              <a:t>work </a:t>
            </a:r>
            <a:r>
              <a:rPr lang="x-none" sz="1800" dirty="0"/>
              <a:t>aims at the design and development of an easy and quick monitoring system using low cost portable gas sensing systems. Integration with wireless network is very much useful for carrying out air pollution monitoring over an area and can report air quality in real time through Wireless Network. It will also solve the problem of analyzing and monitoring air pollution, and also to assist in establishing priorities and measurements of air pollution in the Area. So this project can provide real-time information about the level of air pollution in a particular region through the website / android app upon measuring the air pollutant concentrations using this project by implementing in a particular area . </a:t>
            </a:r>
            <a:r>
              <a:rPr lang="x-none" sz="1800" dirty="0"/>
              <a:t>This </a:t>
            </a:r>
            <a:r>
              <a:rPr lang="x-none" sz="1800" dirty="0"/>
              <a:t>information can then be used by the authorities to take prompt actions such as alerting people about the air pollution, evacuating people or sending emergency response team</a:t>
            </a:r>
            <a:endParaRPr lang="en-US" sz="1800" dirty="0"/>
          </a:p>
        </p:txBody>
      </p:sp>
      <p:sp>
        <p:nvSpPr>
          <p:cNvPr id="16" name="Text Placeholder 15"/>
          <p:cNvSpPr>
            <a:spLocks noGrp="1"/>
          </p:cNvSpPr>
          <p:nvPr>
            <p:ph type="body" sz="quarter" idx="27"/>
          </p:nvPr>
        </p:nvSpPr>
        <p:spPr>
          <a:xfrm>
            <a:off x="20557522" y="10557177"/>
            <a:ext cx="6279386" cy="428684"/>
          </a:xfrm>
        </p:spPr>
        <p:txBody>
          <a:bodyPr/>
          <a:lstStyle/>
          <a:p>
            <a:r>
              <a:rPr lang="en-US" dirty="0" smtClean="0"/>
              <a:t>REFERENCES</a:t>
            </a:r>
            <a:endParaRPr lang="en-US" dirty="0"/>
          </a:p>
        </p:txBody>
      </p:sp>
      <p:sp>
        <p:nvSpPr>
          <p:cNvPr id="17" name="Text Placeholder 16"/>
          <p:cNvSpPr>
            <a:spLocks noGrp="1"/>
          </p:cNvSpPr>
          <p:nvPr>
            <p:ph type="body" sz="quarter" idx="28"/>
          </p:nvPr>
        </p:nvSpPr>
        <p:spPr>
          <a:xfrm>
            <a:off x="20623610" y="11083856"/>
            <a:ext cx="6282531" cy="5410702"/>
          </a:xfrm>
        </p:spPr>
        <p:txBody>
          <a:bodyPr/>
          <a:lstStyle/>
          <a:p>
            <a:pPr marL="342900" indent="-342900">
              <a:buFont typeface="+mj-lt"/>
              <a:buAutoNum type="arabicPeriod"/>
            </a:pPr>
            <a:r>
              <a:rPr lang="en-IN" sz="1800" dirty="0" smtClean="0"/>
              <a:t>“7 </a:t>
            </a:r>
            <a:r>
              <a:rPr lang="en-IN" sz="1800" dirty="0"/>
              <a:t>million premature deaths annually linked to air pollution”, World Health Organisation Media </a:t>
            </a:r>
            <a:r>
              <a:rPr lang="en-IN" sz="1800" dirty="0" err="1"/>
              <a:t>Center</a:t>
            </a:r>
            <a:r>
              <a:rPr lang="en-IN" sz="1800" dirty="0"/>
              <a:t>, March 2014. http://www.who.int/mediacentre/news/releases/2014/airpollution/en/</a:t>
            </a:r>
          </a:p>
          <a:p>
            <a:pPr marL="342900" lvl="0" indent="-342900">
              <a:buFont typeface="+mj-lt"/>
              <a:buAutoNum type="arabicPeriod"/>
            </a:pPr>
            <a:r>
              <a:rPr lang="en-IN" sz="1800" dirty="0"/>
              <a:t>“WHO releases country estimates on air pollution exposure and health impact”, World Health Organisation Media </a:t>
            </a:r>
            <a:r>
              <a:rPr lang="en-IN" sz="1800" dirty="0" err="1"/>
              <a:t>Center</a:t>
            </a:r>
            <a:r>
              <a:rPr lang="en-IN" sz="1800" dirty="0"/>
              <a:t>, September 2016, http://www.who.int/mediacentre/news/releases/2016/air-pollutionestimates/en/</a:t>
            </a:r>
          </a:p>
          <a:p>
            <a:pPr marL="342900" lvl="0" indent="-342900">
              <a:buFont typeface="+mj-lt"/>
              <a:buAutoNum type="arabicPeriod"/>
            </a:pPr>
            <a:r>
              <a:rPr lang="en-IN" sz="1800" dirty="0"/>
              <a:t>N. Castell, M. </a:t>
            </a:r>
            <a:r>
              <a:rPr lang="en-IN" sz="1800" dirty="0" err="1"/>
              <a:t>Viana</a:t>
            </a:r>
            <a:r>
              <a:rPr lang="en-IN" sz="1800" dirty="0"/>
              <a:t>, C. </a:t>
            </a:r>
            <a:r>
              <a:rPr lang="en-IN" sz="1800" dirty="0" err="1"/>
              <a:t>Guerreiro</a:t>
            </a:r>
            <a:r>
              <a:rPr lang="en-IN" sz="1800" dirty="0"/>
              <a:t>. “Real-world application of new sensor technologies for air quality monitoring”, European Topic Centre on Air Pollution and Climate Change Mitigation, January 2014.</a:t>
            </a:r>
          </a:p>
          <a:p>
            <a:pPr marL="342900" lvl="0" indent="-342900">
              <a:buFont typeface="+mj-lt"/>
              <a:buAutoNum type="arabicPeriod"/>
            </a:pPr>
            <a:r>
              <a:rPr lang="en-IN" sz="1800" dirty="0"/>
              <a:t>S. </a:t>
            </a:r>
            <a:r>
              <a:rPr lang="en-IN" sz="1800" dirty="0" err="1"/>
              <a:t>Devarakonda</a:t>
            </a:r>
            <a:r>
              <a:rPr lang="en-IN" sz="1800" dirty="0"/>
              <a:t>, P. </a:t>
            </a:r>
            <a:r>
              <a:rPr lang="en-IN" sz="1800" dirty="0" err="1"/>
              <a:t>Sevusu</a:t>
            </a:r>
            <a:r>
              <a:rPr lang="en-IN" sz="1800" dirty="0"/>
              <a:t>, H. Liu, R. Liu, L. </a:t>
            </a:r>
            <a:r>
              <a:rPr lang="en-IN" sz="1800" dirty="0" err="1"/>
              <a:t>Iftode</a:t>
            </a:r>
            <a:r>
              <a:rPr lang="en-IN" sz="1800" dirty="0"/>
              <a:t>, B. </a:t>
            </a:r>
            <a:r>
              <a:rPr lang="en-IN" sz="1800" dirty="0" err="1"/>
              <a:t>Nath</a:t>
            </a:r>
            <a:r>
              <a:rPr lang="en-IN" sz="1800" dirty="0"/>
              <a:t>, “Real-time air quality monitoring through mobile sensing in metropolitan areas”, Rutgers University, Piscataway, NJ, June 2013.</a:t>
            </a:r>
          </a:p>
          <a:p>
            <a:endParaRPr lang="en-US" sz="1800" dirty="0" smtClean="0"/>
          </a:p>
          <a:p>
            <a:pPr marL="342900" indent="-342900" algn="just"/>
            <a:endParaRPr lang="en-US" sz="1800" dirty="0"/>
          </a:p>
        </p:txBody>
      </p:sp>
      <p:sp>
        <p:nvSpPr>
          <p:cNvPr id="18" name="Text Placeholder 17"/>
          <p:cNvSpPr>
            <a:spLocks noGrp="1"/>
          </p:cNvSpPr>
          <p:nvPr>
            <p:ph type="body" sz="quarter" idx="29"/>
          </p:nvPr>
        </p:nvSpPr>
        <p:spPr>
          <a:xfrm>
            <a:off x="20581115" y="16533229"/>
            <a:ext cx="6279386" cy="428684"/>
          </a:xfrm>
        </p:spPr>
        <p:txBody>
          <a:bodyPr/>
          <a:lstStyle/>
          <a:p>
            <a:r>
              <a:rPr lang="en-US" dirty="0" smtClean="0"/>
              <a:t>CONTACT</a:t>
            </a:r>
            <a:endParaRPr lang="en-US" dirty="0"/>
          </a:p>
        </p:txBody>
      </p:sp>
      <p:sp>
        <p:nvSpPr>
          <p:cNvPr id="19" name="Text Placeholder 18"/>
          <p:cNvSpPr>
            <a:spLocks noGrp="1"/>
          </p:cNvSpPr>
          <p:nvPr>
            <p:ph type="body" sz="quarter" idx="30"/>
          </p:nvPr>
        </p:nvSpPr>
        <p:spPr>
          <a:xfrm>
            <a:off x="20557522" y="17043916"/>
            <a:ext cx="6282531" cy="1537990"/>
          </a:xfrm>
        </p:spPr>
        <p:txBody>
          <a:bodyPr/>
          <a:lstStyle/>
          <a:p>
            <a:pPr algn="just">
              <a:buFont typeface="Arial" pitchFamily="34" charset="0"/>
              <a:buChar char="•"/>
            </a:pPr>
            <a:r>
              <a:rPr lang="en-US" sz="1800" dirty="0" smtClean="0"/>
              <a:t>AMRUTA BHAT </a:t>
            </a:r>
            <a:r>
              <a:rPr lang="en-US" sz="1800" dirty="0" smtClean="0"/>
              <a:t>: </a:t>
            </a:r>
            <a:r>
              <a:rPr lang="en-US" sz="1800" dirty="0" smtClean="0"/>
              <a:t>9167551827</a:t>
            </a:r>
            <a:endParaRPr lang="en-US" sz="1800" dirty="0" smtClean="0"/>
          </a:p>
          <a:p>
            <a:pPr algn="just">
              <a:buFont typeface="Arial" pitchFamily="34" charset="0"/>
              <a:buChar char="•"/>
            </a:pPr>
            <a:r>
              <a:rPr lang="en-US" sz="1800" dirty="0" smtClean="0"/>
              <a:t>DEEPAK CHAURASIA</a:t>
            </a:r>
            <a:r>
              <a:rPr lang="en-US" sz="1800" dirty="0" smtClean="0"/>
              <a:t> </a:t>
            </a:r>
            <a:r>
              <a:rPr lang="en-US" sz="1800" dirty="0" smtClean="0"/>
              <a:t>: </a:t>
            </a:r>
            <a:r>
              <a:rPr lang="en-US" sz="1800" dirty="0" smtClean="0"/>
              <a:t>8692830751</a:t>
            </a:r>
            <a:endParaRPr lang="en-US" sz="1800" dirty="0" smtClean="0"/>
          </a:p>
          <a:p>
            <a:pPr algn="just">
              <a:buFont typeface="Arial" pitchFamily="34" charset="0"/>
              <a:buChar char="•"/>
            </a:pPr>
            <a:r>
              <a:rPr lang="en-US" sz="1800" dirty="0" smtClean="0"/>
              <a:t>SOHAM BHOGALE</a:t>
            </a:r>
            <a:r>
              <a:rPr lang="en-US" sz="1800" dirty="0" smtClean="0"/>
              <a:t> </a:t>
            </a:r>
            <a:r>
              <a:rPr lang="en-US" sz="1800" dirty="0" smtClean="0"/>
              <a:t>: </a:t>
            </a:r>
            <a:r>
              <a:rPr lang="en-US" sz="1800" dirty="0" smtClean="0"/>
              <a:t>7738324099</a:t>
            </a:r>
            <a:endParaRPr lang="en-US" sz="1800" dirty="0" smtClean="0"/>
          </a:p>
          <a:p>
            <a:pPr algn="just">
              <a:buFont typeface="Arial" pitchFamily="34" charset="0"/>
              <a:buChar char="•"/>
            </a:pPr>
            <a:r>
              <a:rPr lang="en-US" sz="1800" dirty="0" smtClean="0"/>
              <a:t>SURAJ JAYSWAL</a:t>
            </a:r>
            <a:r>
              <a:rPr lang="en-US" sz="1800" dirty="0" smtClean="0"/>
              <a:t> </a:t>
            </a:r>
            <a:r>
              <a:rPr lang="en-US" sz="1800" dirty="0" smtClean="0"/>
              <a:t>: </a:t>
            </a:r>
            <a:r>
              <a:rPr lang="en-US" sz="1800" dirty="0" smtClean="0"/>
              <a:t>8879798042</a:t>
            </a:r>
            <a:endParaRPr lang="en-US" sz="1800" dirty="0"/>
          </a:p>
        </p:txBody>
      </p:sp>
      <p:sp>
        <p:nvSpPr>
          <p:cNvPr id="20" name="Text Placeholder 19"/>
          <p:cNvSpPr>
            <a:spLocks noGrp="1"/>
          </p:cNvSpPr>
          <p:nvPr>
            <p:ph type="body" sz="quarter" idx="95"/>
          </p:nvPr>
        </p:nvSpPr>
        <p:spPr/>
        <p:txBody>
          <a:bodyPr/>
          <a:lstStyle/>
          <a:p>
            <a:endParaRPr lang="en-US"/>
          </a:p>
        </p:txBody>
      </p:sp>
      <p:sp>
        <p:nvSpPr>
          <p:cNvPr id="21" name="Text Placeholder 20"/>
          <p:cNvSpPr>
            <a:spLocks noGrp="1"/>
          </p:cNvSpPr>
          <p:nvPr>
            <p:ph type="body" sz="quarter" idx="96"/>
          </p:nvPr>
        </p:nvSpPr>
        <p:spPr>
          <a:xfrm>
            <a:off x="537894" y="8320469"/>
            <a:ext cx="6285508" cy="5526774"/>
          </a:xfrm>
        </p:spPr>
        <p:txBody>
          <a:bodyPr/>
          <a:lstStyle/>
          <a:p>
            <a:pPr algn="just" fontAlgn="base">
              <a:buFont typeface="Arial" pitchFamily="34" charset="0"/>
              <a:buChar char="•"/>
            </a:pPr>
            <a:r>
              <a:rPr lang="en-US" sz="1800" dirty="0" smtClean="0"/>
              <a:t> </a:t>
            </a:r>
            <a:r>
              <a:rPr lang="en-IN" sz="1800" dirty="0"/>
              <a:t>The main objective of IOT Air Monitoring System </a:t>
            </a:r>
            <a:r>
              <a:rPr lang="en-IN" sz="1800" dirty="0" smtClean="0"/>
              <a:t>is to </a:t>
            </a:r>
            <a:r>
              <a:rPr lang="en-IN" sz="1800" dirty="0"/>
              <a:t>check air quality and keep it under control for a better quality and healthy living for all</a:t>
            </a:r>
            <a:r>
              <a:rPr lang="en-IN" sz="1800" dirty="0" smtClean="0"/>
              <a:t>.</a:t>
            </a:r>
          </a:p>
          <a:p>
            <a:pPr algn="just" fontAlgn="base">
              <a:buFont typeface="Arial" pitchFamily="34" charset="0"/>
              <a:buChar char="•"/>
            </a:pPr>
            <a:r>
              <a:rPr lang="en-US" sz="1800" dirty="0" smtClean="0"/>
              <a:t>To enable swifter and immediate response by the authorities by providing a effective emergency alerting service in situation where the air quality is degrading.</a:t>
            </a:r>
          </a:p>
          <a:p>
            <a:pPr lvl="0" algn="just" fontAlgn="base">
              <a:buFont typeface="Arial" pitchFamily="34" charset="0"/>
              <a:buChar char="•"/>
            </a:pPr>
            <a:r>
              <a:rPr lang="en-US" sz="1800" dirty="0" smtClean="0"/>
              <a:t>To </a:t>
            </a:r>
            <a:r>
              <a:rPr lang="en-US" sz="1800" dirty="0" smtClean="0"/>
              <a:t>implement a practical system using Internet-of-Things(</a:t>
            </a:r>
            <a:r>
              <a:rPr lang="en-US" sz="1800" dirty="0" err="1" smtClean="0"/>
              <a:t>IoT</a:t>
            </a:r>
            <a:r>
              <a:rPr lang="en-US" sz="1800" dirty="0" smtClean="0"/>
              <a:t>) that ensures </a:t>
            </a:r>
            <a:r>
              <a:rPr lang="en-US" sz="1800" dirty="0" smtClean="0"/>
              <a:t>timely recording data regarding different pollution causing parameters.</a:t>
            </a:r>
          </a:p>
          <a:p>
            <a:pPr lvl="0" algn="just" fontAlgn="base">
              <a:buFont typeface="Arial" pitchFamily="34" charset="0"/>
              <a:buChar char="•"/>
            </a:pPr>
            <a:r>
              <a:rPr lang="en-IN" sz="1800" dirty="0" smtClean="0"/>
              <a:t>To </a:t>
            </a:r>
            <a:r>
              <a:rPr lang="en-IN" sz="1800" dirty="0"/>
              <a:t>allows the officials to monitor air pollution in different areas and act against it. And if system detects hazardous air quality it alerts authorities so they can take measures to control the issues. </a:t>
            </a:r>
            <a:endParaRPr lang="en-US" sz="1800" dirty="0" smtClean="0"/>
          </a:p>
          <a:p>
            <a:pPr algn="just" fontAlgn="base">
              <a:buFont typeface="Arial" pitchFamily="34" charset="0"/>
              <a:buChar char="•"/>
            </a:pPr>
            <a:r>
              <a:rPr lang="en-US" sz="1800" dirty="0" smtClean="0"/>
              <a:t>To understand and employ real world applications of concepts under Internet-of-Things (IoT) and make use of remote data accessing using cloud computing and </a:t>
            </a:r>
            <a:r>
              <a:rPr lang="en-US" sz="1800" dirty="0" smtClean="0"/>
              <a:t>real-time</a:t>
            </a:r>
            <a:endParaRPr lang="en-US" sz="1800" dirty="0" smtClean="0"/>
          </a:p>
          <a:p>
            <a:pPr lvl="0" algn="just" fontAlgn="base"/>
            <a:endParaRPr lang="en-US" sz="1800" dirty="0" smtClean="0"/>
          </a:p>
        </p:txBody>
      </p:sp>
      <p:sp>
        <p:nvSpPr>
          <p:cNvPr id="22" name="Text Placeholder 21"/>
          <p:cNvSpPr>
            <a:spLocks noGrp="1"/>
          </p:cNvSpPr>
          <p:nvPr>
            <p:ph type="body" sz="quarter" idx="107"/>
          </p:nvPr>
        </p:nvSpPr>
        <p:spPr/>
        <p:txBody>
          <a:bodyPr/>
          <a:lstStyle/>
          <a:p>
            <a:endParaRPr lang="en-US"/>
          </a:p>
        </p:txBody>
      </p:sp>
      <p:sp>
        <p:nvSpPr>
          <p:cNvPr id="23" name="Text Placeholder 22"/>
          <p:cNvSpPr>
            <a:spLocks noGrp="1"/>
          </p:cNvSpPr>
          <p:nvPr>
            <p:ph type="body" sz="quarter" idx="116"/>
          </p:nvPr>
        </p:nvSpPr>
        <p:spPr/>
        <p:txBody>
          <a:bodyPr/>
          <a:lstStyle/>
          <a:p>
            <a:endParaRPr lang="en-US"/>
          </a:p>
        </p:txBody>
      </p:sp>
      <p:sp>
        <p:nvSpPr>
          <p:cNvPr id="24" name="Text Placeholder 23"/>
          <p:cNvSpPr>
            <a:spLocks noGrp="1"/>
          </p:cNvSpPr>
          <p:nvPr>
            <p:ph type="body" sz="quarter" idx="117"/>
          </p:nvPr>
        </p:nvSpPr>
        <p:spPr/>
        <p:txBody>
          <a:bodyPr/>
          <a:lstStyle/>
          <a:p>
            <a:endParaRPr lang="en-US"/>
          </a:p>
        </p:txBody>
      </p:sp>
      <p:sp>
        <p:nvSpPr>
          <p:cNvPr id="25" name="Text Placeholder 24"/>
          <p:cNvSpPr>
            <a:spLocks noGrp="1"/>
          </p:cNvSpPr>
          <p:nvPr>
            <p:ph type="body" sz="quarter" idx="118"/>
          </p:nvPr>
        </p:nvSpPr>
        <p:spPr/>
        <p:txBody>
          <a:bodyPr/>
          <a:lstStyle/>
          <a:p>
            <a:endParaRPr lang="en-US"/>
          </a:p>
        </p:txBody>
      </p:sp>
      <p:sp>
        <p:nvSpPr>
          <p:cNvPr id="26" name="Text Placeholder 25"/>
          <p:cNvSpPr>
            <a:spLocks noGrp="1"/>
          </p:cNvSpPr>
          <p:nvPr>
            <p:ph type="body" sz="quarter" idx="119"/>
          </p:nvPr>
        </p:nvSpPr>
        <p:spPr/>
        <p:txBody>
          <a:bodyPr/>
          <a:lstStyle/>
          <a:p>
            <a:endParaRPr lang="en-US"/>
          </a:p>
        </p:txBody>
      </p:sp>
      <p:sp>
        <p:nvSpPr>
          <p:cNvPr id="27" name="Text Placeholder 26"/>
          <p:cNvSpPr>
            <a:spLocks noGrp="1"/>
          </p:cNvSpPr>
          <p:nvPr>
            <p:ph type="body" sz="quarter" idx="120"/>
          </p:nvPr>
        </p:nvSpPr>
        <p:spPr/>
        <p:txBody>
          <a:bodyPr/>
          <a:lstStyle/>
          <a:p>
            <a:endParaRPr lang="en-US"/>
          </a:p>
        </p:txBody>
      </p:sp>
      <p:sp>
        <p:nvSpPr>
          <p:cNvPr id="28" name="Text Placeholder 27"/>
          <p:cNvSpPr>
            <a:spLocks noGrp="1"/>
          </p:cNvSpPr>
          <p:nvPr>
            <p:ph type="body" sz="quarter" idx="121"/>
          </p:nvPr>
        </p:nvSpPr>
        <p:spPr/>
        <p:txBody>
          <a:bodyPr/>
          <a:lstStyle/>
          <a:p>
            <a:endParaRPr lang="en-US"/>
          </a:p>
        </p:txBody>
      </p:sp>
      <p:sp>
        <p:nvSpPr>
          <p:cNvPr id="29" name="Text Placeholder 28"/>
          <p:cNvSpPr>
            <a:spLocks noGrp="1"/>
          </p:cNvSpPr>
          <p:nvPr>
            <p:ph type="body" sz="quarter" idx="122"/>
          </p:nvPr>
        </p:nvSpPr>
        <p:spPr/>
        <p:txBody>
          <a:bodyPr/>
          <a:lstStyle/>
          <a:p>
            <a:endParaRPr lang="en-US"/>
          </a:p>
        </p:txBody>
      </p:sp>
      <p:sp>
        <p:nvSpPr>
          <p:cNvPr id="30" name="Text Placeholder 29"/>
          <p:cNvSpPr>
            <a:spLocks noGrp="1"/>
          </p:cNvSpPr>
          <p:nvPr>
            <p:ph type="body" sz="quarter" idx="123"/>
          </p:nvPr>
        </p:nvSpPr>
        <p:spPr/>
        <p:txBody>
          <a:bodyPr/>
          <a:lstStyle/>
          <a:p>
            <a:endParaRPr lang="en-US"/>
          </a:p>
        </p:txBody>
      </p:sp>
      <p:sp>
        <p:nvSpPr>
          <p:cNvPr id="31" name="Text Placeholder 30"/>
          <p:cNvSpPr>
            <a:spLocks noGrp="1"/>
          </p:cNvSpPr>
          <p:nvPr>
            <p:ph type="body" sz="quarter" idx="124"/>
          </p:nvPr>
        </p:nvSpPr>
        <p:spPr/>
        <p:txBody>
          <a:bodyPr/>
          <a:lstStyle/>
          <a:p>
            <a:endParaRPr lang="en-US"/>
          </a:p>
        </p:txBody>
      </p:sp>
      <p:sp>
        <p:nvSpPr>
          <p:cNvPr id="32" name="Text Placeholder 31"/>
          <p:cNvSpPr>
            <a:spLocks noGrp="1"/>
          </p:cNvSpPr>
          <p:nvPr>
            <p:ph type="body" sz="quarter" idx="125"/>
          </p:nvPr>
        </p:nvSpPr>
        <p:spPr/>
        <p:txBody>
          <a:bodyPr/>
          <a:lstStyle/>
          <a:p>
            <a:endParaRPr lang="en-US"/>
          </a:p>
        </p:txBody>
      </p:sp>
      <p:sp>
        <p:nvSpPr>
          <p:cNvPr id="33" name="Picture Placeholder 32"/>
          <p:cNvSpPr>
            <a:spLocks noGrp="1"/>
          </p:cNvSpPr>
          <p:nvPr>
            <p:ph type="pic" sz="quarter" idx="115"/>
          </p:nvPr>
        </p:nvSpPr>
        <p:spPr/>
      </p:sp>
      <p:sp>
        <p:nvSpPr>
          <p:cNvPr id="34" name="Picture Placeholder 33"/>
          <p:cNvSpPr>
            <a:spLocks noGrp="1"/>
          </p:cNvSpPr>
          <p:nvPr>
            <p:ph type="pic" sz="quarter" idx="126"/>
          </p:nvPr>
        </p:nvSpPr>
        <p:spPr/>
      </p:sp>
      <p:sp>
        <p:nvSpPr>
          <p:cNvPr id="35" name="Picture Placeholder 34"/>
          <p:cNvSpPr>
            <a:spLocks noGrp="1"/>
          </p:cNvSpPr>
          <p:nvPr>
            <p:ph type="pic" sz="quarter" idx="127"/>
          </p:nvPr>
        </p:nvSpPr>
        <p:spPr/>
      </p:sp>
      <p:sp>
        <p:nvSpPr>
          <p:cNvPr id="36" name="Picture Placeholder 35"/>
          <p:cNvSpPr>
            <a:spLocks noGrp="1"/>
          </p:cNvSpPr>
          <p:nvPr>
            <p:ph type="pic" sz="quarter" idx="128"/>
          </p:nvPr>
        </p:nvSpPr>
        <p:spPr/>
      </p:sp>
      <p:sp>
        <p:nvSpPr>
          <p:cNvPr id="37" name="Picture Placeholder 36"/>
          <p:cNvSpPr>
            <a:spLocks noGrp="1"/>
          </p:cNvSpPr>
          <p:nvPr>
            <p:ph type="pic" sz="quarter" idx="129"/>
          </p:nvPr>
        </p:nvSpPr>
        <p:spPr/>
      </p:sp>
      <p:sp>
        <p:nvSpPr>
          <p:cNvPr id="38" name="Picture Placeholder 37"/>
          <p:cNvSpPr>
            <a:spLocks noGrp="1"/>
          </p:cNvSpPr>
          <p:nvPr>
            <p:ph type="pic" sz="quarter" idx="130"/>
          </p:nvPr>
        </p:nvSpPr>
        <p:spPr/>
      </p:sp>
      <p:sp>
        <p:nvSpPr>
          <p:cNvPr id="39" name="Picture Placeholder 38"/>
          <p:cNvSpPr>
            <a:spLocks noGrp="1"/>
          </p:cNvSpPr>
          <p:nvPr>
            <p:ph type="pic" sz="quarter" idx="131"/>
          </p:nvPr>
        </p:nvSpPr>
        <p:spPr/>
      </p:sp>
      <p:sp>
        <p:nvSpPr>
          <p:cNvPr id="40" name="Picture Placeholder 39"/>
          <p:cNvSpPr>
            <a:spLocks noGrp="1"/>
          </p:cNvSpPr>
          <p:nvPr>
            <p:ph type="pic" sz="quarter" idx="132"/>
          </p:nvPr>
        </p:nvSpPr>
        <p:spPr/>
      </p:sp>
      <p:sp>
        <p:nvSpPr>
          <p:cNvPr id="41" name="Picture Placeholder 40"/>
          <p:cNvSpPr>
            <a:spLocks noGrp="1"/>
          </p:cNvSpPr>
          <p:nvPr>
            <p:ph type="pic" sz="quarter" idx="133"/>
          </p:nvPr>
        </p:nvSpPr>
        <p:spPr/>
      </p:sp>
      <p:sp>
        <p:nvSpPr>
          <p:cNvPr id="42" name="Picture Placeholder 41"/>
          <p:cNvSpPr>
            <a:spLocks noGrp="1"/>
          </p:cNvSpPr>
          <p:nvPr>
            <p:ph type="pic" sz="quarter" idx="134"/>
          </p:nvPr>
        </p:nvSpPr>
        <p:spPr/>
      </p:sp>
      <p:sp>
        <p:nvSpPr>
          <p:cNvPr id="43" name="Picture Placeholder 42"/>
          <p:cNvSpPr>
            <a:spLocks noGrp="1"/>
          </p:cNvSpPr>
          <p:nvPr>
            <p:ph type="pic" sz="quarter" idx="135"/>
          </p:nvPr>
        </p:nvSpPr>
        <p:spPr/>
      </p:sp>
      <p:sp>
        <p:nvSpPr>
          <p:cNvPr id="44" name="Text Placeholder 43"/>
          <p:cNvSpPr>
            <a:spLocks noGrp="1"/>
          </p:cNvSpPr>
          <p:nvPr>
            <p:ph type="body" sz="quarter" idx="136"/>
          </p:nvPr>
        </p:nvSpPr>
        <p:spPr/>
        <p:txBody>
          <a:bodyPr/>
          <a:lstStyle/>
          <a:p>
            <a:endParaRPr lang="en-US"/>
          </a:p>
        </p:txBody>
      </p:sp>
      <p:sp>
        <p:nvSpPr>
          <p:cNvPr id="45" name="Text Placeholder 44"/>
          <p:cNvSpPr>
            <a:spLocks noGrp="1"/>
          </p:cNvSpPr>
          <p:nvPr>
            <p:ph type="body" sz="quarter" idx="137"/>
          </p:nvPr>
        </p:nvSpPr>
        <p:spPr/>
        <p:txBody>
          <a:bodyPr/>
          <a:lstStyle/>
          <a:p>
            <a:endParaRPr lang="en-US"/>
          </a:p>
        </p:txBody>
      </p:sp>
      <p:sp>
        <p:nvSpPr>
          <p:cNvPr id="46" name="Text Placeholder 45"/>
          <p:cNvSpPr>
            <a:spLocks noGrp="1"/>
          </p:cNvSpPr>
          <p:nvPr>
            <p:ph type="body" sz="quarter" idx="138"/>
          </p:nvPr>
        </p:nvSpPr>
        <p:spPr/>
        <p:txBody>
          <a:bodyPr/>
          <a:lstStyle/>
          <a:p>
            <a:endParaRPr lang="en-US"/>
          </a:p>
        </p:txBody>
      </p:sp>
      <p:sp>
        <p:nvSpPr>
          <p:cNvPr id="47" name="Text Placeholder 46"/>
          <p:cNvSpPr>
            <a:spLocks noGrp="1"/>
          </p:cNvSpPr>
          <p:nvPr>
            <p:ph type="body" sz="quarter" idx="139"/>
          </p:nvPr>
        </p:nvSpPr>
        <p:spPr/>
        <p:txBody>
          <a:bodyPr/>
          <a:lstStyle/>
          <a:p>
            <a:endParaRPr lang="en-US"/>
          </a:p>
        </p:txBody>
      </p:sp>
      <p:sp>
        <p:nvSpPr>
          <p:cNvPr id="48" name="Text Placeholder 47"/>
          <p:cNvSpPr>
            <a:spLocks noGrp="1"/>
          </p:cNvSpPr>
          <p:nvPr>
            <p:ph type="body" sz="quarter" idx="140"/>
          </p:nvPr>
        </p:nvSpPr>
        <p:spPr/>
        <p:txBody>
          <a:bodyPr/>
          <a:lstStyle/>
          <a:p>
            <a:endParaRPr lang="en-US"/>
          </a:p>
        </p:txBody>
      </p:sp>
      <p:sp>
        <p:nvSpPr>
          <p:cNvPr id="49" name="Text Placeholder 48"/>
          <p:cNvSpPr>
            <a:spLocks noGrp="1"/>
          </p:cNvSpPr>
          <p:nvPr>
            <p:ph type="body" sz="quarter" idx="141"/>
          </p:nvPr>
        </p:nvSpPr>
        <p:spPr/>
        <p:txBody>
          <a:bodyPr/>
          <a:lstStyle/>
          <a:p>
            <a:endParaRPr lang="en-US"/>
          </a:p>
        </p:txBody>
      </p:sp>
      <p:sp>
        <p:nvSpPr>
          <p:cNvPr id="50" name="Text Placeholder 49"/>
          <p:cNvSpPr>
            <a:spLocks noGrp="1"/>
          </p:cNvSpPr>
          <p:nvPr>
            <p:ph type="body" sz="quarter" idx="142"/>
          </p:nvPr>
        </p:nvSpPr>
        <p:spPr/>
        <p:txBody>
          <a:bodyPr/>
          <a:lstStyle/>
          <a:p>
            <a:endParaRPr lang="en-US"/>
          </a:p>
        </p:txBody>
      </p:sp>
      <p:sp>
        <p:nvSpPr>
          <p:cNvPr id="51" name="Text Placeholder 50"/>
          <p:cNvSpPr>
            <a:spLocks noGrp="1"/>
          </p:cNvSpPr>
          <p:nvPr>
            <p:ph type="body" sz="quarter" idx="143"/>
          </p:nvPr>
        </p:nvSpPr>
        <p:spPr/>
        <p:txBody>
          <a:bodyPr/>
          <a:lstStyle/>
          <a:p>
            <a:endParaRPr lang="en-US"/>
          </a:p>
        </p:txBody>
      </p:sp>
      <p:sp>
        <p:nvSpPr>
          <p:cNvPr id="52" name="Text Placeholder 51"/>
          <p:cNvSpPr>
            <a:spLocks noGrp="1"/>
          </p:cNvSpPr>
          <p:nvPr>
            <p:ph type="body" sz="quarter" idx="144"/>
          </p:nvPr>
        </p:nvSpPr>
        <p:spPr/>
        <p:txBody>
          <a:bodyPr/>
          <a:lstStyle/>
          <a:p>
            <a:endParaRPr lang="en-US"/>
          </a:p>
        </p:txBody>
      </p:sp>
      <p:sp>
        <p:nvSpPr>
          <p:cNvPr id="53" name="Text Placeholder 52"/>
          <p:cNvSpPr>
            <a:spLocks noGrp="1"/>
          </p:cNvSpPr>
          <p:nvPr>
            <p:ph type="body" sz="quarter" idx="145"/>
          </p:nvPr>
        </p:nvSpPr>
        <p:spPr/>
        <p:txBody>
          <a:bodyPr/>
          <a:lstStyle/>
          <a:p>
            <a:endParaRPr lang="en-US"/>
          </a:p>
        </p:txBody>
      </p:sp>
      <p:sp>
        <p:nvSpPr>
          <p:cNvPr id="54" name="Text Placeholder 53"/>
          <p:cNvSpPr>
            <a:spLocks noGrp="1"/>
          </p:cNvSpPr>
          <p:nvPr>
            <p:ph type="body" sz="quarter" idx="146"/>
          </p:nvPr>
        </p:nvSpPr>
        <p:spPr/>
        <p:txBody>
          <a:bodyPr/>
          <a:lstStyle/>
          <a:p>
            <a:endParaRPr lang="en-US"/>
          </a:p>
        </p:txBody>
      </p:sp>
      <p:sp>
        <p:nvSpPr>
          <p:cNvPr id="55" name="Text Placeholder 54"/>
          <p:cNvSpPr>
            <a:spLocks noGrp="1"/>
          </p:cNvSpPr>
          <p:nvPr>
            <p:ph type="body" sz="quarter" idx="147"/>
          </p:nvPr>
        </p:nvSpPr>
        <p:spPr/>
        <p:txBody>
          <a:bodyPr/>
          <a:lstStyle/>
          <a:p>
            <a:endParaRPr lang="en-US"/>
          </a:p>
        </p:txBody>
      </p:sp>
      <p:sp>
        <p:nvSpPr>
          <p:cNvPr id="56" name="Text Placeholder 55"/>
          <p:cNvSpPr>
            <a:spLocks noGrp="1"/>
          </p:cNvSpPr>
          <p:nvPr>
            <p:ph type="body" sz="quarter" idx="148"/>
          </p:nvPr>
        </p:nvSpPr>
        <p:spPr/>
        <p:txBody>
          <a:bodyPr/>
          <a:lstStyle/>
          <a:p>
            <a:endParaRPr lang="en-US"/>
          </a:p>
        </p:txBody>
      </p:sp>
      <p:sp>
        <p:nvSpPr>
          <p:cNvPr id="57" name="Text Placeholder 56"/>
          <p:cNvSpPr>
            <a:spLocks noGrp="1"/>
          </p:cNvSpPr>
          <p:nvPr>
            <p:ph type="body" sz="quarter" idx="149"/>
          </p:nvPr>
        </p:nvSpPr>
        <p:spPr/>
        <p:txBody>
          <a:bodyPr/>
          <a:lstStyle/>
          <a:p>
            <a:endParaRPr lang="en-US"/>
          </a:p>
        </p:txBody>
      </p:sp>
      <p:sp>
        <p:nvSpPr>
          <p:cNvPr id="59" name="Text Placeholder 8"/>
          <p:cNvSpPr txBox="1">
            <a:spLocks/>
          </p:cNvSpPr>
          <p:nvPr/>
        </p:nvSpPr>
        <p:spPr>
          <a:xfrm>
            <a:off x="576462" y="13617765"/>
            <a:ext cx="6281539" cy="428684"/>
          </a:xfrm>
          <a:prstGeom prst="rect">
            <a:avLst/>
          </a:prstGeom>
          <a:solidFill>
            <a:schemeClr val="accent5">
              <a:lumMod val="50000"/>
            </a:schemeClr>
          </a:solidFill>
        </p:spPr>
        <p:txBody>
          <a:bodyPr wrap="square" lIns="52249" tIns="52249" rIns="52249" bIns="52249" anchor="ctr" anchorCtr="0">
            <a:spAutoFit/>
          </a:bodyPr>
          <a:lstStyle/>
          <a:p>
            <a:pPr marL="940479" marR="0" lvl="0" indent="-940479" algn="ctr" defTabSz="2507943" rtl="0" eaLnBrk="1" fontAlgn="auto" latinLnBrk="0" hangingPunct="1">
              <a:lnSpc>
                <a:spcPct val="100000"/>
              </a:lnSpc>
              <a:spcBef>
                <a:spcPct val="20000"/>
              </a:spcBef>
              <a:spcAft>
                <a:spcPts val="0"/>
              </a:spcAft>
              <a:buClrTx/>
              <a:buSzTx/>
              <a:buFont typeface="Arial" pitchFamily="34" charset="0"/>
              <a:buNone/>
              <a:tabLst/>
              <a:defRPr/>
            </a:pPr>
            <a:r>
              <a:rPr kumimoji="0" lang="en-US" sz="2100" b="1" i="0" u="none" strike="noStrike" kern="1200" cap="none" spc="0" normalizeH="0" baseline="0" noProof="0" dirty="0" smtClean="0">
                <a:ln>
                  <a:noFill/>
                </a:ln>
                <a:solidFill>
                  <a:schemeClr val="bg1"/>
                </a:solidFill>
                <a:effectLst/>
                <a:uLnTx/>
                <a:uFillTx/>
                <a:latin typeface="+mn-lt"/>
                <a:ea typeface="+mn-ea"/>
                <a:cs typeface="+mn-cs"/>
              </a:rPr>
              <a:t>INTRODUCTION</a:t>
            </a:r>
            <a:endParaRPr kumimoji="0" lang="en-US" sz="2100" b="1" i="0" u="none" strike="noStrike" kern="1200" cap="none" spc="0" normalizeH="0" baseline="0" noProof="0" dirty="0">
              <a:ln>
                <a:noFill/>
              </a:ln>
              <a:solidFill>
                <a:schemeClr val="bg1"/>
              </a:solidFill>
              <a:effectLst/>
              <a:uLnTx/>
              <a:uFillTx/>
              <a:latin typeface="+mn-lt"/>
              <a:ea typeface="+mn-ea"/>
              <a:cs typeface="+mn-cs"/>
            </a:endParaRPr>
          </a:p>
        </p:txBody>
      </p:sp>
      <p:sp>
        <p:nvSpPr>
          <p:cNvPr id="62" name="TextBox 61"/>
          <p:cNvSpPr txBox="1"/>
          <p:nvPr/>
        </p:nvSpPr>
        <p:spPr>
          <a:xfrm>
            <a:off x="537894" y="14046449"/>
            <a:ext cx="6266224" cy="4801314"/>
          </a:xfrm>
          <a:prstGeom prst="rect">
            <a:avLst/>
          </a:prstGeom>
          <a:noFill/>
        </p:spPr>
        <p:txBody>
          <a:bodyPr wrap="square" rtlCol="0">
            <a:spAutoFit/>
          </a:bodyPr>
          <a:lstStyle/>
          <a:p>
            <a:pPr algn="just"/>
            <a:r>
              <a:rPr lang="x-none" sz="1800" dirty="0" smtClean="0">
                <a:latin typeface="Trebuchet MS" pitchFamily="34" charset="0"/>
              </a:rPr>
              <a:t>Air </a:t>
            </a:r>
            <a:r>
              <a:rPr lang="x-none" sz="1800" dirty="0">
                <a:latin typeface="Trebuchet MS" pitchFamily="34" charset="0"/>
              </a:rPr>
              <a:t>pollution is both an environmental and a social problem, as it leads to adverse effects on human health, ecosystems and the </a:t>
            </a:r>
            <a:r>
              <a:rPr lang="x-none" sz="1800" dirty="0" smtClean="0">
                <a:latin typeface="Trebuchet MS" pitchFamily="34" charset="0"/>
              </a:rPr>
              <a:t>The </a:t>
            </a:r>
            <a:r>
              <a:rPr lang="x-none" sz="1800" dirty="0">
                <a:latin typeface="Trebuchet MS" pitchFamily="34" charset="0"/>
              </a:rPr>
              <a:t>use of multi</a:t>
            </a:r>
            <a:r>
              <a:rPr lang="en-IN" sz="1800" dirty="0" err="1">
                <a:latin typeface="Trebuchet MS" pitchFamily="34" charset="0"/>
              </a:rPr>
              <a:t>ple</a:t>
            </a:r>
            <a:r>
              <a:rPr lang="en-IN" sz="1800" dirty="0">
                <a:latin typeface="Trebuchet MS" pitchFamily="34" charset="0"/>
              </a:rPr>
              <a:t> </a:t>
            </a:r>
            <a:r>
              <a:rPr lang="x-none" sz="1800" dirty="0">
                <a:latin typeface="Trebuchet MS" pitchFamily="34" charset="0"/>
              </a:rPr>
              <a:t>parameter</a:t>
            </a:r>
            <a:r>
              <a:rPr lang="en-IN" sz="1800" dirty="0">
                <a:latin typeface="Trebuchet MS" pitchFamily="34" charset="0"/>
              </a:rPr>
              <a:t>s for</a:t>
            </a:r>
            <a:r>
              <a:rPr lang="x-none" sz="1800" dirty="0">
                <a:latin typeface="Trebuchet MS" pitchFamily="34" charset="0"/>
              </a:rPr>
              <a:t> air quality monitoring makes it possible to do a detailed level analysis of major pollutants and their </a:t>
            </a:r>
            <a:r>
              <a:rPr lang="x-none" sz="1800" dirty="0" smtClean="0">
                <a:latin typeface="Trebuchet MS" pitchFamily="34" charset="0"/>
              </a:rPr>
              <a:t>sources</a:t>
            </a:r>
            <a:r>
              <a:rPr lang="en-IN" sz="1800" dirty="0" smtClean="0">
                <a:latin typeface="Trebuchet MS" pitchFamily="34" charset="0"/>
              </a:rPr>
              <a:t>.</a:t>
            </a:r>
            <a:r>
              <a:rPr lang="x-none" sz="1800" dirty="0" smtClean="0">
                <a:latin typeface="Trebuchet MS" pitchFamily="34" charset="0"/>
              </a:rPr>
              <a:t> </a:t>
            </a:r>
            <a:r>
              <a:rPr lang="x-none" sz="1800" dirty="0">
                <a:latin typeface="Trebuchet MS" pitchFamily="34" charset="0"/>
              </a:rPr>
              <a:t>This project is an exploration of the possibilities of use of this technology in a rapidly changing world where environmental health is becoming a serious threat. </a:t>
            </a:r>
            <a:r>
              <a:rPr lang="x-none" sz="1800" dirty="0">
                <a:latin typeface="Trebuchet MS" pitchFamily="34" charset="0"/>
              </a:rPr>
              <a:t>Using Arduino, data is collected and sen</a:t>
            </a:r>
            <a:r>
              <a:rPr lang="en-IN" sz="1800" dirty="0">
                <a:latin typeface="Trebuchet MS" pitchFamily="34" charset="0"/>
              </a:rPr>
              <a:t>t</a:t>
            </a:r>
            <a:r>
              <a:rPr lang="x-none" sz="1800" dirty="0">
                <a:latin typeface="Trebuchet MS" pitchFamily="34" charset="0"/>
              </a:rPr>
              <a:t> to database and required  work is implemented on the data gathered. A few sensors are also used such as temperature and humidity sensors and a few gas sensors to monitor changes.  In this IOT project, we can monitor the pollution level from anywhere using your computer or mobile. We can install this system anywhere and </a:t>
            </a:r>
            <a:r>
              <a:rPr lang="en-IN" sz="1800" dirty="0">
                <a:latin typeface="Trebuchet MS" pitchFamily="34" charset="0"/>
              </a:rPr>
              <a:t>it </a:t>
            </a:r>
            <a:r>
              <a:rPr lang="x-none" sz="1800" dirty="0">
                <a:latin typeface="Trebuchet MS" pitchFamily="34" charset="0"/>
              </a:rPr>
              <a:t>can also </a:t>
            </a:r>
            <a:r>
              <a:rPr lang="en-IN" sz="1800" dirty="0">
                <a:latin typeface="Trebuchet MS" pitchFamily="34" charset="0"/>
              </a:rPr>
              <a:t>provide a notification  </a:t>
            </a:r>
            <a:r>
              <a:rPr lang="x-none" sz="1800" dirty="0">
                <a:latin typeface="Trebuchet MS" pitchFamily="34" charset="0"/>
              </a:rPr>
              <a:t>when </a:t>
            </a:r>
            <a:r>
              <a:rPr lang="en-IN" sz="1800" dirty="0">
                <a:latin typeface="Trebuchet MS" pitchFamily="34" charset="0"/>
              </a:rPr>
              <a:t>air quality</a:t>
            </a:r>
            <a:r>
              <a:rPr lang="x-none" sz="1800" dirty="0">
                <a:latin typeface="Trebuchet MS" pitchFamily="34" charset="0"/>
              </a:rPr>
              <a:t> goes beyond some level.</a:t>
            </a:r>
            <a:endParaRPr lang="en-IN" sz="1800" dirty="0">
              <a:latin typeface="Trebuchet MS" pitchFamily="34" charset="0"/>
            </a:endParaRPr>
          </a:p>
          <a:p>
            <a:pPr algn="just"/>
            <a:endParaRPr lang="en-AU" sz="1800" dirty="0">
              <a:latin typeface="Trebuchet MS" pitchFamily="34" charset="0"/>
            </a:endParaRPr>
          </a:p>
        </p:txBody>
      </p:sp>
      <p:pic>
        <p:nvPicPr>
          <p:cNvPr id="1031" name="Picture 7" descr="C:\Users\PC3\Desktop\download.jpg"/>
          <p:cNvPicPr>
            <a:picLocks noChangeAspect="1" noChangeArrowheads="1"/>
          </p:cNvPicPr>
          <p:nvPr/>
        </p:nvPicPr>
        <p:blipFill rotWithShape="1">
          <a:blip r:embed="rId4"/>
          <a:srcRect l="-10483" t="-8248" r="-7972" b="-11781"/>
          <a:stretch/>
        </p:blipFill>
        <p:spPr bwMode="auto">
          <a:xfrm>
            <a:off x="23578457" y="228600"/>
            <a:ext cx="3722914" cy="2351314"/>
          </a:xfrm>
          <a:prstGeom prst="rect">
            <a:avLst/>
          </a:prstGeom>
          <a:ln>
            <a:noFill/>
          </a:ln>
          <a:effectLst>
            <a:outerShdw blurRad="292100" dist="139700" dir="2700000" algn="tl" rotWithShape="0">
              <a:srgbClr val="333333">
                <a:alpha val="65000"/>
              </a:srgbClr>
            </a:outerShdw>
          </a:effectLst>
        </p:spPr>
      </p:pic>
      <p:pic>
        <p:nvPicPr>
          <p:cNvPr id="76" name="Picture 75"/>
          <p:cNvPicPr/>
          <p:nvPr/>
        </p:nvPicPr>
        <p:blipFill>
          <a:blip r:embed="rId5"/>
          <a:stretch>
            <a:fillRect/>
          </a:stretch>
        </p:blipFill>
        <p:spPr>
          <a:xfrm>
            <a:off x="14226312" y="10698171"/>
            <a:ext cx="5719038" cy="3070991"/>
          </a:xfrm>
          <a:prstGeom prst="rect">
            <a:avLst/>
          </a:prstGeom>
          <a:ln>
            <a:solidFill>
              <a:schemeClr val="tx1"/>
            </a:solidFill>
          </a:ln>
        </p:spPr>
      </p:pic>
      <p:pic>
        <p:nvPicPr>
          <p:cNvPr id="77" name="Picture 76"/>
          <p:cNvPicPr/>
          <p:nvPr/>
        </p:nvPicPr>
        <p:blipFill rotWithShape="1">
          <a:blip r:embed="rId6">
            <a:extLst>
              <a:ext uri="{28A0092B-C50C-407E-A947-70E740481C1C}">
                <a14:useLocalDpi xmlns:a14="http://schemas.microsoft.com/office/drawing/2010/main" val="0"/>
              </a:ext>
            </a:extLst>
          </a:blip>
          <a:srcRect l="28584" t="26407" r="51520" b="49397"/>
          <a:stretch/>
        </p:blipFill>
        <p:spPr bwMode="auto">
          <a:xfrm>
            <a:off x="8205240" y="11408759"/>
            <a:ext cx="4137888" cy="2940298"/>
          </a:xfrm>
          <a:prstGeom prst="rect">
            <a:avLst/>
          </a:prstGeom>
          <a:noFill/>
          <a:ln>
            <a:solidFill>
              <a:schemeClr val="bg1"/>
            </a:solidFill>
          </a:ln>
          <a:extLst>
            <a:ext uri="{53640926-AAD7-44D8-BBD7-CCE9431645EC}">
              <a14:shadowObscured xmlns:a14="http://schemas.microsoft.com/office/drawing/2010/main"/>
            </a:ext>
          </a:extLst>
        </p:spPr>
      </p:pic>
      <p:pic>
        <p:nvPicPr>
          <p:cNvPr id="78" name="Picture 77"/>
          <p:cNvPicPr/>
          <p:nvPr/>
        </p:nvPicPr>
        <p:blipFill>
          <a:blip r:embed="rId7" cstate="print">
            <a:extLst>
              <a:ext uri="{28A0092B-C50C-407E-A947-70E740481C1C}">
                <a14:useLocalDpi xmlns:a14="http://schemas.microsoft.com/office/drawing/2010/main" val="0"/>
              </a:ext>
            </a:extLst>
          </a:blip>
          <a:stretch>
            <a:fillRect/>
          </a:stretch>
        </p:blipFill>
        <p:spPr>
          <a:xfrm>
            <a:off x="8926196" y="15055126"/>
            <a:ext cx="2912110" cy="2184400"/>
          </a:xfrm>
          <a:prstGeom prst="rect">
            <a:avLst/>
          </a:prstGeom>
          <a:ln>
            <a:solidFill>
              <a:schemeClr val="bg1"/>
            </a:solidFill>
          </a:ln>
        </p:spPr>
      </p:pic>
      <p:sp>
        <p:nvSpPr>
          <p:cNvPr id="64" name="Rectangle 63"/>
          <p:cNvSpPr/>
          <p:nvPr/>
        </p:nvSpPr>
        <p:spPr>
          <a:xfrm>
            <a:off x="8292692" y="14497253"/>
            <a:ext cx="5780250" cy="400110"/>
          </a:xfrm>
          <a:prstGeom prst="rect">
            <a:avLst/>
          </a:prstGeom>
        </p:spPr>
        <p:txBody>
          <a:bodyPr wrap="square">
            <a:spAutoFit/>
          </a:bodyPr>
          <a:lstStyle/>
          <a:p>
            <a:r>
              <a:rPr lang="en-US" sz="2000" dirty="0">
                <a:latin typeface="Times New Roman" panose="02020603050405020304" pitchFamily="18" charset="0"/>
                <a:ea typeface="SimSun" panose="02010600030101010101" pitchFamily="2" charset="-122"/>
              </a:rPr>
              <a:t>Circuit Connection of the components</a:t>
            </a:r>
            <a:endParaRPr lang="en-IN" sz="2000" dirty="0"/>
          </a:p>
        </p:txBody>
      </p:sp>
      <p:sp>
        <p:nvSpPr>
          <p:cNvPr id="65" name="Rectangle 64"/>
          <p:cNvSpPr/>
          <p:nvPr/>
        </p:nvSpPr>
        <p:spPr>
          <a:xfrm>
            <a:off x="7871176" y="17263020"/>
            <a:ext cx="6623281" cy="400110"/>
          </a:xfrm>
          <a:prstGeom prst="rect">
            <a:avLst/>
          </a:prstGeom>
        </p:spPr>
        <p:txBody>
          <a:bodyPr wrap="square">
            <a:spAutoFit/>
          </a:bodyPr>
          <a:lstStyle/>
          <a:p>
            <a:r>
              <a:rPr lang="en-US" sz="2000" dirty="0">
                <a:latin typeface="Times New Roman" panose="02020603050405020304" pitchFamily="18" charset="0"/>
                <a:ea typeface="SimSun" panose="02010600030101010101" pitchFamily="2" charset="-122"/>
              </a:rPr>
              <a:t>Circuit Connection of  Arduino and node MCU</a:t>
            </a:r>
            <a:endParaRPr lang="en-IN" sz="2000" dirty="0"/>
          </a:p>
        </p:txBody>
      </p:sp>
      <p:pic>
        <p:nvPicPr>
          <p:cNvPr id="79" name="Picture 78" descr="C:\Users\SOHAM\Downloads\IMG-20190227-WA0021.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751202" y="14129991"/>
            <a:ext cx="4667484" cy="3533139"/>
          </a:xfrm>
          <a:prstGeom prst="rect">
            <a:avLst/>
          </a:prstGeom>
          <a:noFill/>
          <a:ln>
            <a:solidFill>
              <a:schemeClr val="tx1"/>
            </a:solidFill>
          </a:ln>
        </p:spPr>
      </p:pic>
    </p:spTree>
    <p:extLst>
      <p:ext uri="{BB962C8B-B14F-4D97-AF65-F5344CB8AC3E}">
        <p14:creationId xmlns:p14="http://schemas.microsoft.com/office/powerpoint/2010/main" val="361140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42x60-Template-V2b">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PosterPresentations.com-42x60-Template-V2b</Template>
  <TotalTime>782</TotalTime>
  <Words>1203</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SimSun</vt:lpstr>
      <vt:lpstr>Arial</vt:lpstr>
      <vt:lpstr>Calibri</vt:lpstr>
      <vt:lpstr>Times New Roman</vt:lpstr>
      <vt:lpstr>Trebuchet MS</vt:lpstr>
      <vt:lpstr>PosterPresentations.com-42x60-Template-V2b</vt:lpstr>
      <vt:lpstr>1_Classic 3 Columns</vt:lpstr>
      <vt:lpstr>Classic - Wide Center</vt:lpstr>
      <vt:lpstr>Right Highlight</vt:lpstr>
      <vt:lpstr>AIR QUALITY MONITORING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SOHAM</cp:lastModifiedBy>
  <cp:revision>107</cp:revision>
  <dcterms:created xsi:type="dcterms:W3CDTF">2011-04-21T17:23:17Z</dcterms:created>
  <dcterms:modified xsi:type="dcterms:W3CDTF">2019-02-27T20:41:01Z</dcterms:modified>
</cp:coreProperties>
</file>