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30A8-9417-4A1F-B714-5AB403E7A6EB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C3E5-166E-4974-8284-EADB1DE86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r="5629"/>
          <a:stretch/>
        </p:blipFill>
        <p:spPr>
          <a:xfrm>
            <a:off x="0" y="0"/>
            <a:ext cx="4167051" cy="3089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6433" y="3089907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Sphere function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1" y="97081"/>
            <a:ext cx="3857649" cy="25995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84389" y="3085703"/>
            <a:ext cx="28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Cigar or Bent Cigar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18" y="194165"/>
            <a:ext cx="3845082" cy="24053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93766" y="3085703"/>
            <a:ext cx="385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Rotated Hyper-ellipsoid (RHE) function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2" y="3631474"/>
            <a:ext cx="3811036" cy="28582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16433" y="647732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Discus function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02" y="3953662"/>
            <a:ext cx="3819011" cy="25360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73186" y="6477320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Zettl</a:t>
            </a:r>
            <a:r>
              <a:rPr lang="en-IN" dirty="0">
                <a:solidFill>
                  <a:srgbClr val="FF0000"/>
                </a:solidFill>
              </a:rPr>
              <a:t> function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311" y="3953662"/>
            <a:ext cx="3635689" cy="25236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0569" y="647732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Leon function</a:t>
            </a:r>
          </a:p>
        </p:txBody>
      </p:sp>
    </p:spTree>
    <p:extLst>
      <p:ext uri="{BB962C8B-B14F-4D97-AF65-F5344CB8AC3E}">
        <p14:creationId xmlns:p14="http://schemas.microsoft.com/office/powerpoint/2010/main" val="55661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6433" y="308990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Esom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" y="114711"/>
            <a:ext cx="4132217" cy="2975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737" y="264013"/>
            <a:ext cx="3626263" cy="2512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15" y="114711"/>
            <a:ext cx="3772009" cy="28113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00307" y="3089907"/>
            <a:ext cx="23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Schwefel</a:t>
            </a:r>
            <a:r>
              <a:rPr lang="en-IN" dirty="0">
                <a:solidFill>
                  <a:srgbClr val="FF0000"/>
                </a:solidFill>
              </a:rPr>
              <a:t> 1.2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6812" y="3089907"/>
            <a:ext cx="23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Schwefel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2.2 </a:t>
            </a:r>
            <a:r>
              <a:rPr lang="en-IN" dirty="0">
                <a:solidFill>
                  <a:srgbClr val="FF0000"/>
                </a:solidFill>
              </a:rPr>
              <a:t>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r="8278"/>
          <a:stretch/>
        </p:blipFill>
        <p:spPr>
          <a:xfrm>
            <a:off x="-1" y="3788230"/>
            <a:ext cx="4149633" cy="264620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3890" y="6351890"/>
            <a:ext cx="226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Rastrigin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function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32" y="3623066"/>
            <a:ext cx="3558774" cy="262647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04537" y="6351890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Schwefel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2.26 </a:t>
            </a:r>
            <a:r>
              <a:rPr lang="en-IN" dirty="0">
                <a:solidFill>
                  <a:srgbClr val="FF0000"/>
                </a:solidFill>
              </a:rPr>
              <a:t>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95" y="3410384"/>
            <a:ext cx="4032068" cy="30240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95133" y="6351890"/>
            <a:ext cx="293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Styblinski</a:t>
            </a:r>
            <a:r>
              <a:rPr lang="en-IN" dirty="0">
                <a:solidFill>
                  <a:srgbClr val="FF0000"/>
                </a:solidFill>
              </a:rPr>
              <a:t>-Tang (ST) function</a:t>
            </a:r>
          </a:p>
        </p:txBody>
      </p:sp>
    </p:spTree>
    <p:extLst>
      <p:ext uri="{BB962C8B-B14F-4D97-AF65-F5344CB8AC3E}">
        <p14:creationId xmlns:p14="http://schemas.microsoft.com/office/powerpoint/2010/main" val="231030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25269" y="3105153"/>
            <a:ext cx="211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Schaffer F2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0204" cy="3105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4" y="97878"/>
            <a:ext cx="3874090" cy="29093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3907" y="3101344"/>
            <a:ext cx="211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Schaffer </a:t>
            </a:r>
            <a:r>
              <a:rPr lang="en-IN" dirty="0" smtClean="0">
                <a:solidFill>
                  <a:srgbClr val="FF0000"/>
                </a:solidFill>
              </a:rPr>
              <a:t>F6 </a:t>
            </a:r>
            <a:r>
              <a:rPr lang="en-IN" dirty="0">
                <a:solidFill>
                  <a:srgbClr val="FF0000"/>
                </a:solidFill>
              </a:rPr>
              <a:t>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94" y="34623"/>
            <a:ext cx="4052682" cy="30359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81430" y="3105152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Bird </a:t>
            </a:r>
            <a:r>
              <a:rPr lang="en-IN" dirty="0">
                <a:solidFill>
                  <a:srgbClr val="FF0000"/>
                </a:solidFill>
              </a:rPr>
              <a:t>function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13" y="3564746"/>
            <a:ext cx="3905278" cy="28757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45900" y="6440451"/>
            <a:ext cx="21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Rosenbrock</a:t>
            </a:r>
            <a:r>
              <a:rPr lang="en-IN" dirty="0">
                <a:solidFill>
                  <a:srgbClr val="FF0000"/>
                </a:solidFill>
              </a:rPr>
              <a:t> function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78" y="3835449"/>
            <a:ext cx="3348637" cy="2605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96057" y="6421270"/>
            <a:ext cx="19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Griewank</a:t>
            </a:r>
            <a:r>
              <a:rPr lang="en-IN" dirty="0">
                <a:solidFill>
                  <a:srgbClr val="FF0000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0489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Chattopadhyay, Soham</dc:creator>
  <cp:lastModifiedBy>Chattopadhyay, Soham</cp:lastModifiedBy>
  <cp:revision>25</cp:revision>
  <dcterms:created xsi:type="dcterms:W3CDTF">2021-11-16T04:23:05Z</dcterms:created>
  <dcterms:modified xsi:type="dcterms:W3CDTF">2021-11-16T05:34:22Z</dcterms:modified>
</cp:coreProperties>
</file>