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DE749-5B47-4309-ABFA-BE38DB7A58F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A248A-3A8A-4FAF-8C3F-5EA980808D3D}">
      <dgm:prSet/>
      <dgm:spPr/>
      <dgm:t>
        <a:bodyPr/>
        <a:lstStyle/>
        <a:p>
          <a:r>
            <a:rPr lang="en-US" dirty="0"/>
            <a:t>Develop a proof of concept (POC) for a </a:t>
          </a:r>
          <a:r>
            <a:rPr lang="en-US" b="1" dirty="0"/>
            <a:t>Computational Drug Discovery</a:t>
          </a:r>
          <a:r>
            <a:rPr lang="en-US" dirty="0"/>
            <a:t> project using a basic </a:t>
          </a:r>
          <a:r>
            <a:rPr lang="en-US" b="1" dirty="0"/>
            <a:t>machine learning model</a:t>
          </a:r>
          <a:r>
            <a:rPr lang="en-US" dirty="0"/>
            <a:t>.</a:t>
          </a:r>
        </a:p>
      </dgm:t>
    </dgm:pt>
    <dgm:pt modelId="{C02CD4C2-B0B6-4AF2-8783-2FA34631A9DA}" type="parTrans" cxnId="{3FC00317-D8D4-4D72-8073-D5F4098CCA35}">
      <dgm:prSet/>
      <dgm:spPr/>
      <dgm:t>
        <a:bodyPr/>
        <a:lstStyle/>
        <a:p>
          <a:endParaRPr lang="en-US"/>
        </a:p>
      </dgm:t>
    </dgm:pt>
    <dgm:pt modelId="{C3B384FE-3D58-4CD4-92A3-53A8AF6EDCCA}" type="sibTrans" cxnId="{3FC00317-D8D4-4D72-8073-D5F4098CCA35}">
      <dgm:prSet/>
      <dgm:spPr/>
      <dgm:t>
        <a:bodyPr/>
        <a:lstStyle/>
        <a:p>
          <a:endParaRPr lang="en-US"/>
        </a:p>
      </dgm:t>
    </dgm:pt>
    <dgm:pt modelId="{8181510A-675B-4845-B26F-E7A26D0498A5}">
      <dgm:prSet/>
      <dgm:spPr/>
      <dgm:t>
        <a:bodyPr/>
        <a:lstStyle/>
        <a:p>
          <a:r>
            <a:rPr lang="en-US" b="1" dirty="0"/>
            <a:t>Build a Basic Model:</a:t>
          </a:r>
          <a:r>
            <a:rPr lang="en-US" dirty="0"/>
            <a:t> Utilize bioactivity data from the </a:t>
          </a:r>
          <a:r>
            <a:rPr lang="en-US" b="1" dirty="0" err="1"/>
            <a:t>ChEMBL</a:t>
          </a:r>
          <a:r>
            <a:rPr lang="en-US" b="1" dirty="0"/>
            <a:t> database</a:t>
          </a:r>
          <a:r>
            <a:rPr lang="en-US" dirty="0"/>
            <a:t> to predict the biological activity of chemical compounds.</a:t>
          </a:r>
        </a:p>
      </dgm:t>
    </dgm:pt>
    <dgm:pt modelId="{6745DAAB-5E79-417B-9C67-3E1FE967DF93}" type="parTrans" cxnId="{3CEC4C93-A517-49F1-BE9C-72DFC08AAD85}">
      <dgm:prSet/>
      <dgm:spPr/>
      <dgm:t>
        <a:bodyPr/>
        <a:lstStyle/>
        <a:p>
          <a:endParaRPr lang="en-US"/>
        </a:p>
      </dgm:t>
    </dgm:pt>
    <dgm:pt modelId="{664A5648-DB2A-40F2-B87B-D17B7CDE55F7}" type="sibTrans" cxnId="{3CEC4C93-A517-49F1-BE9C-72DFC08AAD85}">
      <dgm:prSet/>
      <dgm:spPr/>
      <dgm:t>
        <a:bodyPr/>
        <a:lstStyle/>
        <a:p>
          <a:endParaRPr lang="en-US"/>
        </a:p>
      </dgm:t>
    </dgm:pt>
    <dgm:pt modelId="{FA26ACDC-718D-43BD-8F2A-F24C62EC81AC}">
      <dgm:prSet/>
      <dgm:spPr/>
      <dgm:t>
        <a:bodyPr/>
        <a:lstStyle/>
        <a:p>
          <a:r>
            <a:rPr lang="en-US" b="1"/>
            <a:t>Core Steps Demonstration:</a:t>
          </a:r>
          <a:endParaRPr lang="en-US"/>
        </a:p>
      </dgm:t>
    </dgm:pt>
    <dgm:pt modelId="{CC00ACB4-4251-4380-89B1-6DC9DC76E3EB}" type="parTrans" cxnId="{A346E92E-FF3B-4BC9-AE00-E0751EB8FC0C}">
      <dgm:prSet/>
      <dgm:spPr/>
      <dgm:t>
        <a:bodyPr/>
        <a:lstStyle/>
        <a:p>
          <a:endParaRPr lang="en-US"/>
        </a:p>
      </dgm:t>
    </dgm:pt>
    <dgm:pt modelId="{C309F370-04DD-4AD7-BEB4-1B2C7586D06C}" type="sibTrans" cxnId="{A346E92E-FF3B-4BC9-AE00-E0751EB8FC0C}">
      <dgm:prSet/>
      <dgm:spPr/>
      <dgm:t>
        <a:bodyPr/>
        <a:lstStyle/>
        <a:p>
          <a:endParaRPr lang="en-US"/>
        </a:p>
      </dgm:t>
    </dgm:pt>
    <dgm:pt modelId="{B1012A22-37E2-4A9B-8BD2-94D8FACB9FA2}">
      <dgm:prSet/>
      <dgm:spPr/>
      <dgm:t>
        <a:bodyPr/>
        <a:lstStyle/>
        <a:p>
          <a:r>
            <a:rPr lang="en-US" b="1"/>
            <a:t>Data Retrieval:</a:t>
          </a:r>
          <a:r>
            <a:rPr lang="en-US"/>
            <a:t> Access and retrieve bioactivity data.</a:t>
          </a:r>
        </a:p>
      </dgm:t>
    </dgm:pt>
    <dgm:pt modelId="{41886915-17A2-4D8E-983C-58755D71FF56}" type="parTrans" cxnId="{152647C8-1EFB-4E52-95B6-A0CB885FE168}">
      <dgm:prSet/>
      <dgm:spPr/>
      <dgm:t>
        <a:bodyPr/>
        <a:lstStyle/>
        <a:p>
          <a:endParaRPr lang="en-US"/>
        </a:p>
      </dgm:t>
    </dgm:pt>
    <dgm:pt modelId="{96536216-B5FA-436E-A33F-CD03D100FC38}" type="sibTrans" cxnId="{152647C8-1EFB-4E52-95B6-A0CB885FE168}">
      <dgm:prSet/>
      <dgm:spPr/>
      <dgm:t>
        <a:bodyPr/>
        <a:lstStyle/>
        <a:p>
          <a:endParaRPr lang="en-US"/>
        </a:p>
      </dgm:t>
    </dgm:pt>
    <dgm:pt modelId="{C293DFD1-B747-4121-B5F6-CB7044B41779}">
      <dgm:prSet/>
      <dgm:spPr/>
      <dgm:t>
        <a:bodyPr/>
        <a:lstStyle/>
        <a:p>
          <a:r>
            <a:rPr lang="en-US" b="1" dirty="0"/>
            <a:t>Preprocessing:</a:t>
          </a:r>
          <a:r>
            <a:rPr lang="en-US" dirty="0"/>
            <a:t> Clean and prepare data for analysis.</a:t>
          </a:r>
        </a:p>
      </dgm:t>
    </dgm:pt>
    <dgm:pt modelId="{AC8CD865-E542-489E-9A55-77EBDA13061D}" type="parTrans" cxnId="{8D248754-1B65-4CE6-B04E-B55DD887B5A2}">
      <dgm:prSet/>
      <dgm:spPr/>
      <dgm:t>
        <a:bodyPr/>
        <a:lstStyle/>
        <a:p>
          <a:endParaRPr lang="en-US"/>
        </a:p>
      </dgm:t>
    </dgm:pt>
    <dgm:pt modelId="{B3028E55-96AC-4813-9EF3-ECA086DEFEF6}" type="sibTrans" cxnId="{8D248754-1B65-4CE6-B04E-B55DD887B5A2}">
      <dgm:prSet/>
      <dgm:spPr/>
      <dgm:t>
        <a:bodyPr/>
        <a:lstStyle/>
        <a:p>
          <a:endParaRPr lang="en-US"/>
        </a:p>
      </dgm:t>
    </dgm:pt>
    <dgm:pt modelId="{FEE88D47-939E-48ED-9E06-1C9DF926543C}">
      <dgm:prSet/>
      <dgm:spPr/>
      <dgm:t>
        <a:bodyPr/>
        <a:lstStyle/>
        <a:p>
          <a:r>
            <a:rPr lang="en-US" b="1"/>
            <a:t>Feature Selection:</a:t>
          </a:r>
          <a:r>
            <a:rPr lang="en-US"/>
            <a:t> Identify key features from the data.</a:t>
          </a:r>
        </a:p>
      </dgm:t>
    </dgm:pt>
    <dgm:pt modelId="{C9E34005-FE55-42F6-83B3-DBD25DF5677C}" type="parTrans" cxnId="{2FCD58E3-98C7-4E30-AE9B-C8DBD488B2CE}">
      <dgm:prSet/>
      <dgm:spPr/>
      <dgm:t>
        <a:bodyPr/>
        <a:lstStyle/>
        <a:p>
          <a:endParaRPr lang="en-US"/>
        </a:p>
      </dgm:t>
    </dgm:pt>
    <dgm:pt modelId="{C9DDCC22-48A7-4D97-8E64-31046F9B7B91}" type="sibTrans" cxnId="{2FCD58E3-98C7-4E30-AE9B-C8DBD488B2CE}">
      <dgm:prSet/>
      <dgm:spPr/>
      <dgm:t>
        <a:bodyPr/>
        <a:lstStyle/>
        <a:p>
          <a:endParaRPr lang="en-US"/>
        </a:p>
      </dgm:t>
    </dgm:pt>
    <dgm:pt modelId="{B3813FA5-E7A3-48CA-BD1C-E7669BDCA466}">
      <dgm:prSet/>
      <dgm:spPr/>
      <dgm:t>
        <a:bodyPr/>
        <a:lstStyle/>
        <a:p>
          <a:r>
            <a:rPr lang="en-US" b="1" dirty="0"/>
            <a:t>Model Building:</a:t>
          </a:r>
          <a:r>
            <a:rPr lang="en-US" dirty="0"/>
            <a:t> Create and evaluate a machine learning model.</a:t>
          </a:r>
        </a:p>
      </dgm:t>
    </dgm:pt>
    <dgm:pt modelId="{23FF7E5A-8E3D-4810-936F-4D5181F179BE}" type="parTrans" cxnId="{7B79E013-3F2C-41CE-B27C-072A93B2CD5B}">
      <dgm:prSet/>
      <dgm:spPr/>
      <dgm:t>
        <a:bodyPr/>
        <a:lstStyle/>
        <a:p>
          <a:endParaRPr lang="en-US"/>
        </a:p>
      </dgm:t>
    </dgm:pt>
    <dgm:pt modelId="{F694444A-92A4-4775-A894-C73A38B3B7A9}" type="sibTrans" cxnId="{7B79E013-3F2C-41CE-B27C-072A93B2CD5B}">
      <dgm:prSet/>
      <dgm:spPr/>
      <dgm:t>
        <a:bodyPr/>
        <a:lstStyle/>
        <a:p>
          <a:endParaRPr lang="en-US"/>
        </a:p>
      </dgm:t>
    </dgm:pt>
    <dgm:pt modelId="{948C9450-531D-4198-A174-8A3FB25A019B}">
      <dgm:prSet/>
      <dgm:spPr/>
      <dgm:t>
        <a:bodyPr/>
        <a:lstStyle/>
        <a:p>
          <a:r>
            <a:rPr lang="en-US" b="1" dirty="0"/>
            <a:t>Steps:</a:t>
          </a:r>
          <a:endParaRPr lang="en-US" dirty="0"/>
        </a:p>
      </dgm:t>
    </dgm:pt>
    <dgm:pt modelId="{E7DFFA9E-1DE8-4956-AD43-7EBA82E41D1B}" type="parTrans" cxnId="{68DD5549-A933-43D7-AB39-FEAA041B579D}">
      <dgm:prSet/>
      <dgm:spPr/>
      <dgm:t>
        <a:bodyPr/>
        <a:lstStyle/>
        <a:p>
          <a:endParaRPr lang="en-US"/>
        </a:p>
      </dgm:t>
    </dgm:pt>
    <dgm:pt modelId="{F55E4E4F-6D4B-41C0-96BB-AC9D9ABD24D9}" type="sibTrans" cxnId="{68DD5549-A933-43D7-AB39-FEAA041B579D}">
      <dgm:prSet/>
      <dgm:spPr/>
      <dgm:t>
        <a:bodyPr/>
        <a:lstStyle/>
        <a:p>
          <a:endParaRPr lang="en-US"/>
        </a:p>
      </dgm:t>
    </dgm:pt>
    <dgm:pt modelId="{4E3B58DD-2AB2-4210-A8A0-3C2845435F22}">
      <dgm:prSet/>
      <dgm:spPr/>
      <dgm:t>
        <a:bodyPr/>
        <a:lstStyle/>
        <a:p>
          <a:r>
            <a:rPr lang="en-US" b="1" dirty="0"/>
            <a:t>Install Libraries:</a:t>
          </a:r>
          <a:r>
            <a:rPr lang="en-US" dirty="0"/>
            <a:t> Set up Python libraries for data handling and modeling.</a:t>
          </a:r>
        </a:p>
      </dgm:t>
    </dgm:pt>
    <dgm:pt modelId="{80C02CC6-14F2-4ED3-A8D9-62328EA1FD1D}" type="parTrans" cxnId="{02970E37-BC3A-448E-B1D6-0C03D7FE5538}">
      <dgm:prSet/>
      <dgm:spPr/>
      <dgm:t>
        <a:bodyPr/>
        <a:lstStyle/>
        <a:p>
          <a:endParaRPr lang="en-US"/>
        </a:p>
      </dgm:t>
    </dgm:pt>
    <dgm:pt modelId="{290233BF-0ED4-4234-9D55-74F0B4572A52}" type="sibTrans" cxnId="{02970E37-BC3A-448E-B1D6-0C03D7FE5538}">
      <dgm:prSet/>
      <dgm:spPr/>
      <dgm:t>
        <a:bodyPr/>
        <a:lstStyle/>
        <a:p>
          <a:endParaRPr lang="en-US"/>
        </a:p>
      </dgm:t>
    </dgm:pt>
    <dgm:pt modelId="{EEBFD54F-1AD2-4176-8AFA-DCB04B429181}">
      <dgm:prSet/>
      <dgm:spPr/>
      <dgm:t>
        <a:bodyPr/>
        <a:lstStyle/>
        <a:p>
          <a:r>
            <a:rPr lang="en-US" b="1" dirty="0"/>
            <a:t>Retrieve Data:</a:t>
          </a:r>
          <a:r>
            <a:rPr lang="en-US" dirty="0"/>
            <a:t> Use </a:t>
          </a:r>
          <a:r>
            <a:rPr lang="en-US" dirty="0" err="1"/>
            <a:t>ChEMBL</a:t>
          </a:r>
          <a:r>
            <a:rPr lang="en-US" dirty="0"/>
            <a:t> web services to gather bioactivity data.</a:t>
          </a:r>
        </a:p>
      </dgm:t>
    </dgm:pt>
    <dgm:pt modelId="{F009FFAF-1672-4D2E-9889-F691A4B06C47}" type="parTrans" cxnId="{397F0C7F-C87F-4016-9D73-B8D91E74CB42}">
      <dgm:prSet/>
      <dgm:spPr/>
      <dgm:t>
        <a:bodyPr/>
        <a:lstStyle/>
        <a:p>
          <a:endParaRPr lang="en-US"/>
        </a:p>
      </dgm:t>
    </dgm:pt>
    <dgm:pt modelId="{8712C91A-98DC-46CC-B0B8-4B9964469348}" type="sibTrans" cxnId="{397F0C7F-C87F-4016-9D73-B8D91E74CB42}">
      <dgm:prSet/>
      <dgm:spPr/>
      <dgm:t>
        <a:bodyPr/>
        <a:lstStyle/>
        <a:p>
          <a:endParaRPr lang="en-US"/>
        </a:p>
      </dgm:t>
    </dgm:pt>
    <dgm:pt modelId="{54DA1C67-8AC0-4F9B-B246-F05BD23A4C0C}">
      <dgm:prSet/>
      <dgm:spPr/>
      <dgm:t>
        <a:bodyPr/>
        <a:lstStyle/>
        <a:p>
          <a:r>
            <a:rPr lang="en-US" b="1" dirty="0"/>
            <a:t>Preprocess Data:</a:t>
          </a:r>
          <a:r>
            <a:rPr lang="en-US" dirty="0"/>
            <a:t> Clean and format data for modeling.</a:t>
          </a:r>
        </a:p>
      </dgm:t>
    </dgm:pt>
    <dgm:pt modelId="{28440621-604F-4E19-AC5E-F2E2AF4F6FAA}" type="parTrans" cxnId="{C66E5615-5396-4744-B1E7-5D44288E5DAA}">
      <dgm:prSet/>
      <dgm:spPr/>
      <dgm:t>
        <a:bodyPr/>
        <a:lstStyle/>
        <a:p>
          <a:endParaRPr lang="en-US"/>
        </a:p>
      </dgm:t>
    </dgm:pt>
    <dgm:pt modelId="{4A8E9A50-C645-4D7E-9B01-598D5E2B9AF5}" type="sibTrans" cxnId="{C66E5615-5396-4744-B1E7-5D44288E5DAA}">
      <dgm:prSet/>
      <dgm:spPr/>
      <dgm:t>
        <a:bodyPr/>
        <a:lstStyle/>
        <a:p>
          <a:endParaRPr lang="en-US"/>
        </a:p>
      </dgm:t>
    </dgm:pt>
    <dgm:pt modelId="{9BA99EA5-8846-4028-9A6C-9833B13E77B2}">
      <dgm:prSet/>
      <dgm:spPr/>
      <dgm:t>
        <a:bodyPr/>
        <a:lstStyle/>
        <a:p>
          <a:r>
            <a:rPr lang="en-US" b="1" dirty="0"/>
            <a:t>Build Model:</a:t>
          </a:r>
          <a:r>
            <a:rPr lang="en-US" dirty="0"/>
            <a:t> Train and test a basic machine learning model (e.g., Decision Tree).</a:t>
          </a:r>
        </a:p>
      </dgm:t>
    </dgm:pt>
    <dgm:pt modelId="{06B771E0-5182-4676-A747-A1CD96750435}" type="parTrans" cxnId="{948BD281-5FDB-4270-B29B-197EA4F2DBFF}">
      <dgm:prSet/>
      <dgm:spPr/>
      <dgm:t>
        <a:bodyPr/>
        <a:lstStyle/>
        <a:p>
          <a:endParaRPr lang="en-US"/>
        </a:p>
      </dgm:t>
    </dgm:pt>
    <dgm:pt modelId="{16E559FC-0824-417F-9A6E-89EAF9CA622B}" type="sibTrans" cxnId="{948BD281-5FDB-4270-B29B-197EA4F2DBFF}">
      <dgm:prSet/>
      <dgm:spPr/>
      <dgm:t>
        <a:bodyPr/>
        <a:lstStyle/>
        <a:p>
          <a:endParaRPr lang="en-US"/>
        </a:p>
      </dgm:t>
    </dgm:pt>
    <dgm:pt modelId="{B274FAA8-3DD9-4CC8-8035-6836FEC0495D}">
      <dgm:prSet/>
      <dgm:spPr/>
      <dgm:t>
        <a:bodyPr/>
        <a:lstStyle/>
        <a:p>
          <a:r>
            <a:rPr lang="en-US" b="1" dirty="0"/>
            <a:t>Evaluate Model:</a:t>
          </a:r>
          <a:r>
            <a:rPr lang="en-US" dirty="0"/>
            <a:t> Assess model performance using metrics like Mean Squared Error (MSE).</a:t>
          </a:r>
        </a:p>
      </dgm:t>
    </dgm:pt>
    <dgm:pt modelId="{0E28584D-C9F9-43B0-BB4B-94B45ACB104B}" type="parTrans" cxnId="{50AD5B63-3E9F-49A3-9417-EFA76E8F8886}">
      <dgm:prSet/>
      <dgm:spPr/>
      <dgm:t>
        <a:bodyPr/>
        <a:lstStyle/>
        <a:p>
          <a:endParaRPr lang="en-US"/>
        </a:p>
      </dgm:t>
    </dgm:pt>
    <dgm:pt modelId="{6E9BFEFA-FDE3-41CA-B50F-45494BDDBFF0}" type="sibTrans" cxnId="{50AD5B63-3E9F-49A3-9417-EFA76E8F8886}">
      <dgm:prSet/>
      <dgm:spPr/>
      <dgm:t>
        <a:bodyPr/>
        <a:lstStyle/>
        <a:p>
          <a:endParaRPr lang="en-US"/>
        </a:p>
      </dgm:t>
    </dgm:pt>
    <dgm:pt modelId="{110BA66E-65B8-4AEE-AA35-9D2806096A53}" type="pres">
      <dgm:prSet presAssocID="{420DE749-5B47-4309-ABFA-BE38DB7A58F5}" presName="diagram" presStyleCnt="0">
        <dgm:presLayoutVars>
          <dgm:dir/>
          <dgm:resizeHandles val="exact"/>
        </dgm:presLayoutVars>
      </dgm:prSet>
      <dgm:spPr/>
    </dgm:pt>
    <dgm:pt modelId="{33952F45-2E50-464C-963D-52F92A4F4755}" type="pres">
      <dgm:prSet presAssocID="{671A248A-3A8A-4FAF-8C3F-5EA980808D3D}" presName="node" presStyleLbl="node1" presStyleIdx="0" presStyleCnt="9">
        <dgm:presLayoutVars>
          <dgm:bulletEnabled val="1"/>
        </dgm:presLayoutVars>
      </dgm:prSet>
      <dgm:spPr/>
    </dgm:pt>
    <dgm:pt modelId="{6A438DE3-89D4-4E42-8D46-0187BB01B53E}" type="pres">
      <dgm:prSet presAssocID="{C3B384FE-3D58-4CD4-92A3-53A8AF6EDCCA}" presName="sibTrans" presStyleCnt="0"/>
      <dgm:spPr/>
    </dgm:pt>
    <dgm:pt modelId="{5E3EF267-5923-4641-8018-0402BBC942EA}" type="pres">
      <dgm:prSet presAssocID="{8181510A-675B-4845-B26F-E7A26D0498A5}" presName="node" presStyleLbl="node1" presStyleIdx="1" presStyleCnt="9">
        <dgm:presLayoutVars>
          <dgm:bulletEnabled val="1"/>
        </dgm:presLayoutVars>
      </dgm:prSet>
      <dgm:spPr/>
    </dgm:pt>
    <dgm:pt modelId="{99676475-D4A0-4C03-8940-3C2C0B77DB63}" type="pres">
      <dgm:prSet presAssocID="{664A5648-DB2A-40F2-B87B-D17B7CDE55F7}" presName="sibTrans" presStyleCnt="0"/>
      <dgm:spPr/>
    </dgm:pt>
    <dgm:pt modelId="{23F02202-C7C1-4D07-A5E6-157822F71BA7}" type="pres">
      <dgm:prSet presAssocID="{FA26ACDC-718D-43BD-8F2A-F24C62EC81AC}" presName="node" presStyleLbl="node1" presStyleIdx="2" presStyleCnt="9">
        <dgm:presLayoutVars>
          <dgm:bulletEnabled val="1"/>
        </dgm:presLayoutVars>
      </dgm:prSet>
      <dgm:spPr/>
    </dgm:pt>
    <dgm:pt modelId="{1E9524B7-C554-4D44-ABA1-E4C85946D6B0}" type="pres">
      <dgm:prSet presAssocID="{C309F370-04DD-4AD7-BEB4-1B2C7586D06C}" presName="sibTrans" presStyleCnt="0"/>
      <dgm:spPr/>
    </dgm:pt>
    <dgm:pt modelId="{BBEF7796-37C3-42F3-9893-38EB0D8500B8}" type="pres">
      <dgm:prSet presAssocID="{948C9450-531D-4198-A174-8A3FB25A019B}" presName="node" presStyleLbl="node1" presStyleIdx="3" presStyleCnt="9">
        <dgm:presLayoutVars>
          <dgm:bulletEnabled val="1"/>
        </dgm:presLayoutVars>
      </dgm:prSet>
      <dgm:spPr/>
    </dgm:pt>
    <dgm:pt modelId="{6338AAB6-97D5-4856-B59C-6AB41410D0A1}" type="pres">
      <dgm:prSet presAssocID="{F55E4E4F-6D4B-41C0-96BB-AC9D9ABD24D9}" presName="sibTrans" presStyleCnt="0"/>
      <dgm:spPr/>
    </dgm:pt>
    <dgm:pt modelId="{815E42C8-976A-4287-8C85-2D7AC2B79AE6}" type="pres">
      <dgm:prSet presAssocID="{4E3B58DD-2AB2-4210-A8A0-3C2845435F22}" presName="node" presStyleLbl="node1" presStyleIdx="4" presStyleCnt="9">
        <dgm:presLayoutVars>
          <dgm:bulletEnabled val="1"/>
        </dgm:presLayoutVars>
      </dgm:prSet>
      <dgm:spPr/>
    </dgm:pt>
    <dgm:pt modelId="{99C99D53-6F3F-4EB7-8AEE-BA8E6D610965}" type="pres">
      <dgm:prSet presAssocID="{290233BF-0ED4-4234-9D55-74F0B4572A52}" presName="sibTrans" presStyleCnt="0"/>
      <dgm:spPr/>
    </dgm:pt>
    <dgm:pt modelId="{4483D5DD-3164-4A36-B7F7-7D9DA69D2246}" type="pres">
      <dgm:prSet presAssocID="{EEBFD54F-1AD2-4176-8AFA-DCB04B429181}" presName="node" presStyleLbl="node1" presStyleIdx="5" presStyleCnt="9">
        <dgm:presLayoutVars>
          <dgm:bulletEnabled val="1"/>
        </dgm:presLayoutVars>
      </dgm:prSet>
      <dgm:spPr/>
    </dgm:pt>
    <dgm:pt modelId="{6FB0A1E7-DC6E-496F-AC73-DE10FD682442}" type="pres">
      <dgm:prSet presAssocID="{8712C91A-98DC-46CC-B0B8-4B9964469348}" presName="sibTrans" presStyleCnt="0"/>
      <dgm:spPr/>
    </dgm:pt>
    <dgm:pt modelId="{7B2F3560-CC9F-4E56-BABE-E447261447EF}" type="pres">
      <dgm:prSet presAssocID="{54DA1C67-8AC0-4F9B-B246-F05BD23A4C0C}" presName="node" presStyleLbl="node1" presStyleIdx="6" presStyleCnt="9">
        <dgm:presLayoutVars>
          <dgm:bulletEnabled val="1"/>
        </dgm:presLayoutVars>
      </dgm:prSet>
      <dgm:spPr/>
    </dgm:pt>
    <dgm:pt modelId="{96CDC693-1D93-4785-BC7B-BB76C0FF1676}" type="pres">
      <dgm:prSet presAssocID="{4A8E9A50-C645-4D7E-9B01-598D5E2B9AF5}" presName="sibTrans" presStyleCnt="0"/>
      <dgm:spPr/>
    </dgm:pt>
    <dgm:pt modelId="{7721537C-9656-4BDF-8343-DAFD6359DBCD}" type="pres">
      <dgm:prSet presAssocID="{9BA99EA5-8846-4028-9A6C-9833B13E77B2}" presName="node" presStyleLbl="node1" presStyleIdx="7" presStyleCnt="9">
        <dgm:presLayoutVars>
          <dgm:bulletEnabled val="1"/>
        </dgm:presLayoutVars>
      </dgm:prSet>
      <dgm:spPr/>
    </dgm:pt>
    <dgm:pt modelId="{73E637D0-BB44-49F7-9FC0-A7CD0B9A4D97}" type="pres">
      <dgm:prSet presAssocID="{16E559FC-0824-417F-9A6E-89EAF9CA622B}" presName="sibTrans" presStyleCnt="0"/>
      <dgm:spPr/>
    </dgm:pt>
    <dgm:pt modelId="{E9D32664-9FC9-47B3-B073-FC6357D36A8D}" type="pres">
      <dgm:prSet presAssocID="{B274FAA8-3DD9-4CC8-8035-6836FEC0495D}" presName="node" presStyleLbl="node1" presStyleIdx="8" presStyleCnt="9">
        <dgm:presLayoutVars>
          <dgm:bulletEnabled val="1"/>
        </dgm:presLayoutVars>
      </dgm:prSet>
      <dgm:spPr/>
    </dgm:pt>
  </dgm:ptLst>
  <dgm:cxnLst>
    <dgm:cxn modelId="{9CDE9708-8F83-4EFF-89B6-34B821B4E8EB}" type="presOf" srcId="{B1012A22-37E2-4A9B-8BD2-94D8FACB9FA2}" destId="{23F02202-C7C1-4D07-A5E6-157822F71BA7}" srcOrd="0" destOrd="1" presId="urn:microsoft.com/office/officeart/2005/8/layout/default"/>
    <dgm:cxn modelId="{7B79E013-3F2C-41CE-B27C-072A93B2CD5B}" srcId="{FA26ACDC-718D-43BD-8F2A-F24C62EC81AC}" destId="{B3813FA5-E7A3-48CA-BD1C-E7669BDCA466}" srcOrd="3" destOrd="0" parTransId="{23FF7E5A-8E3D-4810-936F-4D5181F179BE}" sibTransId="{F694444A-92A4-4775-A894-C73A38B3B7A9}"/>
    <dgm:cxn modelId="{C66E5615-5396-4744-B1E7-5D44288E5DAA}" srcId="{420DE749-5B47-4309-ABFA-BE38DB7A58F5}" destId="{54DA1C67-8AC0-4F9B-B246-F05BD23A4C0C}" srcOrd="6" destOrd="0" parTransId="{28440621-604F-4E19-AC5E-F2E2AF4F6FAA}" sibTransId="{4A8E9A50-C645-4D7E-9B01-598D5E2B9AF5}"/>
    <dgm:cxn modelId="{3FC00317-D8D4-4D72-8073-D5F4098CCA35}" srcId="{420DE749-5B47-4309-ABFA-BE38DB7A58F5}" destId="{671A248A-3A8A-4FAF-8C3F-5EA980808D3D}" srcOrd="0" destOrd="0" parTransId="{C02CD4C2-B0B6-4AF2-8783-2FA34631A9DA}" sibTransId="{C3B384FE-3D58-4CD4-92A3-53A8AF6EDCCA}"/>
    <dgm:cxn modelId="{A346E92E-FF3B-4BC9-AE00-E0751EB8FC0C}" srcId="{420DE749-5B47-4309-ABFA-BE38DB7A58F5}" destId="{FA26ACDC-718D-43BD-8F2A-F24C62EC81AC}" srcOrd="2" destOrd="0" parTransId="{CC00ACB4-4251-4380-89B1-6DC9DC76E3EB}" sibTransId="{C309F370-04DD-4AD7-BEB4-1B2C7586D06C}"/>
    <dgm:cxn modelId="{07789031-4EED-4E45-A72E-F1802455078E}" type="presOf" srcId="{B3813FA5-E7A3-48CA-BD1C-E7669BDCA466}" destId="{23F02202-C7C1-4D07-A5E6-157822F71BA7}" srcOrd="0" destOrd="4" presId="urn:microsoft.com/office/officeart/2005/8/layout/default"/>
    <dgm:cxn modelId="{02970E37-BC3A-448E-B1D6-0C03D7FE5538}" srcId="{420DE749-5B47-4309-ABFA-BE38DB7A58F5}" destId="{4E3B58DD-2AB2-4210-A8A0-3C2845435F22}" srcOrd="4" destOrd="0" parTransId="{80C02CC6-14F2-4ED3-A8D9-62328EA1FD1D}" sibTransId="{290233BF-0ED4-4234-9D55-74F0B4572A52}"/>
    <dgm:cxn modelId="{EBB3C639-5569-4498-98B4-86A061F53A73}" type="presOf" srcId="{FEE88D47-939E-48ED-9E06-1C9DF926543C}" destId="{23F02202-C7C1-4D07-A5E6-157822F71BA7}" srcOrd="0" destOrd="3" presId="urn:microsoft.com/office/officeart/2005/8/layout/default"/>
    <dgm:cxn modelId="{0AD67441-C55B-48F8-BEF7-6A0E0D37B3F2}" type="presOf" srcId="{8181510A-675B-4845-B26F-E7A26D0498A5}" destId="{5E3EF267-5923-4641-8018-0402BBC942EA}" srcOrd="0" destOrd="0" presId="urn:microsoft.com/office/officeart/2005/8/layout/default"/>
    <dgm:cxn modelId="{EE7F8462-51BE-4D50-8D79-BBFB994FCCBE}" type="presOf" srcId="{420DE749-5B47-4309-ABFA-BE38DB7A58F5}" destId="{110BA66E-65B8-4AEE-AA35-9D2806096A53}" srcOrd="0" destOrd="0" presId="urn:microsoft.com/office/officeart/2005/8/layout/default"/>
    <dgm:cxn modelId="{50AD5B63-3E9F-49A3-9417-EFA76E8F8886}" srcId="{420DE749-5B47-4309-ABFA-BE38DB7A58F5}" destId="{B274FAA8-3DD9-4CC8-8035-6836FEC0495D}" srcOrd="8" destOrd="0" parTransId="{0E28584D-C9F9-43B0-BB4B-94B45ACB104B}" sibTransId="{6E9BFEFA-FDE3-41CA-B50F-45494BDDBFF0}"/>
    <dgm:cxn modelId="{68DD5549-A933-43D7-AB39-FEAA041B579D}" srcId="{420DE749-5B47-4309-ABFA-BE38DB7A58F5}" destId="{948C9450-531D-4198-A174-8A3FB25A019B}" srcOrd="3" destOrd="0" parTransId="{E7DFFA9E-1DE8-4956-AD43-7EBA82E41D1B}" sibTransId="{F55E4E4F-6D4B-41C0-96BB-AC9D9ABD24D9}"/>
    <dgm:cxn modelId="{8D248754-1B65-4CE6-B04E-B55DD887B5A2}" srcId="{FA26ACDC-718D-43BD-8F2A-F24C62EC81AC}" destId="{C293DFD1-B747-4121-B5F6-CB7044B41779}" srcOrd="1" destOrd="0" parTransId="{AC8CD865-E542-489E-9A55-77EBDA13061D}" sibTransId="{B3028E55-96AC-4813-9EF3-ECA086DEFEF6}"/>
    <dgm:cxn modelId="{9157E074-193E-4EA1-9E77-3F03BE7E504C}" type="presOf" srcId="{9BA99EA5-8846-4028-9A6C-9833B13E77B2}" destId="{7721537C-9656-4BDF-8343-DAFD6359DBCD}" srcOrd="0" destOrd="0" presId="urn:microsoft.com/office/officeart/2005/8/layout/default"/>
    <dgm:cxn modelId="{65662556-7EBF-45E5-8605-79DA194DB11B}" type="presOf" srcId="{54DA1C67-8AC0-4F9B-B246-F05BD23A4C0C}" destId="{7B2F3560-CC9F-4E56-BABE-E447261447EF}" srcOrd="0" destOrd="0" presId="urn:microsoft.com/office/officeart/2005/8/layout/default"/>
    <dgm:cxn modelId="{397F0C7F-C87F-4016-9D73-B8D91E74CB42}" srcId="{420DE749-5B47-4309-ABFA-BE38DB7A58F5}" destId="{EEBFD54F-1AD2-4176-8AFA-DCB04B429181}" srcOrd="5" destOrd="0" parTransId="{F009FFAF-1672-4D2E-9889-F691A4B06C47}" sibTransId="{8712C91A-98DC-46CC-B0B8-4B9964469348}"/>
    <dgm:cxn modelId="{948BD281-5FDB-4270-B29B-197EA4F2DBFF}" srcId="{420DE749-5B47-4309-ABFA-BE38DB7A58F5}" destId="{9BA99EA5-8846-4028-9A6C-9833B13E77B2}" srcOrd="7" destOrd="0" parTransId="{06B771E0-5182-4676-A747-A1CD96750435}" sibTransId="{16E559FC-0824-417F-9A6E-89EAF9CA622B}"/>
    <dgm:cxn modelId="{B716EE87-3492-403F-921F-7ED293CBC730}" type="presOf" srcId="{C293DFD1-B747-4121-B5F6-CB7044B41779}" destId="{23F02202-C7C1-4D07-A5E6-157822F71BA7}" srcOrd="0" destOrd="2" presId="urn:microsoft.com/office/officeart/2005/8/layout/default"/>
    <dgm:cxn modelId="{3CEC4C93-A517-49F1-BE9C-72DFC08AAD85}" srcId="{420DE749-5B47-4309-ABFA-BE38DB7A58F5}" destId="{8181510A-675B-4845-B26F-E7A26D0498A5}" srcOrd="1" destOrd="0" parTransId="{6745DAAB-5E79-417B-9C67-3E1FE967DF93}" sibTransId="{664A5648-DB2A-40F2-B87B-D17B7CDE55F7}"/>
    <dgm:cxn modelId="{05C5E5A8-FA0A-43E7-A615-B9FF2C9487FD}" type="presOf" srcId="{FA26ACDC-718D-43BD-8F2A-F24C62EC81AC}" destId="{23F02202-C7C1-4D07-A5E6-157822F71BA7}" srcOrd="0" destOrd="0" presId="urn:microsoft.com/office/officeart/2005/8/layout/default"/>
    <dgm:cxn modelId="{163950AD-9BF1-4E0B-B36A-E3CAF9F6C611}" type="presOf" srcId="{948C9450-531D-4198-A174-8A3FB25A019B}" destId="{BBEF7796-37C3-42F3-9893-38EB0D8500B8}" srcOrd="0" destOrd="0" presId="urn:microsoft.com/office/officeart/2005/8/layout/default"/>
    <dgm:cxn modelId="{B8A0E8B9-2F09-46A2-9FBA-DBAE7807349C}" type="presOf" srcId="{B274FAA8-3DD9-4CC8-8035-6836FEC0495D}" destId="{E9D32664-9FC9-47B3-B073-FC6357D36A8D}" srcOrd="0" destOrd="0" presId="urn:microsoft.com/office/officeart/2005/8/layout/default"/>
    <dgm:cxn modelId="{152647C8-1EFB-4E52-95B6-A0CB885FE168}" srcId="{FA26ACDC-718D-43BD-8F2A-F24C62EC81AC}" destId="{B1012A22-37E2-4A9B-8BD2-94D8FACB9FA2}" srcOrd="0" destOrd="0" parTransId="{41886915-17A2-4D8E-983C-58755D71FF56}" sibTransId="{96536216-B5FA-436E-A33F-CD03D100FC38}"/>
    <dgm:cxn modelId="{32BA70D5-DDDE-4C19-B1DE-9F1FF04CABCD}" type="presOf" srcId="{671A248A-3A8A-4FAF-8C3F-5EA980808D3D}" destId="{33952F45-2E50-464C-963D-52F92A4F4755}" srcOrd="0" destOrd="0" presId="urn:microsoft.com/office/officeart/2005/8/layout/default"/>
    <dgm:cxn modelId="{CAA809E2-1932-4BE5-9E23-47786240024E}" type="presOf" srcId="{EEBFD54F-1AD2-4176-8AFA-DCB04B429181}" destId="{4483D5DD-3164-4A36-B7F7-7D9DA69D2246}" srcOrd="0" destOrd="0" presId="urn:microsoft.com/office/officeart/2005/8/layout/default"/>
    <dgm:cxn modelId="{2FCD58E3-98C7-4E30-AE9B-C8DBD488B2CE}" srcId="{FA26ACDC-718D-43BD-8F2A-F24C62EC81AC}" destId="{FEE88D47-939E-48ED-9E06-1C9DF926543C}" srcOrd="2" destOrd="0" parTransId="{C9E34005-FE55-42F6-83B3-DBD25DF5677C}" sibTransId="{C9DDCC22-48A7-4D97-8E64-31046F9B7B91}"/>
    <dgm:cxn modelId="{35E7D7F9-77D0-4F99-BFD7-B5C8E04D54FC}" type="presOf" srcId="{4E3B58DD-2AB2-4210-A8A0-3C2845435F22}" destId="{815E42C8-976A-4287-8C85-2D7AC2B79AE6}" srcOrd="0" destOrd="0" presId="urn:microsoft.com/office/officeart/2005/8/layout/default"/>
    <dgm:cxn modelId="{D75197AC-4F86-4280-AF75-2A7F4565A055}" type="presParOf" srcId="{110BA66E-65B8-4AEE-AA35-9D2806096A53}" destId="{33952F45-2E50-464C-963D-52F92A4F4755}" srcOrd="0" destOrd="0" presId="urn:microsoft.com/office/officeart/2005/8/layout/default"/>
    <dgm:cxn modelId="{7E106138-C747-48E5-860D-1E80FD2344C4}" type="presParOf" srcId="{110BA66E-65B8-4AEE-AA35-9D2806096A53}" destId="{6A438DE3-89D4-4E42-8D46-0187BB01B53E}" srcOrd="1" destOrd="0" presId="urn:microsoft.com/office/officeart/2005/8/layout/default"/>
    <dgm:cxn modelId="{23B9FF78-7B50-47AE-A26A-25961CF431C6}" type="presParOf" srcId="{110BA66E-65B8-4AEE-AA35-9D2806096A53}" destId="{5E3EF267-5923-4641-8018-0402BBC942EA}" srcOrd="2" destOrd="0" presId="urn:microsoft.com/office/officeart/2005/8/layout/default"/>
    <dgm:cxn modelId="{82ADBB75-303B-4BC3-8B8A-8CCB28DA1CAB}" type="presParOf" srcId="{110BA66E-65B8-4AEE-AA35-9D2806096A53}" destId="{99676475-D4A0-4C03-8940-3C2C0B77DB63}" srcOrd="3" destOrd="0" presId="urn:microsoft.com/office/officeart/2005/8/layout/default"/>
    <dgm:cxn modelId="{1731B85B-CB5F-4311-ACB8-1B669FC239EF}" type="presParOf" srcId="{110BA66E-65B8-4AEE-AA35-9D2806096A53}" destId="{23F02202-C7C1-4D07-A5E6-157822F71BA7}" srcOrd="4" destOrd="0" presId="urn:microsoft.com/office/officeart/2005/8/layout/default"/>
    <dgm:cxn modelId="{165BC2EC-A21C-47FB-9FD3-4E25F173DD5F}" type="presParOf" srcId="{110BA66E-65B8-4AEE-AA35-9D2806096A53}" destId="{1E9524B7-C554-4D44-ABA1-E4C85946D6B0}" srcOrd="5" destOrd="0" presId="urn:microsoft.com/office/officeart/2005/8/layout/default"/>
    <dgm:cxn modelId="{4764FF32-D48C-4958-9D80-C04409395F02}" type="presParOf" srcId="{110BA66E-65B8-4AEE-AA35-9D2806096A53}" destId="{BBEF7796-37C3-42F3-9893-38EB0D8500B8}" srcOrd="6" destOrd="0" presId="urn:microsoft.com/office/officeart/2005/8/layout/default"/>
    <dgm:cxn modelId="{4D65EA67-3CF9-47AA-B3E3-47C90698EF04}" type="presParOf" srcId="{110BA66E-65B8-4AEE-AA35-9D2806096A53}" destId="{6338AAB6-97D5-4856-B59C-6AB41410D0A1}" srcOrd="7" destOrd="0" presId="urn:microsoft.com/office/officeart/2005/8/layout/default"/>
    <dgm:cxn modelId="{26B495E2-78E1-4ABC-8CB6-D9453533CA98}" type="presParOf" srcId="{110BA66E-65B8-4AEE-AA35-9D2806096A53}" destId="{815E42C8-976A-4287-8C85-2D7AC2B79AE6}" srcOrd="8" destOrd="0" presId="urn:microsoft.com/office/officeart/2005/8/layout/default"/>
    <dgm:cxn modelId="{372413A8-8BC8-4275-BA21-FD4830C32611}" type="presParOf" srcId="{110BA66E-65B8-4AEE-AA35-9D2806096A53}" destId="{99C99D53-6F3F-4EB7-8AEE-BA8E6D610965}" srcOrd="9" destOrd="0" presId="urn:microsoft.com/office/officeart/2005/8/layout/default"/>
    <dgm:cxn modelId="{724F4180-5E42-4791-B94A-BC23AD6B4FC1}" type="presParOf" srcId="{110BA66E-65B8-4AEE-AA35-9D2806096A53}" destId="{4483D5DD-3164-4A36-B7F7-7D9DA69D2246}" srcOrd="10" destOrd="0" presId="urn:microsoft.com/office/officeart/2005/8/layout/default"/>
    <dgm:cxn modelId="{E0C6C844-6683-48AC-9F85-43F09B17227C}" type="presParOf" srcId="{110BA66E-65B8-4AEE-AA35-9D2806096A53}" destId="{6FB0A1E7-DC6E-496F-AC73-DE10FD682442}" srcOrd="11" destOrd="0" presId="urn:microsoft.com/office/officeart/2005/8/layout/default"/>
    <dgm:cxn modelId="{4685FA65-4FDE-4199-BC03-131E210F8337}" type="presParOf" srcId="{110BA66E-65B8-4AEE-AA35-9D2806096A53}" destId="{7B2F3560-CC9F-4E56-BABE-E447261447EF}" srcOrd="12" destOrd="0" presId="urn:microsoft.com/office/officeart/2005/8/layout/default"/>
    <dgm:cxn modelId="{8C2DEB85-68A3-40A7-BA1D-02070A7440ED}" type="presParOf" srcId="{110BA66E-65B8-4AEE-AA35-9D2806096A53}" destId="{96CDC693-1D93-4785-BC7B-BB76C0FF1676}" srcOrd="13" destOrd="0" presId="urn:microsoft.com/office/officeart/2005/8/layout/default"/>
    <dgm:cxn modelId="{592BA02A-4ACE-4941-AAC6-37D877E8F76A}" type="presParOf" srcId="{110BA66E-65B8-4AEE-AA35-9D2806096A53}" destId="{7721537C-9656-4BDF-8343-DAFD6359DBCD}" srcOrd="14" destOrd="0" presId="urn:microsoft.com/office/officeart/2005/8/layout/default"/>
    <dgm:cxn modelId="{409AE176-65CC-4232-B1FA-C4E0D2283F3E}" type="presParOf" srcId="{110BA66E-65B8-4AEE-AA35-9D2806096A53}" destId="{73E637D0-BB44-49F7-9FC0-A7CD0B9A4D97}" srcOrd="15" destOrd="0" presId="urn:microsoft.com/office/officeart/2005/8/layout/default"/>
    <dgm:cxn modelId="{641C6A47-CCB8-40C5-83A5-3D1F448F19B3}" type="presParOf" srcId="{110BA66E-65B8-4AEE-AA35-9D2806096A53}" destId="{E9D32664-9FC9-47B3-B073-FC6357D36A8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3C61FE-AAED-458B-B5CD-6C2FE182D45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A39BB-6102-43C9-9B59-0B9AEF703CAE}">
      <dgm:prSet/>
      <dgm:spPr/>
      <dgm:t>
        <a:bodyPr/>
        <a:lstStyle/>
        <a:p>
          <a:r>
            <a:rPr lang="en-US" b="1" i="0" baseline="0" dirty="0"/>
            <a:t>Objective:</a:t>
          </a:r>
          <a:r>
            <a:rPr lang="en-US" b="0" i="0" baseline="0" dirty="0"/>
            <a:t> Create a basic machine learning model to predict the biological activity of chemical compounds using data from the </a:t>
          </a:r>
          <a:r>
            <a:rPr lang="en-US" b="0" i="0" baseline="0" dirty="0" err="1"/>
            <a:t>ChEMBL</a:t>
          </a:r>
          <a:r>
            <a:rPr lang="en-US" b="0" i="0" baseline="0" dirty="0"/>
            <a:t> database.</a:t>
          </a:r>
          <a:endParaRPr lang="en-US" dirty="0"/>
        </a:p>
      </dgm:t>
    </dgm:pt>
    <dgm:pt modelId="{DBD0070A-546F-42A2-8858-1CA092B1C8B7}" type="parTrans" cxnId="{267B08E5-809A-4F49-A78A-0A06F637AB76}">
      <dgm:prSet/>
      <dgm:spPr/>
      <dgm:t>
        <a:bodyPr/>
        <a:lstStyle/>
        <a:p>
          <a:endParaRPr lang="en-US"/>
        </a:p>
      </dgm:t>
    </dgm:pt>
    <dgm:pt modelId="{DD31250C-20EA-42DE-948A-6A965C801E33}" type="sibTrans" cxnId="{267B08E5-809A-4F49-A78A-0A06F637AB76}">
      <dgm:prSet/>
      <dgm:spPr/>
      <dgm:t>
        <a:bodyPr/>
        <a:lstStyle/>
        <a:p>
          <a:endParaRPr lang="en-US"/>
        </a:p>
      </dgm:t>
    </dgm:pt>
    <dgm:pt modelId="{600CE199-743A-41AB-9A29-4D30E1AF9090}">
      <dgm:prSet/>
      <dgm:spPr/>
      <dgm:t>
        <a:bodyPr/>
        <a:lstStyle/>
        <a:p>
          <a:r>
            <a:rPr lang="en-US" b="1" i="0" baseline="0" dirty="0"/>
            <a:t>Install Required Libraries:</a:t>
          </a:r>
          <a:endParaRPr lang="en-US" dirty="0"/>
        </a:p>
      </dgm:t>
    </dgm:pt>
    <dgm:pt modelId="{D67ABDCA-4603-4EE1-BD8A-3A1ABEEC7313}" type="parTrans" cxnId="{0C691D1A-7FAE-481D-B8E2-F4D014F041FA}">
      <dgm:prSet/>
      <dgm:spPr/>
      <dgm:t>
        <a:bodyPr/>
        <a:lstStyle/>
        <a:p>
          <a:endParaRPr lang="en-US"/>
        </a:p>
      </dgm:t>
    </dgm:pt>
    <dgm:pt modelId="{77489D3E-B989-4729-8C15-FD8AFFA8F7FF}" type="sibTrans" cxnId="{0C691D1A-7FAE-481D-B8E2-F4D014F041FA}">
      <dgm:prSet/>
      <dgm:spPr/>
      <dgm:t>
        <a:bodyPr/>
        <a:lstStyle/>
        <a:p>
          <a:endParaRPr lang="en-US"/>
        </a:p>
      </dgm:t>
    </dgm:pt>
    <dgm:pt modelId="{6BE8060B-F82A-41EA-B4EF-447DC52CF793}">
      <dgm:prSet/>
      <dgm:spPr/>
      <dgm:t>
        <a:bodyPr/>
        <a:lstStyle/>
        <a:p>
          <a:r>
            <a:rPr lang="en-US" b="0" i="0" baseline="0"/>
            <a:t>Install libraries like chembl_webresource_client, scikit-learn, and pandas for data handling and modeling.</a:t>
          </a:r>
          <a:endParaRPr lang="en-US"/>
        </a:p>
      </dgm:t>
    </dgm:pt>
    <dgm:pt modelId="{CBF34AB1-5950-4E91-80CE-4CE182EB2939}" type="parTrans" cxnId="{70E5DCAC-7CF4-4DE6-BF1A-E1D680E55322}">
      <dgm:prSet/>
      <dgm:spPr/>
      <dgm:t>
        <a:bodyPr/>
        <a:lstStyle/>
        <a:p>
          <a:endParaRPr lang="en-US"/>
        </a:p>
      </dgm:t>
    </dgm:pt>
    <dgm:pt modelId="{700E0489-F5DF-4C29-87EE-CD5EEC5267F4}" type="sibTrans" cxnId="{70E5DCAC-7CF4-4DE6-BF1A-E1D680E55322}">
      <dgm:prSet/>
      <dgm:spPr/>
      <dgm:t>
        <a:bodyPr/>
        <a:lstStyle/>
        <a:p>
          <a:endParaRPr lang="en-US"/>
        </a:p>
      </dgm:t>
    </dgm:pt>
    <dgm:pt modelId="{CF9ED0A9-9E1C-464D-B3D4-6798629F3835}">
      <dgm:prSet/>
      <dgm:spPr/>
      <dgm:t>
        <a:bodyPr/>
        <a:lstStyle/>
        <a:p>
          <a:r>
            <a:rPr lang="en-US" b="1" i="0" baseline="0"/>
            <a:t>Retrieve Bioactivity Data:</a:t>
          </a:r>
          <a:endParaRPr lang="en-US"/>
        </a:p>
      </dgm:t>
    </dgm:pt>
    <dgm:pt modelId="{51E898F8-EEA9-4C53-9375-7784A274D090}" type="parTrans" cxnId="{A52F4BE3-E065-4EA0-A4A6-56D12E53A86B}">
      <dgm:prSet/>
      <dgm:spPr/>
      <dgm:t>
        <a:bodyPr/>
        <a:lstStyle/>
        <a:p>
          <a:endParaRPr lang="en-US"/>
        </a:p>
      </dgm:t>
    </dgm:pt>
    <dgm:pt modelId="{4D762E39-C387-493C-AA31-3CC896DFFDCA}" type="sibTrans" cxnId="{A52F4BE3-E065-4EA0-A4A6-56D12E53A86B}">
      <dgm:prSet/>
      <dgm:spPr/>
      <dgm:t>
        <a:bodyPr/>
        <a:lstStyle/>
        <a:p>
          <a:endParaRPr lang="en-US"/>
        </a:p>
      </dgm:t>
    </dgm:pt>
    <dgm:pt modelId="{9B29FDF8-ED2E-49FE-827C-7051FE8BEB25}">
      <dgm:prSet/>
      <dgm:spPr/>
      <dgm:t>
        <a:bodyPr/>
        <a:lstStyle/>
        <a:p>
          <a:r>
            <a:rPr lang="en-US" b="0" i="0" baseline="0"/>
            <a:t>Query ChEMBL to get data related to a specific biological target.</a:t>
          </a:r>
          <a:endParaRPr lang="en-US"/>
        </a:p>
      </dgm:t>
    </dgm:pt>
    <dgm:pt modelId="{ACDF6E64-E175-47E6-8B66-81FE4BB30625}" type="parTrans" cxnId="{31344994-56B1-4B74-B31F-7AC88EE0373B}">
      <dgm:prSet/>
      <dgm:spPr/>
      <dgm:t>
        <a:bodyPr/>
        <a:lstStyle/>
        <a:p>
          <a:endParaRPr lang="en-US"/>
        </a:p>
      </dgm:t>
    </dgm:pt>
    <dgm:pt modelId="{34A3F39D-40B4-4D42-BC4E-BEE941BA04E3}" type="sibTrans" cxnId="{31344994-56B1-4B74-B31F-7AC88EE0373B}">
      <dgm:prSet/>
      <dgm:spPr/>
      <dgm:t>
        <a:bodyPr/>
        <a:lstStyle/>
        <a:p>
          <a:endParaRPr lang="en-US"/>
        </a:p>
      </dgm:t>
    </dgm:pt>
    <dgm:pt modelId="{F3030279-958C-4E9B-B039-A8382A185262}">
      <dgm:prSet/>
      <dgm:spPr/>
      <dgm:t>
        <a:bodyPr/>
        <a:lstStyle/>
        <a:p>
          <a:r>
            <a:rPr lang="en-US" b="1" i="0" baseline="0"/>
            <a:t>Data Preprocessing:</a:t>
          </a:r>
          <a:endParaRPr lang="en-US"/>
        </a:p>
      </dgm:t>
    </dgm:pt>
    <dgm:pt modelId="{1C1DA3AA-1A03-4F52-8936-52ECC0FC0D84}" type="parTrans" cxnId="{5AFD9610-2B19-46D8-9C80-1C8A18E6331E}">
      <dgm:prSet/>
      <dgm:spPr/>
      <dgm:t>
        <a:bodyPr/>
        <a:lstStyle/>
        <a:p>
          <a:endParaRPr lang="en-US"/>
        </a:p>
      </dgm:t>
    </dgm:pt>
    <dgm:pt modelId="{1C362F2F-99A5-4964-8A0E-773C6E04A139}" type="sibTrans" cxnId="{5AFD9610-2B19-46D8-9C80-1C8A18E6331E}">
      <dgm:prSet/>
      <dgm:spPr/>
      <dgm:t>
        <a:bodyPr/>
        <a:lstStyle/>
        <a:p>
          <a:endParaRPr lang="en-US"/>
        </a:p>
      </dgm:t>
    </dgm:pt>
    <dgm:pt modelId="{F75B5F5B-8F93-4FD1-8D59-440086B9B3EB}">
      <dgm:prSet/>
      <dgm:spPr/>
      <dgm:t>
        <a:bodyPr/>
        <a:lstStyle/>
        <a:p>
          <a:r>
            <a:rPr lang="en-US" b="0" i="0" baseline="0" dirty="0"/>
            <a:t>Clean the data by handling missing values and ensuring consistency for machine learning use.</a:t>
          </a:r>
          <a:endParaRPr lang="en-US" dirty="0"/>
        </a:p>
      </dgm:t>
    </dgm:pt>
    <dgm:pt modelId="{305D5579-A84F-4CBF-A002-650AE009B02D}" type="parTrans" cxnId="{44DDF872-B22A-430A-8296-11D46DAC6ECB}">
      <dgm:prSet/>
      <dgm:spPr/>
      <dgm:t>
        <a:bodyPr/>
        <a:lstStyle/>
        <a:p>
          <a:endParaRPr lang="en-US"/>
        </a:p>
      </dgm:t>
    </dgm:pt>
    <dgm:pt modelId="{A1360DC7-6D5B-460F-B21A-DB5CA8B48C12}" type="sibTrans" cxnId="{44DDF872-B22A-430A-8296-11D46DAC6ECB}">
      <dgm:prSet/>
      <dgm:spPr/>
      <dgm:t>
        <a:bodyPr/>
        <a:lstStyle/>
        <a:p>
          <a:endParaRPr lang="en-US"/>
        </a:p>
      </dgm:t>
    </dgm:pt>
    <dgm:pt modelId="{C0334590-2817-4063-9D9B-BE07BC55FDA0}">
      <dgm:prSet/>
      <dgm:spPr/>
      <dgm:t>
        <a:bodyPr/>
        <a:lstStyle/>
        <a:p>
          <a:r>
            <a:rPr lang="en-US" b="1" i="0" baseline="0" dirty="0"/>
            <a:t>Model Building:</a:t>
          </a:r>
          <a:endParaRPr lang="en-US" dirty="0"/>
        </a:p>
      </dgm:t>
    </dgm:pt>
    <dgm:pt modelId="{744ED959-9AD0-425C-9542-2B9E22EAEE4F}" type="parTrans" cxnId="{C4E7CE0A-C150-4D5F-BCFE-3B0B188235E6}">
      <dgm:prSet/>
      <dgm:spPr/>
      <dgm:t>
        <a:bodyPr/>
        <a:lstStyle/>
        <a:p>
          <a:endParaRPr lang="en-US"/>
        </a:p>
      </dgm:t>
    </dgm:pt>
    <dgm:pt modelId="{DA658918-C8B5-4CC2-97DE-C57D516690BA}" type="sibTrans" cxnId="{C4E7CE0A-C150-4D5F-BCFE-3B0B188235E6}">
      <dgm:prSet/>
      <dgm:spPr/>
      <dgm:t>
        <a:bodyPr/>
        <a:lstStyle/>
        <a:p>
          <a:endParaRPr lang="en-US"/>
        </a:p>
      </dgm:t>
    </dgm:pt>
    <dgm:pt modelId="{CE6B5345-7B12-4338-85DB-3A675A557723}">
      <dgm:prSet/>
      <dgm:spPr/>
      <dgm:t>
        <a:bodyPr/>
        <a:lstStyle/>
        <a:p>
          <a:r>
            <a:rPr lang="en-US" b="0" i="0" baseline="0" dirty="0"/>
            <a:t>Develop a Decision Tree Regressor model to predict bioactivity, splitting data into training and testing sets for evaluation.</a:t>
          </a:r>
          <a:endParaRPr lang="en-US" dirty="0"/>
        </a:p>
      </dgm:t>
    </dgm:pt>
    <dgm:pt modelId="{9CCD0709-FFD8-4F15-83AF-9D2897CF006B}" type="parTrans" cxnId="{AAF4B0FC-5160-4E95-A38F-BD6E16CA51FC}">
      <dgm:prSet/>
      <dgm:spPr/>
      <dgm:t>
        <a:bodyPr/>
        <a:lstStyle/>
        <a:p>
          <a:endParaRPr lang="en-US"/>
        </a:p>
      </dgm:t>
    </dgm:pt>
    <dgm:pt modelId="{30B8CA93-6899-4595-AF9D-DB32D4FF1447}" type="sibTrans" cxnId="{AAF4B0FC-5160-4E95-A38F-BD6E16CA51FC}">
      <dgm:prSet/>
      <dgm:spPr/>
      <dgm:t>
        <a:bodyPr/>
        <a:lstStyle/>
        <a:p>
          <a:endParaRPr lang="en-US"/>
        </a:p>
      </dgm:t>
    </dgm:pt>
    <dgm:pt modelId="{9DC771EF-8F5B-4ABF-9CAC-C20F8FFB40E4}">
      <dgm:prSet/>
      <dgm:spPr/>
      <dgm:t>
        <a:bodyPr/>
        <a:lstStyle/>
        <a:p>
          <a:r>
            <a:rPr lang="en-US" b="1" i="0" baseline="0" dirty="0"/>
            <a:t>Labelling</a:t>
          </a:r>
          <a:endParaRPr lang="en-US" dirty="0"/>
        </a:p>
      </dgm:t>
    </dgm:pt>
    <dgm:pt modelId="{9EF41C7B-DB9C-4E14-ACB0-74EF2DC98283}" type="parTrans" cxnId="{FD8D2A7B-0643-44CB-8FC7-81C19C7EE288}">
      <dgm:prSet/>
      <dgm:spPr/>
      <dgm:t>
        <a:bodyPr/>
        <a:lstStyle/>
        <a:p>
          <a:endParaRPr lang="en-US"/>
        </a:p>
      </dgm:t>
    </dgm:pt>
    <dgm:pt modelId="{2597EF3E-0474-4DB6-826D-5FAB23D4AD61}" type="sibTrans" cxnId="{FD8D2A7B-0643-44CB-8FC7-81C19C7EE288}">
      <dgm:prSet/>
      <dgm:spPr/>
      <dgm:t>
        <a:bodyPr/>
        <a:lstStyle/>
        <a:p>
          <a:endParaRPr lang="en-US"/>
        </a:p>
      </dgm:t>
    </dgm:pt>
    <dgm:pt modelId="{91D72464-39E0-48FF-A797-EE48F4AB3146}">
      <dgm:prSet/>
      <dgm:spPr/>
      <dgm:t>
        <a:bodyPr/>
        <a:lstStyle/>
        <a:p>
          <a:r>
            <a:rPr lang="en-US" b="0" i="0" dirty="0"/>
            <a:t>Labeling compounds as either being active, inactive or intermediate</a:t>
          </a:r>
          <a:endParaRPr lang="en-US" b="0" dirty="0"/>
        </a:p>
      </dgm:t>
    </dgm:pt>
    <dgm:pt modelId="{4D6D1C34-70B4-41F9-A027-5D8E90E4EDD6}" type="parTrans" cxnId="{C969E4CE-1942-4D35-B422-952400CEF960}">
      <dgm:prSet/>
      <dgm:spPr/>
      <dgm:t>
        <a:bodyPr/>
        <a:lstStyle/>
        <a:p>
          <a:endParaRPr lang="en-US"/>
        </a:p>
      </dgm:t>
    </dgm:pt>
    <dgm:pt modelId="{D2750B7A-2144-4AA9-9385-74C45ED8B5D4}" type="sibTrans" cxnId="{C969E4CE-1942-4D35-B422-952400CEF960}">
      <dgm:prSet/>
      <dgm:spPr/>
      <dgm:t>
        <a:bodyPr/>
        <a:lstStyle/>
        <a:p>
          <a:endParaRPr lang="en-US"/>
        </a:p>
      </dgm:t>
    </dgm:pt>
    <dgm:pt modelId="{735F732A-43CE-433C-A2E2-F7636126EC0E}">
      <dgm:prSet/>
      <dgm:spPr/>
      <dgm:t>
        <a:bodyPr/>
        <a:lstStyle/>
        <a:p>
          <a:r>
            <a:rPr lang="en-US" b="1" i="0" baseline="0"/>
            <a:t>Outcome:</a:t>
          </a:r>
          <a:r>
            <a:rPr lang="en-US" b="0" i="0" baseline="0"/>
            <a:t> Demonstrates data retrieval, preprocessing, feature selection, and model building to predict compound effectiveness.</a:t>
          </a:r>
          <a:endParaRPr lang="en-US"/>
        </a:p>
      </dgm:t>
    </dgm:pt>
    <dgm:pt modelId="{87E63A47-258F-4F28-90BB-10FD939710BC}" type="parTrans" cxnId="{A9C62511-0727-4601-8E95-EA35D606B38A}">
      <dgm:prSet/>
      <dgm:spPr/>
      <dgm:t>
        <a:bodyPr/>
        <a:lstStyle/>
        <a:p>
          <a:endParaRPr lang="en-US"/>
        </a:p>
      </dgm:t>
    </dgm:pt>
    <dgm:pt modelId="{4C945C8E-4B4E-4AF3-989C-2CC15F4124DC}" type="sibTrans" cxnId="{A9C62511-0727-4601-8E95-EA35D606B38A}">
      <dgm:prSet/>
      <dgm:spPr/>
      <dgm:t>
        <a:bodyPr/>
        <a:lstStyle/>
        <a:p>
          <a:endParaRPr lang="en-US"/>
        </a:p>
      </dgm:t>
    </dgm:pt>
    <dgm:pt modelId="{33A6A5C2-6028-478A-96AF-C1280364E812}" type="pres">
      <dgm:prSet presAssocID="{303C61FE-AAED-458B-B5CD-6C2FE182D45E}" presName="Name0" presStyleCnt="0">
        <dgm:presLayoutVars>
          <dgm:dir/>
          <dgm:animLvl val="lvl"/>
          <dgm:resizeHandles val="exact"/>
        </dgm:presLayoutVars>
      </dgm:prSet>
      <dgm:spPr/>
    </dgm:pt>
    <dgm:pt modelId="{8E078BB4-B976-4039-93E3-7423206C6188}" type="pres">
      <dgm:prSet presAssocID="{23FA39BB-6102-43C9-9B59-0B9AEF703CAE}" presName="linNode" presStyleCnt="0"/>
      <dgm:spPr/>
    </dgm:pt>
    <dgm:pt modelId="{F006F29E-A6FA-42F5-AB45-D37750F68C7E}" type="pres">
      <dgm:prSet presAssocID="{23FA39BB-6102-43C9-9B59-0B9AEF703CAE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2398608-41F9-4CF3-9470-727797F148E9}" type="pres">
      <dgm:prSet presAssocID="{DD31250C-20EA-42DE-948A-6A965C801E33}" presName="sp" presStyleCnt="0"/>
      <dgm:spPr/>
    </dgm:pt>
    <dgm:pt modelId="{AE4FA179-7E75-4BCA-A398-7066A0F4F77F}" type="pres">
      <dgm:prSet presAssocID="{600CE199-743A-41AB-9A29-4D30E1AF9090}" presName="linNode" presStyleCnt="0"/>
      <dgm:spPr/>
    </dgm:pt>
    <dgm:pt modelId="{3BC42838-59F2-4DC9-9B48-92EB0F4650CA}" type="pres">
      <dgm:prSet presAssocID="{600CE199-743A-41AB-9A29-4D30E1AF9090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9BB7876D-0A64-4204-8C9A-86EEBC9FB284}" type="pres">
      <dgm:prSet presAssocID="{600CE199-743A-41AB-9A29-4D30E1AF9090}" presName="descendantText" presStyleLbl="alignAccFollowNode1" presStyleIdx="0" presStyleCnt="5">
        <dgm:presLayoutVars>
          <dgm:bulletEnabled val="1"/>
        </dgm:presLayoutVars>
      </dgm:prSet>
      <dgm:spPr/>
    </dgm:pt>
    <dgm:pt modelId="{6FDA92EB-F446-418D-856D-DBC4C8D361CE}" type="pres">
      <dgm:prSet presAssocID="{77489D3E-B989-4729-8C15-FD8AFFA8F7FF}" presName="sp" presStyleCnt="0"/>
      <dgm:spPr/>
    </dgm:pt>
    <dgm:pt modelId="{E662F857-EE12-4D95-9C6E-B9D9DF20E194}" type="pres">
      <dgm:prSet presAssocID="{CF9ED0A9-9E1C-464D-B3D4-6798629F3835}" presName="linNode" presStyleCnt="0"/>
      <dgm:spPr/>
    </dgm:pt>
    <dgm:pt modelId="{F17C5AF9-FF43-4F1C-B034-CD78100C5663}" type="pres">
      <dgm:prSet presAssocID="{CF9ED0A9-9E1C-464D-B3D4-6798629F383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0294CDF-8FC3-4548-B1E8-C7E74B087F8A}" type="pres">
      <dgm:prSet presAssocID="{CF9ED0A9-9E1C-464D-B3D4-6798629F3835}" presName="descendantText" presStyleLbl="alignAccFollowNode1" presStyleIdx="1" presStyleCnt="5">
        <dgm:presLayoutVars>
          <dgm:bulletEnabled val="1"/>
        </dgm:presLayoutVars>
      </dgm:prSet>
      <dgm:spPr/>
    </dgm:pt>
    <dgm:pt modelId="{4F4E5729-DB0D-443E-B91D-86AED807B173}" type="pres">
      <dgm:prSet presAssocID="{4D762E39-C387-493C-AA31-3CC896DFFDCA}" presName="sp" presStyleCnt="0"/>
      <dgm:spPr/>
    </dgm:pt>
    <dgm:pt modelId="{58ADBDBE-0EAB-4888-9336-4A8FBF6CA416}" type="pres">
      <dgm:prSet presAssocID="{F3030279-958C-4E9B-B039-A8382A185262}" presName="linNode" presStyleCnt="0"/>
      <dgm:spPr/>
    </dgm:pt>
    <dgm:pt modelId="{8E5F3E14-CA73-475F-95AF-6A4542AE218D}" type="pres">
      <dgm:prSet presAssocID="{F3030279-958C-4E9B-B039-A8382A18526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08DC4F25-E055-44D4-84E7-CD10F75D9434}" type="pres">
      <dgm:prSet presAssocID="{F3030279-958C-4E9B-B039-A8382A185262}" presName="descendantText" presStyleLbl="alignAccFollowNode1" presStyleIdx="2" presStyleCnt="5">
        <dgm:presLayoutVars>
          <dgm:bulletEnabled val="1"/>
        </dgm:presLayoutVars>
      </dgm:prSet>
      <dgm:spPr/>
    </dgm:pt>
    <dgm:pt modelId="{D1581A42-6DC3-4556-8E67-6E73CDFCACBC}" type="pres">
      <dgm:prSet presAssocID="{1C362F2F-99A5-4964-8A0E-773C6E04A139}" presName="sp" presStyleCnt="0"/>
      <dgm:spPr/>
    </dgm:pt>
    <dgm:pt modelId="{4739E480-38B4-4A67-A7FE-70CAFF455A96}" type="pres">
      <dgm:prSet presAssocID="{C0334590-2817-4063-9D9B-BE07BC55FDA0}" presName="linNode" presStyleCnt="0"/>
      <dgm:spPr/>
    </dgm:pt>
    <dgm:pt modelId="{EA8D7D80-7E10-4936-9148-8666E605404E}" type="pres">
      <dgm:prSet presAssocID="{C0334590-2817-4063-9D9B-BE07BC55FDA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18720E4C-E11C-4AA1-9B67-393CFEAF3F09}" type="pres">
      <dgm:prSet presAssocID="{C0334590-2817-4063-9D9B-BE07BC55FDA0}" presName="descendantText" presStyleLbl="alignAccFollowNode1" presStyleIdx="3" presStyleCnt="5">
        <dgm:presLayoutVars>
          <dgm:bulletEnabled val="1"/>
        </dgm:presLayoutVars>
      </dgm:prSet>
      <dgm:spPr/>
    </dgm:pt>
    <dgm:pt modelId="{DD992825-F5A0-4EF0-95D0-0F6B4F98A59E}" type="pres">
      <dgm:prSet presAssocID="{DA658918-C8B5-4CC2-97DE-C57D516690BA}" presName="sp" presStyleCnt="0"/>
      <dgm:spPr/>
    </dgm:pt>
    <dgm:pt modelId="{B8E20722-897D-413E-A28D-4A737B9AFFEE}" type="pres">
      <dgm:prSet presAssocID="{9DC771EF-8F5B-4ABF-9CAC-C20F8FFB40E4}" presName="linNode" presStyleCnt="0"/>
      <dgm:spPr/>
    </dgm:pt>
    <dgm:pt modelId="{B3B106C5-D384-46A6-A06D-7379CC5B6746}" type="pres">
      <dgm:prSet presAssocID="{9DC771EF-8F5B-4ABF-9CAC-C20F8FFB40E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B819C2F3-F463-4AFE-A443-D5CF6B7CFB8C}" type="pres">
      <dgm:prSet presAssocID="{9DC771EF-8F5B-4ABF-9CAC-C20F8FFB40E4}" presName="descendantText" presStyleLbl="alignAccFollowNode1" presStyleIdx="4" presStyleCnt="5">
        <dgm:presLayoutVars>
          <dgm:bulletEnabled val="1"/>
        </dgm:presLayoutVars>
      </dgm:prSet>
      <dgm:spPr/>
    </dgm:pt>
    <dgm:pt modelId="{5702D102-CC2E-46AB-9EEF-1841686CDBF5}" type="pres">
      <dgm:prSet presAssocID="{2597EF3E-0474-4DB6-826D-5FAB23D4AD61}" presName="sp" presStyleCnt="0"/>
      <dgm:spPr/>
    </dgm:pt>
    <dgm:pt modelId="{2704CE3D-EE63-4FE3-8767-17B2AB0E74ED}" type="pres">
      <dgm:prSet presAssocID="{735F732A-43CE-433C-A2E2-F7636126EC0E}" presName="linNode" presStyleCnt="0"/>
      <dgm:spPr/>
    </dgm:pt>
    <dgm:pt modelId="{963DD1A2-8516-421F-A12A-E7945C7A73DE}" type="pres">
      <dgm:prSet presAssocID="{735F732A-43CE-433C-A2E2-F7636126EC0E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C4E7CE0A-C150-4D5F-BCFE-3B0B188235E6}" srcId="{303C61FE-AAED-458B-B5CD-6C2FE182D45E}" destId="{C0334590-2817-4063-9D9B-BE07BC55FDA0}" srcOrd="4" destOrd="0" parTransId="{744ED959-9AD0-425C-9542-2B9E22EAEE4F}" sibTransId="{DA658918-C8B5-4CC2-97DE-C57D516690BA}"/>
    <dgm:cxn modelId="{5AFD9610-2B19-46D8-9C80-1C8A18E6331E}" srcId="{303C61FE-AAED-458B-B5CD-6C2FE182D45E}" destId="{F3030279-958C-4E9B-B039-A8382A185262}" srcOrd="3" destOrd="0" parTransId="{1C1DA3AA-1A03-4F52-8936-52ECC0FC0D84}" sibTransId="{1C362F2F-99A5-4964-8A0E-773C6E04A139}"/>
    <dgm:cxn modelId="{A9C62511-0727-4601-8E95-EA35D606B38A}" srcId="{303C61FE-AAED-458B-B5CD-6C2FE182D45E}" destId="{735F732A-43CE-433C-A2E2-F7636126EC0E}" srcOrd="6" destOrd="0" parTransId="{87E63A47-258F-4F28-90BB-10FD939710BC}" sibTransId="{4C945C8E-4B4E-4AF3-989C-2CC15F4124DC}"/>
    <dgm:cxn modelId="{0C691D1A-7FAE-481D-B8E2-F4D014F041FA}" srcId="{303C61FE-AAED-458B-B5CD-6C2FE182D45E}" destId="{600CE199-743A-41AB-9A29-4D30E1AF9090}" srcOrd="1" destOrd="0" parTransId="{D67ABDCA-4603-4EE1-BD8A-3A1ABEEC7313}" sibTransId="{77489D3E-B989-4729-8C15-FD8AFFA8F7FF}"/>
    <dgm:cxn modelId="{1D4FB33F-2295-44E4-87CA-C5D569BCBE6D}" type="presOf" srcId="{303C61FE-AAED-458B-B5CD-6C2FE182D45E}" destId="{33A6A5C2-6028-478A-96AF-C1280364E812}" srcOrd="0" destOrd="0" presId="urn:microsoft.com/office/officeart/2005/8/layout/vList5"/>
    <dgm:cxn modelId="{BD9FFC5E-9AED-49BD-8CCB-10514A852C4D}" type="presOf" srcId="{23FA39BB-6102-43C9-9B59-0B9AEF703CAE}" destId="{F006F29E-A6FA-42F5-AB45-D37750F68C7E}" srcOrd="0" destOrd="0" presId="urn:microsoft.com/office/officeart/2005/8/layout/vList5"/>
    <dgm:cxn modelId="{A6B89367-2EE1-4A0A-99C8-9651586AC507}" type="presOf" srcId="{91D72464-39E0-48FF-A797-EE48F4AB3146}" destId="{B819C2F3-F463-4AFE-A443-D5CF6B7CFB8C}" srcOrd="0" destOrd="0" presId="urn:microsoft.com/office/officeart/2005/8/layout/vList5"/>
    <dgm:cxn modelId="{93595268-B582-4B49-86B5-68A515F91564}" type="presOf" srcId="{9B29FDF8-ED2E-49FE-827C-7051FE8BEB25}" destId="{F0294CDF-8FC3-4548-B1E8-C7E74B087F8A}" srcOrd="0" destOrd="0" presId="urn:microsoft.com/office/officeart/2005/8/layout/vList5"/>
    <dgm:cxn modelId="{44DDF872-B22A-430A-8296-11D46DAC6ECB}" srcId="{F3030279-958C-4E9B-B039-A8382A185262}" destId="{F75B5F5B-8F93-4FD1-8D59-440086B9B3EB}" srcOrd="0" destOrd="0" parTransId="{305D5579-A84F-4CBF-A002-650AE009B02D}" sibTransId="{A1360DC7-6D5B-460F-B21A-DB5CA8B48C12}"/>
    <dgm:cxn modelId="{951C6A7A-D4D2-4A90-9732-3DE57CB9322A}" type="presOf" srcId="{735F732A-43CE-433C-A2E2-F7636126EC0E}" destId="{963DD1A2-8516-421F-A12A-E7945C7A73DE}" srcOrd="0" destOrd="0" presId="urn:microsoft.com/office/officeart/2005/8/layout/vList5"/>
    <dgm:cxn modelId="{FD8D2A7B-0643-44CB-8FC7-81C19C7EE288}" srcId="{303C61FE-AAED-458B-B5CD-6C2FE182D45E}" destId="{9DC771EF-8F5B-4ABF-9CAC-C20F8FFB40E4}" srcOrd="5" destOrd="0" parTransId="{9EF41C7B-DB9C-4E14-ACB0-74EF2DC98283}" sibTransId="{2597EF3E-0474-4DB6-826D-5FAB23D4AD61}"/>
    <dgm:cxn modelId="{5BFABE80-6426-42CA-A6C1-03E33D212124}" type="presOf" srcId="{6BE8060B-F82A-41EA-B4EF-447DC52CF793}" destId="{9BB7876D-0A64-4204-8C9A-86EEBC9FB284}" srcOrd="0" destOrd="0" presId="urn:microsoft.com/office/officeart/2005/8/layout/vList5"/>
    <dgm:cxn modelId="{C0B3A188-9656-4B0F-B124-61C828CED27F}" type="presOf" srcId="{9DC771EF-8F5B-4ABF-9CAC-C20F8FFB40E4}" destId="{B3B106C5-D384-46A6-A06D-7379CC5B6746}" srcOrd="0" destOrd="0" presId="urn:microsoft.com/office/officeart/2005/8/layout/vList5"/>
    <dgm:cxn modelId="{31344994-56B1-4B74-B31F-7AC88EE0373B}" srcId="{CF9ED0A9-9E1C-464D-B3D4-6798629F3835}" destId="{9B29FDF8-ED2E-49FE-827C-7051FE8BEB25}" srcOrd="0" destOrd="0" parTransId="{ACDF6E64-E175-47E6-8B66-81FE4BB30625}" sibTransId="{34A3F39D-40B4-4D42-BC4E-BEE941BA04E3}"/>
    <dgm:cxn modelId="{19852D95-8DDC-4344-A8DD-B6BE5485B281}" type="presOf" srcId="{F75B5F5B-8F93-4FD1-8D59-440086B9B3EB}" destId="{08DC4F25-E055-44D4-84E7-CD10F75D9434}" srcOrd="0" destOrd="0" presId="urn:microsoft.com/office/officeart/2005/8/layout/vList5"/>
    <dgm:cxn modelId="{AB182F99-86C7-4030-BB50-C196C1B1579A}" type="presOf" srcId="{CE6B5345-7B12-4338-85DB-3A675A557723}" destId="{18720E4C-E11C-4AA1-9B67-393CFEAF3F09}" srcOrd="0" destOrd="0" presId="urn:microsoft.com/office/officeart/2005/8/layout/vList5"/>
    <dgm:cxn modelId="{70E5DCAC-7CF4-4DE6-BF1A-E1D680E55322}" srcId="{600CE199-743A-41AB-9A29-4D30E1AF9090}" destId="{6BE8060B-F82A-41EA-B4EF-447DC52CF793}" srcOrd="0" destOrd="0" parTransId="{CBF34AB1-5950-4E91-80CE-4CE182EB2939}" sibTransId="{700E0489-F5DF-4C29-87EE-CD5EEC5267F4}"/>
    <dgm:cxn modelId="{F174DAB1-1943-4D8D-8723-5EF9A8CAD563}" type="presOf" srcId="{600CE199-743A-41AB-9A29-4D30E1AF9090}" destId="{3BC42838-59F2-4DC9-9B48-92EB0F4650CA}" srcOrd="0" destOrd="0" presId="urn:microsoft.com/office/officeart/2005/8/layout/vList5"/>
    <dgm:cxn modelId="{069098B4-950A-4CDA-ADC4-084F4ECFF365}" type="presOf" srcId="{CF9ED0A9-9E1C-464D-B3D4-6798629F3835}" destId="{F17C5AF9-FF43-4F1C-B034-CD78100C5663}" srcOrd="0" destOrd="0" presId="urn:microsoft.com/office/officeart/2005/8/layout/vList5"/>
    <dgm:cxn modelId="{C969E4CE-1942-4D35-B422-952400CEF960}" srcId="{9DC771EF-8F5B-4ABF-9CAC-C20F8FFB40E4}" destId="{91D72464-39E0-48FF-A797-EE48F4AB3146}" srcOrd="0" destOrd="0" parTransId="{4D6D1C34-70B4-41F9-A027-5D8E90E4EDD6}" sibTransId="{D2750B7A-2144-4AA9-9385-74C45ED8B5D4}"/>
    <dgm:cxn modelId="{45E391DA-9364-4498-888E-BA9B606F1EA0}" type="presOf" srcId="{C0334590-2817-4063-9D9B-BE07BC55FDA0}" destId="{EA8D7D80-7E10-4936-9148-8666E605404E}" srcOrd="0" destOrd="0" presId="urn:microsoft.com/office/officeart/2005/8/layout/vList5"/>
    <dgm:cxn modelId="{EE3F8FDB-33AD-472A-A7D6-0A7B05D6EE78}" type="presOf" srcId="{F3030279-958C-4E9B-B039-A8382A185262}" destId="{8E5F3E14-CA73-475F-95AF-6A4542AE218D}" srcOrd="0" destOrd="0" presId="urn:microsoft.com/office/officeart/2005/8/layout/vList5"/>
    <dgm:cxn modelId="{A52F4BE3-E065-4EA0-A4A6-56D12E53A86B}" srcId="{303C61FE-AAED-458B-B5CD-6C2FE182D45E}" destId="{CF9ED0A9-9E1C-464D-B3D4-6798629F3835}" srcOrd="2" destOrd="0" parTransId="{51E898F8-EEA9-4C53-9375-7784A274D090}" sibTransId="{4D762E39-C387-493C-AA31-3CC896DFFDCA}"/>
    <dgm:cxn modelId="{267B08E5-809A-4F49-A78A-0A06F637AB76}" srcId="{303C61FE-AAED-458B-B5CD-6C2FE182D45E}" destId="{23FA39BB-6102-43C9-9B59-0B9AEF703CAE}" srcOrd="0" destOrd="0" parTransId="{DBD0070A-546F-42A2-8858-1CA092B1C8B7}" sibTransId="{DD31250C-20EA-42DE-948A-6A965C801E33}"/>
    <dgm:cxn modelId="{AAF4B0FC-5160-4E95-A38F-BD6E16CA51FC}" srcId="{C0334590-2817-4063-9D9B-BE07BC55FDA0}" destId="{CE6B5345-7B12-4338-85DB-3A675A557723}" srcOrd="0" destOrd="0" parTransId="{9CCD0709-FFD8-4F15-83AF-9D2897CF006B}" sibTransId="{30B8CA93-6899-4595-AF9D-DB32D4FF1447}"/>
    <dgm:cxn modelId="{DF8D97A1-9FCA-4A1F-A444-5BC4036747FC}" type="presParOf" srcId="{33A6A5C2-6028-478A-96AF-C1280364E812}" destId="{8E078BB4-B976-4039-93E3-7423206C6188}" srcOrd="0" destOrd="0" presId="urn:microsoft.com/office/officeart/2005/8/layout/vList5"/>
    <dgm:cxn modelId="{8850F05A-F138-4889-B02B-2088E540AFD1}" type="presParOf" srcId="{8E078BB4-B976-4039-93E3-7423206C6188}" destId="{F006F29E-A6FA-42F5-AB45-D37750F68C7E}" srcOrd="0" destOrd="0" presId="urn:microsoft.com/office/officeart/2005/8/layout/vList5"/>
    <dgm:cxn modelId="{4B93D578-6632-49A7-9BCE-C41C02DD5580}" type="presParOf" srcId="{33A6A5C2-6028-478A-96AF-C1280364E812}" destId="{12398608-41F9-4CF3-9470-727797F148E9}" srcOrd="1" destOrd="0" presId="urn:microsoft.com/office/officeart/2005/8/layout/vList5"/>
    <dgm:cxn modelId="{E3326D14-B2A9-49BB-8B4E-808D12460653}" type="presParOf" srcId="{33A6A5C2-6028-478A-96AF-C1280364E812}" destId="{AE4FA179-7E75-4BCA-A398-7066A0F4F77F}" srcOrd="2" destOrd="0" presId="urn:microsoft.com/office/officeart/2005/8/layout/vList5"/>
    <dgm:cxn modelId="{2899189D-F952-4312-A863-AE70DB8F20E7}" type="presParOf" srcId="{AE4FA179-7E75-4BCA-A398-7066A0F4F77F}" destId="{3BC42838-59F2-4DC9-9B48-92EB0F4650CA}" srcOrd="0" destOrd="0" presId="urn:microsoft.com/office/officeart/2005/8/layout/vList5"/>
    <dgm:cxn modelId="{CCE6D599-297D-4F52-B270-FAF873216E36}" type="presParOf" srcId="{AE4FA179-7E75-4BCA-A398-7066A0F4F77F}" destId="{9BB7876D-0A64-4204-8C9A-86EEBC9FB284}" srcOrd="1" destOrd="0" presId="urn:microsoft.com/office/officeart/2005/8/layout/vList5"/>
    <dgm:cxn modelId="{AB2BE3C7-472A-40CE-94F4-682FCDBE4310}" type="presParOf" srcId="{33A6A5C2-6028-478A-96AF-C1280364E812}" destId="{6FDA92EB-F446-418D-856D-DBC4C8D361CE}" srcOrd="3" destOrd="0" presId="urn:microsoft.com/office/officeart/2005/8/layout/vList5"/>
    <dgm:cxn modelId="{E31F336C-B506-4548-B8DA-3410DDE17084}" type="presParOf" srcId="{33A6A5C2-6028-478A-96AF-C1280364E812}" destId="{E662F857-EE12-4D95-9C6E-B9D9DF20E194}" srcOrd="4" destOrd="0" presId="urn:microsoft.com/office/officeart/2005/8/layout/vList5"/>
    <dgm:cxn modelId="{C64B5BFC-3E4C-479A-9343-D1F7A78D91D7}" type="presParOf" srcId="{E662F857-EE12-4D95-9C6E-B9D9DF20E194}" destId="{F17C5AF9-FF43-4F1C-B034-CD78100C5663}" srcOrd="0" destOrd="0" presId="urn:microsoft.com/office/officeart/2005/8/layout/vList5"/>
    <dgm:cxn modelId="{EDBC8217-0EAF-48FC-98A7-37D8BA3985BA}" type="presParOf" srcId="{E662F857-EE12-4D95-9C6E-B9D9DF20E194}" destId="{F0294CDF-8FC3-4548-B1E8-C7E74B087F8A}" srcOrd="1" destOrd="0" presId="urn:microsoft.com/office/officeart/2005/8/layout/vList5"/>
    <dgm:cxn modelId="{88BC1637-E135-474A-BCE9-E2E0D2A3B6AD}" type="presParOf" srcId="{33A6A5C2-6028-478A-96AF-C1280364E812}" destId="{4F4E5729-DB0D-443E-B91D-86AED807B173}" srcOrd="5" destOrd="0" presId="urn:microsoft.com/office/officeart/2005/8/layout/vList5"/>
    <dgm:cxn modelId="{CA05330F-6067-430E-A38D-65DBD843C934}" type="presParOf" srcId="{33A6A5C2-6028-478A-96AF-C1280364E812}" destId="{58ADBDBE-0EAB-4888-9336-4A8FBF6CA416}" srcOrd="6" destOrd="0" presId="urn:microsoft.com/office/officeart/2005/8/layout/vList5"/>
    <dgm:cxn modelId="{A2B3EFCE-4077-47F9-8471-55A5ABF32AE6}" type="presParOf" srcId="{58ADBDBE-0EAB-4888-9336-4A8FBF6CA416}" destId="{8E5F3E14-CA73-475F-95AF-6A4542AE218D}" srcOrd="0" destOrd="0" presId="urn:microsoft.com/office/officeart/2005/8/layout/vList5"/>
    <dgm:cxn modelId="{A7A7F923-0629-4167-9D9E-1524397B1A4B}" type="presParOf" srcId="{58ADBDBE-0EAB-4888-9336-4A8FBF6CA416}" destId="{08DC4F25-E055-44D4-84E7-CD10F75D9434}" srcOrd="1" destOrd="0" presId="urn:microsoft.com/office/officeart/2005/8/layout/vList5"/>
    <dgm:cxn modelId="{11D90F6C-4C17-45F4-A548-5078A920C8A2}" type="presParOf" srcId="{33A6A5C2-6028-478A-96AF-C1280364E812}" destId="{D1581A42-6DC3-4556-8E67-6E73CDFCACBC}" srcOrd="7" destOrd="0" presId="urn:microsoft.com/office/officeart/2005/8/layout/vList5"/>
    <dgm:cxn modelId="{FECE51F2-DDF1-4DE7-AE75-0A7E099F40A3}" type="presParOf" srcId="{33A6A5C2-6028-478A-96AF-C1280364E812}" destId="{4739E480-38B4-4A67-A7FE-70CAFF455A96}" srcOrd="8" destOrd="0" presId="urn:microsoft.com/office/officeart/2005/8/layout/vList5"/>
    <dgm:cxn modelId="{2E5BAA97-F807-4824-BC93-7D4A756DC3E0}" type="presParOf" srcId="{4739E480-38B4-4A67-A7FE-70CAFF455A96}" destId="{EA8D7D80-7E10-4936-9148-8666E605404E}" srcOrd="0" destOrd="0" presId="urn:microsoft.com/office/officeart/2005/8/layout/vList5"/>
    <dgm:cxn modelId="{EC98779C-10B5-48DD-B6CA-2E88B21601DB}" type="presParOf" srcId="{4739E480-38B4-4A67-A7FE-70CAFF455A96}" destId="{18720E4C-E11C-4AA1-9B67-393CFEAF3F09}" srcOrd="1" destOrd="0" presId="urn:microsoft.com/office/officeart/2005/8/layout/vList5"/>
    <dgm:cxn modelId="{D59B3B41-48B6-441C-8047-192015E235F9}" type="presParOf" srcId="{33A6A5C2-6028-478A-96AF-C1280364E812}" destId="{DD992825-F5A0-4EF0-95D0-0F6B4F98A59E}" srcOrd="9" destOrd="0" presId="urn:microsoft.com/office/officeart/2005/8/layout/vList5"/>
    <dgm:cxn modelId="{60048999-D301-4DA8-A108-278FAF0EF5D6}" type="presParOf" srcId="{33A6A5C2-6028-478A-96AF-C1280364E812}" destId="{B8E20722-897D-413E-A28D-4A737B9AFFEE}" srcOrd="10" destOrd="0" presId="urn:microsoft.com/office/officeart/2005/8/layout/vList5"/>
    <dgm:cxn modelId="{814412F6-11D4-4C82-AEB1-AC1853BA7619}" type="presParOf" srcId="{B8E20722-897D-413E-A28D-4A737B9AFFEE}" destId="{B3B106C5-D384-46A6-A06D-7379CC5B6746}" srcOrd="0" destOrd="0" presId="urn:microsoft.com/office/officeart/2005/8/layout/vList5"/>
    <dgm:cxn modelId="{C93B559A-69C1-4D7E-ADF8-8A5CF9306F50}" type="presParOf" srcId="{B8E20722-897D-413E-A28D-4A737B9AFFEE}" destId="{B819C2F3-F463-4AFE-A443-D5CF6B7CFB8C}" srcOrd="1" destOrd="0" presId="urn:microsoft.com/office/officeart/2005/8/layout/vList5"/>
    <dgm:cxn modelId="{33A8D9F7-DCDD-4B8A-9040-A85616BDBA4C}" type="presParOf" srcId="{33A6A5C2-6028-478A-96AF-C1280364E812}" destId="{5702D102-CC2E-46AB-9EEF-1841686CDBF5}" srcOrd="11" destOrd="0" presId="urn:microsoft.com/office/officeart/2005/8/layout/vList5"/>
    <dgm:cxn modelId="{ADD9F620-FC41-4A2D-98DC-9EB43378D7C8}" type="presParOf" srcId="{33A6A5C2-6028-478A-96AF-C1280364E812}" destId="{2704CE3D-EE63-4FE3-8767-17B2AB0E74ED}" srcOrd="12" destOrd="0" presId="urn:microsoft.com/office/officeart/2005/8/layout/vList5"/>
    <dgm:cxn modelId="{2896152D-E717-458B-BA20-EB5B48D4B96A}" type="presParOf" srcId="{2704CE3D-EE63-4FE3-8767-17B2AB0E74ED}" destId="{963DD1A2-8516-421F-A12A-E7945C7A73D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6CCD4B-57E3-47B2-8054-4FA7BF45CD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00ADE9-3D61-4D0C-8FD9-0D373BC433F1}">
      <dgm:prSet/>
      <dgm:spPr/>
      <dgm:t>
        <a:bodyPr/>
        <a:lstStyle/>
        <a:p>
          <a:r>
            <a:rPr lang="en-US" b="1" dirty="0"/>
            <a:t>Outcome:</a:t>
          </a:r>
          <a:endParaRPr lang="en-US" dirty="0"/>
        </a:p>
      </dgm:t>
    </dgm:pt>
    <dgm:pt modelId="{48D9389A-2A52-4963-9D7F-030511241924}" type="parTrans" cxnId="{0789EB8A-6BC9-4FBF-A81A-A56586F9B5CA}">
      <dgm:prSet/>
      <dgm:spPr/>
      <dgm:t>
        <a:bodyPr/>
        <a:lstStyle/>
        <a:p>
          <a:endParaRPr lang="en-US"/>
        </a:p>
      </dgm:t>
    </dgm:pt>
    <dgm:pt modelId="{1EA99E19-6E8B-450F-A497-1C21768F4611}" type="sibTrans" cxnId="{0789EB8A-6BC9-4FBF-A81A-A56586F9B5CA}">
      <dgm:prSet/>
      <dgm:spPr/>
      <dgm:t>
        <a:bodyPr/>
        <a:lstStyle/>
        <a:p>
          <a:endParaRPr lang="en-US"/>
        </a:p>
      </dgm:t>
    </dgm:pt>
    <dgm:pt modelId="{04535FE9-3595-4C5A-AA56-8085F32A3CDC}">
      <dgm:prSet/>
      <dgm:spPr/>
      <dgm:t>
        <a:bodyPr/>
        <a:lstStyle/>
        <a:p>
          <a:r>
            <a:rPr lang="en-US" dirty="0"/>
            <a:t>Successfully demonstrated retrieval, preprocessing, and modeling of bioactivity data.</a:t>
          </a:r>
        </a:p>
      </dgm:t>
    </dgm:pt>
    <dgm:pt modelId="{E765324B-9183-4E54-A33A-2E990C38F83F}" type="parTrans" cxnId="{9D537081-54D6-429C-8F09-94068DF57661}">
      <dgm:prSet/>
      <dgm:spPr/>
      <dgm:t>
        <a:bodyPr/>
        <a:lstStyle/>
        <a:p>
          <a:endParaRPr lang="en-US"/>
        </a:p>
      </dgm:t>
    </dgm:pt>
    <dgm:pt modelId="{CCB76981-C271-4CC9-80AB-2B79452A2E01}" type="sibTrans" cxnId="{9D537081-54D6-429C-8F09-94068DF57661}">
      <dgm:prSet/>
      <dgm:spPr/>
      <dgm:t>
        <a:bodyPr/>
        <a:lstStyle/>
        <a:p>
          <a:endParaRPr lang="en-US"/>
        </a:p>
      </dgm:t>
    </dgm:pt>
    <dgm:pt modelId="{2E23DE17-AEC0-4F72-A978-5D2B0FB67693}">
      <dgm:prSet/>
      <dgm:spPr/>
      <dgm:t>
        <a:bodyPr/>
        <a:lstStyle/>
        <a:p>
          <a:r>
            <a:rPr lang="en-US" dirty="0"/>
            <a:t>Model showed reasonable accuracy in predicting biological activity, measured by Mean Squared Error (MSE).</a:t>
          </a:r>
        </a:p>
      </dgm:t>
    </dgm:pt>
    <dgm:pt modelId="{1E03D33A-A18B-4249-8637-B406234E8FA7}" type="parTrans" cxnId="{CC43AFD9-CC89-4461-9F19-667AAFA65F8D}">
      <dgm:prSet/>
      <dgm:spPr/>
      <dgm:t>
        <a:bodyPr/>
        <a:lstStyle/>
        <a:p>
          <a:endParaRPr lang="en-US"/>
        </a:p>
      </dgm:t>
    </dgm:pt>
    <dgm:pt modelId="{EC3293D6-6F64-47D0-AC04-541674516FE4}" type="sibTrans" cxnId="{CC43AFD9-CC89-4461-9F19-667AAFA65F8D}">
      <dgm:prSet/>
      <dgm:spPr/>
      <dgm:t>
        <a:bodyPr/>
        <a:lstStyle/>
        <a:p>
          <a:endParaRPr lang="en-US"/>
        </a:p>
      </dgm:t>
    </dgm:pt>
    <dgm:pt modelId="{B5516496-98CD-4ECB-8387-A89BC53A48F1}">
      <dgm:prSet/>
      <dgm:spPr/>
      <dgm:t>
        <a:bodyPr/>
        <a:lstStyle/>
        <a:p>
          <a:r>
            <a:rPr lang="en-US" b="1" dirty="0"/>
            <a:t>Significance:</a:t>
          </a:r>
          <a:endParaRPr lang="en-US" dirty="0"/>
        </a:p>
      </dgm:t>
    </dgm:pt>
    <dgm:pt modelId="{D68D816D-D4A7-4732-ADC4-6435B023FB89}" type="parTrans" cxnId="{7B772269-5D51-45D6-901C-4AC282113D50}">
      <dgm:prSet/>
      <dgm:spPr/>
      <dgm:t>
        <a:bodyPr/>
        <a:lstStyle/>
        <a:p>
          <a:endParaRPr lang="en-US"/>
        </a:p>
      </dgm:t>
    </dgm:pt>
    <dgm:pt modelId="{A1F83155-B030-4BDC-9F78-5A8FA805C909}" type="sibTrans" cxnId="{7B772269-5D51-45D6-901C-4AC282113D50}">
      <dgm:prSet/>
      <dgm:spPr/>
      <dgm:t>
        <a:bodyPr/>
        <a:lstStyle/>
        <a:p>
          <a:endParaRPr lang="en-US"/>
        </a:p>
      </dgm:t>
    </dgm:pt>
    <dgm:pt modelId="{41C735DF-B5B3-4C3A-BF42-7599D90EDC3C}">
      <dgm:prSet/>
      <dgm:spPr/>
      <dgm:t>
        <a:bodyPr/>
        <a:lstStyle/>
        <a:p>
          <a:r>
            <a:rPr lang="en-US" dirty="0"/>
            <a:t>Validates the application of machine learning in drug discovery.</a:t>
          </a:r>
        </a:p>
      </dgm:t>
    </dgm:pt>
    <dgm:pt modelId="{60273745-FF33-4C2C-9C02-404E18F96B19}" type="parTrans" cxnId="{4B372FBE-582B-4D58-9497-565F6B4E6BCF}">
      <dgm:prSet/>
      <dgm:spPr/>
      <dgm:t>
        <a:bodyPr/>
        <a:lstStyle/>
        <a:p>
          <a:endParaRPr lang="en-US"/>
        </a:p>
      </dgm:t>
    </dgm:pt>
    <dgm:pt modelId="{F21C16F0-8DBC-4B46-B43A-C54717C48B3D}" type="sibTrans" cxnId="{4B372FBE-582B-4D58-9497-565F6B4E6BCF}">
      <dgm:prSet/>
      <dgm:spPr/>
      <dgm:t>
        <a:bodyPr/>
        <a:lstStyle/>
        <a:p>
          <a:endParaRPr lang="en-US"/>
        </a:p>
      </dgm:t>
    </dgm:pt>
    <dgm:pt modelId="{E6539E85-75E7-491C-AB58-C2AB893259FE}">
      <dgm:prSet/>
      <dgm:spPr/>
      <dgm:t>
        <a:bodyPr/>
        <a:lstStyle/>
        <a:p>
          <a:r>
            <a:rPr lang="en-US" dirty="0"/>
            <a:t>Provides a foundation for developing more advanced models and future applications in drug discovery.</a:t>
          </a:r>
        </a:p>
      </dgm:t>
    </dgm:pt>
    <dgm:pt modelId="{263B286A-9952-443D-8728-CF41681517C4}" type="parTrans" cxnId="{8595129F-2A09-4061-AFFF-68884D72C515}">
      <dgm:prSet/>
      <dgm:spPr/>
      <dgm:t>
        <a:bodyPr/>
        <a:lstStyle/>
        <a:p>
          <a:endParaRPr lang="en-US"/>
        </a:p>
      </dgm:t>
    </dgm:pt>
    <dgm:pt modelId="{1AE69161-E956-4830-9D9F-232FF0B479C8}" type="sibTrans" cxnId="{8595129F-2A09-4061-AFFF-68884D72C515}">
      <dgm:prSet/>
      <dgm:spPr/>
      <dgm:t>
        <a:bodyPr/>
        <a:lstStyle/>
        <a:p>
          <a:endParaRPr lang="en-US"/>
        </a:p>
      </dgm:t>
    </dgm:pt>
    <dgm:pt modelId="{D47989EC-B83C-4E8A-873F-06D4858E63B7}" type="pres">
      <dgm:prSet presAssocID="{066CCD4B-57E3-47B2-8054-4FA7BF45CD62}" presName="vert0" presStyleCnt="0">
        <dgm:presLayoutVars>
          <dgm:dir/>
          <dgm:animOne val="branch"/>
          <dgm:animLvl val="lvl"/>
        </dgm:presLayoutVars>
      </dgm:prSet>
      <dgm:spPr/>
    </dgm:pt>
    <dgm:pt modelId="{2E8A0EB4-527C-40EE-8808-2ACB5EE14E8B}" type="pres">
      <dgm:prSet presAssocID="{7A00ADE9-3D61-4D0C-8FD9-0D373BC433F1}" presName="thickLine" presStyleLbl="alignNode1" presStyleIdx="0" presStyleCnt="6"/>
      <dgm:spPr/>
    </dgm:pt>
    <dgm:pt modelId="{677C9A99-ECC3-4AAB-BA44-CE46CB47EE4B}" type="pres">
      <dgm:prSet presAssocID="{7A00ADE9-3D61-4D0C-8FD9-0D373BC433F1}" presName="horz1" presStyleCnt="0"/>
      <dgm:spPr/>
    </dgm:pt>
    <dgm:pt modelId="{75B140C5-03E9-4950-8CD9-F1A289374DE7}" type="pres">
      <dgm:prSet presAssocID="{7A00ADE9-3D61-4D0C-8FD9-0D373BC433F1}" presName="tx1" presStyleLbl="revTx" presStyleIdx="0" presStyleCnt="6"/>
      <dgm:spPr/>
    </dgm:pt>
    <dgm:pt modelId="{585181FF-3D25-4231-8C27-7E37F90B4B57}" type="pres">
      <dgm:prSet presAssocID="{7A00ADE9-3D61-4D0C-8FD9-0D373BC433F1}" presName="vert1" presStyleCnt="0"/>
      <dgm:spPr/>
    </dgm:pt>
    <dgm:pt modelId="{4D3F7CAF-3562-4B78-BED0-3FB206C3ED64}" type="pres">
      <dgm:prSet presAssocID="{04535FE9-3595-4C5A-AA56-8085F32A3CDC}" presName="thickLine" presStyleLbl="alignNode1" presStyleIdx="1" presStyleCnt="6"/>
      <dgm:spPr/>
    </dgm:pt>
    <dgm:pt modelId="{ED34F6A7-92DA-41C5-B959-DD19B22F1D23}" type="pres">
      <dgm:prSet presAssocID="{04535FE9-3595-4C5A-AA56-8085F32A3CDC}" presName="horz1" presStyleCnt="0"/>
      <dgm:spPr/>
    </dgm:pt>
    <dgm:pt modelId="{8CFE71C4-6355-422E-A61C-0010CC64434F}" type="pres">
      <dgm:prSet presAssocID="{04535FE9-3595-4C5A-AA56-8085F32A3CDC}" presName="tx1" presStyleLbl="revTx" presStyleIdx="1" presStyleCnt="6"/>
      <dgm:spPr/>
    </dgm:pt>
    <dgm:pt modelId="{B7B53FAA-D17D-4AD0-93CF-CE3C476EF4F0}" type="pres">
      <dgm:prSet presAssocID="{04535FE9-3595-4C5A-AA56-8085F32A3CDC}" presName="vert1" presStyleCnt="0"/>
      <dgm:spPr/>
    </dgm:pt>
    <dgm:pt modelId="{3629FCE2-CD3C-4B27-A991-33E5082C23B3}" type="pres">
      <dgm:prSet presAssocID="{2E23DE17-AEC0-4F72-A978-5D2B0FB67693}" presName="thickLine" presStyleLbl="alignNode1" presStyleIdx="2" presStyleCnt="6"/>
      <dgm:spPr/>
    </dgm:pt>
    <dgm:pt modelId="{D5F3F34B-29B0-4CA5-9907-74D5B3E91F72}" type="pres">
      <dgm:prSet presAssocID="{2E23DE17-AEC0-4F72-A978-5D2B0FB67693}" presName="horz1" presStyleCnt="0"/>
      <dgm:spPr/>
    </dgm:pt>
    <dgm:pt modelId="{5A1BB18C-249C-4AA4-8310-3F35C6E18125}" type="pres">
      <dgm:prSet presAssocID="{2E23DE17-AEC0-4F72-A978-5D2B0FB67693}" presName="tx1" presStyleLbl="revTx" presStyleIdx="2" presStyleCnt="6"/>
      <dgm:spPr/>
    </dgm:pt>
    <dgm:pt modelId="{B805B238-2976-488F-A609-45A91A309E46}" type="pres">
      <dgm:prSet presAssocID="{2E23DE17-AEC0-4F72-A978-5D2B0FB67693}" presName="vert1" presStyleCnt="0"/>
      <dgm:spPr/>
    </dgm:pt>
    <dgm:pt modelId="{5CAEA7A6-36F2-4043-A34D-41F84899BF2E}" type="pres">
      <dgm:prSet presAssocID="{B5516496-98CD-4ECB-8387-A89BC53A48F1}" presName="thickLine" presStyleLbl="alignNode1" presStyleIdx="3" presStyleCnt="6"/>
      <dgm:spPr/>
    </dgm:pt>
    <dgm:pt modelId="{D1CFF37A-A5E9-4B6A-A464-046874C426A9}" type="pres">
      <dgm:prSet presAssocID="{B5516496-98CD-4ECB-8387-A89BC53A48F1}" presName="horz1" presStyleCnt="0"/>
      <dgm:spPr/>
    </dgm:pt>
    <dgm:pt modelId="{8A1EE1E3-C690-4267-9E64-BE4712D68C31}" type="pres">
      <dgm:prSet presAssocID="{B5516496-98CD-4ECB-8387-A89BC53A48F1}" presName="tx1" presStyleLbl="revTx" presStyleIdx="3" presStyleCnt="6"/>
      <dgm:spPr/>
    </dgm:pt>
    <dgm:pt modelId="{ADFDDDA9-9ACE-4070-92B9-03F556787425}" type="pres">
      <dgm:prSet presAssocID="{B5516496-98CD-4ECB-8387-A89BC53A48F1}" presName="vert1" presStyleCnt="0"/>
      <dgm:spPr/>
    </dgm:pt>
    <dgm:pt modelId="{D2DEF0AE-E230-4114-B901-40F2785555D6}" type="pres">
      <dgm:prSet presAssocID="{41C735DF-B5B3-4C3A-BF42-7599D90EDC3C}" presName="thickLine" presStyleLbl="alignNode1" presStyleIdx="4" presStyleCnt="6"/>
      <dgm:spPr/>
    </dgm:pt>
    <dgm:pt modelId="{AA6011A1-5762-46B9-8387-420CDCDFB80F}" type="pres">
      <dgm:prSet presAssocID="{41C735DF-B5B3-4C3A-BF42-7599D90EDC3C}" presName="horz1" presStyleCnt="0"/>
      <dgm:spPr/>
    </dgm:pt>
    <dgm:pt modelId="{35C7FEE2-3C48-4EDB-A22B-29EC48A84288}" type="pres">
      <dgm:prSet presAssocID="{41C735DF-B5B3-4C3A-BF42-7599D90EDC3C}" presName="tx1" presStyleLbl="revTx" presStyleIdx="4" presStyleCnt="6"/>
      <dgm:spPr/>
    </dgm:pt>
    <dgm:pt modelId="{DFB3880F-2D7A-43D0-9EEA-0DFC41B60A16}" type="pres">
      <dgm:prSet presAssocID="{41C735DF-B5B3-4C3A-BF42-7599D90EDC3C}" presName="vert1" presStyleCnt="0"/>
      <dgm:spPr/>
    </dgm:pt>
    <dgm:pt modelId="{A653C244-06AA-4CBA-BDCB-754C90E7167C}" type="pres">
      <dgm:prSet presAssocID="{E6539E85-75E7-491C-AB58-C2AB893259FE}" presName="thickLine" presStyleLbl="alignNode1" presStyleIdx="5" presStyleCnt="6"/>
      <dgm:spPr/>
    </dgm:pt>
    <dgm:pt modelId="{F5F3A354-8D24-4968-9855-6E1DC8DE7B5B}" type="pres">
      <dgm:prSet presAssocID="{E6539E85-75E7-491C-AB58-C2AB893259FE}" presName="horz1" presStyleCnt="0"/>
      <dgm:spPr/>
    </dgm:pt>
    <dgm:pt modelId="{7A3E0955-2B7E-4D69-82FF-1EFC48ACC86D}" type="pres">
      <dgm:prSet presAssocID="{E6539E85-75E7-491C-AB58-C2AB893259FE}" presName="tx1" presStyleLbl="revTx" presStyleIdx="5" presStyleCnt="6"/>
      <dgm:spPr/>
    </dgm:pt>
    <dgm:pt modelId="{52508CEF-8DD8-4299-80F7-CB6DC8E13C14}" type="pres">
      <dgm:prSet presAssocID="{E6539E85-75E7-491C-AB58-C2AB893259FE}" presName="vert1" presStyleCnt="0"/>
      <dgm:spPr/>
    </dgm:pt>
  </dgm:ptLst>
  <dgm:cxnLst>
    <dgm:cxn modelId="{3D9E2A07-FC3C-45DD-BA01-87F4F611B572}" type="presOf" srcId="{7A00ADE9-3D61-4D0C-8FD9-0D373BC433F1}" destId="{75B140C5-03E9-4950-8CD9-F1A289374DE7}" srcOrd="0" destOrd="0" presId="urn:microsoft.com/office/officeart/2008/layout/LinedList"/>
    <dgm:cxn modelId="{B3DD0E22-47C2-4E21-97C3-CF6296B49C8A}" type="presOf" srcId="{066CCD4B-57E3-47B2-8054-4FA7BF45CD62}" destId="{D47989EC-B83C-4E8A-873F-06D4858E63B7}" srcOrd="0" destOrd="0" presId="urn:microsoft.com/office/officeart/2008/layout/LinedList"/>
    <dgm:cxn modelId="{A0DED164-1ADF-47F2-AC5D-B52AACC4838A}" type="presOf" srcId="{E6539E85-75E7-491C-AB58-C2AB893259FE}" destId="{7A3E0955-2B7E-4D69-82FF-1EFC48ACC86D}" srcOrd="0" destOrd="0" presId="urn:microsoft.com/office/officeart/2008/layout/LinedList"/>
    <dgm:cxn modelId="{7B772269-5D51-45D6-901C-4AC282113D50}" srcId="{066CCD4B-57E3-47B2-8054-4FA7BF45CD62}" destId="{B5516496-98CD-4ECB-8387-A89BC53A48F1}" srcOrd="3" destOrd="0" parTransId="{D68D816D-D4A7-4732-ADC4-6435B023FB89}" sibTransId="{A1F83155-B030-4BDC-9F78-5A8FA805C909}"/>
    <dgm:cxn modelId="{9D537081-54D6-429C-8F09-94068DF57661}" srcId="{066CCD4B-57E3-47B2-8054-4FA7BF45CD62}" destId="{04535FE9-3595-4C5A-AA56-8085F32A3CDC}" srcOrd="1" destOrd="0" parTransId="{E765324B-9183-4E54-A33A-2E990C38F83F}" sibTransId="{CCB76981-C271-4CC9-80AB-2B79452A2E01}"/>
    <dgm:cxn modelId="{8FFC998A-D67F-43A4-9D55-759880DFE357}" type="presOf" srcId="{2E23DE17-AEC0-4F72-A978-5D2B0FB67693}" destId="{5A1BB18C-249C-4AA4-8310-3F35C6E18125}" srcOrd="0" destOrd="0" presId="urn:microsoft.com/office/officeart/2008/layout/LinedList"/>
    <dgm:cxn modelId="{0789EB8A-6BC9-4FBF-A81A-A56586F9B5CA}" srcId="{066CCD4B-57E3-47B2-8054-4FA7BF45CD62}" destId="{7A00ADE9-3D61-4D0C-8FD9-0D373BC433F1}" srcOrd="0" destOrd="0" parTransId="{48D9389A-2A52-4963-9D7F-030511241924}" sibTransId="{1EA99E19-6E8B-450F-A497-1C21768F4611}"/>
    <dgm:cxn modelId="{EC68C890-C04B-4C9D-A3D3-282D58675C5E}" type="presOf" srcId="{04535FE9-3595-4C5A-AA56-8085F32A3CDC}" destId="{8CFE71C4-6355-422E-A61C-0010CC64434F}" srcOrd="0" destOrd="0" presId="urn:microsoft.com/office/officeart/2008/layout/LinedList"/>
    <dgm:cxn modelId="{8595129F-2A09-4061-AFFF-68884D72C515}" srcId="{066CCD4B-57E3-47B2-8054-4FA7BF45CD62}" destId="{E6539E85-75E7-491C-AB58-C2AB893259FE}" srcOrd="5" destOrd="0" parTransId="{263B286A-9952-443D-8728-CF41681517C4}" sibTransId="{1AE69161-E956-4830-9D9F-232FF0B479C8}"/>
    <dgm:cxn modelId="{18AD18BC-712F-4FE4-9F69-33691F1F949D}" type="presOf" srcId="{B5516496-98CD-4ECB-8387-A89BC53A48F1}" destId="{8A1EE1E3-C690-4267-9E64-BE4712D68C31}" srcOrd="0" destOrd="0" presId="urn:microsoft.com/office/officeart/2008/layout/LinedList"/>
    <dgm:cxn modelId="{4B372FBE-582B-4D58-9497-565F6B4E6BCF}" srcId="{066CCD4B-57E3-47B2-8054-4FA7BF45CD62}" destId="{41C735DF-B5B3-4C3A-BF42-7599D90EDC3C}" srcOrd="4" destOrd="0" parTransId="{60273745-FF33-4C2C-9C02-404E18F96B19}" sibTransId="{F21C16F0-8DBC-4B46-B43A-C54717C48B3D}"/>
    <dgm:cxn modelId="{4AB3A6C2-1FF5-4114-BB87-777AF164FC08}" type="presOf" srcId="{41C735DF-B5B3-4C3A-BF42-7599D90EDC3C}" destId="{35C7FEE2-3C48-4EDB-A22B-29EC48A84288}" srcOrd="0" destOrd="0" presId="urn:microsoft.com/office/officeart/2008/layout/LinedList"/>
    <dgm:cxn modelId="{CC43AFD9-CC89-4461-9F19-667AAFA65F8D}" srcId="{066CCD4B-57E3-47B2-8054-4FA7BF45CD62}" destId="{2E23DE17-AEC0-4F72-A978-5D2B0FB67693}" srcOrd="2" destOrd="0" parTransId="{1E03D33A-A18B-4249-8637-B406234E8FA7}" sibTransId="{EC3293D6-6F64-47D0-AC04-541674516FE4}"/>
    <dgm:cxn modelId="{A4BB8704-C5BB-43EB-A5E9-068E20EB5864}" type="presParOf" srcId="{D47989EC-B83C-4E8A-873F-06D4858E63B7}" destId="{2E8A0EB4-527C-40EE-8808-2ACB5EE14E8B}" srcOrd="0" destOrd="0" presId="urn:microsoft.com/office/officeart/2008/layout/LinedList"/>
    <dgm:cxn modelId="{15E0B088-9E1C-4805-81E0-DBC0284E036C}" type="presParOf" srcId="{D47989EC-B83C-4E8A-873F-06D4858E63B7}" destId="{677C9A99-ECC3-4AAB-BA44-CE46CB47EE4B}" srcOrd="1" destOrd="0" presId="urn:microsoft.com/office/officeart/2008/layout/LinedList"/>
    <dgm:cxn modelId="{4503A815-4B53-44BE-894E-08659DA1BB9E}" type="presParOf" srcId="{677C9A99-ECC3-4AAB-BA44-CE46CB47EE4B}" destId="{75B140C5-03E9-4950-8CD9-F1A289374DE7}" srcOrd="0" destOrd="0" presId="urn:microsoft.com/office/officeart/2008/layout/LinedList"/>
    <dgm:cxn modelId="{9E48E733-DCF1-4D65-9CA6-6080569FE561}" type="presParOf" srcId="{677C9A99-ECC3-4AAB-BA44-CE46CB47EE4B}" destId="{585181FF-3D25-4231-8C27-7E37F90B4B57}" srcOrd="1" destOrd="0" presId="urn:microsoft.com/office/officeart/2008/layout/LinedList"/>
    <dgm:cxn modelId="{992C036F-60DB-4DFF-994C-B72945D132C2}" type="presParOf" srcId="{D47989EC-B83C-4E8A-873F-06D4858E63B7}" destId="{4D3F7CAF-3562-4B78-BED0-3FB206C3ED64}" srcOrd="2" destOrd="0" presId="urn:microsoft.com/office/officeart/2008/layout/LinedList"/>
    <dgm:cxn modelId="{B0B87EBB-DF88-43E9-91DB-10CDA5CE18D1}" type="presParOf" srcId="{D47989EC-B83C-4E8A-873F-06D4858E63B7}" destId="{ED34F6A7-92DA-41C5-B959-DD19B22F1D23}" srcOrd="3" destOrd="0" presId="urn:microsoft.com/office/officeart/2008/layout/LinedList"/>
    <dgm:cxn modelId="{8691504E-0E5E-4731-AEAD-202367D7F27D}" type="presParOf" srcId="{ED34F6A7-92DA-41C5-B959-DD19B22F1D23}" destId="{8CFE71C4-6355-422E-A61C-0010CC64434F}" srcOrd="0" destOrd="0" presId="urn:microsoft.com/office/officeart/2008/layout/LinedList"/>
    <dgm:cxn modelId="{66EA8297-1557-4D2A-AEBB-4108547E20B3}" type="presParOf" srcId="{ED34F6A7-92DA-41C5-B959-DD19B22F1D23}" destId="{B7B53FAA-D17D-4AD0-93CF-CE3C476EF4F0}" srcOrd="1" destOrd="0" presId="urn:microsoft.com/office/officeart/2008/layout/LinedList"/>
    <dgm:cxn modelId="{C9F17758-D569-442E-A0BC-06DB2C00DAD2}" type="presParOf" srcId="{D47989EC-B83C-4E8A-873F-06D4858E63B7}" destId="{3629FCE2-CD3C-4B27-A991-33E5082C23B3}" srcOrd="4" destOrd="0" presId="urn:microsoft.com/office/officeart/2008/layout/LinedList"/>
    <dgm:cxn modelId="{EB5FA99B-2336-4560-9F00-257AFF916AAE}" type="presParOf" srcId="{D47989EC-B83C-4E8A-873F-06D4858E63B7}" destId="{D5F3F34B-29B0-4CA5-9907-74D5B3E91F72}" srcOrd="5" destOrd="0" presId="urn:microsoft.com/office/officeart/2008/layout/LinedList"/>
    <dgm:cxn modelId="{5C9B72C6-5283-4D50-840B-62AE937A3AFA}" type="presParOf" srcId="{D5F3F34B-29B0-4CA5-9907-74D5B3E91F72}" destId="{5A1BB18C-249C-4AA4-8310-3F35C6E18125}" srcOrd="0" destOrd="0" presId="urn:microsoft.com/office/officeart/2008/layout/LinedList"/>
    <dgm:cxn modelId="{89C44200-F52E-4F0F-9E2E-8401CAB63B7E}" type="presParOf" srcId="{D5F3F34B-29B0-4CA5-9907-74D5B3E91F72}" destId="{B805B238-2976-488F-A609-45A91A309E46}" srcOrd="1" destOrd="0" presId="urn:microsoft.com/office/officeart/2008/layout/LinedList"/>
    <dgm:cxn modelId="{7CDD7F47-E323-4376-99B9-80FDF810ABDC}" type="presParOf" srcId="{D47989EC-B83C-4E8A-873F-06D4858E63B7}" destId="{5CAEA7A6-36F2-4043-A34D-41F84899BF2E}" srcOrd="6" destOrd="0" presId="urn:microsoft.com/office/officeart/2008/layout/LinedList"/>
    <dgm:cxn modelId="{533C6EDA-4E01-4F8A-9AB3-3EBB74D82011}" type="presParOf" srcId="{D47989EC-B83C-4E8A-873F-06D4858E63B7}" destId="{D1CFF37A-A5E9-4B6A-A464-046874C426A9}" srcOrd="7" destOrd="0" presId="urn:microsoft.com/office/officeart/2008/layout/LinedList"/>
    <dgm:cxn modelId="{BBC6716E-5751-4254-B463-25E7EB959C49}" type="presParOf" srcId="{D1CFF37A-A5E9-4B6A-A464-046874C426A9}" destId="{8A1EE1E3-C690-4267-9E64-BE4712D68C31}" srcOrd="0" destOrd="0" presId="urn:microsoft.com/office/officeart/2008/layout/LinedList"/>
    <dgm:cxn modelId="{AD6725AC-B8D9-4DD2-BE3E-4C9F5223AB1F}" type="presParOf" srcId="{D1CFF37A-A5E9-4B6A-A464-046874C426A9}" destId="{ADFDDDA9-9ACE-4070-92B9-03F556787425}" srcOrd="1" destOrd="0" presId="urn:microsoft.com/office/officeart/2008/layout/LinedList"/>
    <dgm:cxn modelId="{BBF48145-AC31-4E11-B229-D0A3B8E1646E}" type="presParOf" srcId="{D47989EC-B83C-4E8A-873F-06D4858E63B7}" destId="{D2DEF0AE-E230-4114-B901-40F2785555D6}" srcOrd="8" destOrd="0" presId="urn:microsoft.com/office/officeart/2008/layout/LinedList"/>
    <dgm:cxn modelId="{438F1C7E-E18E-463F-AD30-B983C4538E79}" type="presParOf" srcId="{D47989EC-B83C-4E8A-873F-06D4858E63B7}" destId="{AA6011A1-5762-46B9-8387-420CDCDFB80F}" srcOrd="9" destOrd="0" presId="urn:microsoft.com/office/officeart/2008/layout/LinedList"/>
    <dgm:cxn modelId="{4F5E0987-3762-45D1-A88F-EBE934568195}" type="presParOf" srcId="{AA6011A1-5762-46B9-8387-420CDCDFB80F}" destId="{35C7FEE2-3C48-4EDB-A22B-29EC48A84288}" srcOrd="0" destOrd="0" presId="urn:microsoft.com/office/officeart/2008/layout/LinedList"/>
    <dgm:cxn modelId="{26C7C0C9-26A2-45CD-B3F1-753E5FAC3B25}" type="presParOf" srcId="{AA6011A1-5762-46B9-8387-420CDCDFB80F}" destId="{DFB3880F-2D7A-43D0-9EEA-0DFC41B60A16}" srcOrd="1" destOrd="0" presId="urn:microsoft.com/office/officeart/2008/layout/LinedList"/>
    <dgm:cxn modelId="{02DBB1BD-DD52-42C4-B45F-DA13C2190C57}" type="presParOf" srcId="{D47989EC-B83C-4E8A-873F-06D4858E63B7}" destId="{A653C244-06AA-4CBA-BDCB-754C90E7167C}" srcOrd="10" destOrd="0" presId="urn:microsoft.com/office/officeart/2008/layout/LinedList"/>
    <dgm:cxn modelId="{38B70020-8F43-4795-A530-670BCFBAFA15}" type="presParOf" srcId="{D47989EC-B83C-4E8A-873F-06D4858E63B7}" destId="{F5F3A354-8D24-4968-9855-6E1DC8DE7B5B}" srcOrd="11" destOrd="0" presId="urn:microsoft.com/office/officeart/2008/layout/LinedList"/>
    <dgm:cxn modelId="{3D24B126-D074-4D2C-8F6E-FEE170ECF771}" type="presParOf" srcId="{F5F3A354-8D24-4968-9855-6E1DC8DE7B5B}" destId="{7A3E0955-2B7E-4D69-82FF-1EFC48ACC86D}" srcOrd="0" destOrd="0" presId="urn:microsoft.com/office/officeart/2008/layout/LinedList"/>
    <dgm:cxn modelId="{C3C30087-79AD-4638-A1C3-9562A1B05617}" type="presParOf" srcId="{F5F3A354-8D24-4968-9855-6E1DC8DE7B5B}" destId="{52508CEF-8DD8-4299-80F7-CB6DC8E13C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52F45-2E50-464C-963D-52F92A4F4755}">
      <dsp:nvSpPr>
        <dsp:cNvPr id="0" name=""/>
        <dsp:cNvSpPr/>
      </dsp:nvSpPr>
      <dsp:spPr>
        <a:xfrm>
          <a:off x="0" y="114832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 a proof of concept (POC) for a </a:t>
          </a:r>
          <a:r>
            <a:rPr lang="en-US" sz="800" b="1" kern="1200" dirty="0"/>
            <a:t>Computational Drug Discovery</a:t>
          </a:r>
          <a:r>
            <a:rPr lang="en-US" sz="800" kern="1200" dirty="0"/>
            <a:t> project using a basic </a:t>
          </a:r>
          <a:r>
            <a:rPr lang="en-US" sz="800" b="1" kern="1200" dirty="0"/>
            <a:t>machine learning model</a:t>
          </a:r>
          <a:r>
            <a:rPr lang="en-US" sz="800" kern="1200" dirty="0"/>
            <a:t>.</a:t>
          </a:r>
        </a:p>
      </dsp:txBody>
      <dsp:txXfrm>
        <a:off x="0" y="1148328"/>
        <a:ext cx="1644464" cy="986678"/>
      </dsp:txXfrm>
    </dsp:sp>
    <dsp:sp modelId="{5E3EF267-5923-4641-8018-0402BBC942EA}">
      <dsp:nvSpPr>
        <dsp:cNvPr id="0" name=""/>
        <dsp:cNvSpPr/>
      </dsp:nvSpPr>
      <dsp:spPr>
        <a:xfrm>
          <a:off x="1808910" y="114832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Build a Basic Model:</a:t>
          </a:r>
          <a:r>
            <a:rPr lang="en-US" sz="800" kern="1200" dirty="0"/>
            <a:t> Utilize bioactivity data from the </a:t>
          </a:r>
          <a:r>
            <a:rPr lang="en-US" sz="800" b="1" kern="1200" dirty="0" err="1"/>
            <a:t>ChEMBL</a:t>
          </a:r>
          <a:r>
            <a:rPr lang="en-US" sz="800" b="1" kern="1200" dirty="0"/>
            <a:t> database</a:t>
          </a:r>
          <a:r>
            <a:rPr lang="en-US" sz="800" kern="1200" dirty="0"/>
            <a:t> to predict the biological activity of chemical compounds.</a:t>
          </a:r>
        </a:p>
      </dsp:txBody>
      <dsp:txXfrm>
        <a:off x="1808910" y="1148328"/>
        <a:ext cx="1644464" cy="986678"/>
      </dsp:txXfrm>
    </dsp:sp>
    <dsp:sp modelId="{23F02202-C7C1-4D07-A5E6-157822F71BA7}">
      <dsp:nvSpPr>
        <dsp:cNvPr id="0" name=""/>
        <dsp:cNvSpPr/>
      </dsp:nvSpPr>
      <dsp:spPr>
        <a:xfrm>
          <a:off x="3617821" y="114832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Core Steps Demonstration:</a:t>
          </a:r>
          <a:endParaRPr lang="en-US" sz="800" kern="120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/>
            <a:t>Data Retrieval:</a:t>
          </a:r>
          <a:r>
            <a:rPr lang="en-US" sz="600" kern="1200"/>
            <a:t> Access and retrieve bioactivity data.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 dirty="0"/>
            <a:t>Preprocessing:</a:t>
          </a:r>
          <a:r>
            <a:rPr lang="en-US" sz="600" kern="1200" dirty="0"/>
            <a:t> Clean and prepare data for analysis.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/>
            <a:t>Feature Selection:</a:t>
          </a:r>
          <a:r>
            <a:rPr lang="en-US" sz="600" kern="1200"/>
            <a:t> Identify key features from the data.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 dirty="0"/>
            <a:t>Model Building:</a:t>
          </a:r>
          <a:r>
            <a:rPr lang="en-US" sz="600" kern="1200" dirty="0"/>
            <a:t> Create and evaluate a machine learning model.</a:t>
          </a:r>
        </a:p>
      </dsp:txBody>
      <dsp:txXfrm>
        <a:off x="3617821" y="1148328"/>
        <a:ext cx="1644464" cy="986678"/>
      </dsp:txXfrm>
    </dsp:sp>
    <dsp:sp modelId="{BBEF7796-37C3-42F3-9893-38EB0D8500B8}">
      <dsp:nvSpPr>
        <dsp:cNvPr id="0" name=""/>
        <dsp:cNvSpPr/>
      </dsp:nvSpPr>
      <dsp:spPr>
        <a:xfrm>
          <a:off x="0" y="2299453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Steps:</a:t>
          </a:r>
          <a:endParaRPr lang="en-US" sz="800" kern="1200" dirty="0"/>
        </a:p>
      </dsp:txBody>
      <dsp:txXfrm>
        <a:off x="0" y="2299453"/>
        <a:ext cx="1644464" cy="986678"/>
      </dsp:txXfrm>
    </dsp:sp>
    <dsp:sp modelId="{815E42C8-976A-4287-8C85-2D7AC2B79AE6}">
      <dsp:nvSpPr>
        <dsp:cNvPr id="0" name=""/>
        <dsp:cNvSpPr/>
      </dsp:nvSpPr>
      <dsp:spPr>
        <a:xfrm>
          <a:off x="1808910" y="2299453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Install Libraries:</a:t>
          </a:r>
          <a:r>
            <a:rPr lang="en-US" sz="800" kern="1200" dirty="0"/>
            <a:t> Set up Python libraries for data handling and modeling.</a:t>
          </a:r>
        </a:p>
      </dsp:txBody>
      <dsp:txXfrm>
        <a:off x="1808910" y="2299453"/>
        <a:ext cx="1644464" cy="986678"/>
      </dsp:txXfrm>
    </dsp:sp>
    <dsp:sp modelId="{4483D5DD-3164-4A36-B7F7-7D9DA69D2246}">
      <dsp:nvSpPr>
        <dsp:cNvPr id="0" name=""/>
        <dsp:cNvSpPr/>
      </dsp:nvSpPr>
      <dsp:spPr>
        <a:xfrm>
          <a:off x="3617821" y="2299453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Retrieve Data:</a:t>
          </a:r>
          <a:r>
            <a:rPr lang="en-US" sz="800" kern="1200" dirty="0"/>
            <a:t> Use </a:t>
          </a:r>
          <a:r>
            <a:rPr lang="en-US" sz="800" kern="1200" dirty="0" err="1"/>
            <a:t>ChEMBL</a:t>
          </a:r>
          <a:r>
            <a:rPr lang="en-US" sz="800" kern="1200" dirty="0"/>
            <a:t> web services to gather bioactivity data.</a:t>
          </a:r>
        </a:p>
      </dsp:txBody>
      <dsp:txXfrm>
        <a:off x="3617821" y="2299453"/>
        <a:ext cx="1644464" cy="986678"/>
      </dsp:txXfrm>
    </dsp:sp>
    <dsp:sp modelId="{7B2F3560-CC9F-4E56-BABE-E447261447EF}">
      <dsp:nvSpPr>
        <dsp:cNvPr id="0" name=""/>
        <dsp:cNvSpPr/>
      </dsp:nvSpPr>
      <dsp:spPr>
        <a:xfrm>
          <a:off x="0" y="345057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Preprocess Data:</a:t>
          </a:r>
          <a:r>
            <a:rPr lang="en-US" sz="800" kern="1200" dirty="0"/>
            <a:t> Clean and format data for modeling.</a:t>
          </a:r>
        </a:p>
      </dsp:txBody>
      <dsp:txXfrm>
        <a:off x="0" y="3450578"/>
        <a:ext cx="1644464" cy="986678"/>
      </dsp:txXfrm>
    </dsp:sp>
    <dsp:sp modelId="{7721537C-9656-4BDF-8343-DAFD6359DBCD}">
      <dsp:nvSpPr>
        <dsp:cNvPr id="0" name=""/>
        <dsp:cNvSpPr/>
      </dsp:nvSpPr>
      <dsp:spPr>
        <a:xfrm>
          <a:off x="1808910" y="345057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Build Model:</a:t>
          </a:r>
          <a:r>
            <a:rPr lang="en-US" sz="800" kern="1200" dirty="0"/>
            <a:t> Train and test a basic machine learning model (e.g., Decision Tree).</a:t>
          </a:r>
        </a:p>
      </dsp:txBody>
      <dsp:txXfrm>
        <a:off x="1808910" y="3450578"/>
        <a:ext cx="1644464" cy="986678"/>
      </dsp:txXfrm>
    </dsp:sp>
    <dsp:sp modelId="{E9D32664-9FC9-47B3-B073-FC6357D36A8D}">
      <dsp:nvSpPr>
        <dsp:cNvPr id="0" name=""/>
        <dsp:cNvSpPr/>
      </dsp:nvSpPr>
      <dsp:spPr>
        <a:xfrm>
          <a:off x="3617821" y="3450578"/>
          <a:ext cx="1644464" cy="98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Evaluate Model:</a:t>
          </a:r>
          <a:r>
            <a:rPr lang="en-US" sz="800" kern="1200" dirty="0"/>
            <a:t> Assess model performance using metrics like Mean Squared Error (MSE).</a:t>
          </a:r>
        </a:p>
      </dsp:txBody>
      <dsp:txXfrm>
        <a:off x="3617821" y="3450578"/>
        <a:ext cx="1644464" cy="986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6F29E-A6FA-42F5-AB45-D37750F68C7E}">
      <dsp:nvSpPr>
        <dsp:cNvPr id="0" name=""/>
        <dsp:cNvSpPr/>
      </dsp:nvSpPr>
      <dsp:spPr>
        <a:xfrm>
          <a:off x="0" y="307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Objective:</a:t>
          </a:r>
          <a:r>
            <a:rPr lang="en-US" sz="900" b="0" i="0" kern="1200" baseline="0" dirty="0"/>
            <a:t> Create a basic machine learning model to predict the biological activity of chemical compounds using data from the </a:t>
          </a:r>
          <a:r>
            <a:rPr lang="en-US" sz="900" b="0" i="0" kern="1200" baseline="0" dirty="0" err="1"/>
            <a:t>ChEMBL</a:t>
          </a:r>
          <a:r>
            <a:rPr lang="en-US" sz="900" b="0" i="0" kern="1200" baseline="0" dirty="0"/>
            <a:t> database.</a:t>
          </a:r>
          <a:endParaRPr lang="en-US" sz="900" kern="1200" dirty="0"/>
        </a:p>
      </dsp:txBody>
      <dsp:txXfrm>
        <a:off x="24073" y="24380"/>
        <a:ext cx="3864783" cy="444982"/>
      </dsp:txXfrm>
    </dsp:sp>
    <dsp:sp modelId="{9BB7876D-0A64-4204-8C9A-86EEBC9FB284}">
      <dsp:nvSpPr>
        <dsp:cNvPr id="0" name=""/>
        <dsp:cNvSpPr/>
      </dsp:nvSpPr>
      <dsp:spPr>
        <a:xfrm rot="5400000">
          <a:off x="7193837" y="-2713503"/>
          <a:ext cx="394502" cy="6956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Install libraries like chembl_webresource_client, scikit-learn, and pandas for data handling and modeling.</a:t>
          </a:r>
          <a:endParaRPr lang="en-US" sz="1100" kern="1200"/>
        </a:p>
      </dsp:txBody>
      <dsp:txXfrm rot="-5400000">
        <a:off x="3912929" y="586663"/>
        <a:ext cx="6937060" cy="355986"/>
      </dsp:txXfrm>
    </dsp:sp>
    <dsp:sp modelId="{3BC42838-59F2-4DC9-9B48-92EB0F4650CA}">
      <dsp:nvSpPr>
        <dsp:cNvPr id="0" name=""/>
        <dsp:cNvSpPr/>
      </dsp:nvSpPr>
      <dsp:spPr>
        <a:xfrm>
          <a:off x="0" y="518092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Install Required Libraries:</a:t>
          </a:r>
          <a:endParaRPr lang="en-US" sz="900" kern="1200" dirty="0"/>
        </a:p>
      </dsp:txBody>
      <dsp:txXfrm>
        <a:off x="24073" y="542165"/>
        <a:ext cx="3864783" cy="444982"/>
      </dsp:txXfrm>
    </dsp:sp>
    <dsp:sp modelId="{F0294CDF-8FC3-4548-B1E8-C7E74B087F8A}">
      <dsp:nvSpPr>
        <dsp:cNvPr id="0" name=""/>
        <dsp:cNvSpPr/>
      </dsp:nvSpPr>
      <dsp:spPr>
        <a:xfrm rot="5400000">
          <a:off x="7193837" y="-2195718"/>
          <a:ext cx="394502" cy="6956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Query ChEMBL to get data related to a specific biological target.</a:t>
          </a:r>
          <a:endParaRPr lang="en-US" sz="1100" kern="1200"/>
        </a:p>
      </dsp:txBody>
      <dsp:txXfrm rot="-5400000">
        <a:off x="3912929" y="1104448"/>
        <a:ext cx="6937060" cy="355986"/>
      </dsp:txXfrm>
    </dsp:sp>
    <dsp:sp modelId="{F17C5AF9-FF43-4F1C-B034-CD78100C5663}">
      <dsp:nvSpPr>
        <dsp:cNvPr id="0" name=""/>
        <dsp:cNvSpPr/>
      </dsp:nvSpPr>
      <dsp:spPr>
        <a:xfrm>
          <a:off x="0" y="1035876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Retrieve Bioactivity Data:</a:t>
          </a:r>
          <a:endParaRPr lang="en-US" sz="900" kern="1200"/>
        </a:p>
      </dsp:txBody>
      <dsp:txXfrm>
        <a:off x="24073" y="1059949"/>
        <a:ext cx="3864783" cy="444982"/>
      </dsp:txXfrm>
    </dsp:sp>
    <dsp:sp modelId="{08DC4F25-E055-44D4-84E7-CD10F75D9434}">
      <dsp:nvSpPr>
        <dsp:cNvPr id="0" name=""/>
        <dsp:cNvSpPr/>
      </dsp:nvSpPr>
      <dsp:spPr>
        <a:xfrm rot="5400000">
          <a:off x="7193837" y="-1677934"/>
          <a:ext cx="394502" cy="6956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Clean the data by handling missing values and ensuring consistency for machine learning use.</a:t>
          </a:r>
          <a:endParaRPr lang="en-US" sz="1100" kern="1200" dirty="0"/>
        </a:p>
      </dsp:txBody>
      <dsp:txXfrm rot="-5400000">
        <a:off x="3912929" y="1622232"/>
        <a:ext cx="6937060" cy="355986"/>
      </dsp:txXfrm>
    </dsp:sp>
    <dsp:sp modelId="{8E5F3E14-CA73-475F-95AF-6A4542AE218D}">
      <dsp:nvSpPr>
        <dsp:cNvPr id="0" name=""/>
        <dsp:cNvSpPr/>
      </dsp:nvSpPr>
      <dsp:spPr>
        <a:xfrm>
          <a:off x="0" y="1553660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Data Preprocessing:</a:t>
          </a:r>
          <a:endParaRPr lang="en-US" sz="900" kern="1200"/>
        </a:p>
      </dsp:txBody>
      <dsp:txXfrm>
        <a:off x="24073" y="1577733"/>
        <a:ext cx="3864783" cy="444982"/>
      </dsp:txXfrm>
    </dsp:sp>
    <dsp:sp modelId="{18720E4C-E11C-4AA1-9B67-393CFEAF3F09}">
      <dsp:nvSpPr>
        <dsp:cNvPr id="0" name=""/>
        <dsp:cNvSpPr/>
      </dsp:nvSpPr>
      <dsp:spPr>
        <a:xfrm rot="5400000">
          <a:off x="7193837" y="-1160149"/>
          <a:ext cx="394502" cy="6956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Develop a Decision Tree Regressor model to predict bioactivity, splitting data into training and testing sets for evaluation.</a:t>
          </a:r>
          <a:endParaRPr lang="en-US" sz="1100" kern="1200" dirty="0"/>
        </a:p>
      </dsp:txBody>
      <dsp:txXfrm rot="-5400000">
        <a:off x="3912929" y="2140017"/>
        <a:ext cx="6937060" cy="355986"/>
      </dsp:txXfrm>
    </dsp:sp>
    <dsp:sp modelId="{EA8D7D80-7E10-4936-9148-8666E605404E}">
      <dsp:nvSpPr>
        <dsp:cNvPr id="0" name=""/>
        <dsp:cNvSpPr/>
      </dsp:nvSpPr>
      <dsp:spPr>
        <a:xfrm>
          <a:off x="0" y="2071445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Model Building:</a:t>
          </a:r>
          <a:endParaRPr lang="en-US" sz="900" kern="1200" dirty="0"/>
        </a:p>
      </dsp:txBody>
      <dsp:txXfrm>
        <a:off x="24073" y="2095518"/>
        <a:ext cx="3864783" cy="444982"/>
      </dsp:txXfrm>
    </dsp:sp>
    <dsp:sp modelId="{B819C2F3-F463-4AFE-A443-D5CF6B7CFB8C}">
      <dsp:nvSpPr>
        <dsp:cNvPr id="0" name=""/>
        <dsp:cNvSpPr/>
      </dsp:nvSpPr>
      <dsp:spPr>
        <a:xfrm rot="5400000">
          <a:off x="7193837" y="-642365"/>
          <a:ext cx="394502" cy="6956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Labeling compounds as either being active, inactive or intermediate</a:t>
          </a:r>
          <a:endParaRPr lang="en-US" sz="1100" b="0" kern="1200" dirty="0"/>
        </a:p>
      </dsp:txBody>
      <dsp:txXfrm rot="-5400000">
        <a:off x="3912929" y="2657801"/>
        <a:ext cx="6937060" cy="355986"/>
      </dsp:txXfrm>
    </dsp:sp>
    <dsp:sp modelId="{B3B106C5-D384-46A6-A06D-7379CC5B6746}">
      <dsp:nvSpPr>
        <dsp:cNvPr id="0" name=""/>
        <dsp:cNvSpPr/>
      </dsp:nvSpPr>
      <dsp:spPr>
        <a:xfrm>
          <a:off x="0" y="2589229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Labelling</a:t>
          </a:r>
          <a:endParaRPr lang="en-US" sz="900" kern="1200" dirty="0"/>
        </a:p>
      </dsp:txBody>
      <dsp:txXfrm>
        <a:off x="24073" y="2613302"/>
        <a:ext cx="3864783" cy="444982"/>
      </dsp:txXfrm>
    </dsp:sp>
    <dsp:sp modelId="{963DD1A2-8516-421F-A12A-E7945C7A73DE}">
      <dsp:nvSpPr>
        <dsp:cNvPr id="0" name=""/>
        <dsp:cNvSpPr/>
      </dsp:nvSpPr>
      <dsp:spPr>
        <a:xfrm>
          <a:off x="0" y="3107014"/>
          <a:ext cx="3912929" cy="4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Outcome:</a:t>
          </a:r>
          <a:r>
            <a:rPr lang="en-US" sz="900" b="0" i="0" kern="1200" baseline="0"/>
            <a:t> Demonstrates data retrieval, preprocessing, feature selection, and model building to predict compound effectiveness.</a:t>
          </a:r>
          <a:endParaRPr lang="en-US" sz="900" kern="1200"/>
        </a:p>
      </dsp:txBody>
      <dsp:txXfrm>
        <a:off x="24073" y="3131087"/>
        <a:ext cx="3864783" cy="444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A0EB4-527C-40EE-8808-2ACB5EE14E8B}">
      <dsp:nvSpPr>
        <dsp:cNvPr id="0" name=""/>
        <dsp:cNvSpPr/>
      </dsp:nvSpPr>
      <dsp:spPr>
        <a:xfrm>
          <a:off x="0" y="1758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140C5-03E9-4950-8CD9-F1A289374DE7}">
      <dsp:nvSpPr>
        <dsp:cNvPr id="0" name=""/>
        <dsp:cNvSpPr/>
      </dsp:nvSpPr>
      <dsp:spPr>
        <a:xfrm>
          <a:off x="0" y="1758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Outcome:</a:t>
          </a:r>
          <a:endParaRPr lang="en-US" sz="1700" kern="1200" dirty="0"/>
        </a:p>
      </dsp:txBody>
      <dsp:txXfrm>
        <a:off x="0" y="1758"/>
        <a:ext cx="10869248" cy="599488"/>
      </dsp:txXfrm>
    </dsp:sp>
    <dsp:sp modelId="{4D3F7CAF-3562-4B78-BED0-3FB206C3ED64}">
      <dsp:nvSpPr>
        <dsp:cNvPr id="0" name=""/>
        <dsp:cNvSpPr/>
      </dsp:nvSpPr>
      <dsp:spPr>
        <a:xfrm>
          <a:off x="0" y="601247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71C4-6355-422E-A61C-0010CC64434F}">
      <dsp:nvSpPr>
        <dsp:cNvPr id="0" name=""/>
        <dsp:cNvSpPr/>
      </dsp:nvSpPr>
      <dsp:spPr>
        <a:xfrm>
          <a:off x="0" y="601247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Successfully demonstrated retrieval, preprocessing, and modeling of bioactivity data.</a:t>
          </a:r>
        </a:p>
      </dsp:txBody>
      <dsp:txXfrm>
        <a:off x="0" y="601247"/>
        <a:ext cx="10869248" cy="599488"/>
      </dsp:txXfrm>
    </dsp:sp>
    <dsp:sp modelId="{3629FCE2-CD3C-4B27-A991-33E5082C23B3}">
      <dsp:nvSpPr>
        <dsp:cNvPr id="0" name=""/>
        <dsp:cNvSpPr/>
      </dsp:nvSpPr>
      <dsp:spPr>
        <a:xfrm>
          <a:off x="0" y="1200736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BB18C-249C-4AA4-8310-3F35C6E18125}">
      <dsp:nvSpPr>
        <dsp:cNvPr id="0" name=""/>
        <dsp:cNvSpPr/>
      </dsp:nvSpPr>
      <dsp:spPr>
        <a:xfrm>
          <a:off x="0" y="1200736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showed reasonable accuracy in predicting biological activity, measured by Mean Squared Error (MSE).</a:t>
          </a:r>
        </a:p>
      </dsp:txBody>
      <dsp:txXfrm>
        <a:off x="0" y="1200736"/>
        <a:ext cx="10869248" cy="599488"/>
      </dsp:txXfrm>
    </dsp:sp>
    <dsp:sp modelId="{5CAEA7A6-36F2-4043-A34D-41F84899BF2E}">
      <dsp:nvSpPr>
        <dsp:cNvPr id="0" name=""/>
        <dsp:cNvSpPr/>
      </dsp:nvSpPr>
      <dsp:spPr>
        <a:xfrm>
          <a:off x="0" y="1800224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EE1E3-C690-4267-9E64-BE4712D68C31}">
      <dsp:nvSpPr>
        <dsp:cNvPr id="0" name=""/>
        <dsp:cNvSpPr/>
      </dsp:nvSpPr>
      <dsp:spPr>
        <a:xfrm>
          <a:off x="0" y="1800224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Significance:</a:t>
          </a:r>
          <a:endParaRPr lang="en-US" sz="1700" kern="1200" dirty="0"/>
        </a:p>
      </dsp:txBody>
      <dsp:txXfrm>
        <a:off x="0" y="1800224"/>
        <a:ext cx="10869248" cy="599488"/>
      </dsp:txXfrm>
    </dsp:sp>
    <dsp:sp modelId="{D2DEF0AE-E230-4114-B901-40F2785555D6}">
      <dsp:nvSpPr>
        <dsp:cNvPr id="0" name=""/>
        <dsp:cNvSpPr/>
      </dsp:nvSpPr>
      <dsp:spPr>
        <a:xfrm>
          <a:off x="0" y="2399713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7FEE2-3C48-4EDB-A22B-29EC48A84288}">
      <dsp:nvSpPr>
        <dsp:cNvPr id="0" name=""/>
        <dsp:cNvSpPr/>
      </dsp:nvSpPr>
      <dsp:spPr>
        <a:xfrm>
          <a:off x="0" y="2399713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Validates the application of machine learning in drug discovery.</a:t>
          </a:r>
        </a:p>
      </dsp:txBody>
      <dsp:txXfrm>
        <a:off x="0" y="2399713"/>
        <a:ext cx="10869248" cy="599488"/>
      </dsp:txXfrm>
    </dsp:sp>
    <dsp:sp modelId="{A653C244-06AA-4CBA-BDCB-754C90E7167C}">
      <dsp:nvSpPr>
        <dsp:cNvPr id="0" name=""/>
        <dsp:cNvSpPr/>
      </dsp:nvSpPr>
      <dsp:spPr>
        <a:xfrm>
          <a:off x="0" y="2999202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E0955-2B7E-4D69-82FF-1EFC48ACC86D}">
      <dsp:nvSpPr>
        <dsp:cNvPr id="0" name=""/>
        <dsp:cNvSpPr/>
      </dsp:nvSpPr>
      <dsp:spPr>
        <a:xfrm>
          <a:off x="0" y="2999202"/>
          <a:ext cx="10869248" cy="59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Provides a foundation for developing more advanced models and future applications in drug discovery.</a:t>
          </a:r>
        </a:p>
      </dsp:txBody>
      <dsp:txXfrm>
        <a:off x="0" y="2999202"/>
        <a:ext cx="10869248" cy="59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E9D1A-8EAC-4B80-B5C1-6F268FC4EA2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6EE24-7C23-4A95-A8BB-543EB55C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3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6EE24-7C23-4A95-A8BB-543EB55CB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6EE24-7C23-4A95-A8BB-543EB55CB6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6EE24-7C23-4A95-A8BB-543EB55CB6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8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4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7ADF9C-7729-43E0-B44E-3392C2BD0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64CE6C-E4DD-47B0-947A-FE4B1135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6A9E3-7A07-609B-F47E-7F61DD02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252571" cy="276644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cap="all" spc="300" baseline="0" dirty="0">
                <a:highlight>
                  <a:srgbClr val="000000"/>
                </a:highlight>
              </a:rPr>
              <a:t>Introduction to Computational Drug Discovery Project</a:t>
            </a:r>
          </a:p>
        </p:txBody>
      </p:sp>
      <p:pic>
        <p:nvPicPr>
          <p:cNvPr id="3" name="Picture 2" descr="A close-up of a network&#10;&#10;Description automatically generated">
            <a:extLst>
              <a:ext uri="{FF2B5EF4-FFF2-40B4-BE49-F238E27FC236}">
                <a16:creationId xmlns:a16="http://schemas.microsoft.com/office/drawing/2014/main" id="{3494546D-C798-CBFA-8926-B8B53BB3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44" b="14844"/>
          <a:stretch/>
        </p:blipFill>
        <p:spPr>
          <a:xfrm>
            <a:off x="20" y="3429000"/>
            <a:ext cx="6095978" cy="3429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FE82C7F-6954-0545-ED4C-3F84D199C0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523702" y="365125"/>
            <a:ext cx="4830097" cy="58118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Name: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Soham Desai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Major: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Information Technology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Introduction: </a:t>
            </a:r>
            <a:r>
              <a:rPr lang="en-US" sz="1700" dirty="0"/>
              <a:t>I am a Master’s student in Information Technology at Arizona State University with a 4.0 GPA. My experience spans roles in DevOps, business operations, and data analysis. Currently, I am a Business Operations Analyst at ASU College of Health Solutions, focusing on data management and policy development. Previously, I interned at Blue Yonder as Operations intern and worked at </a:t>
            </a:r>
            <a:r>
              <a:rPr lang="en-US" sz="1700" dirty="0" err="1"/>
              <a:t>Casepoint</a:t>
            </a:r>
            <a:r>
              <a:rPr lang="en-US" sz="1700" dirty="0"/>
              <a:t> LLC as DevOps </a:t>
            </a:r>
            <a:r>
              <a:rPr lang="en-US" sz="1700" dirty="0" err="1"/>
              <a:t>Enigneer</a:t>
            </a:r>
            <a:r>
              <a:rPr lang="en-US" sz="1700" dirty="0"/>
              <a:t>, where I gained hands-on experience in DevOps and software engineering. </a:t>
            </a:r>
            <a:r>
              <a:rPr lang="en-US" sz="1700"/>
              <a:t>I am passionate about leveraging technology to drive efficiency and innovation.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77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A2F71E-E88B-4447-A855-897A9161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04FAB-7D75-0123-EA09-915C2AD2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481035"/>
            <a:ext cx="5071550" cy="5811423"/>
          </a:xfrm>
        </p:spPr>
        <p:txBody>
          <a:bodyPr anchor="ctr">
            <a:normAutofit/>
          </a:bodyPr>
          <a:lstStyle/>
          <a:p>
            <a:r>
              <a:rPr lang="en-US" b="1" dirty="0"/>
              <a:t>Project Objective and Aim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AA5622-5240-B0C1-C9A1-9E544C911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731187"/>
              </p:ext>
            </p:extLst>
          </p:nvPr>
        </p:nvGraphicFramePr>
        <p:xfrm>
          <a:off x="6445526" y="591378"/>
          <a:ext cx="5262286" cy="5585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852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ADB3-2238-2CD6-C088-8A28A086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Steps and Technical Aspects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01DC25A-5C5E-C41B-804B-CFD38EC95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486211"/>
              </p:ext>
            </p:extLst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56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7E39B-D2D8-2274-C121-900A08C7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86" y="729470"/>
            <a:ext cx="3946259" cy="231842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B1117-EFE6-288E-E485-3EB3474A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43" y="3675170"/>
            <a:ext cx="4039989" cy="236339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43A88624-C3EC-0081-BC5E-29EF17204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48" y="644229"/>
            <a:ext cx="4162196" cy="24036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BE7FF50-F0C3-FB2C-5C72-C637C8876A2A}"/>
              </a:ext>
            </a:extLst>
          </p:cNvPr>
          <p:cNvSpPr/>
          <p:nvPr/>
        </p:nvSpPr>
        <p:spPr>
          <a:xfrm>
            <a:off x="5543551" y="1699735"/>
            <a:ext cx="949028" cy="447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37C7F8-1781-1261-703A-DAE310A58086}"/>
              </a:ext>
            </a:extLst>
          </p:cNvPr>
          <p:cNvSpPr/>
          <p:nvPr/>
        </p:nvSpPr>
        <p:spPr>
          <a:xfrm rot="10800000">
            <a:off x="5543551" y="4441031"/>
            <a:ext cx="949028" cy="447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269AEC-E494-43AE-A4C8-0FEFE421B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72" y="3738849"/>
            <a:ext cx="4053914" cy="22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8A28-9414-C1FD-614D-0D06C543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Demo Outcome and Significance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FF7CEB-0E96-4DC2-613B-B98A8EDC24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887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38200-AACE-EC5A-1CCC-411AD29B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6781-CEB0-8A9C-2D2B-FD8AF4B8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bg1"/>
                </a:solidFill>
              </a:rPr>
              <a:t>Conclusion:</a:t>
            </a:r>
            <a:r>
              <a:rPr lang="en-US" sz="1000" dirty="0">
                <a:solidFill>
                  <a:schemeClr val="bg1"/>
                </a:solidFill>
              </a:rPr>
              <a:t> The proof of concept demonstrates the viability of computational drug discovery using bioinformatics. It showcases how bioactivity data from the </a:t>
            </a:r>
            <a:r>
              <a:rPr lang="en-US" sz="1000" dirty="0" err="1">
                <a:solidFill>
                  <a:schemeClr val="bg1"/>
                </a:solidFill>
              </a:rPr>
              <a:t>ChEMBL</a:t>
            </a:r>
            <a:r>
              <a:rPr lang="en-US" sz="1000" dirty="0">
                <a:solidFill>
                  <a:schemeClr val="bg1"/>
                </a:solidFill>
              </a:rPr>
              <a:t> database can be leveraged to accelerate and refine drug development processes.</a:t>
            </a:r>
          </a:p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bg1"/>
                </a:solidFill>
              </a:rPr>
              <a:t>Next Steps:</a:t>
            </a: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000" b="1" dirty="0">
                <a:solidFill>
                  <a:schemeClr val="bg1"/>
                </a:solidFill>
              </a:rPr>
              <a:t>Enhance Data Processing:</a:t>
            </a:r>
            <a:r>
              <a:rPr lang="en-US" sz="1000" dirty="0">
                <a:solidFill>
                  <a:schemeClr val="bg1"/>
                </a:solidFill>
              </a:rPr>
              <a:t> Implement advanced data cleaning and feature engineering techniques.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000" b="1" dirty="0">
                <a:solidFill>
                  <a:schemeClr val="bg1"/>
                </a:solidFill>
              </a:rPr>
              <a:t>Explore Advanced Models:</a:t>
            </a:r>
            <a:r>
              <a:rPr lang="en-US" sz="1000" dirty="0">
                <a:solidFill>
                  <a:schemeClr val="bg1"/>
                </a:solidFill>
              </a:rPr>
              <a:t> Test more complex machine learning models, such as Random Forest and Neural Networks.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000" b="1" dirty="0">
                <a:solidFill>
                  <a:schemeClr val="bg1"/>
                </a:solidFill>
              </a:rPr>
              <a:t>Integrate More Data:</a:t>
            </a:r>
            <a:r>
              <a:rPr lang="en-US" sz="1000" dirty="0">
                <a:solidFill>
                  <a:schemeClr val="bg1"/>
                </a:solidFill>
              </a:rPr>
              <a:t> Incorporate additional datasets for a more thorough analysis.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000" b="1" dirty="0">
                <a:solidFill>
                  <a:schemeClr val="bg1"/>
                </a:solidFill>
              </a:rPr>
              <a:t>Collaborate:</a:t>
            </a:r>
            <a:r>
              <a:rPr lang="en-US" sz="1000" dirty="0">
                <a:solidFill>
                  <a:schemeClr val="bg1"/>
                </a:solidFill>
              </a:rPr>
              <a:t> Form partnerships with pharmaceutical companies to apply these methods in practical scenarios.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EA23C81-20CA-7C92-5878-D4FDDBC4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4" r="36741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7769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580</Words>
  <Application>Microsoft Office PowerPoint</Application>
  <PresentationFormat>Widescreen</PresentationFormat>
  <Paragraphs>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Avenir Next LT Pro</vt:lpstr>
      <vt:lpstr>Bahnschrift</vt:lpstr>
      <vt:lpstr>MatrixVTI</vt:lpstr>
      <vt:lpstr>Introduction to Computational Drug Discovery Project</vt:lpstr>
      <vt:lpstr>Project Objective and Aim </vt:lpstr>
      <vt:lpstr>POC Steps and Technical Aspects</vt:lpstr>
      <vt:lpstr>PowerPoint Presentation</vt:lpstr>
      <vt:lpstr>Demo Outcome and Significance 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Soham Bharat Desai</dc:creator>
  <cp:lastModifiedBy>Soham Bharat Desai</cp:lastModifiedBy>
  <cp:revision>7</cp:revision>
  <dcterms:created xsi:type="dcterms:W3CDTF">2024-08-16T18:30:43Z</dcterms:created>
  <dcterms:modified xsi:type="dcterms:W3CDTF">2024-08-18T05:54:51Z</dcterms:modified>
</cp:coreProperties>
</file>