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4" r:id="rId6"/>
    <p:sldId id="263" r:id="rId7"/>
    <p:sldId id="262"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F50A3-C924-48B8-A3E2-9524333CE50E}" v="76" dt="2023-02-28T21:23:54.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Ghorpade" userId="627c8f883c2774c0" providerId="LiveId" clId="{ADEF50A3-C924-48B8-A3E2-9524333CE50E}"/>
    <pc:docChg chg="undo redo custSel addSld modSld">
      <pc:chgData name="Soham Ghorpade" userId="627c8f883c2774c0" providerId="LiveId" clId="{ADEF50A3-C924-48B8-A3E2-9524333CE50E}" dt="2023-02-28T21:23:54.123" v="689" actId="1076"/>
      <pc:docMkLst>
        <pc:docMk/>
      </pc:docMkLst>
      <pc:sldChg chg="addSp delSp modSp mod modTransition delDesignElem">
        <pc:chgData name="Soham Ghorpade" userId="627c8f883c2774c0" providerId="LiveId" clId="{ADEF50A3-C924-48B8-A3E2-9524333CE50E}" dt="2023-02-28T21:23:54.123" v="689" actId="1076"/>
        <pc:sldMkLst>
          <pc:docMk/>
          <pc:sldMk cId="449310707" sldId="256"/>
        </pc:sldMkLst>
        <pc:spChg chg="mod">
          <ac:chgData name="Soham Ghorpade" userId="627c8f883c2774c0" providerId="LiveId" clId="{ADEF50A3-C924-48B8-A3E2-9524333CE50E}" dt="2023-02-28T21:08:20.959" v="505" actId="26606"/>
          <ac:spMkLst>
            <pc:docMk/>
            <pc:sldMk cId="449310707" sldId="256"/>
            <ac:spMk id="2" creationId="{12AA1A1F-852A-A156-E3D4-E1C91755D925}"/>
          </ac:spMkLst>
        </pc:spChg>
        <pc:spChg chg="mod">
          <ac:chgData name="Soham Ghorpade" userId="627c8f883c2774c0" providerId="LiveId" clId="{ADEF50A3-C924-48B8-A3E2-9524333CE50E}" dt="2023-02-28T21:08:20.959" v="505" actId="26606"/>
          <ac:spMkLst>
            <pc:docMk/>
            <pc:sldMk cId="449310707" sldId="256"/>
            <ac:spMk id="3" creationId="{CE8F0FAD-274D-B7D2-FF1C-616113D03683}"/>
          </ac:spMkLst>
        </pc:spChg>
        <pc:spChg chg="add del">
          <ac:chgData name="Soham Ghorpade" userId="627c8f883c2774c0" providerId="LiveId" clId="{ADEF50A3-C924-48B8-A3E2-9524333CE50E}" dt="2023-02-28T21:08:20.959" v="505" actId="26606"/>
          <ac:spMkLst>
            <pc:docMk/>
            <pc:sldMk cId="449310707" sldId="256"/>
            <ac:spMk id="6" creationId="{F0E5DD0C-9531-42C3-A457-B3F0894C80FB}"/>
          </ac:spMkLst>
        </pc:spChg>
        <pc:spChg chg="add del">
          <ac:chgData name="Soham Ghorpade" userId="627c8f883c2774c0" providerId="LiveId" clId="{ADEF50A3-C924-48B8-A3E2-9524333CE50E}" dt="2023-02-28T21:08:22.709" v="506"/>
          <ac:spMkLst>
            <pc:docMk/>
            <pc:sldMk cId="449310707" sldId="256"/>
            <ac:spMk id="9" creationId="{F95DA1D8-E874-4205-B6D5-557E0C072282}"/>
          </ac:spMkLst>
        </pc:spChg>
        <pc:spChg chg="add del">
          <ac:chgData name="Soham Ghorpade" userId="627c8f883c2774c0" providerId="LiveId" clId="{ADEF50A3-C924-48B8-A3E2-9524333CE50E}" dt="2023-02-28T21:08:20.959" v="505" actId="26606"/>
          <ac:spMkLst>
            <pc:docMk/>
            <pc:sldMk cId="449310707" sldId="256"/>
            <ac:spMk id="11" creationId="{6F40F0D0-E785-4362-B9C4-83ED2837A155}"/>
          </ac:spMkLst>
        </pc:spChg>
        <pc:spChg chg="add del">
          <ac:chgData name="Soham Ghorpade" userId="627c8f883c2774c0" providerId="LiveId" clId="{ADEF50A3-C924-48B8-A3E2-9524333CE50E}" dt="2023-02-28T21:08:20.959" v="505" actId="26606"/>
          <ac:spMkLst>
            <pc:docMk/>
            <pc:sldMk cId="449310707" sldId="256"/>
            <ac:spMk id="13" creationId="{297B51BE-333F-42D4-8F2F-4E7CA138FEAF}"/>
          </ac:spMkLst>
        </pc:spChg>
        <pc:spChg chg="add del">
          <ac:chgData name="Soham Ghorpade" userId="627c8f883c2774c0" providerId="LiveId" clId="{ADEF50A3-C924-48B8-A3E2-9524333CE50E}" dt="2023-02-28T21:08:20.959" v="505" actId="26606"/>
          <ac:spMkLst>
            <pc:docMk/>
            <pc:sldMk cId="449310707" sldId="256"/>
            <ac:spMk id="15" creationId="{344B2ABE-82D9-424A-849D-CCB8FC74FB15}"/>
          </ac:spMkLst>
        </pc:spChg>
        <pc:spChg chg="add del">
          <ac:chgData name="Soham Ghorpade" userId="627c8f883c2774c0" providerId="LiveId" clId="{ADEF50A3-C924-48B8-A3E2-9524333CE50E}" dt="2023-02-28T21:08:20.959" v="505" actId="26606"/>
          <ac:spMkLst>
            <pc:docMk/>
            <pc:sldMk cId="449310707" sldId="256"/>
            <ac:spMk id="17" creationId="{3EF6160F-98B4-49C3-89C6-321A9694786D}"/>
          </ac:spMkLst>
        </pc:spChg>
        <pc:picChg chg="mod ord">
          <ac:chgData name="Soham Ghorpade" userId="627c8f883c2774c0" providerId="LiveId" clId="{ADEF50A3-C924-48B8-A3E2-9524333CE50E}" dt="2023-02-28T21:08:20.959" v="505" actId="26606"/>
          <ac:picMkLst>
            <pc:docMk/>
            <pc:sldMk cId="449310707" sldId="256"/>
            <ac:picMk id="4" creationId="{B682B177-408E-56DE-8B78-1FDAA3E27183}"/>
          </ac:picMkLst>
        </pc:picChg>
        <pc:picChg chg="add mod">
          <ac:chgData name="Soham Ghorpade" userId="627c8f883c2774c0" providerId="LiveId" clId="{ADEF50A3-C924-48B8-A3E2-9524333CE50E}" dt="2023-02-28T21:23:54.123" v="689" actId="1076"/>
          <ac:picMkLst>
            <pc:docMk/>
            <pc:sldMk cId="449310707" sldId="256"/>
            <ac:picMk id="1026" creationId="{5592EFFE-A402-76F4-E310-F25D8617EEEC}"/>
          </ac:picMkLst>
        </pc:picChg>
      </pc:sldChg>
      <pc:sldChg chg="addSp delSp modSp mod modTransition setBg setClrOvrMap delDesignElem">
        <pc:chgData name="Soham Ghorpade" userId="627c8f883c2774c0" providerId="LiveId" clId="{ADEF50A3-C924-48B8-A3E2-9524333CE50E}" dt="2023-02-28T21:23:42.508" v="687" actId="27636"/>
        <pc:sldMkLst>
          <pc:docMk/>
          <pc:sldMk cId="3936676102" sldId="257"/>
        </pc:sldMkLst>
        <pc:spChg chg="mod">
          <ac:chgData name="Soham Ghorpade" userId="627c8f883c2774c0" providerId="LiveId" clId="{ADEF50A3-C924-48B8-A3E2-9524333CE50E}" dt="2023-02-28T21:23:28.431" v="679" actId="1076"/>
          <ac:spMkLst>
            <pc:docMk/>
            <pc:sldMk cId="3936676102" sldId="257"/>
            <ac:spMk id="2" creationId="{6AC8F4C0-395B-9B0B-B297-DFC1555A03DB}"/>
          </ac:spMkLst>
        </pc:spChg>
        <pc:spChg chg="mod ord">
          <ac:chgData name="Soham Ghorpade" userId="627c8f883c2774c0" providerId="LiveId" clId="{ADEF50A3-C924-48B8-A3E2-9524333CE50E}" dt="2023-02-28T21:23:42.508" v="687" actId="27636"/>
          <ac:spMkLst>
            <pc:docMk/>
            <pc:sldMk cId="3936676102" sldId="257"/>
            <ac:spMk id="3" creationId="{96F75BFF-24F5-5568-FDFA-CAD85335077F}"/>
          </ac:spMkLst>
        </pc:spChg>
        <pc:spChg chg="add del">
          <ac:chgData name="Soham Ghorpade" userId="627c8f883c2774c0" providerId="LiveId" clId="{ADEF50A3-C924-48B8-A3E2-9524333CE50E}" dt="2023-02-28T21:08:14.730" v="500" actId="26606"/>
          <ac:spMkLst>
            <pc:docMk/>
            <pc:sldMk cId="3936676102" sldId="257"/>
            <ac:spMk id="5" creationId="{68717E5B-2C1D-4094-9D25-6FF6FBD92379}"/>
          </ac:spMkLst>
        </pc:spChg>
        <pc:spChg chg="add del">
          <ac:chgData name="Soham Ghorpade" userId="627c8f883c2774c0" providerId="LiveId" clId="{ADEF50A3-C924-48B8-A3E2-9524333CE50E}" dt="2023-02-28T21:08:14.730" v="500" actId="26606"/>
          <ac:spMkLst>
            <pc:docMk/>
            <pc:sldMk cId="3936676102" sldId="257"/>
            <ac:spMk id="6" creationId="{6B6E033A-DB2E-49B8-B600-B38E0C280263}"/>
          </ac:spMkLst>
        </pc:spChg>
        <pc:spChg chg="add del">
          <ac:chgData name="Soham Ghorpade" userId="627c8f883c2774c0" providerId="LiveId" clId="{ADEF50A3-C924-48B8-A3E2-9524333CE50E}" dt="2023-02-28T21:07:19.617" v="480" actId="26606"/>
          <ac:spMkLst>
            <pc:docMk/>
            <pc:sldMk cId="3936676102" sldId="257"/>
            <ac:spMk id="8" creationId="{D8D7C0D3-896F-4BBB-A220-33D724ED0CCE}"/>
          </ac:spMkLst>
        </pc:spChg>
        <pc:spChg chg="add del">
          <ac:chgData name="Soham Ghorpade" userId="627c8f883c2774c0" providerId="LiveId" clId="{ADEF50A3-C924-48B8-A3E2-9524333CE50E}" dt="2023-02-28T21:07:19.617" v="480" actId="26606"/>
          <ac:spMkLst>
            <pc:docMk/>
            <pc:sldMk cId="3936676102" sldId="257"/>
            <ac:spMk id="10" creationId="{2AA3A18B-202B-4C39-BC9E-ED4D6E98D8C5}"/>
          </ac:spMkLst>
        </pc:spChg>
        <pc:spChg chg="add del">
          <ac:chgData name="Soham Ghorpade" userId="627c8f883c2774c0" providerId="LiveId" clId="{ADEF50A3-C924-48B8-A3E2-9524333CE50E}" dt="2023-02-28T21:07:19.617" v="480" actId="26606"/>
          <ac:spMkLst>
            <pc:docMk/>
            <pc:sldMk cId="3936676102" sldId="257"/>
            <ac:spMk id="12" creationId="{AC94672E-068C-4CF1-8438-22EA8E7C652E}"/>
          </ac:spMkLst>
        </pc:spChg>
        <pc:spChg chg="add del">
          <ac:chgData name="Soham Ghorpade" userId="627c8f883c2774c0" providerId="LiveId" clId="{ADEF50A3-C924-48B8-A3E2-9524333CE50E}" dt="2023-02-28T21:07:19.617" v="480" actId="26606"/>
          <ac:spMkLst>
            <pc:docMk/>
            <pc:sldMk cId="3936676102" sldId="257"/>
            <ac:spMk id="14" creationId="{3B48638D-7038-4CAA-88F7-1E3494C4DD11}"/>
          </ac:spMkLst>
        </pc:spChg>
        <pc:spChg chg="add del">
          <ac:chgData name="Soham Ghorpade" userId="627c8f883c2774c0" providerId="LiveId" clId="{ADEF50A3-C924-48B8-A3E2-9524333CE50E}" dt="2023-02-28T21:07:37.277" v="488" actId="26606"/>
          <ac:spMkLst>
            <pc:docMk/>
            <pc:sldMk cId="3936676102" sldId="257"/>
            <ac:spMk id="15" creationId="{D5B0017B-2ECA-49AF-B397-DC140825DF8D}"/>
          </ac:spMkLst>
        </pc:spChg>
        <pc:spChg chg="add del">
          <ac:chgData name="Soham Ghorpade" userId="627c8f883c2774c0" providerId="LiveId" clId="{ADEF50A3-C924-48B8-A3E2-9524333CE50E}" dt="2023-02-28T21:07:19.617" v="480" actId="26606"/>
          <ac:spMkLst>
            <pc:docMk/>
            <pc:sldMk cId="3936676102" sldId="257"/>
            <ac:spMk id="16" creationId="{7BA74AD2-45D9-4D21-A436-71C6744C16AD}"/>
          </ac:spMkLst>
        </pc:spChg>
        <pc:spChg chg="add del">
          <ac:chgData name="Soham Ghorpade" userId="627c8f883c2774c0" providerId="LiveId" clId="{ADEF50A3-C924-48B8-A3E2-9524333CE50E}" dt="2023-02-28T21:07:23.554" v="482" actId="26606"/>
          <ac:spMkLst>
            <pc:docMk/>
            <pc:sldMk cId="3936676102" sldId="257"/>
            <ac:spMk id="18" creationId="{3932437D-69C7-41AF-8DA3-28AE212E1A52}"/>
          </ac:spMkLst>
        </pc:spChg>
        <pc:spChg chg="add del">
          <ac:chgData name="Soham Ghorpade" userId="627c8f883c2774c0" providerId="LiveId" clId="{ADEF50A3-C924-48B8-A3E2-9524333CE50E}" dt="2023-02-28T21:07:23.554" v="482" actId="26606"/>
          <ac:spMkLst>
            <pc:docMk/>
            <pc:sldMk cId="3936676102" sldId="257"/>
            <ac:spMk id="19" creationId="{D91C6979-50E4-4EE2-898F-C6C12778BD34}"/>
          </ac:spMkLst>
        </pc:spChg>
        <pc:spChg chg="add del">
          <ac:chgData name="Soham Ghorpade" userId="627c8f883c2774c0" providerId="LiveId" clId="{ADEF50A3-C924-48B8-A3E2-9524333CE50E}" dt="2023-02-28T21:07:23.554" v="482" actId="26606"/>
          <ac:spMkLst>
            <pc:docMk/>
            <pc:sldMk cId="3936676102" sldId="257"/>
            <ac:spMk id="20" creationId="{47C5A609-4AC8-4DED-80A9-5303643561E9}"/>
          </ac:spMkLst>
        </pc:spChg>
        <pc:spChg chg="add del">
          <ac:chgData name="Soham Ghorpade" userId="627c8f883c2774c0" providerId="LiveId" clId="{ADEF50A3-C924-48B8-A3E2-9524333CE50E}" dt="2023-02-28T21:07:23.554" v="482" actId="26606"/>
          <ac:spMkLst>
            <pc:docMk/>
            <pc:sldMk cId="3936676102" sldId="257"/>
            <ac:spMk id="21" creationId="{72E44FCB-1CD3-4165-BB80-B9725454FF53}"/>
          </ac:spMkLst>
        </pc:spChg>
        <pc:spChg chg="add del">
          <ac:chgData name="Soham Ghorpade" userId="627c8f883c2774c0" providerId="LiveId" clId="{ADEF50A3-C924-48B8-A3E2-9524333CE50E}" dt="2023-02-28T21:07:23.554" v="482" actId="26606"/>
          <ac:spMkLst>
            <pc:docMk/>
            <pc:sldMk cId="3936676102" sldId="257"/>
            <ac:spMk id="22" creationId="{13581BFA-99C5-4E44-9DE8-D2609F86299F}"/>
          </ac:spMkLst>
        </pc:spChg>
        <pc:spChg chg="add del">
          <ac:chgData name="Soham Ghorpade" userId="627c8f883c2774c0" providerId="LiveId" clId="{ADEF50A3-C924-48B8-A3E2-9524333CE50E}" dt="2023-02-28T21:07:23.554" v="482" actId="26606"/>
          <ac:spMkLst>
            <pc:docMk/>
            <pc:sldMk cId="3936676102" sldId="257"/>
            <ac:spMk id="23" creationId="{81089C96-ABA7-4974-ACD5-74686A5534CB}"/>
          </ac:spMkLst>
        </pc:spChg>
        <pc:spChg chg="add del">
          <ac:chgData name="Soham Ghorpade" userId="627c8f883c2774c0" providerId="LiveId" clId="{ADEF50A3-C924-48B8-A3E2-9524333CE50E}" dt="2023-02-28T21:07:23.554" v="482" actId="26606"/>
          <ac:spMkLst>
            <pc:docMk/>
            <pc:sldMk cId="3936676102" sldId="257"/>
            <ac:spMk id="24" creationId="{6FA230C2-E9CA-4943-A930-10AA88473A8E}"/>
          </ac:spMkLst>
        </pc:spChg>
        <pc:spChg chg="add del">
          <ac:chgData name="Soham Ghorpade" userId="627c8f883c2774c0" providerId="LiveId" clId="{ADEF50A3-C924-48B8-A3E2-9524333CE50E}" dt="2023-02-28T21:07:23.554" v="482" actId="26606"/>
          <ac:spMkLst>
            <pc:docMk/>
            <pc:sldMk cId="3936676102" sldId="257"/>
            <ac:spMk id="25" creationId="{CC988297-7FEA-4B53-AC29-C3E10B38F5FE}"/>
          </ac:spMkLst>
        </pc:spChg>
        <pc:spChg chg="add del">
          <ac:chgData name="Soham Ghorpade" userId="627c8f883c2774c0" providerId="LiveId" clId="{ADEF50A3-C924-48B8-A3E2-9524333CE50E}" dt="2023-02-28T21:07:28.595" v="484" actId="26606"/>
          <ac:spMkLst>
            <pc:docMk/>
            <pc:sldMk cId="3936676102" sldId="257"/>
            <ac:spMk id="27" creationId="{827B839B-9ADE-406B-8590-F1CAEDED45A1}"/>
          </ac:spMkLst>
        </pc:spChg>
        <pc:spChg chg="add del">
          <ac:chgData name="Soham Ghorpade" userId="627c8f883c2774c0" providerId="LiveId" clId="{ADEF50A3-C924-48B8-A3E2-9524333CE50E}" dt="2023-02-28T21:07:28.595" v="484" actId="26606"/>
          <ac:spMkLst>
            <pc:docMk/>
            <pc:sldMk cId="3936676102" sldId="257"/>
            <ac:spMk id="28" creationId="{CFE45BF0-46DB-408C-B5F7-7B11716805D4}"/>
          </ac:spMkLst>
        </pc:spChg>
        <pc:spChg chg="add del">
          <ac:chgData name="Soham Ghorpade" userId="627c8f883c2774c0" providerId="LiveId" clId="{ADEF50A3-C924-48B8-A3E2-9524333CE50E}" dt="2023-02-28T21:07:28.595" v="484" actId="26606"/>
          <ac:spMkLst>
            <pc:docMk/>
            <pc:sldMk cId="3936676102" sldId="257"/>
            <ac:spMk id="29" creationId="{2AEBC8F2-97B1-41B4-93F1-2D289E197FBA}"/>
          </ac:spMkLst>
        </pc:spChg>
        <pc:spChg chg="add del">
          <ac:chgData name="Soham Ghorpade" userId="627c8f883c2774c0" providerId="LiveId" clId="{ADEF50A3-C924-48B8-A3E2-9524333CE50E}" dt="2023-02-28T21:07:28.595" v="484" actId="26606"/>
          <ac:spMkLst>
            <pc:docMk/>
            <pc:sldMk cId="3936676102" sldId="257"/>
            <ac:spMk id="30" creationId="{472E3A19-F5D5-48FC-BB9C-48C2F68F598B}"/>
          </ac:spMkLst>
        </pc:spChg>
        <pc:spChg chg="add del">
          <ac:chgData name="Soham Ghorpade" userId="627c8f883c2774c0" providerId="LiveId" clId="{ADEF50A3-C924-48B8-A3E2-9524333CE50E}" dt="2023-02-28T21:07:28.595" v="484" actId="26606"/>
          <ac:spMkLst>
            <pc:docMk/>
            <pc:sldMk cId="3936676102" sldId="257"/>
            <ac:spMk id="31" creationId="{7A62E32F-BB65-43A8-8EB5-92346890E549}"/>
          </ac:spMkLst>
        </pc:spChg>
        <pc:spChg chg="add del">
          <ac:chgData name="Soham Ghorpade" userId="627c8f883c2774c0" providerId="LiveId" clId="{ADEF50A3-C924-48B8-A3E2-9524333CE50E}" dt="2023-02-28T21:07:28.595" v="484" actId="26606"/>
          <ac:spMkLst>
            <pc:docMk/>
            <pc:sldMk cId="3936676102" sldId="257"/>
            <ac:spMk id="32" creationId="{14E91B64-9FCC-451E-AFB4-A827D6329367}"/>
          </ac:spMkLst>
        </pc:spChg>
        <pc:spChg chg="add del">
          <ac:chgData name="Soham Ghorpade" userId="627c8f883c2774c0" providerId="LiveId" clId="{ADEF50A3-C924-48B8-A3E2-9524333CE50E}" dt="2023-02-28T21:07:32.184" v="486" actId="26606"/>
          <ac:spMkLst>
            <pc:docMk/>
            <pc:sldMk cId="3936676102" sldId="257"/>
            <ac:spMk id="34" creationId="{081EA652-8C6A-4E69-BEB9-170809474553}"/>
          </ac:spMkLst>
        </pc:spChg>
        <pc:spChg chg="add del">
          <ac:chgData name="Soham Ghorpade" userId="627c8f883c2774c0" providerId="LiveId" clId="{ADEF50A3-C924-48B8-A3E2-9524333CE50E}" dt="2023-02-28T21:07:32.184" v="486" actId="26606"/>
          <ac:spMkLst>
            <pc:docMk/>
            <pc:sldMk cId="3936676102" sldId="257"/>
            <ac:spMk id="35" creationId="{A4026A73-1F7F-49F2-B319-8CA3B3D53269}"/>
          </ac:spMkLst>
        </pc:spChg>
        <pc:spChg chg="add del">
          <ac:chgData name="Soham Ghorpade" userId="627c8f883c2774c0" providerId="LiveId" clId="{ADEF50A3-C924-48B8-A3E2-9524333CE50E}" dt="2023-02-28T21:07:32.184" v="486" actId="26606"/>
          <ac:spMkLst>
            <pc:docMk/>
            <pc:sldMk cId="3936676102" sldId="257"/>
            <ac:spMk id="36" creationId="{5298780A-33B9-4EA2-8F67-DE68AD62841B}"/>
          </ac:spMkLst>
        </pc:spChg>
        <pc:spChg chg="add del">
          <ac:chgData name="Soham Ghorpade" userId="627c8f883c2774c0" providerId="LiveId" clId="{ADEF50A3-C924-48B8-A3E2-9524333CE50E}" dt="2023-02-28T21:07:32.184" v="486" actId="26606"/>
          <ac:spMkLst>
            <pc:docMk/>
            <pc:sldMk cId="3936676102" sldId="257"/>
            <ac:spMk id="37" creationId="{7F488E8B-4E1E-4402-8935-D4E6C02615C7}"/>
          </ac:spMkLst>
        </pc:spChg>
        <pc:spChg chg="add del">
          <ac:chgData name="Soham Ghorpade" userId="627c8f883c2774c0" providerId="LiveId" clId="{ADEF50A3-C924-48B8-A3E2-9524333CE50E}" dt="2023-02-28T21:07:37.277" v="488" actId="26606"/>
          <ac:spMkLst>
            <pc:docMk/>
            <pc:sldMk cId="3936676102" sldId="257"/>
            <ac:spMk id="40" creationId="{B6CDA21F-E7AF-4C75-8395-33F58D5B0E45}"/>
          </ac:spMkLst>
        </pc:spChg>
        <pc:spChg chg="add del">
          <ac:chgData name="Soham Ghorpade" userId="627c8f883c2774c0" providerId="LiveId" clId="{ADEF50A3-C924-48B8-A3E2-9524333CE50E}" dt="2023-02-28T21:08:20.100" v="504" actId="26606"/>
          <ac:spMkLst>
            <pc:docMk/>
            <pc:sldMk cId="3936676102" sldId="257"/>
            <ac:spMk id="44" creationId="{6A1473A6-3F22-483E-8A30-80B9D2B14592}"/>
          </ac:spMkLst>
        </pc:spChg>
        <pc:spChg chg="add del">
          <ac:chgData name="Soham Ghorpade" userId="627c8f883c2774c0" providerId="LiveId" clId="{ADEF50A3-C924-48B8-A3E2-9524333CE50E}" dt="2023-02-28T21:12:39.461" v="528" actId="26606"/>
          <ac:spMkLst>
            <pc:docMk/>
            <pc:sldMk cId="3936676102" sldId="257"/>
            <ac:spMk id="2052" creationId="{D009D6D5-DAC2-4A8B-A17A-E206B9012D09}"/>
          </ac:spMkLst>
        </pc:spChg>
        <pc:spChg chg="add del">
          <ac:chgData name="Soham Ghorpade" userId="627c8f883c2774c0" providerId="LiveId" clId="{ADEF50A3-C924-48B8-A3E2-9524333CE50E}" dt="2023-02-28T21:12:41.251" v="530" actId="26606"/>
          <ac:spMkLst>
            <pc:docMk/>
            <pc:sldMk cId="3936676102" sldId="257"/>
            <ac:spMk id="2054" creationId="{5A29E083-3EFD-46B1-91C5-42BA2338D67A}"/>
          </ac:spMkLst>
        </pc:spChg>
        <pc:spChg chg="add del">
          <ac:chgData name="Soham Ghorpade" userId="627c8f883c2774c0" providerId="LiveId" clId="{ADEF50A3-C924-48B8-A3E2-9524333CE50E}" dt="2023-02-28T21:11:44.354" v="512" actId="26606"/>
          <ac:spMkLst>
            <pc:docMk/>
            <pc:sldMk cId="3936676102" sldId="257"/>
            <ac:spMk id="2055" creationId="{F541DB91-0B10-46D9-B34B-7BFF9602606D}"/>
          </ac:spMkLst>
        </pc:spChg>
        <pc:spChg chg="add del">
          <ac:chgData name="Soham Ghorpade" userId="627c8f883c2774c0" providerId="LiveId" clId="{ADEF50A3-C924-48B8-A3E2-9524333CE50E}" dt="2023-02-28T21:12:57.739" v="538" actId="26606"/>
          <ac:spMkLst>
            <pc:docMk/>
            <pc:sldMk cId="3936676102" sldId="257"/>
            <ac:spMk id="2056" creationId="{21EA7FA8-6652-4CC5-90F4-3D48CAC0C2DD}"/>
          </ac:spMkLst>
        </pc:spChg>
        <pc:spChg chg="add del">
          <ac:chgData name="Soham Ghorpade" userId="627c8f883c2774c0" providerId="LiveId" clId="{ADEF50A3-C924-48B8-A3E2-9524333CE50E}" dt="2023-02-28T21:11:44.354" v="512" actId="26606"/>
          <ac:spMkLst>
            <pc:docMk/>
            <pc:sldMk cId="3936676102" sldId="257"/>
            <ac:spMk id="2057" creationId="{9CF7FE1C-8BC5-4B0C-A2BC-93AB72C90FDD}"/>
          </ac:spMkLst>
        </pc:spChg>
        <pc:spChg chg="add del">
          <ac:chgData name="Soham Ghorpade" userId="627c8f883c2774c0" providerId="LiveId" clId="{ADEF50A3-C924-48B8-A3E2-9524333CE50E}" dt="2023-02-28T21:12:55.153" v="533" actId="26606"/>
          <ac:spMkLst>
            <pc:docMk/>
            <pc:sldMk cId="3936676102" sldId="257"/>
            <ac:spMk id="2058" creationId="{94C5663A-0CE3-4AEE-B47E-FB68D9EBFE1A}"/>
          </ac:spMkLst>
        </pc:spChg>
        <pc:spChg chg="add del">
          <ac:chgData name="Soham Ghorpade" userId="627c8f883c2774c0" providerId="LiveId" clId="{ADEF50A3-C924-48B8-A3E2-9524333CE50E}" dt="2023-02-28T21:11:48.224" v="514" actId="26606"/>
          <ac:spMkLst>
            <pc:docMk/>
            <pc:sldMk cId="3936676102" sldId="257"/>
            <ac:spMk id="2059" creationId="{79BB35BC-D5C2-4C8B-A22A-A71E6191913B}"/>
          </ac:spMkLst>
        </pc:spChg>
        <pc:spChg chg="add del">
          <ac:chgData name="Soham Ghorpade" userId="627c8f883c2774c0" providerId="LiveId" clId="{ADEF50A3-C924-48B8-A3E2-9524333CE50E}" dt="2023-02-28T21:12:56.195" v="535" actId="26606"/>
          <ac:spMkLst>
            <pc:docMk/>
            <pc:sldMk cId="3936676102" sldId="257"/>
            <ac:spMk id="2060" creationId="{F541DB91-0B10-46D9-B34B-7BFF9602606D}"/>
          </ac:spMkLst>
        </pc:spChg>
        <pc:spChg chg="add del">
          <ac:chgData name="Soham Ghorpade" userId="627c8f883c2774c0" providerId="LiveId" clId="{ADEF50A3-C924-48B8-A3E2-9524333CE50E}" dt="2023-02-28T21:11:49.529" v="516" actId="26606"/>
          <ac:spMkLst>
            <pc:docMk/>
            <pc:sldMk cId="3936676102" sldId="257"/>
            <ac:spMk id="2061" creationId="{94C5663A-0CE3-4AEE-B47E-FB68D9EBFE1A}"/>
          </ac:spMkLst>
        </pc:spChg>
        <pc:spChg chg="add del">
          <ac:chgData name="Soham Ghorpade" userId="627c8f883c2774c0" providerId="LiveId" clId="{ADEF50A3-C924-48B8-A3E2-9524333CE50E}" dt="2023-02-28T21:12:56.195" v="535" actId="26606"/>
          <ac:spMkLst>
            <pc:docMk/>
            <pc:sldMk cId="3936676102" sldId="257"/>
            <ac:spMk id="2062" creationId="{9CF7FE1C-8BC5-4B0C-A2BC-93AB72C90FDD}"/>
          </ac:spMkLst>
        </pc:spChg>
        <pc:spChg chg="add del">
          <ac:chgData name="Soham Ghorpade" userId="627c8f883c2774c0" providerId="LiveId" clId="{ADEF50A3-C924-48B8-A3E2-9524333CE50E}" dt="2023-02-28T21:11:51.715" v="518" actId="26606"/>
          <ac:spMkLst>
            <pc:docMk/>
            <pc:sldMk cId="3936676102" sldId="257"/>
            <ac:spMk id="2063" creationId="{85F55C16-BC21-49EF-A4FF-C3155BB93BD3}"/>
          </ac:spMkLst>
        </pc:spChg>
        <pc:spChg chg="add del">
          <ac:chgData name="Soham Ghorpade" userId="627c8f883c2774c0" providerId="LiveId" clId="{ADEF50A3-C924-48B8-A3E2-9524333CE50E}" dt="2023-02-28T21:11:51.715" v="518" actId="26606"/>
          <ac:spMkLst>
            <pc:docMk/>
            <pc:sldMk cId="3936676102" sldId="257"/>
            <ac:spMk id="2064" creationId="{0C5F069E-AFE6-4825-8945-46F2918A5019}"/>
          </ac:spMkLst>
        </pc:spChg>
        <pc:spChg chg="add del">
          <ac:chgData name="Soham Ghorpade" userId="627c8f883c2774c0" providerId="LiveId" clId="{ADEF50A3-C924-48B8-A3E2-9524333CE50E}" dt="2023-02-28T21:12:57.729" v="537" actId="26606"/>
          <ac:spMkLst>
            <pc:docMk/>
            <pc:sldMk cId="3936676102" sldId="257"/>
            <ac:spMk id="2065" creationId="{79BB35BC-D5C2-4C8B-A22A-A71E6191913B}"/>
          </ac:spMkLst>
        </pc:spChg>
        <pc:spChg chg="add del">
          <ac:chgData name="Soham Ghorpade" userId="627c8f883c2774c0" providerId="LiveId" clId="{ADEF50A3-C924-48B8-A3E2-9524333CE50E}" dt="2023-02-28T21:11:57.980" v="520" actId="26606"/>
          <ac:spMkLst>
            <pc:docMk/>
            <pc:sldMk cId="3936676102" sldId="257"/>
            <ac:spMk id="2066" creationId="{317B7366-37C8-497F-8B24-C0D854C71ADD}"/>
          </ac:spMkLst>
        </pc:spChg>
        <pc:spChg chg="add del">
          <ac:chgData name="Soham Ghorpade" userId="627c8f883c2774c0" providerId="LiveId" clId="{ADEF50A3-C924-48B8-A3E2-9524333CE50E}" dt="2023-02-28T21:15:43.744" v="586" actId="26606"/>
          <ac:spMkLst>
            <pc:docMk/>
            <pc:sldMk cId="3936676102" sldId="257"/>
            <ac:spMk id="2067" creationId="{F541DB91-0B10-46D9-B34B-7BFF9602606D}"/>
          </ac:spMkLst>
        </pc:spChg>
        <pc:spChg chg="add del">
          <ac:chgData name="Soham Ghorpade" userId="627c8f883c2774c0" providerId="LiveId" clId="{ADEF50A3-C924-48B8-A3E2-9524333CE50E}" dt="2023-02-28T21:15:43.744" v="586" actId="26606"/>
          <ac:spMkLst>
            <pc:docMk/>
            <pc:sldMk cId="3936676102" sldId="257"/>
            <ac:spMk id="2068" creationId="{9CF7FE1C-8BC5-4B0C-A2BC-93AB72C90FDD}"/>
          </ac:spMkLst>
        </pc:spChg>
        <pc:spChg chg="add">
          <ac:chgData name="Soham Ghorpade" userId="627c8f883c2774c0" providerId="LiveId" clId="{ADEF50A3-C924-48B8-A3E2-9524333CE50E}" dt="2023-02-28T21:15:43.744" v="586" actId="26606"/>
          <ac:spMkLst>
            <pc:docMk/>
            <pc:sldMk cId="3936676102" sldId="257"/>
            <ac:spMk id="2073" creationId="{F541DB91-0B10-46D9-B34B-7BFF9602606D}"/>
          </ac:spMkLst>
        </pc:spChg>
        <pc:spChg chg="add">
          <ac:chgData name="Soham Ghorpade" userId="627c8f883c2774c0" providerId="LiveId" clId="{ADEF50A3-C924-48B8-A3E2-9524333CE50E}" dt="2023-02-28T21:15:43.744" v="586" actId="26606"/>
          <ac:spMkLst>
            <pc:docMk/>
            <pc:sldMk cId="3936676102" sldId="257"/>
            <ac:spMk id="2075" creationId="{9CF7FE1C-8BC5-4B0C-A2BC-93AB72C90FDD}"/>
          </ac:spMkLst>
        </pc:spChg>
        <pc:grpChg chg="add del">
          <ac:chgData name="Soham Ghorpade" userId="627c8f883c2774c0" providerId="LiveId" clId="{ADEF50A3-C924-48B8-A3E2-9524333CE50E}" dt="2023-02-28T21:07:37.277" v="488" actId="26606"/>
          <ac:grpSpMkLst>
            <pc:docMk/>
            <pc:sldMk cId="3936676102" sldId="257"/>
            <ac:grpSpMk id="41" creationId="{AE1C45F0-260A-458C-96ED-C1F6D2151219}"/>
          </ac:grpSpMkLst>
        </pc:grpChg>
        <pc:grpChg chg="add del">
          <ac:chgData name="Soham Ghorpade" userId="627c8f883c2774c0" providerId="LiveId" clId="{ADEF50A3-C924-48B8-A3E2-9524333CE50E}" dt="2023-02-28T21:08:20.100" v="504" actId="26606"/>
          <ac:grpSpMkLst>
            <pc:docMk/>
            <pc:sldMk cId="3936676102" sldId="257"/>
            <ac:grpSpMk id="45" creationId="{AA1375E3-3E53-4D75-BAB7-E5929BFCB25F}"/>
          </ac:grpSpMkLst>
        </pc:grpChg>
        <pc:picChg chg="add del mod">
          <ac:chgData name="Soham Ghorpade" userId="627c8f883c2774c0" providerId="LiveId" clId="{ADEF50A3-C924-48B8-A3E2-9524333CE50E}" dt="2023-02-28T21:15:38.207" v="583"/>
          <ac:picMkLst>
            <pc:docMk/>
            <pc:sldMk cId="3936676102" sldId="257"/>
            <ac:picMk id="4" creationId="{D778DB90-E1B2-4E5A-F5C1-94058EC1C6A2}"/>
          </ac:picMkLst>
        </pc:picChg>
        <pc:picChg chg="add mod">
          <ac:chgData name="Soham Ghorpade" userId="627c8f883c2774c0" providerId="LiveId" clId="{ADEF50A3-C924-48B8-A3E2-9524333CE50E}" dt="2023-02-28T21:15:43.744" v="586" actId="26606"/>
          <ac:picMkLst>
            <pc:docMk/>
            <pc:sldMk cId="3936676102" sldId="257"/>
            <ac:picMk id="7" creationId="{4C5042A9-CABE-E4E8-BC22-E11E2BAD0B72}"/>
          </ac:picMkLst>
        </pc:picChg>
        <pc:picChg chg="add del mod">
          <ac:chgData name="Soham Ghorpade" userId="627c8f883c2774c0" providerId="LiveId" clId="{ADEF50A3-C924-48B8-A3E2-9524333CE50E}" dt="2023-02-28T21:15:40.975" v="584" actId="478"/>
          <ac:picMkLst>
            <pc:docMk/>
            <pc:sldMk cId="3936676102" sldId="257"/>
            <ac:picMk id="2050" creationId="{842692EE-9B8F-BBD7-0465-A1681AE1819C}"/>
          </ac:picMkLst>
        </pc:picChg>
        <pc:cxnChg chg="add del">
          <ac:chgData name="Soham Ghorpade" userId="627c8f883c2774c0" providerId="LiveId" clId="{ADEF50A3-C924-48B8-A3E2-9524333CE50E}" dt="2023-02-28T21:07:37.277" v="488" actId="26606"/>
          <ac:cxnSpMkLst>
            <pc:docMk/>
            <pc:sldMk cId="3936676102" sldId="257"/>
            <ac:cxnSpMk id="17" creationId="{6CF1BAF6-AD41-4082-B212-8A1F9A2E8779}"/>
          </ac:cxnSpMkLst>
        </pc:cxnChg>
        <pc:cxnChg chg="add del">
          <ac:chgData name="Soham Ghorpade" userId="627c8f883c2774c0" providerId="LiveId" clId="{ADEF50A3-C924-48B8-A3E2-9524333CE50E}" dt="2023-02-28T21:07:32.184" v="486" actId="26606"/>
          <ac:cxnSpMkLst>
            <pc:docMk/>
            <pc:sldMk cId="3936676102" sldId="257"/>
            <ac:cxnSpMk id="38" creationId="{23AAC9B5-8015-485C-ACF9-A750390E9A56}"/>
          </ac:cxnSpMkLst>
        </pc:cxnChg>
      </pc:sldChg>
      <pc:sldChg chg="addSp modSp add mod modTransition setBg">
        <pc:chgData name="Soham Ghorpade" userId="627c8f883c2774c0" providerId="LiveId" clId="{ADEF50A3-C924-48B8-A3E2-9524333CE50E}" dt="2023-02-28T21:23:16.803" v="675" actId="403"/>
        <pc:sldMkLst>
          <pc:docMk/>
          <pc:sldMk cId="3974085183" sldId="258"/>
        </pc:sldMkLst>
        <pc:spChg chg="mod">
          <ac:chgData name="Soham Ghorpade" userId="627c8f883c2774c0" providerId="LiveId" clId="{ADEF50A3-C924-48B8-A3E2-9524333CE50E}" dt="2023-02-28T21:23:10.118" v="672" actId="14100"/>
          <ac:spMkLst>
            <pc:docMk/>
            <pc:sldMk cId="3974085183" sldId="258"/>
            <ac:spMk id="2" creationId="{6AC8F4C0-395B-9B0B-B297-DFC1555A03DB}"/>
          </ac:spMkLst>
        </pc:spChg>
        <pc:spChg chg="mod ord">
          <ac:chgData name="Soham Ghorpade" userId="627c8f883c2774c0" providerId="LiveId" clId="{ADEF50A3-C924-48B8-A3E2-9524333CE50E}" dt="2023-02-28T21:23:16.803" v="675" actId="403"/>
          <ac:spMkLst>
            <pc:docMk/>
            <pc:sldMk cId="3974085183" sldId="258"/>
            <ac:spMk id="3" creationId="{96F75BFF-24F5-5568-FDFA-CAD85335077F}"/>
          </ac:spMkLst>
        </pc:spChg>
        <pc:spChg chg="add">
          <ac:chgData name="Soham Ghorpade" userId="627c8f883c2774c0" providerId="LiveId" clId="{ADEF50A3-C924-48B8-A3E2-9524333CE50E}" dt="2023-02-28T21:13:27.540" v="540" actId="26606"/>
          <ac:spMkLst>
            <pc:docMk/>
            <pc:sldMk cId="3974085183" sldId="258"/>
            <ac:spMk id="3079" creationId="{F541DB91-0B10-46D9-B34B-7BFF9602606D}"/>
          </ac:spMkLst>
        </pc:spChg>
        <pc:spChg chg="add">
          <ac:chgData name="Soham Ghorpade" userId="627c8f883c2774c0" providerId="LiveId" clId="{ADEF50A3-C924-48B8-A3E2-9524333CE50E}" dt="2023-02-28T21:13:27.540" v="540" actId="26606"/>
          <ac:spMkLst>
            <pc:docMk/>
            <pc:sldMk cId="3974085183" sldId="258"/>
            <ac:spMk id="3081" creationId="{9CF7FE1C-8BC5-4B0C-A2BC-93AB72C90FDD}"/>
          </ac:spMkLst>
        </pc:spChg>
        <pc:picChg chg="add mod">
          <ac:chgData name="Soham Ghorpade" userId="627c8f883c2774c0" providerId="LiveId" clId="{ADEF50A3-C924-48B8-A3E2-9524333CE50E}" dt="2023-02-28T21:13:27.540" v="540" actId="26606"/>
          <ac:picMkLst>
            <pc:docMk/>
            <pc:sldMk cId="3974085183" sldId="258"/>
            <ac:picMk id="3074" creationId="{71557B24-FCD8-6D27-5092-B5D7E7E80E23}"/>
          </ac:picMkLst>
        </pc:picChg>
      </pc:sldChg>
      <pc:sldChg chg="addSp delSp modSp add mod modTransition setBg">
        <pc:chgData name="Soham Ghorpade" userId="627c8f883c2774c0" providerId="LiveId" clId="{ADEF50A3-C924-48B8-A3E2-9524333CE50E}" dt="2023-02-28T21:21:09.830" v="635"/>
        <pc:sldMkLst>
          <pc:docMk/>
          <pc:sldMk cId="288878846" sldId="259"/>
        </pc:sldMkLst>
        <pc:spChg chg="mod">
          <ac:chgData name="Soham Ghorpade" userId="627c8f883c2774c0" providerId="LiveId" clId="{ADEF50A3-C924-48B8-A3E2-9524333CE50E}" dt="2023-02-28T21:16:09.076" v="590" actId="26606"/>
          <ac:spMkLst>
            <pc:docMk/>
            <pc:sldMk cId="288878846" sldId="259"/>
            <ac:spMk id="2" creationId="{6AC8F4C0-395B-9B0B-B297-DFC1555A03DB}"/>
          </ac:spMkLst>
        </pc:spChg>
        <pc:spChg chg="mod ord">
          <ac:chgData name="Soham Ghorpade" userId="627c8f883c2774c0" providerId="LiveId" clId="{ADEF50A3-C924-48B8-A3E2-9524333CE50E}" dt="2023-02-28T21:16:03.676" v="588" actId="26606"/>
          <ac:spMkLst>
            <pc:docMk/>
            <pc:sldMk cId="288878846" sldId="259"/>
            <ac:spMk id="3" creationId="{96F75BFF-24F5-5568-FDFA-CAD85335077F}"/>
          </ac:spMkLst>
        </pc:spChg>
        <pc:spChg chg="add del">
          <ac:chgData name="Soham Ghorpade" userId="627c8f883c2774c0" providerId="LiveId" clId="{ADEF50A3-C924-48B8-A3E2-9524333CE50E}" dt="2023-02-28T21:16:03.676" v="588" actId="26606"/>
          <ac:spMkLst>
            <pc:docMk/>
            <pc:sldMk cId="288878846" sldId="259"/>
            <ac:spMk id="4103" creationId="{F541DB91-0B10-46D9-B34B-7BFF9602606D}"/>
          </ac:spMkLst>
        </pc:spChg>
        <pc:spChg chg="add del">
          <ac:chgData name="Soham Ghorpade" userId="627c8f883c2774c0" providerId="LiveId" clId="{ADEF50A3-C924-48B8-A3E2-9524333CE50E}" dt="2023-02-28T21:16:03.676" v="588" actId="26606"/>
          <ac:spMkLst>
            <pc:docMk/>
            <pc:sldMk cId="288878846" sldId="259"/>
            <ac:spMk id="4105" creationId="{9CF7FE1C-8BC5-4B0C-A2BC-93AB72C90FDD}"/>
          </ac:spMkLst>
        </pc:spChg>
        <pc:spChg chg="add del">
          <ac:chgData name="Soham Ghorpade" userId="627c8f883c2774c0" providerId="LiveId" clId="{ADEF50A3-C924-48B8-A3E2-9524333CE50E}" dt="2023-02-28T21:16:09.076" v="590" actId="26606"/>
          <ac:spMkLst>
            <pc:docMk/>
            <pc:sldMk cId="288878846" sldId="259"/>
            <ac:spMk id="4110" creationId="{BF0F4E97-E194-4493-885A-6C7C34A446DB}"/>
          </ac:spMkLst>
        </pc:spChg>
        <pc:spChg chg="add del">
          <ac:chgData name="Soham Ghorpade" userId="627c8f883c2774c0" providerId="LiveId" clId="{ADEF50A3-C924-48B8-A3E2-9524333CE50E}" dt="2023-02-28T21:16:09.076" v="590" actId="26606"/>
          <ac:spMkLst>
            <pc:docMk/>
            <pc:sldMk cId="288878846" sldId="259"/>
            <ac:spMk id="4112" creationId="{9CF7FE1C-8BC5-4B0C-A2BC-93AB72C90FDD}"/>
          </ac:spMkLst>
        </pc:spChg>
        <pc:spChg chg="add">
          <ac:chgData name="Soham Ghorpade" userId="627c8f883c2774c0" providerId="LiveId" clId="{ADEF50A3-C924-48B8-A3E2-9524333CE50E}" dt="2023-02-28T21:16:09.076" v="590" actId="26606"/>
          <ac:spMkLst>
            <pc:docMk/>
            <pc:sldMk cId="288878846" sldId="259"/>
            <ac:spMk id="4117" creationId="{F541DB91-0B10-46D9-B34B-7BFF9602606D}"/>
          </ac:spMkLst>
        </pc:spChg>
        <pc:spChg chg="add">
          <ac:chgData name="Soham Ghorpade" userId="627c8f883c2774c0" providerId="LiveId" clId="{ADEF50A3-C924-48B8-A3E2-9524333CE50E}" dt="2023-02-28T21:16:09.076" v="590" actId="26606"/>
          <ac:spMkLst>
            <pc:docMk/>
            <pc:sldMk cId="288878846" sldId="259"/>
            <ac:spMk id="4119" creationId="{9CF7FE1C-8BC5-4B0C-A2BC-93AB72C90FDD}"/>
          </ac:spMkLst>
        </pc:spChg>
        <pc:picChg chg="add del mod">
          <ac:chgData name="Soham Ghorpade" userId="627c8f883c2774c0" providerId="LiveId" clId="{ADEF50A3-C924-48B8-A3E2-9524333CE50E}" dt="2023-02-28T21:16:07.622" v="589" actId="478"/>
          <ac:picMkLst>
            <pc:docMk/>
            <pc:sldMk cId="288878846" sldId="259"/>
            <ac:picMk id="4098" creationId="{A3F7A188-0955-220E-E362-4ECBED2B04AB}"/>
          </ac:picMkLst>
        </pc:picChg>
        <pc:picChg chg="add mod">
          <ac:chgData name="Soham Ghorpade" userId="627c8f883c2774c0" providerId="LiveId" clId="{ADEF50A3-C924-48B8-A3E2-9524333CE50E}" dt="2023-02-28T21:16:15.782" v="591" actId="14100"/>
          <ac:picMkLst>
            <pc:docMk/>
            <pc:sldMk cId="288878846" sldId="259"/>
            <ac:picMk id="4100" creationId="{374CEDBB-25BE-FFB5-9EA2-D59A7AA01ADF}"/>
          </ac:picMkLst>
        </pc:picChg>
      </pc:sldChg>
      <pc:sldChg chg="addSp delSp modSp add mod modTransition setBg delDesignElem">
        <pc:chgData name="Soham Ghorpade" userId="627c8f883c2774c0" providerId="LiveId" clId="{ADEF50A3-C924-48B8-A3E2-9524333CE50E}" dt="2023-02-28T21:21:54.447" v="645" actId="1076"/>
        <pc:sldMkLst>
          <pc:docMk/>
          <pc:sldMk cId="2941518506" sldId="260"/>
        </pc:sldMkLst>
        <pc:spChg chg="mod">
          <ac:chgData name="Soham Ghorpade" userId="627c8f883c2774c0" providerId="LiveId" clId="{ADEF50A3-C924-48B8-A3E2-9524333CE50E}" dt="2023-02-28T21:21:39.036" v="638" actId="27636"/>
          <ac:spMkLst>
            <pc:docMk/>
            <pc:sldMk cId="2941518506" sldId="260"/>
            <ac:spMk id="2" creationId="{6AC8F4C0-395B-9B0B-B297-DFC1555A03DB}"/>
          </ac:spMkLst>
        </pc:spChg>
        <pc:spChg chg="mod ord">
          <ac:chgData name="Soham Ghorpade" userId="627c8f883c2774c0" providerId="LiveId" clId="{ADEF50A3-C924-48B8-A3E2-9524333CE50E}" dt="2023-02-28T21:21:54.447" v="645" actId="1076"/>
          <ac:spMkLst>
            <pc:docMk/>
            <pc:sldMk cId="2941518506" sldId="260"/>
            <ac:spMk id="3" creationId="{96F75BFF-24F5-5568-FDFA-CAD85335077F}"/>
          </ac:spMkLst>
        </pc:spChg>
        <pc:spChg chg="add del">
          <ac:chgData name="Soham Ghorpade" userId="627c8f883c2774c0" providerId="LiveId" clId="{ADEF50A3-C924-48B8-A3E2-9524333CE50E}" dt="2023-02-28T21:06:30.444" v="470" actId="26606"/>
          <ac:spMkLst>
            <pc:docMk/>
            <pc:sldMk cId="2941518506" sldId="260"/>
            <ac:spMk id="8" creationId="{76EFD3D9-44F0-4267-BCC1-1613E79D8274}"/>
          </ac:spMkLst>
        </pc:spChg>
        <pc:spChg chg="add del">
          <ac:chgData name="Soham Ghorpade" userId="627c8f883c2774c0" providerId="LiveId" clId="{ADEF50A3-C924-48B8-A3E2-9524333CE50E}" dt="2023-02-28T21:06:30.444" v="470" actId="26606"/>
          <ac:spMkLst>
            <pc:docMk/>
            <pc:sldMk cId="2941518506" sldId="260"/>
            <ac:spMk id="10" creationId="{A779A851-95D6-41AF-937A-B0E4B7F6FA8D}"/>
          </ac:spMkLst>
        </pc:spChg>
        <pc:spChg chg="add del">
          <ac:chgData name="Soham Ghorpade" userId="627c8f883c2774c0" providerId="LiveId" clId="{ADEF50A3-C924-48B8-A3E2-9524333CE50E}" dt="2023-02-28T21:06:30.444" v="470" actId="26606"/>
          <ac:spMkLst>
            <pc:docMk/>
            <pc:sldMk cId="2941518506" sldId="260"/>
            <ac:spMk id="12" creationId="{953FB2E7-B6CB-429C-81EB-D9516D6D5C8D}"/>
          </ac:spMkLst>
        </pc:spChg>
        <pc:spChg chg="add del">
          <ac:chgData name="Soham Ghorpade" userId="627c8f883c2774c0" providerId="LiveId" clId="{ADEF50A3-C924-48B8-A3E2-9524333CE50E}" dt="2023-02-28T21:06:30.444" v="470" actId="26606"/>
          <ac:spMkLst>
            <pc:docMk/>
            <pc:sldMk cId="2941518506" sldId="260"/>
            <ac:spMk id="14" creationId="{2EC40DB1-B719-4A13-9A4D-0966B4B27866}"/>
          </ac:spMkLst>
        </pc:spChg>
        <pc:spChg chg="add del">
          <ac:chgData name="Soham Ghorpade" userId="627c8f883c2774c0" providerId="LiveId" clId="{ADEF50A3-C924-48B8-A3E2-9524333CE50E}" dt="2023-02-28T21:06:30.444" v="470" actId="26606"/>
          <ac:spMkLst>
            <pc:docMk/>
            <pc:sldMk cId="2941518506" sldId="260"/>
            <ac:spMk id="16" creationId="{82211336-CFF3-412D-868A-6679C1004C45}"/>
          </ac:spMkLst>
        </pc:spChg>
        <pc:spChg chg="add del">
          <ac:chgData name="Soham Ghorpade" userId="627c8f883c2774c0" providerId="LiveId" clId="{ADEF50A3-C924-48B8-A3E2-9524333CE50E}" dt="2023-02-28T21:18:39.746" v="621" actId="26606"/>
          <ac:spMkLst>
            <pc:docMk/>
            <pc:sldMk cId="2941518506" sldId="260"/>
            <ac:spMk id="9223" creationId="{F541DB91-0B10-46D9-B34B-7BFF9602606D}"/>
          </ac:spMkLst>
        </pc:spChg>
        <pc:spChg chg="add del">
          <ac:chgData name="Soham Ghorpade" userId="627c8f883c2774c0" providerId="LiveId" clId="{ADEF50A3-C924-48B8-A3E2-9524333CE50E}" dt="2023-02-28T21:18:39.746" v="621" actId="26606"/>
          <ac:spMkLst>
            <pc:docMk/>
            <pc:sldMk cId="2941518506" sldId="260"/>
            <ac:spMk id="9225" creationId="{9CF7FE1C-8BC5-4B0C-A2BC-93AB72C90FDD}"/>
          </ac:spMkLst>
        </pc:spChg>
        <pc:spChg chg="add del">
          <ac:chgData name="Soham Ghorpade" userId="627c8f883c2774c0" providerId="LiveId" clId="{ADEF50A3-C924-48B8-A3E2-9524333CE50E}" dt="2023-02-28T21:18:48.922" v="625" actId="26606"/>
          <ac:spMkLst>
            <pc:docMk/>
            <pc:sldMk cId="2941518506" sldId="260"/>
            <ac:spMk id="9230" creationId="{BF0F4E97-E194-4493-885A-6C7C34A446DB}"/>
          </ac:spMkLst>
        </pc:spChg>
        <pc:spChg chg="add del">
          <ac:chgData name="Soham Ghorpade" userId="627c8f883c2774c0" providerId="LiveId" clId="{ADEF50A3-C924-48B8-A3E2-9524333CE50E}" dt="2023-02-28T21:18:48.922" v="625" actId="26606"/>
          <ac:spMkLst>
            <pc:docMk/>
            <pc:sldMk cId="2941518506" sldId="260"/>
            <ac:spMk id="9232" creationId="{9CF7FE1C-8BC5-4B0C-A2BC-93AB72C90FDD}"/>
          </ac:spMkLst>
        </pc:spChg>
        <pc:spChg chg="add">
          <ac:chgData name="Soham Ghorpade" userId="627c8f883c2774c0" providerId="LiveId" clId="{ADEF50A3-C924-48B8-A3E2-9524333CE50E}" dt="2023-02-28T21:18:48.922" v="625" actId="26606"/>
          <ac:spMkLst>
            <pc:docMk/>
            <pc:sldMk cId="2941518506" sldId="260"/>
            <ac:spMk id="9237" creationId="{F541DB91-0B10-46D9-B34B-7BFF9602606D}"/>
          </ac:spMkLst>
        </pc:spChg>
        <pc:spChg chg="add">
          <ac:chgData name="Soham Ghorpade" userId="627c8f883c2774c0" providerId="LiveId" clId="{ADEF50A3-C924-48B8-A3E2-9524333CE50E}" dt="2023-02-28T21:18:48.922" v="625" actId="26606"/>
          <ac:spMkLst>
            <pc:docMk/>
            <pc:sldMk cId="2941518506" sldId="260"/>
            <ac:spMk id="9239" creationId="{9CF7FE1C-8BC5-4B0C-A2BC-93AB72C90FDD}"/>
          </ac:spMkLst>
        </pc:spChg>
        <pc:picChg chg="add del mod">
          <ac:chgData name="Soham Ghorpade" userId="627c8f883c2774c0" providerId="LiveId" clId="{ADEF50A3-C924-48B8-A3E2-9524333CE50E}" dt="2023-02-28T21:18:47.658" v="624" actId="478"/>
          <ac:picMkLst>
            <pc:docMk/>
            <pc:sldMk cId="2941518506" sldId="260"/>
            <ac:picMk id="9218" creationId="{6DFD58E4-073B-9B36-F55A-082B67BF9C9E}"/>
          </ac:picMkLst>
        </pc:picChg>
        <pc:picChg chg="add del mod">
          <ac:chgData name="Soham Ghorpade" userId="627c8f883c2774c0" providerId="LiveId" clId="{ADEF50A3-C924-48B8-A3E2-9524333CE50E}" dt="2023-02-28T21:20:57.222" v="633" actId="1076"/>
          <ac:picMkLst>
            <pc:docMk/>
            <pc:sldMk cId="2941518506" sldId="260"/>
            <ac:picMk id="9220" creationId="{2F99344C-C452-47AA-CC7A-9898B75D2471}"/>
          </ac:picMkLst>
        </pc:picChg>
      </pc:sldChg>
      <pc:sldChg chg="addSp delSp modSp add mod modTransition setBg">
        <pc:chgData name="Soham Ghorpade" userId="627c8f883c2774c0" providerId="LiveId" clId="{ADEF50A3-C924-48B8-A3E2-9524333CE50E}" dt="2023-02-28T21:22:08.074" v="649" actId="403"/>
        <pc:sldMkLst>
          <pc:docMk/>
          <pc:sldMk cId="3308817229" sldId="261"/>
        </pc:sldMkLst>
        <pc:spChg chg="mod">
          <ac:chgData name="Soham Ghorpade" userId="627c8f883c2774c0" providerId="LiveId" clId="{ADEF50A3-C924-48B8-A3E2-9524333CE50E}" dt="2023-02-28T21:22:02.510" v="647" actId="14100"/>
          <ac:spMkLst>
            <pc:docMk/>
            <pc:sldMk cId="3308817229" sldId="261"/>
            <ac:spMk id="2" creationId="{6AC8F4C0-395B-9B0B-B297-DFC1555A03DB}"/>
          </ac:spMkLst>
        </pc:spChg>
        <pc:spChg chg="mod ord">
          <ac:chgData name="Soham Ghorpade" userId="627c8f883c2774c0" providerId="LiveId" clId="{ADEF50A3-C924-48B8-A3E2-9524333CE50E}" dt="2023-02-28T21:22:08.074" v="649" actId="403"/>
          <ac:spMkLst>
            <pc:docMk/>
            <pc:sldMk cId="3308817229" sldId="261"/>
            <ac:spMk id="3" creationId="{96F75BFF-24F5-5568-FDFA-CAD85335077F}"/>
          </ac:spMkLst>
        </pc:spChg>
        <pc:spChg chg="add del">
          <ac:chgData name="Soham Ghorpade" userId="627c8f883c2774c0" providerId="LiveId" clId="{ADEF50A3-C924-48B8-A3E2-9524333CE50E}" dt="2023-02-28T21:17:46.747" v="616" actId="26606"/>
          <ac:spMkLst>
            <pc:docMk/>
            <pc:sldMk cId="3308817229" sldId="261"/>
            <ac:spMk id="8199" creationId="{F541DB91-0B10-46D9-B34B-7BFF9602606D}"/>
          </ac:spMkLst>
        </pc:spChg>
        <pc:spChg chg="add del">
          <ac:chgData name="Soham Ghorpade" userId="627c8f883c2774c0" providerId="LiveId" clId="{ADEF50A3-C924-48B8-A3E2-9524333CE50E}" dt="2023-02-28T21:17:46.747" v="616" actId="26606"/>
          <ac:spMkLst>
            <pc:docMk/>
            <pc:sldMk cId="3308817229" sldId="261"/>
            <ac:spMk id="8201" creationId="{9CF7FE1C-8BC5-4B0C-A2BC-93AB72C90FDD}"/>
          </ac:spMkLst>
        </pc:spChg>
        <pc:spChg chg="add del">
          <ac:chgData name="Soham Ghorpade" userId="627c8f883c2774c0" providerId="LiveId" clId="{ADEF50A3-C924-48B8-A3E2-9524333CE50E}" dt="2023-02-28T21:17:50.026" v="618" actId="26606"/>
          <ac:spMkLst>
            <pc:docMk/>
            <pc:sldMk cId="3308817229" sldId="261"/>
            <ac:spMk id="8206" creationId="{BF0F4E97-E194-4493-885A-6C7C34A446DB}"/>
          </ac:spMkLst>
        </pc:spChg>
        <pc:spChg chg="add del">
          <ac:chgData name="Soham Ghorpade" userId="627c8f883c2774c0" providerId="LiveId" clId="{ADEF50A3-C924-48B8-A3E2-9524333CE50E}" dt="2023-02-28T21:17:50.026" v="618" actId="26606"/>
          <ac:spMkLst>
            <pc:docMk/>
            <pc:sldMk cId="3308817229" sldId="261"/>
            <ac:spMk id="8208" creationId="{9CF7FE1C-8BC5-4B0C-A2BC-93AB72C90FDD}"/>
          </ac:spMkLst>
        </pc:spChg>
        <pc:spChg chg="add">
          <ac:chgData name="Soham Ghorpade" userId="627c8f883c2774c0" providerId="LiveId" clId="{ADEF50A3-C924-48B8-A3E2-9524333CE50E}" dt="2023-02-28T21:17:50.026" v="618" actId="26606"/>
          <ac:spMkLst>
            <pc:docMk/>
            <pc:sldMk cId="3308817229" sldId="261"/>
            <ac:spMk id="8213" creationId="{F541DB91-0B10-46D9-B34B-7BFF9602606D}"/>
          </ac:spMkLst>
        </pc:spChg>
        <pc:spChg chg="add">
          <ac:chgData name="Soham Ghorpade" userId="627c8f883c2774c0" providerId="LiveId" clId="{ADEF50A3-C924-48B8-A3E2-9524333CE50E}" dt="2023-02-28T21:17:50.026" v="618" actId="26606"/>
          <ac:spMkLst>
            <pc:docMk/>
            <pc:sldMk cId="3308817229" sldId="261"/>
            <ac:spMk id="8215" creationId="{9CF7FE1C-8BC5-4B0C-A2BC-93AB72C90FDD}"/>
          </ac:spMkLst>
        </pc:spChg>
        <pc:picChg chg="add del mod">
          <ac:chgData name="Soham Ghorpade" userId="627c8f883c2774c0" providerId="LiveId" clId="{ADEF50A3-C924-48B8-A3E2-9524333CE50E}" dt="2023-02-28T21:17:48.466" v="617" actId="478"/>
          <ac:picMkLst>
            <pc:docMk/>
            <pc:sldMk cId="3308817229" sldId="261"/>
            <ac:picMk id="8194" creationId="{299F3F2E-316A-91A6-440F-20F911EA051C}"/>
          </ac:picMkLst>
        </pc:picChg>
        <pc:picChg chg="add mod">
          <ac:chgData name="Soham Ghorpade" userId="627c8f883c2774c0" providerId="LiveId" clId="{ADEF50A3-C924-48B8-A3E2-9524333CE50E}" dt="2023-02-28T21:17:50.026" v="618" actId="26606"/>
          <ac:picMkLst>
            <pc:docMk/>
            <pc:sldMk cId="3308817229" sldId="261"/>
            <ac:picMk id="8196" creationId="{9CE8A047-CA5B-25D2-99CC-37ACFB6C7513}"/>
          </ac:picMkLst>
        </pc:picChg>
      </pc:sldChg>
      <pc:sldChg chg="addSp delSp modSp add mod modTransition setBg">
        <pc:chgData name="Soham Ghorpade" userId="627c8f883c2774c0" providerId="LiveId" clId="{ADEF50A3-C924-48B8-A3E2-9524333CE50E}" dt="2023-02-28T21:22:22.626" v="654" actId="403"/>
        <pc:sldMkLst>
          <pc:docMk/>
          <pc:sldMk cId="316713976" sldId="262"/>
        </pc:sldMkLst>
        <pc:spChg chg="mod">
          <ac:chgData name="Soham Ghorpade" userId="627c8f883c2774c0" providerId="LiveId" clId="{ADEF50A3-C924-48B8-A3E2-9524333CE50E}" dt="2023-02-28T21:22:16.699" v="651" actId="14100"/>
          <ac:spMkLst>
            <pc:docMk/>
            <pc:sldMk cId="316713976" sldId="262"/>
            <ac:spMk id="2" creationId="{6AC8F4C0-395B-9B0B-B297-DFC1555A03DB}"/>
          </ac:spMkLst>
        </pc:spChg>
        <pc:spChg chg="mod ord">
          <ac:chgData name="Soham Ghorpade" userId="627c8f883c2774c0" providerId="LiveId" clId="{ADEF50A3-C924-48B8-A3E2-9524333CE50E}" dt="2023-02-28T21:22:22.626" v="654" actId="403"/>
          <ac:spMkLst>
            <pc:docMk/>
            <pc:sldMk cId="316713976" sldId="262"/>
            <ac:spMk id="3" creationId="{96F75BFF-24F5-5568-FDFA-CAD85335077F}"/>
          </ac:spMkLst>
        </pc:spChg>
        <pc:spChg chg="add del">
          <ac:chgData name="Soham Ghorpade" userId="627c8f883c2774c0" providerId="LiveId" clId="{ADEF50A3-C924-48B8-A3E2-9524333CE50E}" dt="2023-02-28T21:17:20.527" v="606" actId="26606"/>
          <ac:spMkLst>
            <pc:docMk/>
            <pc:sldMk cId="316713976" sldId="262"/>
            <ac:spMk id="7175" creationId="{F541DB91-0B10-46D9-B34B-7BFF9602606D}"/>
          </ac:spMkLst>
        </pc:spChg>
        <pc:spChg chg="add del">
          <ac:chgData name="Soham Ghorpade" userId="627c8f883c2774c0" providerId="LiveId" clId="{ADEF50A3-C924-48B8-A3E2-9524333CE50E}" dt="2023-02-28T21:17:20.527" v="606" actId="26606"/>
          <ac:spMkLst>
            <pc:docMk/>
            <pc:sldMk cId="316713976" sldId="262"/>
            <ac:spMk id="7177" creationId="{9CF7FE1C-8BC5-4B0C-A2BC-93AB72C90FDD}"/>
          </ac:spMkLst>
        </pc:spChg>
        <pc:spChg chg="add del">
          <ac:chgData name="Soham Ghorpade" userId="627c8f883c2774c0" providerId="LiveId" clId="{ADEF50A3-C924-48B8-A3E2-9524333CE50E}" dt="2023-02-28T21:17:23.659" v="608" actId="26606"/>
          <ac:spMkLst>
            <pc:docMk/>
            <pc:sldMk cId="316713976" sldId="262"/>
            <ac:spMk id="7182" creationId="{BF0F4E97-E194-4493-885A-6C7C34A446DB}"/>
          </ac:spMkLst>
        </pc:spChg>
        <pc:spChg chg="add del">
          <ac:chgData name="Soham Ghorpade" userId="627c8f883c2774c0" providerId="LiveId" clId="{ADEF50A3-C924-48B8-A3E2-9524333CE50E}" dt="2023-02-28T21:17:23.659" v="608" actId="26606"/>
          <ac:spMkLst>
            <pc:docMk/>
            <pc:sldMk cId="316713976" sldId="262"/>
            <ac:spMk id="7184" creationId="{9CF7FE1C-8BC5-4B0C-A2BC-93AB72C90FDD}"/>
          </ac:spMkLst>
        </pc:spChg>
        <pc:spChg chg="add">
          <ac:chgData name="Soham Ghorpade" userId="627c8f883c2774c0" providerId="LiveId" clId="{ADEF50A3-C924-48B8-A3E2-9524333CE50E}" dt="2023-02-28T21:17:23.659" v="608" actId="26606"/>
          <ac:spMkLst>
            <pc:docMk/>
            <pc:sldMk cId="316713976" sldId="262"/>
            <ac:spMk id="7189" creationId="{F541DB91-0B10-46D9-B34B-7BFF9602606D}"/>
          </ac:spMkLst>
        </pc:spChg>
        <pc:spChg chg="add">
          <ac:chgData name="Soham Ghorpade" userId="627c8f883c2774c0" providerId="LiveId" clId="{ADEF50A3-C924-48B8-A3E2-9524333CE50E}" dt="2023-02-28T21:17:23.659" v="608" actId="26606"/>
          <ac:spMkLst>
            <pc:docMk/>
            <pc:sldMk cId="316713976" sldId="262"/>
            <ac:spMk id="7191" creationId="{9CF7FE1C-8BC5-4B0C-A2BC-93AB72C90FDD}"/>
          </ac:spMkLst>
        </pc:spChg>
        <pc:picChg chg="add del mod">
          <ac:chgData name="Soham Ghorpade" userId="627c8f883c2774c0" providerId="LiveId" clId="{ADEF50A3-C924-48B8-A3E2-9524333CE50E}" dt="2023-02-28T21:17:22.341" v="607" actId="478"/>
          <ac:picMkLst>
            <pc:docMk/>
            <pc:sldMk cId="316713976" sldId="262"/>
            <ac:picMk id="7170" creationId="{F673383D-9BFB-01DE-9EBE-3DC478DE70E0}"/>
          </ac:picMkLst>
        </pc:picChg>
        <pc:picChg chg="add mod">
          <ac:chgData name="Soham Ghorpade" userId="627c8f883c2774c0" providerId="LiveId" clId="{ADEF50A3-C924-48B8-A3E2-9524333CE50E}" dt="2023-02-28T21:17:23.659" v="608" actId="26606"/>
          <ac:picMkLst>
            <pc:docMk/>
            <pc:sldMk cId="316713976" sldId="262"/>
            <ac:picMk id="7172" creationId="{75C19F5B-6D67-F084-985E-8AAFC35051FA}"/>
          </ac:picMkLst>
        </pc:picChg>
      </pc:sldChg>
      <pc:sldChg chg="addSp delSp modSp add mod modTransition setBg">
        <pc:chgData name="Soham Ghorpade" userId="627c8f883c2774c0" providerId="LiveId" clId="{ADEF50A3-C924-48B8-A3E2-9524333CE50E}" dt="2023-02-28T21:22:39.005" v="662" actId="403"/>
        <pc:sldMkLst>
          <pc:docMk/>
          <pc:sldMk cId="2658321923" sldId="263"/>
        </pc:sldMkLst>
        <pc:spChg chg="mod">
          <ac:chgData name="Soham Ghorpade" userId="627c8f883c2774c0" providerId="LiveId" clId="{ADEF50A3-C924-48B8-A3E2-9524333CE50E}" dt="2023-02-28T21:22:31.142" v="657" actId="27636"/>
          <ac:spMkLst>
            <pc:docMk/>
            <pc:sldMk cId="2658321923" sldId="263"/>
            <ac:spMk id="2" creationId="{6AC8F4C0-395B-9B0B-B297-DFC1555A03DB}"/>
          </ac:spMkLst>
        </pc:spChg>
        <pc:spChg chg="mod ord">
          <ac:chgData name="Soham Ghorpade" userId="627c8f883c2774c0" providerId="LiveId" clId="{ADEF50A3-C924-48B8-A3E2-9524333CE50E}" dt="2023-02-28T21:22:39.005" v="662" actId="403"/>
          <ac:spMkLst>
            <pc:docMk/>
            <pc:sldMk cId="2658321923" sldId="263"/>
            <ac:spMk id="3" creationId="{96F75BFF-24F5-5568-FDFA-CAD85335077F}"/>
          </ac:spMkLst>
        </pc:spChg>
        <pc:spChg chg="add del">
          <ac:chgData name="Soham Ghorpade" userId="627c8f883c2774c0" providerId="LiveId" clId="{ADEF50A3-C924-48B8-A3E2-9524333CE50E}" dt="2023-02-28T21:16:49.072" v="598" actId="26606"/>
          <ac:spMkLst>
            <pc:docMk/>
            <pc:sldMk cId="2658321923" sldId="263"/>
            <ac:spMk id="6151" creationId="{F541DB91-0B10-46D9-B34B-7BFF9602606D}"/>
          </ac:spMkLst>
        </pc:spChg>
        <pc:spChg chg="add del">
          <ac:chgData name="Soham Ghorpade" userId="627c8f883c2774c0" providerId="LiveId" clId="{ADEF50A3-C924-48B8-A3E2-9524333CE50E}" dt="2023-02-28T21:16:49.072" v="598" actId="26606"/>
          <ac:spMkLst>
            <pc:docMk/>
            <pc:sldMk cId="2658321923" sldId="263"/>
            <ac:spMk id="6153" creationId="{9CF7FE1C-8BC5-4B0C-A2BC-93AB72C90FDD}"/>
          </ac:spMkLst>
        </pc:spChg>
        <pc:spChg chg="add del">
          <ac:chgData name="Soham Ghorpade" userId="627c8f883c2774c0" providerId="LiveId" clId="{ADEF50A3-C924-48B8-A3E2-9524333CE50E}" dt="2023-02-28T21:16:52.101" v="600" actId="26606"/>
          <ac:spMkLst>
            <pc:docMk/>
            <pc:sldMk cId="2658321923" sldId="263"/>
            <ac:spMk id="6158" creationId="{BF0F4E97-E194-4493-885A-6C7C34A446DB}"/>
          </ac:spMkLst>
        </pc:spChg>
        <pc:spChg chg="add del">
          <ac:chgData name="Soham Ghorpade" userId="627c8f883c2774c0" providerId="LiveId" clId="{ADEF50A3-C924-48B8-A3E2-9524333CE50E}" dt="2023-02-28T21:16:52.101" v="600" actId="26606"/>
          <ac:spMkLst>
            <pc:docMk/>
            <pc:sldMk cId="2658321923" sldId="263"/>
            <ac:spMk id="6160" creationId="{9CF7FE1C-8BC5-4B0C-A2BC-93AB72C90FDD}"/>
          </ac:spMkLst>
        </pc:spChg>
        <pc:spChg chg="add">
          <ac:chgData name="Soham Ghorpade" userId="627c8f883c2774c0" providerId="LiveId" clId="{ADEF50A3-C924-48B8-A3E2-9524333CE50E}" dt="2023-02-28T21:16:52.101" v="600" actId="26606"/>
          <ac:spMkLst>
            <pc:docMk/>
            <pc:sldMk cId="2658321923" sldId="263"/>
            <ac:spMk id="6165" creationId="{F541DB91-0B10-46D9-B34B-7BFF9602606D}"/>
          </ac:spMkLst>
        </pc:spChg>
        <pc:spChg chg="add">
          <ac:chgData name="Soham Ghorpade" userId="627c8f883c2774c0" providerId="LiveId" clId="{ADEF50A3-C924-48B8-A3E2-9524333CE50E}" dt="2023-02-28T21:16:52.101" v="600" actId="26606"/>
          <ac:spMkLst>
            <pc:docMk/>
            <pc:sldMk cId="2658321923" sldId="263"/>
            <ac:spMk id="6167" creationId="{9CF7FE1C-8BC5-4B0C-A2BC-93AB72C90FDD}"/>
          </ac:spMkLst>
        </pc:spChg>
        <pc:picChg chg="add del mod">
          <ac:chgData name="Soham Ghorpade" userId="627c8f883c2774c0" providerId="LiveId" clId="{ADEF50A3-C924-48B8-A3E2-9524333CE50E}" dt="2023-02-28T21:16:50.766" v="599" actId="478"/>
          <ac:picMkLst>
            <pc:docMk/>
            <pc:sldMk cId="2658321923" sldId="263"/>
            <ac:picMk id="6146" creationId="{FD38C150-63D5-A46C-9A54-E011E8EFB915}"/>
          </ac:picMkLst>
        </pc:picChg>
        <pc:picChg chg="add mod ord">
          <ac:chgData name="Soham Ghorpade" userId="627c8f883c2774c0" providerId="LiveId" clId="{ADEF50A3-C924-48B8-A3E2-9524333CE50E}" dt="2023-02-28T21:16:52.101" v="600" actId="26606"/>
          <ac:picMkLst>
            <pc:docMk/>
            <pc:sldMk cId="2658321923" sldId="263"/>
            <ac:picMk id="6148" creationId="{0D7D4B16-781C-E2EE-C411-59ED076F0F98}"/>
          </ac:picMkLst>
        </pc:picChg>
      </pc:sldChg>
      <pc:sldChg chg="addSp delSp modSp add mod modTransition setBg">
        <pc:chgData name="Soham Ghorpade" userId="627c8f883c2774c0" providerId="LiveId" clId="{ADEF50A3-C924-48B8-A3E2-9524333CE50E}" dt="2023-02-28T21:22:57.998" v="668" actId="403"/>
        <pc:sldMkLst>
          <pc:docMk/>
          <pc:sldMk cId="3305203517" sldId="264"/>
        </pc:sldMkLst>
        <pc:spChg chg="mod">
          <ac:chgData name="Soham Ghorpade" userId="627c8f883c2774c0" providerId="LiveId" clId="{ADEF50A3-C924-48B8-A3E2-9524333CE50E}" dt="2023-02-28T21:22:51.418" v="665" actId="14100"/>
          <ac:spMkLst>
            <pc:docMk/>
            <pc:sldMk cId="3305203517" sldId="264"/>
            <ac:spMk id="2" creationId="{6AC8F4C0-395B-9B0B-B297-DFC1555A03DB}"/>
          </ac:spMkLst>
        </pc:spChg>
        <pc:spChg chg="mod ord">
          <ac:chgData name="Soham Ghorpade" userId="627c8f883c2774c0" providerId="LiveId" clId="{ADEF50A3-C924-48B8-A3E2-9524333CE50E}" dt="2023-02-28T21:22:57.998" v="668" actId="403"/>
          <ac:spMkLst>
            <pc:docMk/>
            <pc:sldMk cId="3305203517" sldId="264"/>
            <ac:spMk id="3" creationId="{96F75BFF-24F5-5568-FDFA-CAD85335077F}"/>
          </ac:spMkLst>
        </pc:spChg>
        <pc:spChg chg="add del">
          <ac:chgData name="Soham Ghorpade" userId="627c8f883c2774c0" providerId="LiveId" clId="{ADEF50A3-C924-48B8-A3E2-9524333CE50E}" dt="2023-02-28T21:16:27.716" v="593" actId="26606"/>
          <ac:spMkLst>
            <pc:docMk/>
            <pc:sldMk cId="3305203517" sldId="264"/>
            <ac:spMk id="5127" creationId="{F541DB91-0B10-46D9-B34B-7BFF9602606D}"/>
          </ac:spMkLst>
        </pc:spChg>
        <pc:spChg chg="add del">
          <ac:chgData name="Soham Ghorpade" userId="627c8f883c2774c0" providerId="LiveId" clId="{ADEF50A3-C924-48B8-A3E2-9524333CE50E}" dt="2023-02-28T21:16:27.716" v="593" actId="26606"/>
          <ac:spMkLst>
            <pc:docMk/>
            <pc:sldMk cId="3305203517" sldId="264"/>
            <ac:spMk id="5129" creationId="{9CF7FE1C-8BC5-4B0C-A2BC-93AB72C90FDD}"/>
          </ac:spMkLst>
        </pc:spChg>
        <pc:spChg chg="add del">
          <ac:chgData name="Soham Ghorpade" userId="627c8f883c2774c0" providerId="LiveId" clId="{ADEF50A3-C924-48B8-A3E2-9524333CE50E}" dt="2023-02-28T21:16:31.217" v="595" actId="26606"/>
          <ac:spMkLst>
            <pc:docMk/>
            <pc:sldMk cId="3305203517" sldId="264"/>
            <ac:spMk id="5134" creationId="{BF0F4E97-E194-4493-885A-6C7C34A446DB}"/>
          </ac:spMkLst>
        </pc:spChg>
        <pc:spChg chg="add del">
          <ac:chgData name="Soham Ghorpade" userId="627c8f883c2774c0" providerId="LiveId" clId="{ADEF50A3-C924-48B8-A3E2-9524333CE50E}" dt="2023-02-28T21:16:31.217" v="595" actId="26606"/>
          <ac:spMkLst>
            <pc:docMk/>
            <pc:sldMk cId="3305203517" sldId="264"/>
            <ac:spMk id="5136" creationId="{9CF7FE1C-8BC5-4B0C-A2BC-93AB72C90FDD}"/>
          </ac:spMkLst>
        </pc:spChg>
        <pc:spChg chg="add">
          <ac:chgData name="Soham Ghorpade" userId="627c8f883c2774c0" providerId="LiveId" clId="{ADEF50A3-C924-48B8-A3E2-9524333CE50E}" dt="2023-02-28T21:16:31.217" v="595" actId="26606"/>
          <ac:spMkLst>
            <pc:docMk/>
            <pc:sldMk cId="3305203517" sldId="264"/>
            <ac:spMk id="5141" creationId="{F541DB91-0B10-46D9-B34B-7BFF9602606D}"/>
          </ac:spMkLst>
        </pc:spChg>
        <pc:spChg chg="add">
          <ac:chgData name="Soham Ghorpade" userId="627c8f883c2774c0" providerId="LiveId" clId="{ADEF50A3-C924-48B8-A3E2-9524333CE50E}" dt="2023-02-28T21:16:31.217" v="595" actId="26606"/>
          <ac:spMkLst>
            <pc:docMk/>
            <pc:sldMk cId="3305203517" sldId="264"/>
            <ac:spMk id="5143" creationId="{9CF7FE1C-8BC5-4B0C-A2BC-93AB72C90FDD}"/>
          </ac:spMkLst>
        </pc:spChg>
        <pc:picChg chg="add del mod">
          <ac:chgData name="Soham Ghorpade" userId="627c8f883c2774c0" providerId="LiveId" clId="{ADEF50A3-C924-48B8-A3E2-9524333CE50E}" dt="2023-02-28T21:16:29.971" v="594" actId="478"/>
          <ac:picMkLst>
            <pc:docMk/>
            <pc:sldMk cId="3305203517" sldId="264"/>
            <ac:picMk id="5122" creationId="{0F71EC19-D434-1BEC-BAEE-CEE33B3AB77B}"/>
          </ac:picMkLst>
        </pc:picChg>
        <pc:picChg chg="add mod">
          <ac:chgData name="Soham Ghorpade" userId="627c8f883c2774c0" providerId="LiveId" clId="{ADEF50A3-C924-48B8-A3E2-9524333CE50E}" dt="2023-02-28T21:16:33.681" v="596" actId="14100"/>
          <ac:picMkLst>
            <pc:docMk/>
            <pc:sldMk cId="3305203517" sldId="264"/>
            <ac:picMk id="5124" creationId="{EFF81A53-ECC7-290E-0E40-968BB4159E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014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415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609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760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180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739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990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79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888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975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641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36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3588703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4" r:id="rId7"/>
    <p:sldLayoutId id="2147483745" r:id="rId8"/>
    <p:sldLayoutId id="2147483746" r:id="rId9"/>
    <p:sldLayoutId id="2147483747" r:id="rId10"/>
    <p:sldLayoutId id="2147483748" r:id="rId11"/>
    <p:sldLayoutId id="214748375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l-kindipublisher.com/index.php/jbms/article/view/3243"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re.ac.uk/download/pdf/296976312.pdf"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152626"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8294102"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upamdas.org/paper/CSCW2022.pdf"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td.ohiolink.edu/apexprod/rws_etd/send_file/send%3Faccession%3Dohiou1648238278654113%26disposition%3Dinline"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8611067"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206.04720"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B682B177-408E-56DE-8B78-1FDAA3E27183}"/>
              </a:ext>
            </a:extLst>
          </p:cNvPr>
          <p:cNvPicPr>
            <a:picLocks noChangeAspect="1"/>
          </p:cNvPicPr>
          <p:nvPr/>
        </p:nvPicPr>
        <p:blipFill rotWithShape="1">
          <a:blip r:embed="rId2"/>
          <a:srcRect t="5890" b="4110"/>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12AA1A1F-852A-A156-E3D4-E1C91755D925}"/>
              </a:ext>
            </a:extLst>
          </p:cNvPr>
          <p:cNvSpPr>
            <a:spLocks noGrp="1"/>
          </p:cNvSpPr>
          <p:nvPr>
            <p:ph type="ctrTitle"/>
          </p:nvPr>
        </p:nvSpPr>
        <p:spPr>
          <a:xfrm>
            <a:off x="6095999" y="3834174"/>
            <a:ext cx="5257800" cy="1701570"/>
          </a:xfrm>
        </p:spPr>
        <p:txBody>
          <a:bodyPr anchor="b">
            <a:normAutofit/>
          </a:bodyPr>
          <a:lstStyle/>
          <a:p>
            <a:r>
              <a:rPr lang="en-US" sz="3700"/>
              <a:t>Meta Advertisement Revenue </a:t>
            </a:r>
            <a:endParaRPr lang="en-IN" sz="3700" dirty="0"/>
          </a:p>
        </p:txBody>
      </p:sp>
      <p:sp>
        <p:nvSpPr>
          <p:cNvPr id="3" name="Subtitle 2">
            <a:extLst>
              <a:ext uri="{FF2B5EF4-FFF2-40B4-BE49-F238E27FC236}">
                <a16:creationId xmlns:a16="http://schemas.microsoft.com/office/drawing/2014/main" id="{CE8F0FAD-274D-B7D2-FF1C-616113D03683}"/>
              </a:ext>
            </a:extLst>
          </p:cNvPr>
          <p:cNvSpPr>
            <a:spLocks noGrp="1"/>
          </p:cNvSpPr>
          <p:nvPr>
            <p:ph type="subTitle" idx="1"/>
          </p:nvPr>
        </p:nvSpPr>
        <p:spPr>
          <a:xfrm>
            <a:off x="6096000" y="5592499"/>
            <a:ext cx="5147960" cy="646785"/>
          </a:xfrm>
        </p:spPr>
        <p:txBody>
          <a:bodyPr>
            <a:normAutofit/>
          </a:bodyPr>
          <a:lstStyle/>
          <a:p>
            <a:pPr>
              <a:lnSpc>
                <a:spcPct val="90000"/>
              </a:lnSpc>
            </a:pPr>
            <a:r>
              <a:rPr lang="en-US" sz="1400"/>
              <a:t>Presented by:</a:t>
            </a:r>
          </a:p>
          <a:p>
            <a:pPr>
              <a:lnSpc>
                <a:spcPct val="90000"/>
              </a:lnSpc>
            </a:pPr>
            <a:r>
              <a:rPr lang="en-US" sz="1400"/>
              <a:t>	Soham Ghorpade</a:t>
            </a:r>
            <a:endParaRPr lang="en-IN" sz="1400"/>
          </a:p>
        </p:txBody>
      </p:sp>
      <p:pic>
        <p:nvPicPr>
          <p:cNvPr id="1026" name="Picture 2" descr="Evolution of Digital Advertising Celebrating 25 Years Of Digital Advertising .">
            <a:extLst>
              <a:ext uri="{FF2B5EF4-FFF2-40B4-BE49-F238E27FC236}">
                <a16:creationId xmlns:a16="http://schemas.microsoft.com/office/drawing/2014/main" id="{5592EFFE-A402-76F4-E310-F25D8617E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1396272"/>
            <a:ext cx="5334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310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72">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Freeform: Shape 207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137839" y="807836"/>
            <a:ext cx="4826000" cy="1433433"/>
          </a:xfrm>
        </p:spPr>
        <p:txBody>
          <a:bodyPr anchor="b">
            <a:normAutofit fontScale="90000"/>
          </a:bodyPr>
          <a:lstStyle/>
          <a:p>
            <a:r>
              <a:rPr lang="en-IN" sz="3100" b="1" dirty="0">
                <a:effectLst/>
                <a:latin typeface="Calibri" panose="020F0502020204030204" pitchFamily="34" charset="0"/>
                <a:ea typeface="Calibri" panose="020F0502020204030204" pitchFamily="34" charset="0"/>
                <a:cs typeface="Mangal" panose="02040503050203030202" pitchFamily="18" charset="0"/>
              </a:rPr>
              <a:t>The Impact of Online Advertisement on Building a Brand and on Purchase Intention</a:t>
            </a:r>
            <a:endParaRPr lang="en-IN" sz="3100" dirty="0"/>
          </a:p>
        </p:txBody>
      </p:sp>
      <p:pic>
        <p:nvPicPr>
          <p:cNvPr id="7" name="Picture 6" descr="Digital advertising: What's hot and what's not? - BusinessToday">
            <a:extLst>
              <a:ext uri="{FF2B5EF4-FFF2-40B4-BE49-F238E27FC236}">
                <a16:creationId xmlns:a16="http://schemas.microsoft.com/office/drawing/2014/main" id="{4C5042A9-CABE-E4E8-BC22-E11E2BAD0B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3295415"/>
            <a:ext cx="4309533" cy="24241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518161"/>
            <a:ext cx="5827644" cy="5658802"/>
          </a:xfrm>
        </p:spPr>
        <p:txBody>
          <a:bodyPr anchor="t">
            <a:normAutofit fontScale="92500" lnSpcReduction="10000"/>
          </a:bodyPr>
          <a:lstStyle/>
          <a:p>
            <a:pPr marL="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Goal:</a:t>
            </a:r>
            <a:r>
              <a:rPr lang="en-IN" sz="1400" dirty="0">
                <a:effectLst/>
                <a:latin typeface="Calibri" panose="020F0502020204030204" pitchFamily="34" charset="0"/>
                <a:ea typeface="Calibri" panose="020F0502020204030204" pitchFamily="34" charset="0"/>
                <a:cs typeface="Mangal" panose="02040503050203030202" pitchFamily="18" charset="0"/>
              </a:rPr>
              <a:t> The study examines the impact of online advertisements on building a brand and on purchase    intention.</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Dataset:</a:t>
            </a:r>
            <a:r>
              <a:rPr lang="en-IN" sz="1400" dirty="0">
                <a:effectLst/>
                <a:latin typeface="Calibri" panose="020F0502020204030204" pitchFamily="34" charset="0"/>
                <a:ea typeface="Calibri" panose="020F0502020204030204" pitchFamily="34" charset="0"/>
                <a:cs typeface="Mangal" panose="02040503050203030202" pitchFamily="18" charset="0"/>
              </a:rPr>
              <a:t> Sample consists of 389 respondents were males and females, ages 18-50 years old from different regions in the Philippines. An online survey was adapted by the researchers. Using this method, the researchers asked the pertinent questions about their research. The sample size for this study was 389 people. The researchers used a </a:t>
            </a:r>
            <a:r>
              <a:rPr lang="en-IN" sz="1400" dirty="0" err="1">
                <a:effectLst/>
                <a:latin typeface="Calibri" panose="020F0502020204030204" pitchFamily="34" charset="0"/>
                <a:ea typeface="Calibri" panose="020F0502020204030204" pitchFamily="34" charset="0"/>
                <a:cs typeface="Mangal" panose="02040503050203030202" pitchFamily="18" charset="0"/>
              </a:rPr>
              <a:t>Raosoft</a:t>
            </a:r>
            <a:r>
              <a:rPr lang="en-IN" sz="1400" dirty="0">
                <a:effectLst/>
                <a:latin typeface="Calibri" panose="020F0502020204030204" pitchFamily="34" charset="0"/>
                <a:ea typeface="Calibri" panose="020F0502020204030204" pitchFamily="34" charset="0"/>
                <a:cs typeface="Mangal" panose="02040503050203030202" pitchFamily="18" charset="0"/>
              </a:rPr>
              <a:t> Sample size calculator to determine the required sample size of respondents. Following that, the researchers held an online session with their statistician to conduct a validity and reliability test before distributing the questionnaires.</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Methodology:</a:t>
            </a:r>
            <a:r>
              <a:rPr lang="en-IN" sz="1400" dirty="0">
                <a:effectLst/>
                <a:latin typeface="Calibri" panose="020F0502020204030204" pitchFamily="34" charset="0"/>
                <a:ea typeface="Calibri" panose="020F0502020204030204" pitchFamily="34" charset="0"/>
                <a:cs typeface="Mangal" panose="02040503050203030202" pitchFamily="18" charset="0"/>
              </a:rPr>
              <a:t> Descriptive Correlation : Descriptive correlational analysis is to describe relationships between variables, it helps researchers in determining the relationship between the variables in their study. Mathematical or Statistical Treatment of Data [Mean and Standard Deviation]: The researchers used standard deviation to determine the distance between individual data values and the mean value. Using various factors such as electronic word of mouth, online communities, and online advertising, multiple regression was calculated to predict purchase intention. regression equation was found (F(3, 385) = 77.305, p &lt; 0.00), with adjusted R</a:t>
            </a:r>
            <a:r>
              <a:rPr lang="en-IN" sz="1400" baseline="30000" dirty="0">
                <a:effectLst/>
                <a:latin typeface="Calibri" panose="020F0502020204030204" pitchFamily="34" charset="0"/>
                <a:ea typeface="Calibri" panose="020F0502020204030204" pitchFamily="34" charset="0"/>
                <a:cs typeface="Mangal" panose="02040503050203030202" pitchFamily="18" charset="0"/>
              </a:rPr>
              <a:t>2</a:t>
            </a:r>
            <a:r>
              <a:rPr lang="en-IN" sz="1400" dirty="0">
                <a:effectLst/>
                <a:latin typeface="Calibri" panose="020F0502020204030204" pitchFamily="34" charset="0"/>
                <a:ea typeface="Calibri" panose="020F0502020204030204" pitchFamily="34" charset="0"/>
                <a:cs typeface="Mangal" panose="02040503050203030202" pitchFamily="18" charset="0"/>
              </a:rPr>
              <a:t> of 0.370. The respondents' predicted purchase intention is equal to 1.159 + 0.207EWOM + 0.169OC + 0.301OA, where EWOM is the electronic word of mouth, OC is online communities, and OA is an online advertisement. These factors were found to have significant positive effect on purchase intention.</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Results:</a:t>
            </a:r>
            <a:r>
              <a:rPr lang="en-IN" sz="1400" dirty="0">
                <a:effectLst/>
                <a:latin typeface="Calibri" panose="020F0502020204030204" pitchFamily="34" charset="0"/>
                <a:ea typeface="Calibri" panose="020F0502020204030204" pitchFamily="34" charset="0"/>
                <a:cs typeface="Mangal" panose="02040503050203030202" pitchFamily="18" charset="0"/>
              </a:rPr>
              <a:t> The survey predicted brand loyalty increases by 0.234 for every one unit increase in electronic word of mouth and purchase intention increases by 0.169 for every one unit increase in online communities and 0.301 for every one unit increase in online advertisement. With age profile of respondents, the results showed that most of the respondents are from 18-26 years old, </a:t>
            </a:r>
            <a:r>
              <a:rPr lang="en-IN" sz="1400" dirty="0" err="1">
                <a:effectLst/>
                <a:latin typeface="Calibri" panose="020F0502020204030204" pitchFamily="34" charset="0"/>
                <a:ea typeface="Calibri" panose="020F0502020204030204" pitchFamily="34" charset="0"/>
                <a:cs typeface="Mangal" panose="02040503050203030202" pitchFamily="18" charset="0"/>
              </a:rPr>
              <a:t>witha</a:t>
            </a:r>
            <a:r>
              <a:rPr lang="en-IN" sz="1400" dirty="0">
                <a:effectLst/>
                <a:latin typeface="Calibri" panose="020F0502020204030204" pitchFamily="34" charset="0"/>
                <a:ea typeface="Calibri" panose="020F0502020204030204" pitchFamily="34" charset="0"/>
                <a:cs typeface="Mangal" panose="02040503050203030202" pitchFamily="18" charset="0"/>
              </a:rPr>
              <a:t> percentage of 93.32%. Followed by 35-42 years old with a percentage of 3.17%, 43-50 years old with a percentage of 2.12%, and lastly, 27-34 years old with a percentage of 1.59%.</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Article</a:t>
            </a:r>
            <a:r>
              <a:rPr lang="en-IN" sz="1400" dirty="0">
                <a:effectLst/>
                <a:latin typeface="Calibri" panose="020F0502020204030204" pitchFamily="34" charset="0"/>
                <a:ea typeface="Calibri" panose="020F0502020204030204" pitchFamily="34" charset="0"/>
                <a:cs typeface="Mangal" panose="02040503050203030202" pitchFamily="18" charset="0"/>
              </a:rPr>
              <a:t> </a:t>
            </a:r>
            <a:r>
              <a:rPr lang="en-IN" sz="1400" b="1" dirty="0">
                <a:effectLst/>
                <a:latin typeface="Calibri" panose="020F0502020204030204" pitchFamily="34" charset="0"/>
                <a:ea typeface="Calibri" panose="020F0502020204030204" pitchFamily="34" charset="0"/>
                <a:cs typeface="Mangal" panose="02040503050203030202" pitchFamily="18" charset="0"/>
              </a:rPr>
              <a:t>Link: </a:t>
            </a:r>
            <a:r>
              <a:rPr lang="en-IN" sz="1400" dirty="0">
                <a:effectLst/>
                <a:latin typeface="Calibri" panose="020F0502020204030204" pitchFamily="34" charset="0"/>
                <a:ea typeface="Calibri" panose="020F0502020204030204" pitchFamily="34" charset="0"/>
                <a:cs typeface="Mangal" panose="02040503050203030202" pitchFamily="18" charset="0"/>
                <a:hlinkClick r:id="rId3"/>
              </a:rPr>
              <a:t>https://al-kindipublisher.com</a:t>
            </a:r>
            <a:endParaRPr lang="en-IN" sz="1400" dirty="0"/>
          </a:p>
        </p:txBody>
      </p:sp>
    </p:spTree>
    <p:extLst>
      <p:ext uri="{BB962C8B-B14F-4D97-AF65-F5344CB8AC3E}">
        <p14:creationId xmlns:p14="http://schemas.microsoft.com/office/powerpoint/2010/main" val="3936676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90557" y="311190"/>
            <a:ext cx="4989443" cy="1433433"/>
          </a:xfrm>
        </p:spPr>
        <p:txBody>
          <a:bodyPr anchor="b">
            <a:normAutofit fontScale="90000"/>
          </a:bodyPr>
          <a:lstStyle/>
          <a:p>
            <a:r>
              <a:rPr lang="en-US" sz="2800" b="1" dirty="0">
                <a:effectLst/>
                <a:latin typeface="Calibri" panose="020F0502020204030204" pitchFamily="34" charset="0"/>
                <a:ea typeface="Calibri" panose="020F0502020204030204" pitchFamily="34" charset="0"/>
                <a:cs typeface="Mangal" panose="02040503050203030202" pitchFamily="18" charset="0"/>
              </a:rPr>
              <a:t>Sentiment Analysis to Measure Celebrity Endorsement’s Effect using Support Vector Machine Algorithm</a:t>
            </a:r>
            <a:endParaRPr lang="en-IN" sz="2800" dirty="0"/>
          </a:p>
        </p:txBody>
      </p:sp>
      <p:pic>
        <p:nvPicPr>
          <p:cNvPr id="3074" name="Picture 2" descr="Types of Digital Advertising">
            <a:extLst>
              <a:ext uri="{FF2B5EF4-FFF2-40B4-BE49-F238E27FC236}">
                <a16:creationId xmlns:a16="http://schemas.microsoft.com/office/drawing/2014/main" id="{71557B24-FCD8-6D27-5092-B5D7E7E80E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2891396"/>
            <a:ext cx="4309533" cy="32321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579121"/>
            <a:ext cx="5827644" cy="5597842"/>
          </a:xfrm>
        </p:spPr>
        <p:txBody>
          <a:bodyPr anchor="t">
            <a:normAutofit/>
          </a:bodyPr>
          <a:lstStyle/>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Goal:</a:t>
            </a:r>
            <a:r>
              <a:rPr lang="en-IN" sz="1400" dirty="0">
                <a:effectLst/>
                <a:latin typeface="Calibri" panose="020F0502020204030204" pitchFamily="34" charset="0"/>
                <a:ea typeface="Calibri" panose="020F0502020204030204" pitchFamily="34" charset="0"/>
                <a:cs typeface="Mangal" panose="02040503050203030202" pitchFamily="18" charset="0"/>
              </a:rPr>
              <a:t> Measure how celebrity endorsement affects the sales of the product</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Dataset:</a:t>
            </a:r>
            <a:r>
              <a:rPr lang="en-IN" sz="1400" dirty="0">
                <a:effectLst/>
                <a:latin typeface="Calibri" panose="020F0502020204030204" pitchFamily="34" charset="0"/>
                <a:ea typeface="Calibri" panose="020F0502020204030204" pitchFamily="34" charset="0"/>
                <a:cs typeface="Mangal" panose="02040503050203030202" pitchFamily="18" charset="0"/>
              </a:rPr>
              <a:t> The dataset is extracted from YouTube user's comments and tweets from Twitter that related to the topic using the open-source tools and then put together in a file with csv format. Then the comments that have been collected are separated according to the date - before and after February 18, 2018. Once the dataset is generated, then labelled the comments based on their sentiments. The data label includes positive, negative, and neutral. The total number of comments taken into consideration are 458[before endorsement] and 737[after endorsement]. </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Methodology:</a:t>
            </a:r>
            <a:r>
              <a:rPr lang="en-IN" sz="1400" dirty="0">
                <a:effectLst/>
                <a:latin typeface="Calibri" panose="020F0502020204030204" pitchFamily="34" charset="0"/>
                <a:ea typeface="Calibri" panose="020F0502020204030204" pitchFamily="34" charset="0"/>
                <a:cs typeface="Mangal" panose="02040503050203030202" pitchFamily="18" charset="0"/>
              </a:rPr>
              <a:t> </a:t>
            </a: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dirty="0">
                <a:effectLst/>
                <a:latin typeface="Calibri" panose="020F0502020204030204" pitchFamily="34" charset="0"/>
                <a:ea typeface="Calibri" panose="020F0502020204030204" pitchFamily="34" charset="0"/>
                <a:cs typeface="Mangal" panose="02040503050203030202" pitchFamily="18" charset="0"/>
              </a:rPr>
              <a:t>Model Conceptual</a:t>
            </a: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dirty="0">
                <a:effectLst/>
                <a:latin typeface="Calibri" panose="020F0502020204030204" pitchFamily="34" charset="0"/>
                <a:ea typeface="Calibri" panose="020F0502020204030204" pitchFamily="34" charset="0"/>
                <a:cs typeface="Mangal" panose="02040503050203030202" pitchFamily="18" charset="0"/>
              </a:rPr>
              <a:t>In this study, sentiment analysis was created to investigate the effect of celebrity endorsement on public sentiment using SVM and had an evaluation phase that included scenario testing.</a:t>
            </a: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dirty="0">
                <a:effectLst/>
                <a:latin typeface="Calibri" panose="020F0502020204030204" pitchFamily="34" charset="0"/>
                <a:ea typeface="Calibri" panose="020F0502020204030204" pitchFamily="34" charset="0"/>
                <a:cs typeface="Mangal" panose="02040503050203030202" pitchFamily="18" charset="0"/>
              </a:rPr>
              <a:t>Research Methodology: It is divided into three stages: problem and solution identification stage, sentiment analysis stage using SVM, result analysis and conclusion stag. First data is collected and then pre-processing is done like cleaning, labelling, and classification. Feature extraction is carried out and then data is feed to the Support Vector Machine [SVM] algorithm.</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Results:</a:t>
            </a:r>
            <a:r>
              <a:rPr lang="en-IN" sz="1400" dirty="0">
                <a:effectLst/>
                <a:latin typeface="Calibri" panose="020F0502020204030204" pitchFamily="34" charset="0"/>
                <a:ea typeface="Calibri" panose="020F0502020204030204" pitchFamily="34" charset="0"/>
                <a:cs typeface="Mangal" panose="02040503050203030202" pitchFamily="18" charset="0"/>
              </a:rPr>
              <a:t> SVM algorithm predicted the change in Sentiment proportions before and after celebrity endorsement. Sentiment proportions before celebrity endorsement were 71% neutral, 17% negative, and 12% positive. While the details of sentiment proportions after celebrity endorsement were 40% neutral, 42% negative, and 18% positive. </a:t>
            </a:r>
          </a:p>
          <a:p>
            <a:pPr marL="0" indent="0">
              <a:lnSpc>
                <a:spcPct val="90000"/>
              </a:lnSpc>
              <a:buNone/>
            </a:pPr>
            <a:r>
              <a:rPr lang="en-IN" sz="1400" b="1" dirty="0">
                <a:effectLst/>
                <a:latin typeface="Calibri" panose="020F0502020204030204" pitchFamily="34" charset="0"/>
                <a:ea typeface="Calibri" panose="020F0502020204030204" pitchFamily="34" charset="0"/>
                <a:cs typeface="Mangal" panose="02040503050203030202" pitchFamily="18" charset="0"/>
              </a:rPr>
              <a:t>Article</a:t>
            </a:r>
            <a:r>
              <a:rPr lang="en-IN" sz="1400" dirty="0">
                <a:effectLst/>
                <a:latin typeface="Calibri" panose="020F0502020204030204" pitchFamily="34" charset="0"/>
                <a:ea typeface="Calibri" panose="020F0502020204030204" pitchFamily="34" charset="0"/>
                <a:cs typeface="Mangal" panose="02040503050203030202" pitchFamily="18" charset="0"/>
              </a:rPr>
              <a:t> </a:t>
            </a:r>
            <a:r>
              <a:rPr lang="en-IN" sz="1400" b="1" dirty="0">
                <a:effectLst/>
                <a:latin typeface="Calibri" panose="020F0502020204030204" pitchFamily="34" charset="0"/>
                <a:ea typeface="Calibri" panose="020F0502020204030204" pitchFamily="34" charset="0"/>
                <a:cs typeface="Mangal" panose="02040503050203030202" pitchFamily="18" charset="0"/>
              </a:rPr>
              <a:t>Link: </a:t>
            </a:r>
            <a:r>
              <a:rPr lang="en-IN" sz="1400" dirty="0">
                <a:effectLst/>
                <a:latin typeface="Calibri" panose="020F0502020204030204" pitchFamily="34" charset="0"/>
                <a:ea typeface="Calibri" panose="020F0502020204030204" pitchFamily="34" charset="0"/>
                <a:cs typeface="Mangal" panose="02040503050203030202" pitchFamily="18" charset="0"/>
                <a:hlinkClick r:id="rId3"/>
              </a:rPr>
              <a:t>https://core.ac.uk</a:t>
            </a:r>
            <a:endParaRPr lang="en-IN" sz="1400" dirty="0"/>
          </a:p>
        </p:txBody>
      </p:sp>
    </p:spTree>
    <p:extLst>
      <p:ext uri="{BB962C8B-B14F-4D97-AF65-F5344CB8AC3E}">
        <p14:creationId xmlns:p14="http://schemas.microsoft.com/office/powerpoint/2010/main" val="3974085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Freeform: Shape 4118">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5526156" y="365125"/>
            <a:ext cx="5827643" cy="1433433"/>
          </a:xfrm>
        </p:spPr>
        <p:txBody>
          <a:bodyPr anchor="b">
            <a:normAutofit/>
          </a:bodyPr>
          <a:lstStyle/>
          <a:p>
            <a:r>
              <a:rPr lang="en-IN" sz="2500" b="1">
                <a:effectLst/>
                <a:latin typeface="Calibri" panose="020F0502020204030204" pitchFamily="34" charset="0"/>
                <a:ea typeface="Calibri" panose="020F0502020204030204" pitchFamily="34" charset="0"/>
                <a:cs typeface="Mangal" panose="02040503050203030202" pitchFamily="18" charset="0"/>
              </a:rPr>
              <a:t>A Security Analysis of the Facebook Ad Library Laura Edelson, Tobias Lauinger, and Damon McCoy New York University</a:t>
            </a:r>
            <a:endParaRPr lang="en-IN" sz="2500"/>
          </a:p>
        </p:txBody>
      </p:sp>
      <p:pic>
        <p:nvPicPr>
          <p:cNvPr id="4100" name="Picture 4" descr="Google Ads to Manage Users' Campaigns Unless They Opt Out">
            <a:extLst>
              <a:ext uri="{FF2B5EF4-FFF2-40B4-BE49-F238E27FC236}">
                <a16:creationId xmlns:a16="http://schemas.microsoft.com/office/drawing/2014/main" id="{374CEDBB-25BE-FFB5-9EA2-D59A7AA01A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2844800"/>
            <a:ext cx="4309533" cy="27939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2055813"/>
            <a:ext cx="5827644" cy="4121149"/>
          </a:xfrm>
        </p:spPr>
        <p:txBody>
          <a:bodyPr anchor="t">
            <a:normAutofit/>
          </a:bodyPr>
          <a:lstStyle/>
          <a:p>
            <a:pPr marL="0" marR="0" indent="0">
              <a:lnSpc>
                <a:spcPct val="90000"/>
              </a:lnSpc>
              <a:spcBef>
                <a:spcPts val="0"/>
              </a:spcBef>
              <a:spcAft>
                <a:spcPts val="800"/>
              </a:spcAft>
              <a:buNone/>
            </a:pPr>
            <a:r>
              <a:rPr lang="en-IN" sz="1100" b="1">
                <a:effectLst/>
                <a:latin typeface="Calibri" panose="020F0502020204030204" pitchFamily="34" charset="0"/>
                <a:ea typeface="Calibri" panose="020F0502020204030204" pitchFamily="34" charset="0"/>
                <a:cs typeface="Mangal" panose="02040503050203030202" pitchFamily="18" charset="0"/>
              </a:rPr>
              <a:t>Goal:</a:t>
            </a:r>
            <a:r>
              <a:rPr lang="en-IN" sz="1100">
                <a:effectLst/>
                <a:latin typeface="Calibri" panose="020F0502020204030204" pitchFamily="34" charset="0"/>
                <a:ea typeface="Calibri" panose="020F0502020204030204" pitchFamily="34" charset="0"/>
                <a:cs typeface="Mangal" panose="02040503050203030202" pitchFamily="18" charset="0"/>
              </a:rPr>
              <a:t> Security analysis of Facebook’s Ad Library for ads about social issues, elections or politics.</a:t>
            </a:r>
          </a:p>
          <a:p>
            <a:pPr>
              <a:lnSpc>
                <a:spcPct val="90000"/>
              </a:lnSpc>
              <a:spcBef>
                <a:spcPts val="0"/>
              </a:spcBef>
            </a:pPr>
            <a:r>
              <a:rPr lang="en-IN" sz="1100">
                <a:effectLst/>
                <a:latin typeface="Calibri" panose="020F0502020204030204" pitchFamily="34" charset="0"/>
                <a:ea typeface="Calibri" panose="020F0502020204030204" pitchFamily="34" charset="0"/>
                <a:cs typeface="Mangal" panose="02040503050203030202" pitchFamily="18" charset="0"/>
              </a:rPr>
              <a:t>Present an algorithm for detecting advertisers who may be engaging in undeclared coordinated activity.</a:t>
            </a:r>
          </a:p>
          <a:p>
            <a:pPr>
              <a:lnSpc>
                <a:spcPct val="90000"/>
              </a:lnSpc>
              <a:spcBef>
                <a:spcPts val="0"/>
              </a:spcBef>
            </a:pPr>
            <a:r>
              <a:rPr lang="en-IN" sz="1100">
                <a:effectLst/>
                <a:latin typeface="Calibri" panose="020F0502020204030204" pitchFamily="34" charset="0"/>
                <a:ea typeface="Calibri" panose="020F0502020204030204" pitchFamily="34" charset="0"/>
                <a:cs typeface="Mangal" panose="02040503050203030202" pitchFamily="18" charset="0"/>
              </a:rPr>
              <a:t>Show how Facebook Ad’s library has both design and implementation flaws. </a:t>
            </a:r>
          </a:p>
          <a:p>
            <a:pPr>
              <a:lnSpc>
                <a:spcPct val="90000"/>
              </a:lnSpc>
              <a:spcBef>
                <a:spcPts val="0"/>
              </a:spcBef>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Suggestions on improvements to the security of political advertising transparency on Facebook and other platforms. </a:t>
            </a:r>
          </a:p>
          <a:p>
            <a:pPr marL="0" marR="0" indent="0">
              <a:lnSpc>
                <a:spcPct val="90000"/>
              </a:lnSpc>
              <a:spcBef>
                <a:spcPts val="0"/>
              </a:spcBef>
              <a:spcAft>
                <a:spcPts val="800"/>
              </a:spcAft>
              <a:buNone/>
            </a:pPr>
            <a:r>
              <a:rPr lang="en-IN" sz="1100" b="1">
                <a:effectLst/>
                <a:latin typeface="Calibri" panose="020F0502020204030204" pitchFamily="34" charset="0"/>
                <a:ea typeface="Calibri" panose="020F0502020204030204" pitchFamily="34" charset="0"/>
                <a:cs typeface="Mangal" panose="02040503050203030202" pitchFamily="18" charset="0"/>
              </a:rPr>
              <a:t>Dataset:</a:t>
            </a:r>
            <a:r>
              <a:rPr lang="en-IN" sz="1100">
                <a:effectLst/>
                <a:latin typeface="Calibri" panose="020F0502020204030204" pitchFamily="34" charset="0"/>
                <a:ea typeface="Calibri" panose="020F0502020204030204" pitchFamily="34" charset="0"/>
                <a:cs typeface="Mangal" panose="02040503050203030202" pitchFamily="18" charset="0"/>
              </a:rPr>
              <a:t> Facebook’s Ad Library API to retrieve all (new) ads from that week’s batch of pages. Dataset contains 3,685,558 ads created during the study period. Total Ads : 3,685,558  Page: 122,141  Disclosures: 58,494  Total Spend: $ 623,697,453 – $ 628,461,938</a:t>
            </a:r>
          </a:p>
          <a:p>
            <a:pPr marL="0" marR="0" indent="0">
              <a:lnSpc>
                <a:spcPct val="90000"/>
              </a:lnSpc>
              <a:spcBef>
                <a:spcPts val="0"/>
              </a:spcBef>
              <a:spcAft>
                <a:spcPts val="800"/>
              </a:spcAft>
              <a:buNone/>
            </a:pPr>
            <a:r>
              <a:rPr lang="en-IN" sz="1100" b="1">
                <a:effectLst/>
                <a:latin typeface="Calibri" panose="020F0502020204030204" pitchFamily="34" charset="0"/>
                <a:ea typeface="Calibri" panose="020F0502020204030204" pitchFamily="34" charset="0"/>
                <a:cs typeface="Mangal" panose="02040503050203030202" pitchFamily="18" charset="0"/>
              </a:rPr>
              <a:t>Methodology:</a:t>
            </a:r>
            <a:r>
              <a:rPr lang="en-IN" sz="1100">
                <a:effectLst/>
                <a:latin typeface="Calibri" panose="020F0502020204030204" pitchFamily="34" charset="0"/>
                <a:ea typeface="Calibri" panose="020F0502020204030204" pitchFamily="34" charset="0"/>
                <a:cs typeface="Mangal" panose="02040503050203030202" pitchFamily="18" charset="0"/>
              </a:rPr>
              <a:t> </a:t>
            </a:r>
            <a:br>
              <a:rPr lang="en-IN" sz="1100">
                <a:effectLst/>
                <a:latin typeface="Calibri" panose="020F0502020204030204" pitchFamily="34" charset="0"/>
                <a:ea typeface="Calibri" panose="020F0502020204030204" pitchFamily="34" charset="0"/>
                <a:cs typeface="Mangal" panose="02040503050203030202" pitchFamily="18" charset="0"/>
              </a:rPr>
            </a:br>
            <a:r>
              <a:rPr lang="en-IN" sz="1100">
                <a:effectLst/>
                <a:latin typeface="Calibri" panose="020F0502020204030204" pitchFamily="34" charset="0"/>
                <a:ea typeface="Calibri" panose="020F0502020204030204" pitchFamily="34" charset="0"/>
                <a:cs typeface="Mangal" panose="02040503050203030202" pitchFamily="18" charset="0"/>
              </a:rPr>
              <a:t>Made use of a simhash algorithm. Simhashing is a hashing technique that generates hash values such that the difference between two hashes is equal to the Hamming distance between the two texts. Then they have used 64-bit fingerprint with a k of 3, as suggested by Manku, Jain, and Sarma, and validate it manually. Higher k values indicate fuzzier matches, while lower k values indicate closer matches. They have also found out the bugs that led to unretrievable ads from Facebook API. </a:t>
            </a:r>
          </a:p>
          <a:p>
            <a:pPr marL="0" marR="0" indent="0">
              <a:lnSpc>
                <a:spcPct val="90000"/>
              </a:lnSpc>
              <a:spcBef>
                <a:spcPts val="0"/>
              </a:spcBef>
              <a:spcAft>
                <a:spcPts val="800"/>
              </a:spcAft>
              <a:buNone/>
            </a:pPr>
            <a:r>
              <a:rPr lang="en-IN" sz="1100" b="1">
                <a:effectLst/>
                <a:latin typeface="Calibri" panose="020F0502020204030204" pitchFamily="34" charset="0"/>
                <a:ea typeface="Calibri" panose="020F0502020204030204" pitchFamily="34" charset="0"/>
                <a:cs typeface="Mangal" panose="02040503050203030202" pitchFamily="18" charset="0"/>
              </a:rPr>
              <a:t>Results:</a:t>
            </a:r>
            <a:r>
              <a:rPr lang="en-IN" sz="1100">
                <a:effectLst/>
                <a:latin typeface="Calibri" panose="020F0502020204030204" pitchFamily="34" charset="0"/>
                <a:ea typeface="Calibri" panose="020F0502020204030204" pitchFamily="34" charset="0"/>
                <a:cs typeface="Mangal" panose="02040503050203030202" pitchFamily="18" charset="0"/>
              </a:rPr>
              <a:t> The majority (54.6%) of all Ad Library pages with ads do not include a disclosure string. 60,323 pages spent less than $ 100. There were also 11,139 pages with undisclosed spend under $ 100 that eventually disclosed other ads. There where almost 25,000+ pages accounting for $ 1 million that did not disclosed ads. China Xinhua News spent at least $ 16,600 for 51 undisclosed political ads. Incorrectly attributed ads and ad spending is approximately equal to $ 100 million (98.2)</a:t>
            </a:r>
          </a:p>
          <a:p>
            <a:pPr marL="0" marR="0" indent="0">
              <a:lnSpc>
                <a:spcPct val="90000"/>
              </a:lnSpc>
              <a:spcBef>
                <a:spcPts val="0"/>
              </a:spcBef>
              <a:spcAft>
                <a:spcPts val="800"/>
              </a:spcAft>
              <a:buNone/>
            </a:pPr>
            <a:r>
              <a:rPr lang="en-IN" sz="1100" b="1">
                <a:effectLst/>
                <a:latin typeface="Calibri" panose="020F0502020204030204" pitchFamily="34" charset="0"/>
                <a:ea typeface="Calibri" panose="020F0502020204030204" pitchFamily="34" charset="0"/>
                <a:cs typeface="Mangal" panose="02040503050203030202" pitchFamily="18" charset="0"/>
              </a:rPr>
              <a:t>Article</a:t>
            </a:r>
            <a:r>
              <a:rPr lang="en-IN" sz="1100">
                <a:effectLst/>
                <a:latin typeface="Calibri" panose="020F0502020204030204" pitchFamily="34" charset="0"/>
                <a:ea typeface="Calibri" panose="020F0502020204030204" pitchFamily="34" charset="0"/>
                <a:cs typeface="Mangal" panose="02040503050203030202" pitchFamily="18" charset="0"/>
              </a:rPr>
              <a:t> </a:t>
            </a:r>
            <a:r>
              <a:rPr lang="en-IN" sz="1100" b="1">
                <a:effectLst/>
                <a:latin typeface="Calibri" panose="020F0502020204030204" pitchFamily="34" charset="0"/>
                <a:ea typeface="Calibri" panose="020F0502020204030204" pitchFamily="34" charset="0"/>
                <a:cs typeface="Mangal" panose="02040503050203030202" pitchFamily="18" charset="0"/>
              </a:rPr>
              <a:t>Link: </a:t>
            </a:r>
            <a:r>
              <a:rPr lang="en-IN" sz="1100">
                <a:effectLst/>
                <a:latin typeface="Calibri" panose="020F0502020204030204" pitchFamily="34" charset="0"/>
                <a:ea typeface="Calibri" panose="020F0502020204030204" pitchFamily="34" charset="0"/>
                <a:cs typeface="Mangal" panose="02040503050203030202" pitchFamily="18" charset="0"/>
                <a:hlinkClick r:id="rId3"/>
              </a:rPr>
              <a:t>https://ieeexplore.ieee.org</a:t>
            </a:r>
            <a:endParaRPr lang="en-IN" sz="1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8878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1" name="Rectangle 514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Freeform: Shape 514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110877" y="486399"/>
            <a:ext cx="5263763" cy="1433433"/>
          </a:xfrm>
        </p:spPr>
        <p:txBody>
          <a:bodyPr anchor="b">
            <a:normAutofit/>
          </a:bodyPr>
          <a:lstStyle/>
          <a:p>
            <a:pPr marL="0" marR="0">
              <a:spcBef>
                <a:spcPts val="0"/>
              </a:spcBef>
              <a:spcAft>
                <a:spcPts val="800"/>
              </a:spcAft>
            </a:pPr>
            <a:r>
              <a:rPr lang="en-IN" sz="3100" b="1" dirty="0">
                <a:effectLst/>
                <a:latin typeface="Calibri" panose="020F0502020204030204" pitchFamily="34" charset="0"/>
                <a:ea typeface="Calibri" panose="020F0502020204030204" pitchFamily="34" charset="0"/>
                <a:cs typeface="Mangal" panose="02040503050203030202" pitchFamily="18" charset="0"/>
              </a:rPr>
              <a:t>Social Media Based Personalized Advertisement Engine</a:t>
            </a:r>
            <a:endParaRPr lang="en-IN" sz="3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124" name="Picture 4" descr="Online Advertising - The most effective way to advertise today –">
            <a:extLst>
              <a:ext uri="{FF2B5EF4-FFF2-40B4-BE49-F238E27FC236}">
                <a16:creationId xmlns:a16="http://schemas.microsoft.com/office/drawing/2014/main" id="{EFF81A53-ECC7-290E-0E40-968BB4159E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3190240"/>
            <a:ext cx="4309533" cy="24646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486399"/>
            <a:ext cx="5827644" cy="5690563"/>
          </a:xfrm>
        </p:spPr>
        <p:txBody>
          <a:bodyPr anchor="t">
            <a:normAutofit/>
          </a:bodyPr>
          <a:lstStyle/>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Goal:</a:t>
            </a:r>
            <a:r>
              <a:rPr lang="en-IN" sz="1400" dirty="0">
                <a:effectLst/>
                <a:latin typeface="Calibri" panose="020F0502020204030204" pitchFamily="34" charset="0"/>
                <a:ea typeface="Calibri" panose="020F0502020204030204" pitchFamily="34" charset="0"/>
                <a:cs typeface="Mangal" panose="02040503050203030202" pitchFamily="18" charset="0"/>
              </a:rPr>
              <a:t> Identify the most appropriate advertisement for each user</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Dataset:</a:t>
            </a:r>
            <a:r>
              <a:rPr lang="en-IN" sz="1400" dirty="0">
                <a:effectLst/>
                <a:latin typeface="Calibri" panose="020F0502020204030204" pitchFamily="34" charset="0"/>
                <a:ea typeface="Calibri" panose="020F0502020204030204" pitchFamily="34" charset="0"/>
                <a:cs typeface="Mangal" panose="02040503050203030202" pitchFamily="18" charset="0"/>
              </a:rPr>
              <a:t> To gather data from twitter used JAX-RX (Java API for RESTful Web Services), then get all the tweets from users account and send those tweets to the sentiment analysis web services to get the positive tweets to the system</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Methodology:</a:t>
            </a:r>
            <a:r>
              <a:rPr lang="en-IN" sz="1400" dirty="0">
                <a:effectLst/>
                <a:latin typeface="Calibri" panose="020F0502020204030204" pitchFamily="34" charset="0"/>
                <a:ea typeface="Calibri" panose="020F0502020204030204" pitchFamily="34" charset="0"/>
                <a:cs typeface="Mangal" panose="02040503050203030202" pitchFamily="18" charset="0"/>
              </a:rPr>
              <a:t> To achieve this goal, they used semantic analysis and ontology mapping, as well as an advertisement classification mechanism in </a:t>
            </a:r>
            <a:r>
              <a:rPr lang="en-IN" sz="1400" dirty="0" err="1">
                <a:effectLst/>
                <a:latin typeface="Calibri" panose="020F0502020204030204" pitchFamily="34" charset="0"/>
                <a:ea typeface="Calibri" panose="020F0502020204030204" pitchFamily="34" charset="0"/>
                <a:cs typeface="Mangal" panose="02040503050203030202" pitchFamily="18" charset="0"/>
              </a:rPr>
              <a:t>AdSeeker</a:t>
            </a:r>
            <a:r>
              <a:rPr lang="en-IN" sz="1400" dirty="0">
                <a:effectLst/>
                <a:latin typeface="Calibri" panose="020F0502020204030204" pitchFamily="34" charset="0"/>
                <a:ea typeface="Calibri" panose="020F0502020204030204" pitchFamily="34" charset="0"/>
                <a:cs typeface="Mangal" panose="02040503050203030202" pitchFamily="18" charset="0"/>
              </a:rPr>
              <a:t> advertisement engine. engine built using JAVA JAXRX Restful API web services, Apache Jena which is used to connect and query with an ontology, hibernate to deal with database, MySQL Server used as the database, sentiment analysis using Naïve </a:t>
            </a:r>
            <a:r>
              <a:rPr lang="en-IN" sz="1400" dirty="0" err="1">
                <a:effectLst/>
                <a:latin typeface="Calibri" panose="020F0502020204030204" pitchFamily="34" charset="0"/>
                <a:ea typeface="Calibri" panose="020F0502020204030204" pitchFamily="34" charset="0"/>
                <a:cs typeface="Mangal" panose="02040503050203030202" pitchFamily="18" charset="0"/>
              </a:rPr>
              <a:t>Bayers</a:t>
            </a:r>
            <a:r>
              <a:rPr lang="en-IN" sz="1400" dirty="0">
                <a:effectLst/>
                <a:latin typeface="Calibri" panose="020F0502020204030204" pitchFamily="34" charset="0"/>
                <a:ea typeface="Calibri" panose="020F0502020204030204" pitchFamily="34" charset="0"/>
                <a:cs typeface="Mangal" panose="02040503050203030202" pitchFamily="18" charset="0"/>
              </a:rPr>
              <a:t> and used NLTK libraries. To demonstrate advertisement engine, they have used PHP web application with </a:t>
            </a:r>
            <a:r>
              <a:rPr lang="en-IN" sz="1400" dirty="0" err="1">
                <a:effectLst/>
                <a:latin typeface="Calibri" panose="020F0502020204030204" pitchFamily="34" charset="0"/>
                <a:ea typeface="Calibri" panose="020F0502020204030204" pitchFamily="34" charset="0"/>
                <a:cs typeface="Mangal" panose="02040503050203030202" pitchFamily="18" charset="0"/>
              </a:rPr>
              <a:t>Codeigniter</a:t>
            </a:r>
            <a:r>
              <a:rPr lang="en-IN" sz="1400" dirty="0">
                <a:effectLst/>
                <a:latin typeface="Calibri" panose="020F0502020204030204" pitchFamily="34" charset="0"/>
                <a:ea typeface="Calibri" panose="020F0502020204030204" pitchFamily="34" charset="0"/>
                <a:cs typeface="Mangal" panose="02040503050203030202" pitchFamily="18" charset="0"/>
              </a:rPr>
              <a:t> framework. The research is based on user preference-based advertisement pushing mechanism, which they had to develop ontology domains using Protégé software which classifies the data. Example:- Technology :Top Category, Mobile Phone: Product Type ,Apple: Brand,  </a:t>
            </a:r>
            <a:r>
              <a:rPr lang="en-IN" sz="1400" dirty="0" err="1">
                <a:effectLst/>
                <a:latin typeface="Calibri" panose="020F0502020204030204" pitchFamily="34" charset="0"/>
                <a:ea typeface="Calibri" panose="020F0502020204030204" pitchFamily="34" charset="0"/>
                <a:cs typeface="Mangal" panose="02040503050203030202" pitchFamily="18" charset="0"/>
              </a:rPr>
              <a:t>IPhone</a:t>
            </a:r>
            <a:r>
              <a:rPr lang="en-IN" sz="1400" dirty="0">
                <a:effectLst/>
                <a:latin typeface="Calibri" panose="020F0502020204030204" pitchFamily="34" charset="0"/>
                <a:ea typeface="Calibri" panose="020F0502020204030204" pitchFamily="34" charset="0"/>
                <a:cs typeface="Mangal" panose="02040503050203030202" pitchFamily="18" charset="0"/>
              </a:rPr>
              <a:t> 6s plus: Product. Implement the Advertisement Fetcher Algorithm to identify how many advertisements we want to fetch from the database and then run Advertisement classifier algorithm gets relevant advertisements from the database.</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Results:</a:t>
            </a:r>
            <a:r>
              <a:rPr lang="en-IN" sz="1400" dirty="0">
                <a:effectLst/>
                <a:latin typeface="Calibri" panose="020F0502020204030204" pitchFamily="34" charset="0"/>
                <a:ea typeface="Calibri" panose="020F0502020204030204" pitchFamily="34" charset="0"/>
                <a:cs typeface="Mangal" panose="02040503050203030202" pitchFamily="18" charset="0"/>
              </a:rPr>
              <a:t> the new features of proposed system Advertisers can categorize the advertisement, Categorization according to the person, Personalized advertisements, Self-updating character profile. The proposed system provides around 90% relevant advertisements to the user, according to the results of 20 participants.</a:t>
            </a:r>
            <a:br>
              <a:rPr lang="en-IN" sz="1400" dirty="0">
                <a:effectLst/>
                <a:latin typeface="Calibri" panose="020F0502020204030204" pitchFamily="34" charset="0"/>
                <a:ea typeface="Calibri" panose="020F0502020204030204" pitchFamily="34" charset="0"/>
                <a:cs typeface="Mangal" panose="02040503050203030202" pitchFamily="18" charset="0"/>
              </a:rPr>
            </a:b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b="1" dirty="0">
                <a:effectLst/>
                <a:latin typeface="Calibri" panose="020F0502020204030204" pitchFamily="34" charset="0"/>
                <a:ea typeface="Calibri" panose="020F0502020204030204" pitchFamily="34" charset="0"/>
                <a:cs typeface="Mangal" panose="02040503050203030202" pitchFamily="18" charset="0"/>
              </a:rPr>
              <a:t>Article</a:t>
            </a:r>
            <a:r>
              <a:rPr lang="en-IN" sz="1400" dirty="0">
                <a:effectLst/>
                <a:latin typeface="Calibri" panose="020F0502020204030204" pitchFamily="34" charset="0"/>
                <a:ea typeface="Calibri" panose="020F0502020204030204" pitchFamily="34" charset="0"/>
                <a:cs typeface="Mangal" panose="02040503050203030202" pitchFamily="18" charset="0"/>
              </a:rPr>
              <a:t> </a:t>
            </a:r>
            <a:r>
              <a:rPr lang="en-IN" sz="1400" b="1" dirty="0">
                <a:effectLst/>
                <a:latin typeface="Calibri" panose="020F0502020204030204" pitchFamily="34" charset="0"/>
                <a:ea typeface="Calibri" panose="020F0502020204030204" pitchFamily="34" charset="0"/>
                <a:cs typeface="Mangal" panose="02040503050203030202" pitchFamily="18" charset="0"/>
              </a:rPr>
              <a:t>Link: </a:t>
            </a:r>
            <a:r>
              <a:rPr lang="en-IN" sz="1400" dirty="0">
                <a:effectLst/>
                <a:latin typeface="Calibri" panose="020F0502020204030204" pitchFamily="34" charset="0"/>
                <a:ea typeface="Calibri" panose="020F0502020204030204" pitchFamily="34" charset="0"/>
                <a:cs typeface="Mangal" panose="02040503050203030202" pitchFamily="18" charset="0"/>
                <a:hlinkClick r:id="rId3"/>
              </a:rPr>
              <a:t>https://ieeexplore.ieee.org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5203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5" name="Rectangle 6164">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Freeform: Shape 616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1" y="411677"/>
            <a:ext cx="5313680" cy="1433433"/>
          </a:xfrm>
        </p:spPr>
        <p:txBody>
          <a:bodyPr anchor="b">
            <a:normAutofit fontScale="90000"/>
          </a:bodyPr>
          <a:lstStyle/>
          <a:p>
            <a:r>
              <a:rPr lang="en-US" sz="2500" b="1" dirty="0">
                <a:effectLst/>
                <a:latin typeface="Calibri" panose="020F0502020204030204" pitchFamily="34" charset="0"/>
                <a:ea typeface="Calibri" panose="020F0502020204030204" pitchFamily="34" charset="0"/>
                <a:cs typeface="Mangal" panose="02040503050203030202" pitchFamily="18" charset="0"/>
              </a:rPr>
              <a:t>Analyzing the Impact and Accuracy of Facebook Activity on</a:t>
            </a:r>
            <a:br>
              <a:rPr lang="en-US" sz="2500" b="1" dirty="0">
                <a:effectLst/>
                <a:latin typeface="Calibri" panose="020F0502020204030204" pitchFamily="34" charset="0"/>
                <a:ea typeface="Calibri" panose="020F0502020204030204" pitchFamily="34" charset="0"/>
                <a:cs typeface="Mangal" panose="02040503050203030202" pitchFamily="18" charset="0"/>
              </a:rPr>
            </a:br>
            <a:r>
              <a:rPr lang="en-US" sz="2500" b="1" dirty="0">
                <a:effectLst/>
                <a:latin typeface="Calibri" panose="020F0502020204030204" pitchFamily="34" charset="0"/>
                <a:ea typeface="Calibri" panose="020F0502020204030204" pitchFamily="34" charset="0"/>
                <a:cs typeface="Mangal" panose="02040503050203030202" pitchFamily="18" charset="0"/>
              </a:rPr>
              <a:t>Facebook’s Ad-Interest Inference Process</a:t>
            </a:r>
            <a:endParaRPr lang="en-IN" sz="2500" dirty="0"/>
          </a:p>
        </p:txBody>
      </p:sp>
      <p:pic>
        <p:nvPicPr>
          <p:cNvPr id="6148" name="Picture 4" descr="7 Types of Online Advertising">
            <a:extLst>
              <a:ext uri="{FF2B5EF4-FFF2-40B4-BE49-F238E27FC236}">
                <a16:creationId xmlns:a16="http://schemas.microsoft.com/office/drawing/2014/main" id="{0D7D4B16-781C-E2EE-C411-59ED076F0F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3717" y="2782956"/>
            <a:ext cx="3449030" cy="34490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350054" y="541973"/>
            <a:ext cx="5827644" cy="5690013"/>
          </a:xfrm>
        </p:spPr>
        <p:txBody>
          <a:bodyPr anchor="t">
            <a:normAutofit/>
          </a:bodyPr>
          <a:lstStyle/>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Goal:</a:t>
            </a:r>
            <a:r>
              <a:rPr lang="en-IN" sz="1200" dirty="0">
                <a:effectLst/>
                <a:latin typeface="Calibri" panose="020F0502020204030204" pitchFamily="34" charset="0"/>
                <a:ea typeface="Calibri" panose="020F0502020204030204" pitchFamily="34" charset="0"/>
                <a:cs typeface="Mangal" panose="02040503050203030202" pitchFamily="18" charset="0"/>
              </a:rPr>
              <a:t> To Analyse the accuracy and impact of Facebook Activity on Facebook’s Ad-Interest.</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Dataset:</a:t>
            </a:r>
            <a:r>
              <a:rPr lang="en-IN" sz="1200" dirty="0">
                <a:effectLst/>
                <a:latin typeface="Calibri" panose="020F0502020204030204" pitchFamily="34" charset="0"/>
                <a:ea typeface="Calibri" panose="020F0502020204030204" pitchFamily="34" charset="0"/>
                <a:cs typeface="Mangal" panose="02040503050203030202" pitchFamily="18" charset="0"/>
              </a:rPr>
              <a:t> 1) controlled experiments creating customized user accounts in Facebook[consisted of four accounts with the same demographic information: 22 years old, male, and based in Pakistan] and 2) recruiting participants through a user study.[ All participants were recruited through Amazon Mechanical Turk  where they had to be at least 18 years old and have a 95% HIT (Human Intelligence Task) approval rate across at least 100 HITs.]</a:t>
            </a:r>
            <a:br>
              <a:rPr lang="en-IN" sz="1200" dirty="0">
                <a:effectLst/>
                <a:latin typeface="Calibri" panose="020F0502020204030204" pitchFamily="34" charset="0"/>
                <a:ea typeface="Calibri" panose="020F0502020204030204" pitchFamily="34" charset="0"/>
                <a:cs typeface="Mangal" panose="02040503050203030202" pitchFamily="18" charset="0"/>
              </a:rPr>
            </a:br>
            <a:r>
              <a:rPr lang="en-IN" sz="1200" dirty="0">
                <a:effectLst/>
                <a:latin typeface="Calibri" panose="020F0502020204030204" pitchFamily="34" charset="0"/>
                <a:ea typeface="Calibri" panose="020F0502020204030204" pitchFamily="34" charset="0"/>
                <a:cs typeface="Mangal" panose="02040503050203030202" pitchFamily="18" charset="0"/>
              </a:rPr>
              <a:t>Data collected was: 1. The first 10 ads 2. Names and links of the most recent 100 page likes, and the total number of pages liked by the participant 3. Number of activities performed since account creation and 4. Number of years since account creation</a:t>
            </a:r>
            <a:br>
              <a:rPr lang="en-IN" sz="1200" dirty="0">
                <a:effectLst/>
                <a:latin typeface="Calibri" panose="020F0502020204030204" pitchFamily="34" charset="0"/>
                <a:ea typeface="Calibri" panose="020F0502020204030204" pitchFamily="34" charset="0"/>
                <a:cs typeface="Mangal" panose="02040503050203030202" pitchFamily="18" charset="0"/>
              </a:rPr>
            </a:br>
            <a:br>
              <a:rPr lang="en-IN" sz="1200" dirty="0">
                <a:effectLst/>
                <a:latin typeface="Calibri" panose="020F0502020204030204" pitchFamily="34" charset="0"/>
                <a:ea typeface="Calibri" panose="020F0502020204030204" pitchFamily="34" charset="0"/>
                <a:cs typeface="Mangal" panose="02040503050203030202" pitchFamily="18" charset="0"/>
              </a:rPr>
            </a:br>
            <a:r>
              <a:rPr lang="en-IN" sz="1200" b="1" dirty="0">
                <a:effectLst/>
                <a:latin typeface="Calibri" panose="020F0502020204030204" pitchFamily="34" charset="0"/>
                <a:ea typeface="Calibri" panose="020F0502020204030204" pitchFamily="34" charset="0"/>
                <a:cs typeface="Mangal" panose="02040503050203030202" pitchFamily="18" charset="0"/>
              </a:rPr>
              <a:t>Methodology: </a:t>
            </a:r>
            <a:r>
              <a:rPr lang="en-IN" sz="1200" dirty="0">
                <a:effectLst/>
                <a:latin typeface="Calibri" panose="020F0502020204030204" pitchFamily="34" charset="0"/>
                <a:ea typeface="Calibri" panose="020F0502020204030204" pitchFamily="34" charset="0"/>
                <a:cs typeface="Mangal" panose="02040503050203030202" pitchFamily="18" charset="0"/>
              </a:rPr>
              <a:t>Different methods where used to perform the data analysis </a:t>
            </a:r>
          </a:p>
          <a:p>
            <a:pPr>
              <a:lnSpc>
                <a:spcPct val="90000"/>
              </a:lnSpc>
              <a:spcBef>
                <a:spcPts val="0"/>
              </a:spcBef>
            </a:pPr>
            <a:r>
              <a:rPr lang="en-IN" sz="1200" dirty="0">
                <a:latin typeface="Calibri" panose="020F0502020204030204" pitchFamily="34" charset="0"/>
                <a:ea typeface="Calibri" panose="020F0502020204030204" pitchFamily="34" charset="0"/>
                <a:cs typeface="Mangal" panose="02040503050203030202" pitchFamily="18" charset="0"/>
              </a:rPr>
              <a:t>M</a:t>
            </a:r>
            <a:r>
              <a:rPr lang="en-IN" sz="1200" dirty="0">
                <a:effectLst/>
                <a:latin typeface="Calibri" panose="020F0502020204030204" pitchFamily="34" charset="0"/>
                <a:ea typeface="Calibri" panose="020F0502020204030204" pitchFamily="34" charset="0"/>
                <a:cs typeface="Mangal" panose="02040503050203030202" pitchFamily="18" charset="0"/>
              </a:rPr>
              <a:t>anually mapped the inferred interests in each account to a specific performed activity</a:t>
            </a:r>
          </a:p>
          <a:p>
            <a:pPr>
              <a:lnSpc>
                <a:spcPct val="90000"/>
              </a:lnSpc>
              <a:spcBef>
                <a:spcPts val="0"/>
              </a:spcBef>
            </a:pPr>
            <a:r>
              <a:rPr lang="en-IN" sz="1200" dirty="0">
                <a:latin typeface="Calibri" panose="020F0502020204030204" pitchFamily="34" charset="0"/>
                <a:ea typeface="Calibri" panose="020F0502020204030204" pitchFamily="34" charset="0"/>
                <a:cs typeface="Mangal" panose="02040503050203030202" pitchFamily="18" charset="0"/>
              </a:rPr>
              <a:t>P</a:t>
            </a:r>
            <a:r>
              <a:rPr lang="en-IN" sz="1200" dirty="0">
                <a:effectLst/>
                <a:latin typeface="Calibri" panose="020F0502020204030204" pitchFamily="34" charset="0"/>
                <a:ea typeface="Calibri" panose="020F0502020204030204" pitchFamily="34" charset="0"/>
                <a:cs typeface="Mangal" panose="02040503050203030202" pitchFamily="18" charset="0"/>
              </a:rPr>
              <a:t>erformed Pearson’s Chi-Square test to compute statistical significance between different groups. They used the Mann-Whitney U test to compare five-point Likert scale responses (for the interests rating question).</a:t>
            </a:r>
          </a:p>
          <a:p>
            <a:pPr>
              <a:lnSpc>
                <a:spcPct val="90000"/>
              </a:lnSpc>
              <a:spcBef>
                <a:spcPts val="0"/>
              </a:spcBef>
            </a:pPr>
            <a:r>
              <a:rPr lang="en-IN" sz="1200" dirty="0">
                <a:effectLst/>
                <a:latin typeface="Calibri" panose="020F0502020204030204" pitchFamily="34" charset="0"/>
                <a:ea typeface="Calibri" panose="020F0502020204030204" pitchFamily="34" charset="0"/>
                <a:cs typeface="Mangal" panose="02040503050203030202" pitchFamily="18" charset="0"/>
              </a:rPr>
              <a:t>To account for the possibility of a error, all post-hoc analyses used Bonferroni's correction.</a:t>
            </a:r>
          </a:p>
          <a:p>
            <a:pPr>
              <a:lnSpc>
                <a:spcPct val="90000"/>
              </a:lnSpc>
              <a:spcBef>
                <a:spcPts val="0"/>
              </a:spcBef>
            </a:pPr>
            <a:r>
              <a:rPr lang="en-IN" sz="1200" dirty="0">
                <a:latin typeface="Calibri" panose="020F0502020204030204" pitchFamily="34" charset="0"/>
                <a:ea typeface="Calibri" panose="020F0502020204030204" pitchFamily="34" charset="0"/>
                <a:cs typeface="Mangal" panose="02040503050203030202" pitchFamily="18" charset="0"/>
              </a:rPr>
              <a:t>C</a:t>
            </a:r>
            <a:r>
              <a:rPr lang="en-IN" sz="1200" dirty="0">
                <a:effectLst/>
                <a:latin typeface="Calibri" panose="020F0502020204030204" pitchFamily="34" charset="0"/>
                <a:ea typeface="Calibri" panose="020F0502020204030204" pitchFamily="34" charset="0"/>
                <a:cs typeface="Mangal" panose="02040503050203030202" pitchFamily="18" charset="0"/>
              </a:rPr>
              <a:t>ompared the positive account’s Post Like/Love reacts activity against the negative account’s angry reacts activity.</a:t>
            </a:r>
          </a:p>
          <a:p>
            <a:pPr>
              <a:lnSpc>
                <a:spcPct val="90000"/>
              </a:lnSpc>
              <a:spcBef>
                <a:spcPts val="0"/>
              </a:spcBef>
            </a:pPr>
            <a:r>
              <a:rPr lang="en-IN" sz="1200" dirty="0">
                <a:effectLst/>
                <a:latin typeface="Calibri" panose="020F0502020204030204" pitchFamily="34" charset="0"/>
                <a:ea typeface="Calibri" panose="020F0502020204030204" pitchFamily="34" charset="0"/>
                <a:cs typeface="Mangal" panose="02040503050203030202" pitchFamily="18" charset="0"/>
              </a:rPr>
              <a:t>The demographics of different accounts were purposefully kept the same (Location: Pakistan, Gender: Male, Age: 22).</a:t>
            </a:r>
          </a:p>
          <a:p>
            <a:pPr>
              <a:lnSpc>
                <a:spcPct val="90000"/>
              </a:lnSpc>
              <a:spcBef>
                <a:spcPts val="0"/>
              </a:spcBef>
            </a:pPr>
            <a:r>
              <a:rPr lang="en-IN" sz="1200" dirty="0">
                <a:effectLst/>
                <a:latin typeface="Calibri" panose="020F0502020204030204" pitchFamily="34" charset="0"/>
                <a:ea typeface="Calibri" panose="020F0502020204030204" pitchFamily="34" charset="0"/>
                <a:cs typeface="Mangal" panose="02040503050203030202" pitchFamily="18" charset="0"/>
              </a:rPr>
              <a:t>Positive and negative interactions were mixed together and </a:t>
            </a:r>
            <a:r>
              <a:rPr lang="en-IN" sz="1200" dirty="0" err="1">
                <a:effectLst/>
                <a:latin typeface="Calibri" panose="020F0502020204030204" pitchFamily="34" charset="0"/>
                <a:ea typeface="Calibri" panose="020F0502020204030204" pitchFamily="34" charset="0"/>
                <a:cs typeface="Mangal" panose="02040503050203030202" pitchFamily="18" charset="0"/>
              </a:rPr>
              <a:t>Unliking</a:t>
            </a:r>
            <a:r>
              <a:rPr lang="en-IN" sz="1200" dirty="0">
                <a:effectLst/>
                <a:latin typeface="Calibri" panose="020F0502020204030204" pitchFamily="34" charset="0"/>
                <a:ea typeface="Calibri" panose="020F0502020204030204" pitchFamily="34" charset="0"/>
                <a:cs typeface="Mangal" panose="02040503050203030202" pitchFamily="18" charset="0"/>
              </a:rPr>
              <a:t> Pages and Hiding Posts were taken into consideration. </a:t>
            </a:r>
            <a:br>
              <a:rPr lang="en-IN" sz="1200" dirty="0">
                <a:effectLst/>
                <a:latin typeface="Calibri" panose="020F0502020204030204" pitchFamily="34" charset="0"/>
                <a:ea typeface="Calibri" panose="020F0502020204030204" pitchFamily="34" charset="0"/>
                <a:cs typeface="Mangal" panose="02040503050203030202" pitchFamily="18" charset="0"/>
              </a:rPr>
            </a:b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Results: </a:t>
            </a:r>
            <a:r>
              <a:rPr lang="en-IN" sz="1200" dirty="0">
                <a:effectLst/>
                <a:latin typeface="Calibri" panose="020F0502020204030204" pitchFamily="34" charset="0"/>
                <a:ea typeface="Calibri" panose="020F0502020204030204" pitchFamily="34" charset="0"/>
                <a:cs typeface="Mangal" panose="02040503050203030202" pitchFamily="18" charset="0"/>
              </a:rPr>
              <a:t>Found a total of 187 inferred interests for the positive interaction account. Around 68.98% (129/187) of such interests were relevant to planned activities. The negative interaction account had a comparable accuracy rate of 62.60% (62 out of 99 total interests correctly inferred). It was observed that 61.36% of interests inferred from the page liked activity to be relevant.</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Article</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1200" b="1" dirty="0">
                <a:effectLst/>
                <a:latin typeface="Calibri" panose="020F0502020204030204" pitchFamily="34" charset="0"/>
                <a:ea typeface="Calibri" panose="020F0502020204030204" pitchFamily="34" charset="0"/>
                <a:cs typeface="Mangal" panose="02040503050203030202" pitchFamily="18" charset="0"/>
              </a:rPr>
              <a:t>Link: </a:t>
            </a:r>
            <a:r>
              <a:rPr lang="en-IN" sz="1200" dirty="0">
                <a:effectLst/>
                <a:latin typeface="Calibri" panose="020F0502020204030204" pitchFamily="34" charset="0"/>
                <a:ea typeface="Calibri" panose="020F0502020204030204" pitchFamily="34" charset="0"/>
                <a:cs typeface="Mangal" panose="02040503050203030202" pitchFamily="18" charset="0"/>
                <a:hlinkClick r:id="rId3"/>
              </a:rPr>
              <a:t>https://anupamdas.org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58321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9" name="Rectangle 7188">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1" name="Freeform: Shape 7190">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266833" y="311190"/>
            <a:ext cx="5259323" cy="1433433"/>
          </a:xfrm>
        </p:spPr>
        <p:txBody>
          <a:bodyPr anchor="b">
            <a:normAutofit/>
          </a:bodyPr>
          <a:lstStyle/>
          <a:p>
            <a:r>
              <a:rPr lang="en-US" sz="1900" b="1" dirty="0">
                <a:effectLst/>
                <a:latin typeface="Calibri" panose="020F0502020204030204" pitchFamily="34" charset="0"/>
                <a:ea typeface="Calibri" panose="020F0502020204030204" pitchFamily="34" charset="0"/>
                <a:cs typeface="Mangal" panose="02040503050203030202" pitchFamily="18" charset="0"/>
              </a:rPr>
              <a:t>How Machine Learning Artificial Intelligence Improves Users’ Perceptions of Facebook</a:t>
            </a:r>
            <a:br>
              <a:rPr lang="en-US" sz="1900" b="1" dirty="0">
                <a:effectLst/>
                <a:latin typeface="Calibri" panose="020F0502020204030204" pitchFamily="34" charset="0"/>
                <a:ea typeface="Calibri" panose="020F0502020204030204" pitchFamily="34" charset="0"/>
                <a:cs typeface="Mangal" panose="02040503050203030202" pitchFamily="18" charset="0"/>
              </a:rPr>
            </a:br>
            <a:br>
              <a:rPr lang="en-US" sz="1900" b="1" dirty="0">
                <a:effectLst/>
                <a:latin typeface="Calibri" panose="020F0502020204030204" pitchFamily="34" charset="0"/>
                <a:ea typeface="Calibri" panose="020F0502020204030204" pitchFamily="34" charset="0"/>
                <a:cs typeface="Mangal" panose="02040503050203030202" pitchFamily="18" charset="0"/>
              </a:rPr>
            </a:br>
            <a:r>
              <a:rPr lang="en-US" sz="1900" b="1" dirty="0">
                <a:effectLst/>
                <a:latin typeface="Calibri" panose="020F0502020204030204" pitchFamily="34" charset="0"/>
                <a:ea typeface="Calibri" panose="020F0502020204030204" pitchFamily="34" charset="0"/>
                <a:cs typeface="Mangal" panose="02040503050203030202" pitchFamily="18" charset="0"/>
              </a:rPr>
              <a:t>Ads: A Model of Personalization, Advertising Value and Purchase Intention</a:t>
            </a:r>
            <a:endParaRPr lang="en-IN" sz="1900" dirty="0"/>
          </a:p>
        </p:txBody>
      </p:sp>
      <p:pic>
        <p:nvPicPr>
          <p:cNvPr id="7172" name="Picture 4" descr="Entrepreneur | 5 Hot Online Advertising Trends in Europe">
            <a:extLst>
              <a:ext uri="{FF2B5EF4-FFF2-40B4-BE49-F238E27FC236}">
                <a16:creationId xmlns:a16="http://schemas.microsoft.com/office/drawing/2014/main" id="{75C19F5B-6D67-F084-985E-8AAFC35051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3069164"/>
            <a:ext cx="4309533" cy="28766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386081"/>
            <a:ext cx="5827644" cy="5790882"/>
          </a:xfrm>
        </p:spPr>
        <p:txBody>
          <a:bodyPr anchor="t">
            <a:normAutofit/>
          </a:bodyPr>
          <a:lstStyle/>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Goal: </a:t>
            </a:r>
            <a:r>
              <a:rPr lang="en-IN" sz="1200" dirty="0">
                <a:effectLst/>
                <a:latin typeface="Calibri" panose="020F0502020204030204" pitchFamily="34" charset="0"/>
                <a:ea typeface="Calibri" panose="020F0502020204030204" pitchFamily="34" charset="0"/>
                <a:cs typeface="Mangal" panose="02040503050203030202" pitchFamily="18" charset="0"/>
              </a:rPr>
              <a:t>Improve Users’ Perceptions of Facebook using Machine Learning Artificial Intelligence</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Dataset: </a:t>
            </a:r>
            <a:r>
              <a:rPr lang="en-IN" sz="1200" dirty="0">
                <a:effectLst/>
                <a:latin typeface="Calibri" panose="020F0502020204030204" pitchFamily="34" charset="0"/>
                <a:ea typeface="Calibri" panose="020F0502020204030204" pitchFamily="34" charset="0"/>
                <a:cs typeface="Mangal" panose="02040503050203030202" pitchFamily="18" charset="0"/>
              </a:rPr>
              <a:t>Convenience sampling on Prolific, 750 Facebook users living in the United States responded to the survey between 11:00 p.m. on September 8, 2021, and 11:30 a.m. on September 9, 2021 EST. The final sample size was 731. 372 (50.9%) female, 351 (48%) male and 8 (1.1%) non-binary respondents. Average age was 44.79 years. The oldest group, those aged 55 and up, accounted for 33.6% of the total, with the youngest group, those aged 15 to 24, accounting for 13.7%. 67.3% of the 731 respondents had a college degree, while 68% worked either part-time or full-time. Finally, 52.9% of respondents reported having a household income of $60,000 or more.</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Methodology: </a:t>
            </a:r>
            <a:br>
              <a:rPr lang="en-IN" sz="1200" dirty="0">
                <a:effectLst/>
                <a:latin typeface="Calibri" panose="020F0502020204030204" pitchFamily="34" charset="0"/>
                <a:ea typeface="Calibri" panose="020F0502020204030204" pitchFamily="34" charset="0"/>
                <a:cs typeface="Mangal" panose="02040503050203030202" pitchFamily="18" charset="0"/>
              </a:rPr>
            </a:br>
            <a:r>
              <a:rPr lang="en-IN" sz="1200" dirty="0">
                <a:effectLst/>
                <a:latin typeface="Calibri" panose="020F0502020204030204" pitchFamily="34" charset="0"/>
                <a:ea typeface="Calibri" panose="020F0502020204030204" pitchFamily="34" charset="0"/>
                <a:cs typeface="Mangal" panose="02040503050203030202" pitchFamily="18" charset="0"/>
              </a:rPr>
              <a:t>An integrated model was made up of adverting value, personalization, cognitive and affective factors and purchase intention. integrated model was established to study the relationships between nine variables in Facebook’s machine learning-powered advertising platforms. Purchase intent, advertising value, informativeness of advertisements, credibility of advertisements, entertaining quality of advertisements, irritating quality of advertisements, advertising personalization, active use of Facebook, and finally open use of Facebook were the nine variables. To assess purchase intent, a five-point Likert scale was used. Each of the three statements was rated by respondents based on their level of agreement (1 = strongly disagree; 2 = disagree; 3 = neither agree nor disagree; 4 = agree; 5 = strongly agree) and The three statements were:</a:t>
            </a:r>
          </a:p>
          <a:p>
            <a:pPr marL="0" marR="0" indent="0">
              <a:lnSpc>
                <a:spcPct val="90000"/>
              </a:lnSpc>
              <a:spcBef>
                <a:spcPts val="0"/>
              </a:spcBef>
              <a:spcAft>
                <a:spcPts val="800"/>
              </a:spcAft>
              <a:buNone/>
            </a:pPr>
            <a:r>
              <a:rPr lang="en-IN" sz="1200" dirty="0">
                <a:effectLst/>
                <a:latin typeface="Calibri" panose="020F0502020204030204" pitchFamily="34" charset="0"/>
                <a:ea typeface="Calibri" panose="020F0502020204030204" pitchFamily="34" charset="0"/>
                <a:cs typeface="Mangal" panose="02040503050203030202" pitchFamily="18" charset="0"/>
              </a:rPr>
              <a:t>• I would consider purchasing goods or services with advertisements </a:t>
            </a:r>
            <a:r>
              <a:rPr lang="en-IN" sz="1200" dirty="0" err="1">
                <a:effectLst/>
                <a:latin typeface="Calibri" panose="020F0502020204030204" pitchFamily="34" charset="0"/>
                <a:ea typeface="Calibri" panose="020F0502020204030204" pitchFamily="34" charset="0"/>
                <a:cs typeface="Mangal" panose="02040503050203030202" pitchFamily="18" charset="0"/>
              </a:rPr>
              <a:t>onFacebook</a:t>
            </a:r>
            <a:r>
              <a:rPr lang="en-IN" sz="12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90000"/>
              </a:lnSpc>
              <a:spcBef>
                <a:spcPts val="0"/>
              </a:spcBef>
              <a:spcAft>
                <a:spcPts val="800"/>
              </a:spcAft>
              <a:buNone/>
            </a:pPr>
            <a:r>
              <a:rPr lang="en-IN" sz="1200" dirty="0">
                <a:effectLst/>
                <a:latin typeface="Calibri" panose="020F0502020204030204" pitchFamily="34" charset="0"/>
                <a:ea typeface="Calibri" panose="020F0502020204030204" pitchFamily="34" charset="0"/>
                <a:cs typeface="Mangal" panose="02040503050203030202" pitchFamily="18" charset="0"/>
              </a:rPr>
              <a:t>• I intend to purchase goods or services with advertisements on Facebook.</a:t>
            </a:r>
          </a:p>
          <a:p>
            <a:pPr marL="0" marR="0" indent="0">
              <a:lnSpc>
                <a:spcPct val="90000"/>
              </a:lnSpc>
              <a:spcBef>
                <a:spcPts val="0"/>
              </a:spcBef>
              <a:spcAft>
                <a:spcPts val="800"/>
              </a:spcAft>
              <a:buNone/>
            </a:pPr>
            <a:r>
              <a:rPr lang="en-IN" sz="1200" dirty="0">
                <a:effectLst/>
                <a:latin typeface="Calibri" panose="020F0502020204030204" pitchFamily="34" charset="0"/>
                <a:ea typeface="Calibri" panose="020F0502020204030204" pitchFamily="34" charset="0"/>
                <a:cs typeface="Mangal" panose="02040503050203030202" pitchFamily="18" charset="0"/>
              </a:rPr>
              <a:t>• I would probably buy goods or services with advertisements on Facebook.</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Results: </a:t>
            </a:r>
            <a:r>
              <a:rPr lang="en-IN" sz="1200" dirty="0">
                <a:effectLst/>
                <a:latin typeface="Calibri" panose="020F0502020204030204" pitchFamily="34" charset="0"/>
                <a:ea typeface="Calibri" panose="020F0502020204030204" pitchFamily="34" charset="0"/>
                <a:cs typeface="Mangal" panose="02040503050203030202" pitchFamily="18" charset="0"/>
              </a:rPr>
              <a:t>The integrated model discovered relationships between advertising personalization, active use of Facebook, open use of Facebook, informativeness, credibility, entertainment, irritation, advertising value, and purchase intention, implying that machine learning artificial intelligence plays a critical role in making Facebook advertising effective from a commercial standpoint.</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Article Link: </a:t>
            </a:r>
            <a:r>
              <a:rPr lang="en-IN" sz="1200" dirty="0">
                <a:effectLst/>
                <a:latin typeface="Calibri" panose="020F0502020204030204" pitchFamily="34" charset="0"/>
                <a:ea typeface="Calibri" panose="020F0502020204030204" pitchFamily="34" charset="0"/>
                <a:cs typeface="Mangal" panose="02040503050203030202" pitchFamily="18" charset="0"/>
                <a:hlinkClick r:id="rId3"/>
              </a:rPr>
              <a:t>https://etd.ohiolink.edu</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6713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3" name="Rectangle 8212">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5" name="Freeform: Shape 821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1" y="448421"/>
            <a:ext cx="5069840" cy="1433433"/>
          </a:xfrm>
        </p:spPr>
        <p:txBody>
          <a:bodyPr anchor="b">
            <a:normAutofit/>
          </a:bodyPr>
          <a:lstStyle/>
          <a:p>
            <a:r>
              <a:rPr lang="en-US" sz="3100" b="1" dirty="0">
                <a:effectLst/>
                <a:latin typeface="Calibri" panose="020F0502020204030204" pitchFamily="34" charset="0"/>
                <a:ea typeface="Calibri" panose="020F0502020204030204" pitchFamily="34" charset="0"/>
                <a:cs typeface="Mangal" panose="02040503050203030202" pitchFamily="18" charset="0"/>
              </a:rPr>
              <a:t>Business Intelligence Model to Analyze Social</a:t>
            </a:r>
            <a:br>
              <a:rPr lang="en-US" sz="3100" b="1" dirty="0">
                <a:effectLst/>
                <a:latin typeface="Calibri" panose="020F0502020204030204" pitchFamily="34" charset="0"/>
                <a:ea typeface="Calibri" panose="020F0502020204030204" pitchFamily="34" charset="0"/>
                <a:cs typeface="Mangal" panose="02040503050203030202" pitchFamily="18" charset="0"/>
              </a:rPr>
            </a:br>
            <a:r>
              <a:rPr lang="en-US" sz="3100" b="1" dirty="0">
                <a:effectLst/>
                <a:latin typeface="Calibri" panose="020F0502020204030204" pitchFamily="34" charset="0"/>
                <a:ea typeface="Calibri" panose="020F0502020204030204" pitchFamily="34" charset="0"/>
                <a:cs typeface="Mangal" panose="02040503050203030202" pitchFamily="18" charset="0"/>
              </a:rPr>
              <a:t>network Advertising </a:t>
            </a:r>
            <a:endParaRPr lang="en-IN" sz="3100" dirty="0"/>
          </a:p>
        </p:txBody>
      </p:sp>
      <p:pic>
        <p:nvPicPr>
          <p:cNvPr id="8196" name="Picture 4" descr="Online Advertising: Learn About Advertising Online">
            <a:extLst>
              <a:ext uri="{FF2B5EF4-FFF2-40B4-BE49-F238E27FC236}">
                <a16:creationId xmlns:a16="http://schemas.microsoft.com/office/drawing/2014/main" id="{9CE8A047-CA5B-25D2-99CC-37ACFB6C75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3047617"/>
            <a:ext cx="4309533" cy="29197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26156" y="548641"/>
            <a:ext cx="5827644" cy="5628322"/>
          </a:xfrm>
        </p:spPr>
        <p:txBody>
          <a:bodyPr anchor="t">
            <a:normAutofit/>
          </a:bodyPr>
          <a:lstStyle/>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Goal:</a:t>
            </a:r>
            <a:r>
              <a:rPr lang="en-IN" sz="1400" dirty="0">
                <a:effectLst/>
                <a:latin typeface="Calibri" panose="020F0502020204030204" pitchFamily="34" charset="0"/>
                <a:ea typeface="Calibri" panose="020F0502020204030204" pitchFamily="34" charset="0"/>
                <a:cs typeface="Mangal" panose="02040503050203030202" pitchFamily="18" charset="0"/>
              </a:rPr>
              <a:t> Perform the analysis of user exposure to online advertising in Facebook and find relevant insights. </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Dataset:</a:t>
            </a:r>
            <a:r>
              <a:rPr lang="en-IN" sz="1400" dirty="0">
                <a:effectLst/>
                <a:latin typeface="Calibri" panose="020F0502020204030204" pitchFamily="34" charset="0"/>
                <a:ea typeface="Calibri" panose="020F0502020204030204" pitchFamily="34" charset="0"/>
                <a:cs typeface="Mangal" panose="02040503050203030202" pitchFamily="18" charset="0"/>
              </a:rPr>
              <a:t> 20M URLs from which more than 14M were unique ads from 140K unique advertisers delivered to more than 5K users between October 2016 and May 2018. Used FDVT: Data Valuation Tool for Facebook users to gain the data. </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Methodology:</a:t>
            </a:r>
            <a:r>
              <a:rPr lang="en-IN" sz="1400" dirty="0">
                <a:effectLst/>
                <a:latin typeface="Calibri" panose="020F0502020204030204" pitchFamily="34" charset="0"/>
                <a:ea typeface="Calibri" panose="020F0502020204030204" pitchFamily="34" charset="0"/>
                <a:cs typeface="Mangal" panose="02040503050203030202" pitchFamily="18" charset="0"/>
              </a:rPr>
              <a:t> </a:t>
            </a: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dirty="0">
                <a:effectLst/>
                <a:latin typeface="Calibri" panose="020F0502020204030204" pitchFamily="34" charset="0"/>
                <a:ea typeface="Calibri" panose="020F0502020204030204" pitchFamily="34" charset="0"/>
                <a:cs typeface="Mangal" panose="02040503050203030202" pitchFamily="18" charset="0"/>
              </a:rPr>
              <a:t>The URLs were divided into four groups based on how they redirected users to the landing page: (1) URLs that redirect users to a domain other than Facebook but are not performed by FB (38,102 URLs), (2) URLs that redirect users to a domain other than Facebook but are performed by FB (10,948,398 URLs), (3) internal Facebook URLs redirecting users to Facebook Pages (1,807,560 URLs), and (4) the remaining internal Facebook URLs (1,578,571 URLs). They created a simple Python module that disables the Transport Layer Security (TLS) requirement in order to obtain the Top-Level Domain (TLD) associated with a given URL. They quantified the exposure of users to ads, the exposure of users to advertisers, analyse how the interests is assigned to users and they computed engagement of FB users who received ads</a:t>
            </a:r>
            <a:br>
              <a:rPr lang="en-IN" sz="1400" dirty="0">
                <a:effectLst/>
                <a:latin typeface="Calibri" panose="020F0502020204030204" pitchFamily="34" charset="0"/>
                <a:ea typeface="Calibri" panose="020F0502020204030204" pitchFamily="34" charset="0"/>
                <a:cs typeface="Mangal" panose="02040503050203030202" pitchFamily="18" charset="0"/>
              </a:rPr>
            </a:br>
            <a:br>
              <a:rPr lang="en-IN" sz="1400" dirty="0">
                <a:effectLst/>
                <a:latin typeface="Calibri" panose="020F0502020204030204" pitchFamily="34" charset="0"/>
                <a:ea typeface="Calibri" panose="020F0502020204030204" pitchFamily="34" charset="0"/>
                <a:cs typeface="Mangal" panose="02040503050203030202" pitchFamily="18" charset="0"/>
              </a:rPr>
            </a:br>
            <a:r>
              <a:rPr lang="en-IN" sz="1400" b="1" dirty="0">
                <a:effectLst/>
                <a:latin typeface="Calibri" panose="020F0502020204030204" pitchFamily="34" charset="0"/>
                <a:ea typeface="Calibri" panose="020F0502020204030204" pitchFamily="34" charset="0"/>
                <a:cs typeface="Mangal" panose="02040503050203030202" pitchFamily="18" charset="0"/>
              </a:rPr>
              <a:t>Results:</a:t>
            </a:r>
            <a:r>
              <a:rPr lang="en-IN" sz="1400" dirty="0">
                <a:effectLst/>
                <a:latin typeface="Calibri" panose="020F0502020204030204" pitchFamily="34" charset="0"/>
                <a:ea typeface="Calibri" panose="020F0502020204030204" pitchFamily="34" charset="0"/>
                <a:cs typeface="Mangal" panose="02040503050203030202" pitchFamily="18" charset="0"/>
              </a:rPr>
              <a:t> The paper's first finding is that on average, FB users are exposed to 70 ads and 22 advertisers each week. 8.37% of users are systematically exposed to a greater portion of ads. only 22.76% of the assigned ad preferences are related to the ads delivered to the users. </a:t>
            </a:r>
          </a:p>
          <a:p>
            <a:pPr marL="0" marR="0" indent="0">
              <a:lnSpc>
                <a:spcPct val="90000"/>
              </a:lnSpc>
              <a:spcBef>
                <a:spcPts val="0"/>
              </a:spcBef>
              <a:spcAft>
                <a:spcPts val="800"/>
              </a:spcAft>
              <a:buNone/>
            </a:pPr>
            <a:r>
              <a:rPr lang="en-IN" sz="1400" b="1" dirty="0">
                <a:effectLst/>
                <a:latin typeface="Calibri" panose="020F0502020204030204" pitchFamily="34" charset="0"/>
                <a:ea typeface="Calibri" panose="020F0502020204030204" pitchFamily="34" charset="0"/>
                <a:cs typeface="Mangal" panose="02040503050203030202" pitchFamily="18" charset="0"/>
              </a:rPr>
              <a:t>Article Link: </a:t>
            </a:r>
            <a:r>
              <a:rPr lang="en-IN" sz="1400" dirty="0">
                <a:effectLst/>
                <a:latin typeface="Calibri" panose="020F0502020204030204" pitchFamily="34" charset="0"/>
                <a:ea typeface="Calibri" panose="020F0502020204030204" pitchFamily="34" charset="0"/>
                <a:cs typeface="Mangal" panose="02040503050203030202" pitchFamily="18" charset="0"/>
                <a:hlinkClick r:id="rId3"/>
              </a:rPr>
              <a:t>https://ieeexplore.ieee.org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8817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7" name="Rectangle 9236">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9" name="Freeform: Shape 9238">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9699C6">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AC8F4C0-395B-9B0B-B297-DFC1555A03DB}"/>
              </a:ext>
            </a:extLst>
          </p:cNvPr>
          <p:cNvSpPr>
            <a:spLocks noGrp="1"/>
          </p:cNvSpPr>
          <p:nvPr>
            <p:ph type="title"/>
          </p:nvPr>
        </p:nvSpPr>
        <p:spPr>
          <a:xfrm>
            <a:off x="266833" y="330086"/>
            <a:ext cx="5032755" cy="1433433"/>
          </a:xfrm>
        </p:spPr>
        <p:txBody>
          <a:bodyPr anchor="b">
            <a:normAutofit fontScale="90000"/>
          </a:bodyPr>
          <a:lstStyle/>
          <a:p>
            <a:r>
              <a:rPr lang="en-IN" sz="2500" b="1" dirty="0">
                <a:effectLst/>
                <a:latin typeface="Calibri" panose="020F0502020204030204" pitchFamily="34" charset="0"/>
                <a:ea typeface="Calibri" panose="020F0502020204030204" pitchFamily="34" charset="0"/>
                <a:cs typeface="Mangal" panose="02040503050203030202" pitchFamily="18" charset="0"/>
              </a:rPr>
              <a:t>How Algorithms Shape the Distribution of Political Advertising: Case Studies of Facebook, Google, and TikTok</a:t>
            </a:r>
            <a:endParaRPr lang="en-IN" sz="2500" dirty="0"/>
          </a:p>
        </p:txBody>
      </p:sp>
      <p:pic>
        <p:nvPicPr>
          <p:cNvPr id="9220" name="Picture 4" descr="Targeted Digital Ads - SpeakEasy Political">
            <a:extLst>
              <a:ext uri="{FF2B5EF4-FFF2-40B4-BE49-F238E27FC236}">
                <a16:creationId xmlns:a16="http://schemas.microsoft.com/office/drawing/2014/main" id="{2F99344C-C452-47AA-CC7A-9898B75D24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398" y="2604913"/>
            <a:ext cx="5217190" cy="3022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F75BFF-24F5-5568-FDFA-CAD85335077F}"/>
              </a:ext>
            </a:extLst>
          </p:cNvPr>
          <p:cNvSpPr>
            <a:spLocks noGrp="1"/>
          </p:cNvSpPr>
          <p:nvPr>
            <p:ph idx="1"/>
          </p:nvPr>
        </p:nvSpPr>
        <p:spPr>
          <a:xfrm>
            <a:off x="5566421" y="811555"/>
            <a:ext cx="5827644" cy="5577522"/>
          </a:xfrm>
        </p:spPr>
        <p:txBody>
          <a:bodyPr anchor="t">
            <a:normAutofit/>
          </a:bodyPr>
          <a:lstStyle/>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Goal: </a:t>
            </a:r>
            <a:r>
              <a:rPr lang="en-IN" sz="1200" dirty="0">
                <a:effectLst/>
                <a:latin typeface="Calibri" panose="020F0502020204030204" pitchFamily="34" charset="0"/>
                <a:ea typeface="Calibri" panose="020F0502020204030204" pitchFamily="34" charset="0"/>
                <a:cs typeface="Mangal" panose="02040503050203030202" pitchFamily="18" charset="0"/>
              </a:rPr>
              <a:t>How to improve disclosure of information so that the public can hold platforms and political advertising agencies responsible.</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Dataset: </a:t>
            </a:r>
            <a:r>
              <a:rPr lang="en-IN" sz="1200" dirty="0">
                <a:effectLst/>
                <a:latin typeface="Calibri" panose="020F0502020204030204" pitchFamily="34" charset="0"/>
                <a:ea typeface="Calibri" panose="020F0502020204030204" pitchFamily="34" charset="0"/>
                <a:cs typeface="Mangal" panose="02040503050203030202" pitchFamily="18" charset="0"/>
              </a:rPr>
              <a:t>Generated data with 850,000 ads on Facebook, Google, and YouTube and 2,7 million political videos on TikTok. For advertisements, they gathered information on who sponsored them, what specific targeting parameters and audience characteristics were used to distribute them, and so on as well as their reach in terms of impressions and the associated cost.</a:t>
            </a:r>
          </a:p>
          <a:p>
            <a:pPr marL="0" marR="0">
              <a:lnSpc>
                <a:spcPct val="90000"/>
              </a:lnSpc>
              <a:spcBef>
                <a:spcPts val="0"/>
              </a:spcBef>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Google: 117,607 ads: 490 advertisers (83% of political ads in the specified period)</a:t>
            </a:r>
          </a:p>
          <a:p>
            <a:pPr marL="0" marR="0">
              <a:lnSpc>
                <a:spcPct val="90000"/>
              </a:lnSpc>
              <a:spcBef>
                <a:spcPts val="0"/>
              </a:spcBef>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TikTok : 2,690,923 videos Over 61,000 creators</a:t>
            </a:r>
          </a:p>
          <a:p>
            <a:pPr marL="0" marR="0">
              <a:lnSpc>
                <a:spcPct val="90000"/>
              </a:lnSpc>
              <a:spcBef>
                <a:spcPts val="0"/>
              </a:spcBef>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Facebook: 749,556 ads : 803 advertisers (65% of political ads in the specified period)</a:t>
            </a:r>
            <a:br>
              <a:rPr lang="en-IN" sz="1200" dirty="0">
                <a:effectLst/>
                <a:latin typeface="Calibri" panose="020F0502020204030204" pitchFamily="34" charset="0"/>
                <a:ea typeface="Calibri" panose="020F0502020204030204" pitchFamily="34" charset="0"/>
                <a:cs typeface="Mangal" panose="02040503050203030202" pitchFamily="18" charset="0"/>
              </a:rPr>
            </a:br>
            <a:br>
              <a:rPr lang="en-IN" sz="1200" dirty="0">
                <a:effectLst/>
                <a:latin typeface="Calibri" panose="020F0502020204030204" pitchFamily="34" charset="0"/>
                <a:ea typeface="Calibri" panose="020F0502020204030204" pitchFamily="34" charset="0"/>
                <a:cs typeface="Mangal" panose="02040503050203030202" pitchFamily="18" charset="0"/>
              </a:rPr>
            </a:br>
            <a:r>
              <a:rPr lang="en-IN" sz="1200" b="1" dirty="0">
                <a:effectLst/>
                <a:latin typeface="Calibri" panose="020F0502020204030204" pitchFamily="34" charset="0"/>
                <a:ea typeface="Calibri" panose="020F0502020204030204" pitchFamily="34" charset="0"/>
                <a:cs typeface="Mangal" panose="02040503050203030202" pitchFamily="18" charset="0"/>
              </a:rPr>
              <a:t>Methodology: </a:t>
            </a:r>
            <a:r>
              <a:rPr lang="en-IN" sz="1200" dirty="0">
                <a:effectLst/>
                <a:latin typeface="Calibri" panose="020F0502020204030204" pitchFamily="34" charset="0"/>
                <a:ea typeface="Calibri" panose="020F0502020204030204" pitchFamily="34" charset="0"/>
                <a:cs typeface="Mangal" panose="02040503050203030202" pitchFamily="18" charset="0"/>
              </a:rPr>
              <a:t>They begin by calculating the frequency of political advertisements on the platforms. then  calculated the number of impressions for political advertisements on Facebook, Google, and YouTube, as well as the cost to place this content. In TikTok dataset, they collect the number of views for videos produced by political influencers and videos containing political hashtags.</a:t>
            </a:r>
            <a:br>
              <a:rPr lang="en-IN" sz="1200" dirty="0">
                <a:effectLst/>
                <a:latin typeface="Calibri" panose="020F0502020204030204" pitchFamily="34" charset="0"/>
                <a:ea typeface="Calibri" panose="020F0502020204030204" pitchFamily="34" charset="0"/>
                <a:cs typeface="Mangal" panose="02040503050203030202" pitchFamily="18" charset="0"/>
              </a:rPr>
            </a:br>
            <a:r>
              <a:rPr lang="en-IN" sz="1200" dirty="0">
                <a:effectLst/>
                <a:latin typeface="Calibri" panose="020F0502020204030204" pitchFamily="34" charset="0"/>
                <a:ea typeface="Calibri" panose="020F0502020204030204" pitchFamily="34" charset="0"/>
                <a:cs typeface="Mangal" panose="02040503050203030202" pitchFamily="18" charset="0"/>
              </a:rPr>
              <a:t>Using the three analytical criteria, determined whether the data provided by the online platforms adequately explains the platforms' decisions and algorithms. </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Results: </a:t>
            </a:r>
            <a:r>
              <a:rPr lang="en-IN" sz="1200" dirty="0">
                <a:effectLst/>
                <a:latin typeface="Calibri" panose="020F0502020204030204" pitchFamily="34" charset="0"/>
                <a:ea typeface="Calibri" panose="020F0502020204030204" pitchFamily="34" charset="0"/>
                <a:cs typeface="Mangal" panose="02040503050203030202" pitchFamily="18" charset="0"/>
              </a:rPr>
              <a:t>They assessed what the platform disclosures might reveal to the public about their role in the distribution and moderation of political advertising.</a:t>
            </a:r>
          </a:p>
          <a:p>
            <a:pPr marL="0" marR="0" indent="0">
              <a:lnSpc>
                <a:spcPct val="90000"/>
              </a:lnSpc>
              <a:spcBef>
                <a:spcPts val="0"/>
              </a:spcBef>
              <a:spcAft>
                <a:spcPts val="800"/>
              </a:spcAft>
              <a:buNone/>
            </a:pPr>
            <a:r>
              <a:rPr lang="en-IN" sz="1200" b="1" dirty="0">
                <a:effectLst/>
                <a:latin typeface="Calibri" panose="020F0502020204030204" pitchFamily="34" charset="0"/>
                <a:ea typeface="Calibri" panose="020F0502020204030204" pitchFamily="34" charset="0"/>
                <a:cs typeface="Mangal" panose="02040503050203030202" pitchFamily="18" charset="0"/>
              </a:rPr>
              <a:t>Article Link</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1200" dirty="0">
                <a:effectLst/>
                <a:latin typeface="Calibri" panose="020F0502020204030204" pitchFamily="34" charset="0"/>
                <a:ea typeface="Calibri" panose="020F0502020204030204" pitchFamily="34" charset="0"/>
                <a:cs typeface="Mangal" panose="02040503050203030202" pitchFamily="18" charset="0"/>
                <a:hlinkClick r:id="rId3"/>
              </a:rPr>
              <a:t>https://arxiv.org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41518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rushVTI">
  <a:themeElements>
    <a:clrScheme name="AnalogousFromLightSeedLeftStep">
      <a:dk1>
        <a:srgbClr val="000000"/>
      </a:dk1>
      <a:lt1>
        <a:srgbClr val="FFFFFF"/>
      </a:lt1>
      <a:dk2>
        <a:srgbClr val="242641"/>
      </a:dk2>
      <a:lt2>
        <a:srgbClr val="E8E8E2"/>
      </a:lt2>
      <a:accent1>
        <a:srgbClr val="9699C6"/>
      </a:accent1>
      <a:accent2>
        <a:srgbClr val="7F9BBA"/>
      </a:accent2>
      <a:accent3>
        <a:srgbClr val="82ABB0"/>
      </a:accent3>
      <a:accent4>
        <a:srgbClr val="78B09F"/>
      </a:accent4>
      <a:accent5>
        <a:srgbClr val="84AE8F"/>
      </a:accent5>
      <a:accent6>
        <a:srgbClr val="81B179"/>
      </a:accent6>
      <a:hlink>
        <a:srgbClr val="888552"/>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54</TotalTime>
  <Words>2688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BrushVTI</vt:lpstr>
      <vt:lpstr>Meta Advertisement Revenue </vt:lpstr>
      <vt:lpstr>The Impact of Online Advertisement on Building a Brand and on Purchase Intention</vt:lpstr>
      <vt:lpstr>Sentiment Analysis to Measure Celebrity Endorsement’s Effect using Support Vector Machine Algorithm</vt:lpstr>
      <vt:lpstr>A Security Analysis of the Facebook Ad Library Laura Edelson, Tobias Lauinger, and Damon McCoy New York University</vt:lpstr>
      <vt:lpstr>Social Media Based Personalized Advertisement Engine</vt:lpstr>
      <vt:lpstr>Analyzing the Impact and Accuracy of Facebook Activity on Facebook’s Ad-Interest Inference Process</vt:lpstr>
      <vt:lpstr>How Machine Learning Artificial Intelligence Improves Users’ Perceptions of Facebook  Ads: A Model of Personalization, Advertising Value and Purchase Intention</vt:lpstr>
      <vt:lpstr>Business Intelligence Model to Analyze Social network Advertising </vt:lpstr>
      <vt:lpstr>How Algorithms Shape the Distribution of Political Advertising: Case Studies of Facebook, Google, and TikTok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Advertainment Revenue </dc:title>
  <dc:creator>Soham Ghorpade</dc:creator>
  <cp:lastModifiedBy>Soham Ghorpade</cp:lastModifiedBy>
  <cp:revision>1</cp:revision>
  <dcterms:created xsi:type="dcterms:W3CDTF">2023-02-28T20:29:37Z</dcterms:created>
  <dcterms:modified xsi:type="dcterms:W3CDTF">2023-02-28T21:23:55Z</dcterms:modified>
</cp:coreProperties>
</file>