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12" r:id="rId2"/>
  </p:sldMasterIdLst>
  <p:notesMasterIdLst>
    <p:notesMasterId r:id="rId11"/>
  </p:notesMasterIdLst>
  <p:sldIdLst>
    <p:sldId id="257" r:id="rId3"/>
    <p:sldId id="258" r:id="rId4"/>
    <p:sldId id="271" r:id="rId5"/>
    <p:sldId id="282" r:id="rId6"/>
    <p:sldId id="273" r:id="rId7"/>
    <p:sldId id="283" r:id="rId8"/>
    <p:sldId id="286" r:id="rId9"/>
    <p:sldId id="275"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085B3-C4BC-4D74-B67B-9D73F1BEADB9}" type="datetimeFigureOut">
              <a:rPr lang="en-IN" smtClean="0"/>
              <a:t>07-03-2023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52E4B-4D8B-4731-8D2A-7575FB3219F5}" type="slidenum">
              <a:rPr lang="en-IN" smtClean="0"/>
              <a:t>‹#›</a:t>
            </a:fld>
            <a:endParaRPr lang="en-IN"/>
          </a:p>
        </p:txBody>
      </p:sp>
    </p:spTree>
    <p:extLst>
      <p:ext uri="{BB962C8B-B14F-4D97-AF65-F5344CB8AC3E}">
        <p14:creationId xmlns:p14="http://schemas.microsoft.com/office/powerpoint/2010/main" val="373479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9c25dc480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9c25dc480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ad7caeb9c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ad7caeb9c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ace8169b2c_1_1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ace8169b2c_1_1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ace8169b2c_1_1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ace8169b2c_1_1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776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ad7caeb9cf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ad7caeb9cf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ace8169b2c_1_2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ace8169b2c_1_2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p:nvPr/>
        </p:nvSpPr>
        <p:spPr>
          <a:xfrm>
            <a:off x="3314001" y="-78333"/>
            <a:ext cx="8878151" cy="7122812"/>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6337533" y="1042733"/>
            <a:ext cx="5014800" cy="3012800"/>
          </a:xfrm>
          <a:prstGeom prst="rect">
            <a:avLst/>
          </a:prstGeom>
          <a:ln>
            <a:noFill/>
          </a:ln>
        </p:spPr>
        <p:txBody>
          <a:bodyPr spcFirstLastPara="1" wrap="square" lIns="91425" tIns="91425" rIns="91425" bIns="91425" anchor="b" anchorCtr="0">
            <a:noAutofit/>
          </a:bodyPr>
          <a:lstStyle>
            <a:lvl1pPr lvl="0" algn="r">
              <a:spcBef>
                <a:spcPts val="0"/>
              </a:spcBef>
              <a:spcAft>
                <a:spcPts val="0"/>
              </a:spcAft>
              <a:buClr>
                <a:srgbClr val="FF8D00"/>
              </a:buClr>
              <a:buSzPts val="5000"/>
              <a:buNone/>
              <a:defRPr sz="4667">
                <a:solidFill>
                  <a:srgbClr val="FFFFFF"/>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2" name="Google Shape;12;p2"/>
          <p:cNvSpPr txBox="1">
            <a:spLocks noGrp="1"/>
          </p:cNvSpPr>
          <p:nvPr>
            <p:ph type="subTitle" idx="1"/>
          </p:nvPr>
        </p:nvSpPr>
        <p:spPr>
          <a:xfrm>
            <a:off x="8114967" y="4107833"/>
            <a:ext cx="3237200" cy="624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1867">
                <a:solidFill>
                  <a:schemeClr val="accent6"/>
                </a:solidFill>
                <a:latin typeface="Poppins Medium"/>
                <a:ea typeface="Poppins Medium"/>
                <a:cs typeface="Poppins Medium"/>
                <a:sym typeface="Poppins Medium"/>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grpSp>
        <p:nvGrpSpPr>
          <p:cNvPr id="13" name="Google Shape;13;p2"/>
          <p:cNvGrpSpPr/>
          <p:nvPr/>
        </p:nvGrpSpPr>
        <p:grpSpPr>
          <a:xfrm>
            <a:off x="-38416" y="-128"/>
            <a:ext cx="12268831" cy="6858253"/>
            <a:chOff x="234900" y="858250"/>
            <a:chExt cx="7138575" cy="3990450"/>
          </a:xfrm>
        </p:grpSpPr>
        <p:sp>
          <p:nvSpPr>
            <p:cNvPr id="14" name="Google Shape;14;p2"/>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2129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2"/>
        </a:solidFill>
        <a:effectLst/>
      </p:bgPr>
    </p:bg>
    <p:spTree>
      <p:nvGrpSpPr>
        <p:cNvPr id="1" name="Shape 212"/>
        <p:cNvGrpSpPr/>
        <p:nvPr/>
      </p:nvGrpSpPr>
      <p:grpSpPr>
        <a:xfrm>
          <a:off x="0" y="0"/>
          <a:ext cx="0" cy="0"/>
          <a:chOff x="0" y="0"/>
          <a:chExt cx="0" cy="0"/>
        </a:xfrm>
      </p:grpSpPr>
      <p:sp>
        <p:nvSpPr>
          <p:cNvPr id="213" name="Google Shape;213;p11"/>
          <p:cNvSpPr txBox="1">
            <a:spLocks noGrp="1"/>
          </p:cNvSpPr>
          <p:nvPr>
            <p:ph type="title" hasCustomPrompt="1"/>
          </p:nvPr>
        </p:nvSpPr>
        <p:spPr>
          <a:xfrm>
            <a:off x="5820000" y="2531833"/>
            <a:ext cx="5532000" cy="16836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8000">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4" name="Google Shape;214;p11"/>
          <p:cNvSpPr txBox="1">
            <a:spLocks noGrp="1"/>
          </p:cNvSpPr>
          <p:nvPr>
            <p:ph type="body" idx="1"/>
          </p:nvPr>
        </p:nvSpPr>
        <p:spPr>
          <a:xfrm>
            <a:off x="6746867" y="4138267"/>
            <a:ext cx="4605200" cy="1142000"/>
          </a:xfrm>
          <a:prstGeom prst="rect">
            <a:avLst/>
          </a:prstGeom>
        </p:spPr>
        <p:txBody>
          <a:bodyPr spcFirstLastPara="1" wrap="square" lIns="91425" tIns="91425" rIns="91425" bIns="91425" anchor="t" anchorCtr="0">
            <a:noAutofit/>
          </a:bodyPr>
          <a:lstStyle>
            <a:lvl1pPr marL="609585" lvl="0" indent="-457189" algn="r">
              <a:spcBef>
                <a:spcPts val="0"/>
              </a:spcBef>
              <a:spcAft>
                <a:spcPts val="0"/>
              </a:spcAft>
              <a:buSzPts val="1800"/>
              <a:buChar char="●"/>
              <a:defRPr sz="2133"/>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215" name="Google Shape;215;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20539CE-CD26-4282-9CBB-4F61B0E94601}" type="slidenum">
              <a:rPr lang="en-IN" smtClean="0"/>
              <a:t>‹#›</a:t>
            </a:fld>
            <a:endParaRPr lang="en-IN"/>
          </a:p>
        </p:txBody>
      </p:sp>
      <p:sp>
        <p:nvSpPr>
          <p:cNvPr id="216" name="Google Shape;216;p11"/>
          <p:cNvSpPr/>
          <p:nvPr/>
        </p:nvSpPr>
        <p:spPr>
          <a:xfrm rot="10800000" flipH="1">
            <a:off x="3371601" y="-132399"/>
            <a:ext cx="8878151" cy="7122812"/>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87432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7"/>
        <p:cNvGrpSpPr/>
        <p:nvPr/>
      </p:nvGrpSpPr>
      <p:grpSpPr>
        <a:xfrm>
          <a:off x="0" y="0"/>
          <a:ext cx="0" cy="0"/>
          <a:chOff x="0" y="0"/>
          <a:chExt cx="0" cy="0"/>
        </a:xfrm>
      </p:grpSpPr>
      <p:sp>
        <p:nvSpPr>
          <p:cNvPr id="218" name="Google Shape;218;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20539CE-CD26-4282-9CBB-4F61B0E94601}" type="slidenum">
              <a:rPr lang="en-IN" smtClean="0"/>
              <a:t>‹#›</a:t>
            </a:fld>
            <a:endParaRPr lang="en-IN"/>
          </a:p>
        </p:txBody>
      </p:sp>
    </p:spTree>
    <p:extLst>
      <p:ext uri="{BB962C8B-B14F-4D97-AF65-F5344CB8AC3E}">
        <p14:creationId xmlns:p14="http://schemas.microsoft.com/office/powerpoint/2010/main" val="3666014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rgbClr val="FF8D00"/>
        </a:solidFill>
        <a:effectLst/>
      </p:bgPr>
    </p:bg>
    <p:spTree>
      <p:nvGrpSpPr>
        <p:cNvPr id="1" name="Shape 219"/>
        <p:cNvGrpSpPr/>
        <p:nvPr/>
      </p:nvGrpSpPr>
      <p:grpSpPr>
        <a:xfrm>
          <a:off x="0" y="0"/>
          <a:ext cx="0" cy="0"/>
          <a:chOff x="0" y="0"/>
          <a:chExt cx="0" cy="0"/>
        </a:xfrm>
      </p:grpSpPr>
      <p:sp>
        <p:nvSpPr>
          <p:cNvPr id="220" name="Google Shape;220;p13"/>
          <p:cNvSpPr/>
          <p:nvPr/>
        </p:nvSpPr>
        <p:spPr>
          <a:xfrm rot="10800000" flipH="1">
            <a:off x="3160600" y="-132411"/>
            <a:ext cx="9094472" cy="7122812"/>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13"/>
          <p:cNvSpPr txBox="1">
            <a:spLocks noGrp="1"/>
          </p:cNvSpPr>
          <p:nvPr>
            <p:ph type="title"/>
          </p:nvPr>
        </p:nvSpPr>
        <p:spPr>
          <a:xfrm>
            <a:off x="6667100" y="2710300"/>
            <a:ext cx="4684800" cy="11232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FF8D00"/>
              </a:buClr>
              <a:buSzPts val="2200"/>
              <a:buNone/>
              <a:defRPr sz="3200">
                <a:solidFill>
                  <a:srgbClr val="FF8D00"/>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
        <p:nvSpPr>
          <p:cNvPr id="222" name="Google Shape;222;p13"/>
          <p:cNvSpPr txBox="1">
            <a:spLocks noGrp="1"/>
          </p:cNvSpPr>
          <p:nvPr>
            <p:ph type="subTitle" idx="1"/>
          </p:nvPr>
        </p:nvSpPr>
        <p:spPr>
          <a:xfrm>
            <a:off x="7087396" y="4224033"/>
            <a:ext cx="4264800" cy="13232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2133"/>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grpSp>
        <p:nvGrpSpPr>
          <p:cNvPr id="223" name="Google Shape;223;p13"/>
          <p:cNvGrpSpPr/>
          <p:nvPr/>
        </p:nvGrpSpPr>
        <p:grpSpPr>
          <a:xfrm>
            <a:off x="-76916" y="-128"/>
            <a:ext cx="12268831" cy="6858253"/>
            <a:chOff x="234900" y="858250"/>
            <a:chExt cx="7138575" cy="3990450"/>
          </a:xfrm>
        </p:grpSpPr>
        <p:sp>
          <p:nvSpPr>
            <p:cNvPr id="224" name="Google Shape;224;p13"/>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3"/>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3"/>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3"/>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3"/>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3"/>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3"/>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3"/>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3"/>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3"/>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3"/>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3"/>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3"/>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3"/>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3"/>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3"/>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3"/>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3"/>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3"/>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3"/>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3"/>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3"/>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3"/>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3"/>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3"/>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3"/>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3"/>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3"/>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3"/>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3"/>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3"/>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3"/>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3"/>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3"/>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3"/>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3"/>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3"/>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3"/>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3"/>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3"/>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3"/>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3"/>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3"/>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3"/>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3"/>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3"/>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3"/>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3"/>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3"/>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3"/>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3"/>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3"/>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3"/>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3"/>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3"/>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3"/>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3"/>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3"/>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3"/>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3"/>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3"/>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3"/>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3"/>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3"/>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3"/>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3"/>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3"/>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3"/>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3"/>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3"/>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3"/>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3"/>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3"/>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3"/>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3"/>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3"/>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3"/>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3"/>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3"/>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3"/>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3"/>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3"/>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3"/>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3"/>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13"/>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3"/>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3"/>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3"/>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3"/>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3"/>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3"/>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3"/>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3"/>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3"/>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3"/>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3"/>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3"/>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3"/>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3"/>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3"/>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3"/>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3"/>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3"/>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3"/>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3"/>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3"/>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3"/>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3"/>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3"/>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3"/>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3"/>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3"/>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3"/>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3"/>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3"/>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3"/>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3"/>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3"/>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3"/>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3"/>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3"/>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79635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rgbClr val="FFFFFF"/>
        </a:solidFill>
        <a:effectLst/>
      </p:bgPr>
    </p:bg>
    <p:spTree>
      <p:nvGrpSpPr>
        <p:cNvPr id="1" name="Shape 381"/>
        <p:cNvGrpSpPr/>
        <p:nvPr/>
      </p:nvGrpSpPr>
      <p:grpSpPr>
        <a:xfrm>
          <a:off x="0" y="0"/>
          <a:ext cx="0" cy="0"/>
          <a:chOff x="0" y="0"/>
          <a:chExt cx="0" cy="0"/>
        </a:xfrm>
      </p:grpSpPr>
      <p:sp>
        <p:nvSpPr>
          <p:cNvPr id="382" name="Google Shape;382;p15"/>
          <p:cNvSpPr txBox="1">
            <a:spLocks noGrp="1"/>
          </p:cNvSpPr>
          <p:nvPr>
            <p:ph type="title"/>
          </p:nvPr>
        </p:nvSpPr>
        <p:spPr>
          <a:xfrm>
            <a:off x="1668835" y="4448767"/>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2133" b="1" i="0">
                <a:solidFill>
                  <a:schemeClr val="accent2"/>
                </a:solidFill>
                <a:latin typeface="Poppins"/>
                <a:ea typeface="Poppins"/>
                <a:cs typeface="Poppins"/>
                <a:sym typeface="Poppins"/>
              </a:defRPr>
            </a:lvl1pPr>
            <a:lvl2pPr lvl="1" algn="ctr" rtl="0">
              <a:spcBef>
                <a:spcPts val="0"/>
              </a:spcBef>
              <a:spcAft>
                <a:spcPts val="0"/>
              </a:spcAft>
              <a:buClr>
                <a:srgbClr val="FFFFFF"/>
              </a:buClr>
              <a:buSzPts val="1400"/>
              <a:buNone/>
              <a:defRPr sz="1867">
                <a:solidFill>
                  <a:srgbClr val="FFFFFF"/>
                </a:solidFill>
              </a:defRPr>
            </a:lvl2pPr>
            <a:lvl3pPr lvl="2" algn="ctr" rtl="0">
              <a:spcBef>
                <a:spcPts val="0"/>
              </a:spcBef>
              <a:spcAft>
                <a:spcPts val="0"/>
              </a:spcAft>
              <a:buClr>
                <a:srgbClr val="FFFFFF"/>
              </a:buClr>
              <a:buSzPts val="1400"/>
              <a:buNone/>
              <a:defRPr sz="1867">
                <a:solidFill>
                  <a:srgbClr val="FFFFFF"/>
                </a:solidFill>
              </a:defRPr>
            </a:lvl3pPr>
            <a:lvl4pPr lvl="3" algn="ctr" rtl="0">
              <a:spcBef>
                <a:spcPts val="0"/>
              </a:spcBef>
              <a:spcAft>
                <a:spcPts val="0"/>
              </a:spcAft>
              <a:buClr>
                <a:srgbClr val="FFFFFF"/>
              </a:buClr>
              <a:buSzPts val="1400"/>
              <a:buNone/>
              <a:defRPr sz="1867">
                <a:solidFill>
                  <a:srgbClr val="FFFFFF"/>
                </a:solidFill>
              </a:defRPr>
            </a:lvl4pPr>
            <a:lvl5pPr lvl="4" algn="ctr" rtl="0">
              <a:spcBef>
                <a:spcPts val="0"/>
              </a:spcBef>
              <a:spcAft>
                <a:spcPts val="0"/>
              </a:spcAft>
              <a:buClr>
                <a:srgbClr val="FFFFFF"/>
              </a:buClr>
              <a:buSzPts val="1400"/>
              <a:buNone/>
              <a:defRPr sz="1867">
                <a:solidFill>
                  <a:srgbClr val="FFFFFF"/>
                </a:solidFill>
              </a:defRPr>
            </a:lvl5pPr>
            <a:lvl6pPr lvl="5" algn="ctr" rtl="0">
              <a:spcBef>
                <a:spcPts val="0"/>
              </a:spcBef>
              <a:spcAft>
                <a:spcPts val="0"/>
              </a:spcAft>
              <a:buClr>
                <a:srgbClr val="FFFFFF"/>
              </a:buClr>
              <a:buSzPts val="1400"/>
              <a:buNone/>
              <a:defRPr sz="1867">
                <a:solidFill>
                  <a:srgbClr val="FFFFFF"/>
                </a:solidFill>
              </a:defRPr>
            </a:lvl6pPr>
            <a:lvl7pPr lvl="6" algn="ctr" rtl="0">
              <a:spcBef>
                <a:spcPts val="0"/>
              </a:spcBef>
              <a:spcAft>
                <a:spcPts val="0"/>
              </a:spcAft>
              <a:buClr>
                <a:srgbClr val="FFFFFF"/>
              </a:buClr>
              <a:buSzPts val="1400"/>
              <a:buNone/>
              <a:defRPr sz="1867">
                <a:solidFill>
                  <a:srgbClr val="FFFFFF"/>
                </a:solidFill>
              </a:defRPr>
            </a:lvl7pPr>
            <a:lvl8pPr lvl="7" algn="ctr" rtl="0">
              <a:spcBef>
                <a:spcPts val="0"/>
              </a:spcBef>
              <a:spcAft>
                <a:spcPts val="0"/>
              </a:spcAft>
              <a:buClr>
                <a:srgbClr val="FFFFFF"/>
              </a:buClr>
              <a:buSzPts val="1400"/>
              <a:buNone/>
              <a:defRPr sz="1867">
                <a:solidFill>
                  <a:srgbClr val="FFFFFF"/>
                </a:solidFill>
              </a:defRPr>
            </a:lvl8pPr>
            <a:lvl9pPr lvl="8" algn="ctr" rtl="0">
              <a:spcBef>
                <a:spcPts val="0"/>
              </a:spcBef>
              <a:spcAft>
                <a:spcPts val="0"/>
              </a:spcAft>
              <a:buClr>
                <a:srgbClr val="FFFFFF"/>
              </a:buClr>
              <a:buSzPts val="1400"/>
              <a:buNone/>
              <a:defRPr sz="1867">
                <a:solidFill>
                  <a:srgbClr val="FFFFFF"/>
                </a:solidFill>
              </a:defRPr>
            </a:lvl9pPr>
          </a:lstStyle>
          <a:p>
            <a:r>
              <a:rPr lang="en-US"/>
              <a:t>Click to edit Master title style</a:t>
            </a:r>
            <a:endParaRPr/>
          </a:p>
        </p:txBody>
      </p:sp>
      <p:sp>
        <p:nvSpPr>
          <p:cNvPr id="383" name="Google Shape;383;p15"/>
          <p:cNvSpPr/>
          <p:nvPr/>
        </p:nvSpPr>
        <p:spPr>
          <a:xfrm>
            <a:off x="-71201" y="-121597"/>
            <a:ext cx="12336887" cy="3073229"/>
          </a:xfrm>
          <a:custGeom>
            <a:avLst/>
            <a:gdLst/>
            <a:ahLst/>
            <a:cxnLst/>
            <a:rect l="l" t="t" r="r" b="b"/>
            <a:pathLst>
              <a:path w="285510" h="71537" extrusionOk="0">
                <a:moveTo>
                  <a:pt x="0" y="0"/>
                </a:moveTo>
                <a:lnTo>
                  <a:pt x="0" y="45964"/>
                </a:lnTo>
                <a:cubicBezTo>
                  <a:pt x="0" y="45964"/>
                  <a:pt x="12555" y="63304"/>
                  <a:pt x="35917" y="63304"/>
                </a:cubicBezTo>
                <a:cubicBezTo>
                  <a:pt x="42128" y="63304"/>
                  <a:pt x="49103" y="62078"/>
                  <a:pt x="56810" y="58975"/>
                </a:cubicBezTo>
                <a:cubicBezTo>
                  <a:pt x="65850" y="55336"/>
                  <a:pt x="74284" y="54044"/>
                  <a:pt x="81705" y="54044"/>
                </a:cubicBezTo>
                <a:cubicBezTo>
                  <a:pt x="91103" y="54044"/>
                  <a:pt x="98877" y="56117"/>
                  <a:pt x="104202" y="58125"/>
                </a:cubicBezTo>
                <a:cubicBezTo>
                  <a:pt x="107491" y="59360"/>
                  <a:pt x="110620" y="60964"/>
                  <a:pt x="113572" y="62873"/>
                </a:cubicBezTo>
                <a:cubicBezTo>
                  <a:pt x="117374" y="65328"/>
                  <a:pt x="128075" y="71280"/>
                  <a:pt x="142755" y="71537"/>
                </a:cubicBezTo>
                <a:cubicBezTo>
                  <a:pt x="157434" y="71280"/>
                  <a:pt x="168135" y="65344"/>
                  <a:pt x="171938" y="62873"/>
                </a:cubicBezTo>
                <a:cubicBezTo>
                  <a:pt x="174890" y="60964"/>
                  <a:pt x="178018" y="59360"/>
                  <a:pt x="181307" y="58125"/>
                </a:cubicBezTo>
                <a:cubicBezTo>
                  <a:pt x="186634" y="56116"/>
                  <a:pt x="194417" y="54037"/>
                  <a:pt x="203822" y="54037"/>
                </a:cubicBezTo>
                <a:cubicBezTo>
                  <a:pt x="211242" y="54037"/>
                  <a:pt x="219671" y="55331"/>
                  <a:pt x="228699" y="58975"/>
                </a:cubicBezTo>
                <a:cubicBezTo>
                  <a:pt x="236406" y="62078"/>
                  <a:pt x="243381" y="63304"/>
                  <a:pt x="249593" y="63304"/>
                </a:cubicBezTo>
                <a:cubicBezTo>
                  <a:pt x="272954" y="63304"/>
                  <a:pt x="285509" y="45964"/>
                  <a:pt x="285509" y="45964"/>
                </a:cubicBezTo>
                <a:lnTo>
                  <a:pt x="285509"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4" name="Google Shape;384;p15"/>
          <p:cNvGrpSpPr/>
          <p:nvPr/>
        </p:nvGrpSpPr>
        <p:grpSpPr>
          <a:xfrm>
            <a:off x="19865" y="-121747"/>
            <a:ext cx="12219745" cy="3073229"/>
            <a:chOff x="268200" y="1957675"/>
            <a:chExt cx="7069975" cy="1788425"/>
          </a:xfrm>
        </p:grpSpPr>
        <p:sp>
          <p:nvSpPr>
            <p:cNvPr id="385" name="Google Shape;385;p15"/>
            <p:cNvSpPr/>
            <p:nvPr/>
          </p:nvSpPr>
          <p:spPr>
            <a:xfrm>
              <a:off x="4993800" y="2404675"/>
              <a:ext cx="363800" cy="220000"/>
            </a:xfrm>
            <a:custGeom>
              <a:avLst/>
              <a:gdLst/>
              <a:ahLst/>
              <a:cxnLst/>
              <a:rect l="l" t="t" r="r" b="b"/>
              <a:pathLst>
                <a:path w="14552" h="8800" extrusionOk="0">
                  <a:moveTo>
                    <a:pt x="8389" y="615"/>
                  </a:moveTo>
                  <a:cubicBezTo>
                    <a:pt x="8629" y="615"/>
                    <a:pt x="8872" y="642"/>
                    <a:pt x="9113" y="698"/>
                  </a:cubicBezTo>
                  <a:cubicBezTo>
                    <a:pt x="10557" y="1035"/>
                    <a:pt x="11584" y="2318"/>
                    <a:pt x="11600" y="3794"/>
                  </a:cubicBezTo>
                  <a:cubicBezTo>
                    <a:pt x="11600" y="3955"/>
                    <a:pt x="11728" y="4099"/>
                    <a:pt x="11888" y="4099"/>
                  </a:cubicBezTo>
                  <a:cubicBezTo>
                    <a:pt x="13012" y="4131"/>
                    <a:pt x="13910" y="5062"/>
                    <a:pt x="13894" y="6185"/>
                  </a:cubicBezTo>
                  <a:cubicBezTo>
                    <a:pt x="13862" y="7304"/>
                    <a:pt x="12963" y="8191"/>
                    <a:pt x="11867" y="8191"/>
                  </a:cubicBezTo>
                  <a:cubicBezTo>
                    <a:pt x="11847" y="8191"/>
                    <a:pt x="11828" y="8191"/>
                    <a:pt x="11808" y="8190"/>
                  </a:cubicBezTo>
                  <a:lnTo>
                    <a:pt x="2792" y="8190"/>
                  </a:lnTo>
                  <a:cubicBezTo>
                    <a:pt x="1717" y="8190"/>
                    <a:pt x="818" y="7356"/>
                    <a:pt x="738" y="6281"/>
                  </a:cubicBezTo>
                  <a:cubicBezTo>
                    <a:pt x="658" y="5206"/>
                    <a:pt x="1444" y="4260"/>
                    <a:pt x="2503" y="4115"/>
                  </a:cubicBezTo>
                  <a:cubicBezTo>
                    <a:pt x="2663" y="4099"/>
                    <a:pt x="2776" y="3955"/>
                    <a:pt x="2776" y="3810"/>
                  </a:cubicBezTo>
                  <a:lnTo>
                    <a:pt x="2776" y="3794"/>
                  </a:lnTo>
                  <a:cubicBezTo>
                    <a:pt x="2776" y="2908"/>
                    <a:pt x="3501" y="2281"/>
                    <a:pt x="4289" y="2281"/>
                  </a:cubicBezTo>
                  <a:cubicBezTo>
                    <a:pt x="4556" y="2281"/>
                    <a:pt x="4830" y="2353"/>
                    <a:pt x="5086" y="2511"/>
                  </a:cubicBezTo>
                  <a:cubicBezTo>
                    <a:pt x="5136" y="2544"/>
                    <a:pt x="5194" y="2560"/>
                    <a:pt x="5251" y="2560"/>
                  </a:cubicBezTo>
                  <a:cubicBezTo>
                    <a:pt x="5360" y="2560"/>
                    <a:pt x="5467" y="2503"/>
                    <a:pt x="5519" y="2399"/>
                  </a:cubicBezTo>
                  <a:cubicBezTo>
                    <a:pt x="6067" y="1290"/>
                    <a:pt x="7194" y="615"/>
                    <a:pt x="8389" y="615"/>
                  </a:cubicBezTo>
                  <a:close/>
                  <a:moveTo>
                    <a:pt x="8355" y="1"/>
                  </a:moveTo>
                  <a:cubicBezTo>
                    <a:pt x="7124" y="1"/>
                    <a:pt x="5883" y="581"/>
                    <a:pt x="5118" y="1853"/>
                  </a:cubicBezTo>
                  <a:cubicBezTo>
                    <a:pt x="4842" y="1734"/>
                    <a:pt x="4558" y="1678"/>
                    <a:pt x="4280" y="1678"/>
                  </a:cubicBezTo>
                  <a:cubicBezTo>
                    <a:pt x="3246" y="1678"/>
                    <a:pt x="2296" y="2445"/>
                    <a:pt x="2182" y="3570"/>
                  </a:cubicBezTo>
                  <a:cubicBezTo>
                    <a:pt x="867" y="3875"/>
                    <a:pt x="0" y="5110"/>
                    <a:pt x="161" y="6442"/>
                  </a:cubicBezTo>
                  <a:cubicBezTo>
                    <a:pt x="305" y="7789"/>
                    <a:pt x="1444" y="8784"/>
                    <a:pt x="2776" y="8800"/>
                  </a:cubicBezTo>
                  <a:lnTo>
                    <a:pt x="11792" y="8800"/>
                  </a:lnTo>
                  <a:cubicBezTo>
                    <a:pt x="13188" y="8800"/>
                    <a:pt x="14343" y="7741"/>
                    <a:pt x="14455" y="6345"/>
                  </a:cubicBezTo>
                  <a:cubicBezTo>
                    <a:pt x="14552" y="4966"/>
                    <a:pt x="13573" y="3730"/>
                    <a:pt x="12193" y="3522"/>
                  </a:cubicBezTo>
                  <a:cubicBezTo>
                    <a:pt x="12020" y="1300"/>
                    <a:pt x="10198" y="1"/>
                    <a:pt x="835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5"/>
            <p:cNvSpPr/>
            <p:nvPr/>
          </p:nvSpPr>
          <p:spPr>
            <a:xfrm>
              <a:off x="4219300" y="2451450"/>
              <a:ext cx="520625" cy="313625"/>
            </a:xfrm>
            <a:custGeom>
              <a:avLst/>
              <a:gdLst/>
              <a:ahLst/>
              <a:cxnLst/>
              <a:rect l="l" t="t" r="r" b="b"/>
              <a:pathLst>
                <a:path w="20825" h="12545" extrusionOk="0">
                  <a:moveTo>
                    <a:pt x="12051" y="614"/>
                  </a:moveTo>
                  <a:cubicBezTo>
                    <a:pt x="12406" y="614"/>
                    <a:pt x="12766" y="654"/>
                    <a:pt x="13124" y="736"/>
                  </a:cubicBezTo>
                  <a:cubicBezTo>
                    <a:pt x="15306" y="1234"/>
                    <a:pt x="16846" y="3159"/>
                    <a:pt x="16862" y="5389"/>
                  </a:cubicBezTo>
                  <a:cubicBezTo>
                    <a:pt x="16862" y="5549"/>
                    <a:pt x="16990" y="5678"/>
                    <a:pt x="17151" y="5694"/>
                  </a:cubicBezTo>
                  <a:cubicBezTo>
                    <a:pt x="18851" y="5758"/>
                    <a:pt x="20199" y="7170"/>
                    <a:pt x="20167" y="8886"/>
                  </a:cubicBezTo>
                  <a:cubicBezTo>
                    <a:pt x="20119" y="10577"/>
                    <a:pt x="18739" y="11935"/>
                    <a:pt x="17036" y="11935"/>
                  </a:cubicBezTo>
                  <a:cubicBezTo>
                    <a:pt x="17026" y="11935"/>
                    <a:pt x="17016" y="11934"/>
                    <a:pt x="17006" y="11934"/>
                  </a:cubicBezTo>
                  <a:lnTo>
                    <a:pt x="3883" y="11934"/>
                  </a:lnTo>
                  <a:cubicBezTo>
                    <a:pt x="2230" y="11934"/>
                    <a:pt x="867" y="10667"/>
                    <a:pt x="754" y="9031"/>
                  </a:cubicBezTo>
                  <a:cubicBezTo>
                    <a:pt x="642" y="7378"/>
                    <a:pt x="1829" y="5934"/>
                    <a:pt x="3450" y="5726"/>
                  </a:cubicBezTo>
                  <a:cubicBezTo>
                    <a:pt x="3610" y="5694"/>
                    <a:pt x="3722" y="5565"/>
                    <a:pt x="3722" y="5421"/>
                  </a:cubicBezTo>
                  <a:lnTo>
                    <a:pt x="3722" y="5389"/>
                  </a:lnTo>
                  <a:cubicBezTo>
                    <a:pt x="3711" y="4017"/>
                    <a:pt x="4834" y="3044"/>
                    <a:pt x="6050" y="3044"/>
                  </a:cubicBezTo>
                  <a:cubicBezTo>
                    <a:pt x="6470" y="3044"/>
                    <a:pt x="6901" y="3160"/>
                    <a:pt x="7300" y="3415"/>
                  </a:cubicBezTo>
                  <a:cubicBezTo>
                    <a:pt x="7359" y="3439"/>
                    <a:pt x="7418" y="3454"/>
                    <a:pt x="7476" y="3454"/>
                  </a:cubicBezTo>
                  <a:cubicBezTo>
                    <a:pt x="7498" y="3454"/>
                    <a:pt x="7519" y="3452"/>
                    <a:pt x="7541" y="3448"/>
                  </a:cubicBezTo>
                  <a:cubicBezTo>
                    <a:pt x="7621" y="3415"/>
                    <a:pt x="7701" y="3367"/>
                    <a:pt x="7733" y="3287"/>
                  </a:cubicBezTo>
                  <a:cubicBezTo>
                    <a:pt x="8564" y="1627"/>
                    <a:pt x="10255" y="614"/>
                    <a:pt x="12051" y="614"/>
                  </a:cubicBezTo>
                  <a:close/>
                  <a:moveTo>
                    <a:pt x="12050" y="1"/>
                  </a:moveTo>
                  <a:cubicBezTo>
                    <a:pt x="10130" y="1"/>
                    <a:pt x="8311" y="1022"/>
                    <a:pt x="7332" y="2742"/>
                  </a:cubicBezTo>
                  <a:cubicBezTo>
                    <a:pt x="6914" y="2540"/>
                    <a:pt x="6479" y="2447"/>
                    <a:pt x="6054" y="2447"/>
                  </a:cubicBezTo>
                  <a:cubicBezTo>
                    <a:pt x="4588" y="2447"/>
                    <a:pt x="3241" y="3559"/>
                    <a:pt x="3129" y="5164"/>
                  </a:cubicBezTo>
                  <a:cubicBezTo>
                    <a:pt x="1268" y="5565"/>
                    <a:pt x="0" y="7298"/>
                    <a:pt x="193" y="9191"/>
                  </a:cubicBezTo>
                  <a:cubicBezTo>
                    <a:pt x="385" y="11084"/>
                    <a:pt x="1974" y="12528"/>
                    <a:pt x="3883" y="12544"/>
                  </a:cubicBezTo>
                  <a:lnTo>
                    <a:pt x="17006" y="12544"/>
                  </a:lnTo>
                  <a:cubicBezTo>
                    <a:pt x="18980" y="12528"/>
                    <a:pt x="20600" y="10988"/>
                    <a:pt x="20712" y="9031"/>
                  </a:cubicBezTo>
                  <a:cubicBezTo>
                    <a:pt x="20825" y="7073"/>
                    <a:pt x="19397" y="5357"/>
                    <a:pt x="17456" y="5116"/>
                  </a:cubicBezTo>
                  <a:cubicBezTo>
                    <a:pt x="17311" y="2726"/>
                    <a:pt x="15611" y="704"/>
                    <a:pt x="13284" y="143"/>
                  </a:cubicBezTo>
                  <a:cubicBezTo>
                    <a:pt x="12873" y="47"/>
                    <a:pt x="12459" y="1"/>
                    <a:pt x="1205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5"/>
            <p:cNvSpPr/>
            <p:nvPr/>
          </p:nvSpPr>
          <p:spPr>
            <a:xfrm>
              <a:off x="533725" y="2382850"/>
              <a:ext cx="258725" cy="158400"/>
            </a:xfrm>
            <a:custGeom>
              <a:avLst/>
              <a:gdLst/>
              <a:ahLst/>
              <a:cxnLst/>
              <a:rect l="l" t="t" r="r" b="b"/>
              <a:pathLst>
                <a:path w="10349" h="6336" extrusionOk="0">
                  <a:moveTo>
                    <a:pt x="5933" y="611"/>
                  </a:moveTo>
                  <a:cubicBezTo>
                    <a:pt x="7016" y="611"/>
                    <a:pt x="8092" y="1404"/>
                    <a:pt x="8102" y="2742"/>
                  </a:cubicBezTo>
                  <a:cubicBezTo>
                    <a:pt x="8102" y="2903"/>
                    <a:pt x="8230" y="3047"/>
                    <a:pt x="8391" y="3047"/>
                  </a:cubicBezTo>
                  <a:cubicBezTo>
                    <a:pt x="9113" y="3095"/>
                    <a:pt x="9674" y="3689"/>
                    <a:pt x="9658" y="4411"/>
                  </a:cubicBezTo>
                  <a:cubicBezTo>
                    <a:pt x="9642" y="5133"/>
                    <a:pt x="9049" y="5710"/>
                    <a:pt x="8327" y="5726"/>
                  </a:cubicBezTo>
                  <a:lnTo>
                    <a:pt x="2054" y="5726"/>
                  </a:lnTo>
                  <a:cubicBezTo>
                    <a:pt x="385" y="5726"/>
                    <a:pt x="209" y="3288"/>
                    <a:pt x="1861" y="3063"/>
                  </a:cubicBezTo>
                  <a:cubicBezTo>
                    <a:pt x="2022" y="3047"/>
                    <a:pt x="2134" y="2903"/>
                    <a:pt x="2134" y="2758"/>
                  </a:cubicBezTo>
                  <a:cubicBezTo>
                    <a:pt x="2134" y="2229"/>
                    <a:pt x="2551" y="1796"/>
                    <a:pt x="3080" y="1796"/>
                  </a:cubicBezTo>
                  <a:cubicBezTo>
                    <a:pt x="3273" y="1796"/>
                    <a:pt x="3449" y="1844"/>
                    <a:pt x="3594" y="1940"/>
                  </a:cubicBezTo>
                  <a:cubicBezTo>
                    <a:pt x="3646" y="1971"/>
                    <a:pt x="3697" y="1989"/>
                    <a:pt x="3753" y="1989"/>
                  </a:cubicBezTo>
                  <a:cubicBezTo>
                    <a:pt x="3784" y="1989"/>
                    <a:pt x="3816" y="1984"/>
                    <a:pt x="3850" y="1972"/>
                  </a:cubicBezTo>
                  <a:cubicBezTo>
                    <a:pt x="3931" y="1956"/>
                    <a:pt x="3995" y="1892"/>
                    <a:pt x="4027" y="1828"/>
                  </a:cubicBezTo>
                  <a:cubicBezTo>
                    <a:pt x="4433" y="989"/>
                    <a:pt x="5185" y="611"/>
                    <a:pt x="5933" y="611"/>
                  </a:cubicBezTo>
                  <a:close/>
                  <a:moveTo>
                    <a:pt x="5935" y="1"/>
                  </a:moveTo>
                  <a:cubicBezTo>
                    <a:pt x="5069" y="1"/>
                    <a:pt x="4197" y="402"/>
                    <a:pt x="3642" y="1282"/>
                  </a:cubicBezTo>
                  <a:cubicBezTo>
                    <a:pt x="3460" y="1213"/>
                    <a:pt x="3275" y="1181"/>
                    <a:pt x="3094" y="1181"/>
                  </a:cubicBezTo>
                  <a:cubicBezTo>
                    <a:pt x="2344" y="1181"/>
                    <a:pt x="1656" y="1730"/>
                    <a:pt x="1540" y="2518"/>
                  </a:cubicBezTo>
                  <a:cubicBezTo>
                    <a:pt x="610" y="2774"/>
                    <a:pt x="0" y="3689"/>
                    <a:pt x="128" y="4651"/>
                  </a:cubicBezTo>
                  <a:cubicBezTo>
                    <a:pt x="257" y="5614"/>
                    <a:pt x="1075" y="6320"/>
                    <a:pt x="2054" y="6336"/>
                  </a:cubicBezTo>
                  <a:lnTo>
                    <a:pt x="8327" y="6336"/>
                  </a:lnTo>
                  <a:cubicBezTo>
                    <a:pt x="9337" y="6336"/>
                    <a:pt x="10172" y="5566"/>
                    <a:pt x="10252" y="4571"/>
                  </a:cubicBezTo>
                  <a:cubicBezTo>
                    <a:pt x="10348" y="3576"/>
                    <a:pt x="9674" y="2678"/>
                    <a:pt x="8696" y="2486"/>
                  </a:cubicBezTo>
                  <a:cubicBezTo>
                    <a:pt x="8541" y="920"/>
                    <a:pt x="7246" y="1"/>
                    <a:pt x="593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5"/>
            <p:cNvSpPr/>
            <p:nvPr/>
          </p:nvSpPr>
          <p:spPr>
            <a:xfrm>
              <a:off x="1832825" y="2205050"/>
              <a:ext cx="178525" cy="152925"/>
            </a:xfrm>
            <a:custGeom>
              <a:avLst/>
              <a:gdLst/>
              <a:ahLst/>
              <a:cxnLst/>
              <a:rect l="l" t="t" r="r" b="b"/>
              <a:pathLst>
                <a:path w="7141" h="6117" extrusionOk="0">
                  <a:moveTo>
                    <a:pt x="3065" y="613"/>
                  </a:moveTo>
                  <a:cubicBezTo>
                    <a:pt x="5247" y="613"/>
                    <a:pt x="6338" y="3244"/>
                    <a:pt x="4798" y="4801"/>
                  </a:cubicBezTo>
                  <a:cubicBezTo>
                    <a:pt x="4295" y="5298"/>
                    <a:pt x="3681" y="5521"/>
                    <a:pt x="3079" y="5521"/>
                  </a:cubicBezTo>
                  <a:cubicBezTo>
                    <a:pt x="1817" y="5521"/>
                    <a:pt x="610" y="4540"/>
                    <a:pt x="610" y="3052"/>
                  </a:cubicBezTo>
                  <a:cubicBezTo>
                    <a:pt x="610" y="1704"/>
                    <a:pt x="1701" y="613"/>
                    <a:pt x="3065" y="613"/>
                  </a:cubicBezTo>
                  <a:close/>
                  <a:moveTo>
                    <a:pt x="3075" y="1"/>
                  </a:moveTo>
                  <a:cubicBezTo>
                    <a:pt x="1506" y="1"/>
                    <a:pt x="1" y="1218"/>
                    <a:pt x="1" y="3052"/>
                  </a:cubicBezTo>
                  <a:cubicBezTo>
                    <a:pt x="1" y="4752"/>
                    <a:pt x="1364" y="6116"/>
                    <a:pt x="3065" y="6116"/>
                  </a:cubicBezTo>
                  <a:cubicBezTo>
                    <a:pt x="5776" y="6116"/>
                    <a:pt x="7140" y="2827"/>
                    <a:pt x="5215" y="902"/>
                  </a:cubicBezTo>
                  <a:cubicBezTo>
                    <a:pt x="4592" y="279"/>
                    <a:pt x="3826" y="1"/>
                    <a:pt x="307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5"/>
            <p:cNvSpPr/>
            <p:nvPr/>
          </p:nvSpPr>
          <p:spPr>
            <a:xfrm>
              <a:off x="1754625" y="2381200"/>
              <a:ext cx="309250" cy="162075"/>
            </a:xfrm>
            <a:custGeom>
              <a:avLst/>
              <a:gdLst/>
              <a:ahLst/>
              <a:cxnLst/>
              <a:rect l="l" t="t" r="r" b="b"/>
              <a:pathLst>
                <a:path w="12370" h="6483" extrusionOk="0">
                  <a:moveTo>
                    <a:pt x="6177" y="610"/>
                  </a:moveTo>
                  <a:cubicBezTo>
                    <a:pt x="9145" y="610"/>
                    <a:pt x="11600" y="2921"/>
                    <a:pt x="11760" y="5889"/>
                  </a:cubicBezTo>
                  <a:lnTo>
                    <a:pt x="610" y="5889"/>
                  </a:lnTo>
                  <a:cubicBezTo>
                    <a:pt x="770" y="2921"/>
                    <a:pt x="3225" y="610"/>
                    <a:pt x="6177" y="610"/>
                  </a:cubicBezTo>
                  <a:close/>
                  <a:moveTo>
                    <a:pt x="6193" y="1"/>
                  </a:moveTo>
                  <a:cubicBezTo>
                    <a:pt x="2760" y="1"/>
                    <a:pt x="0" y="2760"/>
                    <a:pt x="0" y="6177"/>
                  </a:cubicBezTo>
                  <a:cubicBezTo>
                    <a:pt x="0" y="6354"/>
                    <a:pt x="129" y="6482"/>
                    <a:pt x="289" y="6482"/>
                  </a:cubicBezTo>
                  <a:lnTo>
                    <a:pt x="12081" y="6482"/>
                  </a:lnTo>
                  <a:cubicBezTo>
                    <a:pt x="12241" y="6482"/>
                    <a:pt x="12370" y="6354"/>
                    <a:pt x="12370" y="6177"/>
                  </a:cubicBezTo>
                  <a:cubicBezTo>
                    <a:pt x="12370" y="2760"/>
                    <a:pt x="9594" y="1"/>
                    <a:pt x="619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5"/>
            <p:cNvSpPr/>
            <p:nvPr/>
          </p:nvSpPr>
          <p:spPr>
            <a:xfrm>
              <a:off x="4097775" y="1990900"/>
              <a:ext cx="178500" cy="152900"/>
            </a:xfrm>
            <a:custGeom>
              <a:avLst/>
              <a:gdLst/>
              <a:ahLst/>
              <a:cxnLst/>
              <a:rect l="l" t="t" r="r" b="b"/>
              <a:pathLst>
                <a:path w="7140" h="6116" extrusionOk="0">
                  <a:moveTo>
                    <a:pt x="3048" y="612"/>
                  </a:moveTo>
                  <a:cubicBezTo>
                    <a:pt x="5230" y="612"/>
                    <a:pt x="6337" y="3259"/>
                    <a:pt x="4781" y="4800"/>
                  </a:cubicBezTo>
                  <a:cubicBezTo>
                    <a:pt x="4283" y="5297"/>
                    <a:pt x="3670" y="5520"/>
                    <a:pt x="3067" y="5520"/>
                  </a:cubicBezTo>
                  <a:cubicBezTo>
                    <a:pt x="1806" y="5520"/>
                    <a:pt x="594" y="4543"/>
                    <a:pt x="594" y="3067"/>
                  </a:cubicBezTo>
                  <a:cubicBezTo>
                    <a:pt x="594" y="1703"/>
                    <a:pt x="1701" y="612"/>
                    <a:pt x="3048" y="612"/>
                  </a:cubicBezTo>
                  <a:close/>
                  <a:moveTo>
                    <a:pt x="3077" y="0"/>
                  </a:moveTo>
                  <a:cubicBezTo>
                    <a:pt x="1506" y="0"/>
                    <a:pt x="0" y="1221"/>
                    <a:pt x="0" y="3067"/>
                  </a:cubicBezTo>
                  <a:cubicBezTo>
                    <a:pt x="0" y="4751"/>
                    <a:pt x="1364" y="6115"/>
                    <a:pt x="3048" y="6115"/>
                  </a:cubicBezTo>
                  <a:cubicBezTo>
                    <a:pt x="5776" y="6115"/>
                    <a:pt x="7140" y="2826"/>
                    <a:pt x="5214" y="901"/>
                  </a:cubicBezTo>
                  <a:cubicBezTo>
                    <a:pt x="4592" y="279"/>
                    <a:pt x="3827" y="0"/>
                    <a:pt x="307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5"/>
            <p:cNvSpPr/>
            <p:nvPr/>
          </p:nvSpPr>
          <p:spPr>
            <a:xfrm>
              <a:off x="4019150" y="2167025"/>
              <a:ext cx="309675" cy="162075"/>
            </a:xfrm>
            <a:custGeom>
              <a:avLst/>
              <a:gdLst/>
              <a:ahLst/>
              <a:cxnLst/>
              <a:rect l="l" t="t" r="r" b="b"/>
              <a:pathLst>
                <a:path w="12387" h="6483" extrusionOk="0">
                  <a:moveTo>
                    <a:pt x="6193" y="594"/>
                  </a:moveTo>
                  <a:cubicBezTo>
                    <a:pt x="9161" y="594"/>
                    <a:pt x="11616" y="2920"/>
                    <a:pt x="11777" y="5888"/>
                  </a:cubicBezTo>
                  <a:lnTo>
                    <a:pt x="610" y="5888"/>
                  </a:lnTo>
                  <a:cubicBezTo>
                    <a:pt x="771" y="2920"/>
                    <a:pt x="3225" y="594"/>
                    <a:pt x="6193" y="594"/>
                  </a:cubicBezTo>
                  <a:close/>
                  <a:moveTo>
                    <a:pt x="6193" y="1"/>
                  </a:moveTo>
                  <a:cubicBezTo>
                    <a:pt x="2776" y="1"/>
                    <a:pt x="1" y="2776"/>
                    <a:pt x="1" y="6193"/>
                  </a:cubicBezTo>
                  <a:cubicBezTo>
                    <a:pt x="1" y="6354"/>
                    <a:pt x="145" y="6482"/>
                    <a:pt x="305" y="6482"/>
                  </a:cubicBezTo>
                  <a:lnTo>
                    <a:pt x="12081" y="6482"/>
                  </a:lnTo>
                  <a:cubicBezTo>
                    <a:pt x="12258" y="6482"/>
                    <a:pt x="12386" y="6354"/>
                    <a:pt x="12386" y="6193"/>
                  </a:cubicBezTo>
                  <a:cubicBezTo>
                    <a:pt x="12386" y="2776"/>
                    <a:pt x="9611" y="1"/>
                    <a:pt x="619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5501175" y="2406575"/>
              <a:ext cx="328900" cy="323500"/>
            </a:xfrm>
            <a:custGeom>
              <a:avLst/>
              <a:gdLst/>
              <a:ahLst/>
              <a:cxnLst/>
              <a:rect l="l" t="t" r="r" b="b"/>
              <a:pathLst>
                <a:path w="13156" h="12940" extrusionOk="0">
                  <a:moveTo>
                    <a:pt x="6578" y="2275"/>
                  </a:moveTo>
                  <a:cubicBezTo>
                    <a:pt x="7220" y="4264"/>
                    <a:pt x="8792" y="5836"/>
                    <a:pt x="10797" y="6478"/>
                  </a:cubicBezTo>
                  <a:cubicBezTo>
                    <a:pt x="8792" y="7120"/>
                    <a:pt x="7220" y="8692"/>
                    <a:pt x="6578" y="10697"/>
                  </a:cubicBezTo>
                  <a:cubicBezTo>
                    <a:pt x="5936" y="8692"/>
                    <a:pt x="4364" y="7120"/>
                    <a:pt x="2375" y="6478"/>
                  </a:cubicBezTo>
                  <a:cubicBezTo>
                    <a:pt x="4364" y="5836"/>
                    <a:pt x="5936" y="4264"/>
                    <a:pt x="6578" y="2275"/>
                  </a:cubicBezTo>
                  <a:close/>
                  <a:moveTo>
                    <a:pt x="6578" y="0"/>
                  </a:moveTo>
                  <a:cubicBezTo>
                    <a:pt x="6426" y="0"/>
                    <a:pt x="6273" y="101"/>
                    <a:pt x="6273" y="301"/>
                  </a:cubicBezTo>
                  <a:cubicBezTo>
                    <a:pt x="6273" y="3542"/>
                    <a:pt x="3642" y="6157"/>
                    <a:pt x="401" y="6173"/>
                  </a:cubicBezTo>
                  <a:cubicBezTo>
                    <a:pt x="0" y="6173"/>
                    <a:pt x="0" y="6767"/>
                    <a:pt x="401" y="6767"/>
                  </a:cubicBezTo>
                  <a:cubicBezTo>
                    <a:pt x="3642" y="6767"/>
                    <a:pt x="6273" y="9398"/>
                    <a:pt x="6273" y="12638"/>
                  </a:cubicBezTo>
                  <a:cubicBezTo>
                    <a:pt x="6273" y="12839"/>
                    <a:pt x="6426" y="12939"/>
                    <a:pt x="6578" y="12939"/>
                  </a:cubicBezTo>
                  <a:cubicBezTo>
                    <a:pt x="6730" y="12939"/>
                    <a:pt x="6883" y="12839"/>
                    <a:pt x="6883" y="12638"/>
                  </a:cubicBezTo>
                  <a:cubicBezTo>
                    <a:pt x="6883" y="9398"/>
                    <a:pt x="9514" y="6783"/>
                    <a:pt x="12755" y="6767"/>
                  </a:cubicBezTo>
                  <a:cubicBezTo>
                    <a:pt x="13156" y="6767"/>
                    <a:pt x="13156" y="6173"/>
                    <a:pt x="12755" y="6173"/>
                  </a:cubicBezTo>
                  <a:cubicBezTo>
                    <a:pt x="9514" y="6173"/>
                    <a:pt x="6883" y="3542"/>
                    <a:pt x="6883" y="301"/>
                  </a:cubicBezTo>
                  <a:cubicBezTo>
                    <a:pt x="6883" y="101"/>
                    <a:pt x="6730" y="0"/>
                    <a:pt x="6578"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5"/>
            <p:cNvSpPr/>
            <p:nvPr/>
          </p:nvSpPr>
          <p:spPr>
            <a:xfrm>
              <a:off x="3637725" y="3408075"/>
              <a:ext cx="488150" cy="338025"/>
            </a:xfrm>
            <a:custGeom>
              <a:avLst/>
              <a:gdLst/>
              <a:ahLst/>
              <a:cxnLst/>
              <a:rect l="l" t="t" r="r" b="b"/>
              <a:pathLst>
                <a:path w="19526" h="13521" extrusionOk="0">
                  <a:moveTo>
                    <a:pt x="9763" y="0"/>
                  </a:moveTo>
                  <a:cubicBezTo>
                    <a:pt x="9614" y="0"/>
                    <a:pt x="9466" y="101"/>
                    <a:pt x="9466" y="301"/>
                  </a:cubicBezTo>
                  <a:cubicBezTo>
                    <a:pt x="9450" y="5291"/>
                    <a:pt x="5407" y="9350"/>
                    <a:pt x="401" y="9350"/>
                  </a:cubicBezTo>
                  <a:cubicBezTo>
                    <a:pt x="0" y="9350"/>
                    <a:pt x="0" y="9959"/>
                    <a:pt x="401" y="9959"/>
                  </a:cubicBezTo>
                  <a:cubicBezTo>
                    <a:pt x="3225" y="9959"/>
                    <a:pt x="5872" y="11275"/>
                    <a:pt x="7589" y="13505"/>
                  </a:cubicBezTo>
                  <a:lnTo>
                    <a:pt x="7974" y="13521"/>
                  </a:lnTo>
                  <a:lnTo>
                    <a:pt x="8327" y="13505"/>
                  </a:lnTo>
                  <a:cubicBezTo>
                    <a:pt x="7011" y="11596"/>
                    <a:pt x="5038" y="10232"/>
                    <a:pt x="2792" y="9654"/>
                  </a:cubicBezTo>
                  <a:cubicBezTo>
                    <a:pt x="6209" y="8772"/>
                    <a:pt x="8872" y="6109"/>
                    <a:pt x="9755" y="2692"/>
                  </a:cubicBezTo>
                  <a:cubicBezTo>
                    <a:pt x="10637" y="6109"/>
                    <a:pt x="13300" y="8772"/>
                    <a:pt x="16718" y="9654"/>
                  </a:cubicBezTo>
                  <a:cubicBezTo>
                    <a:pt x="14536" y="10216"/>
                    <a:pt x="12627" y="11531"/>
                    <a:pt x="11311" y="13360"/>
                  </a:cubicBezTo>
                  <a:cubicBezTo>
                    <a:pt x="11568" y="13328"/>
                    <a:pt x="11840" y="13312"/>
                    <a:pt x="12113" y="13296"/>
                  </a:cubicBezTo>
                  <a:cubicBezTo>
                    <a:pt x="13830" y="11178"/>
                    <a:pt x="16397" y="9959"/>
                    <a:pt x="19124" y="9959"/>
                  </a:cubicBezTo>
                  <a:cubicBezTo>
                    <a:pt x="19525" y="9959"/>
                    <a:pt x="19525" y="9350"/>
                    <a:pt x="19124" y="9350"/>
                  </a:cubicBezTo>
                  <a:cubicBezTo>
                    <a:pt x="14119" y="9350"/>
                    <a:pt x="10076" y="5291"/>
                    <a:pt x="10060" y="301"/>
                  </a:cubicBezTo>
                  <a:cubicBezTo>
                    <a:pt x="10060" y="101"/>
                    <a:pt x="9911" y="0"/>
                    <a:pt x="976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5"/>
            <p:cNvSpPr/>
            <p:nvPr/>
          </p:nvSpPr>
          <p:spPr>
            <a:xfrm>
              <a:off x="5420550" y="2784800"/>
              <a:ext cx="122750" cy="117725"/>
            </a:xfrm>
            <a:custGeom>
              <a:avLst/>
              <a:gdLst/>
              <a:ahLst/>
              <a:cxnLst/>
              <a:rect l="l" t="t" r="r" b="b"/>
              <a:pathLst>
                <a:path w="4910" h="4709" extrusionOk="0">
                  <a:moveTo>
                    <a:pt x="2455" y="1456"/>
                  </a:moveTo>
                  <a:cubicBezTo>
                    <a:pt x="2664" y="1825"/>
                    <a:pt x="2969" y="2146"/>
                    <a:pt x="3354" y="2355"/>
                  </a:cubicBezTo>
                  <a:cubicBezTo>
                    <a:pt x="2969" y="2563"/>
                    <a:pt x="2664" y="2868"/>
                    <a:pt x="2455" y="3253"/>
                  </a:cubicBezTo>
                  <a:cubicBezTo>
                    <a:pt x="2231" y="2868"/>
                    <a:pt x="1926" y="2563"/>
                    <a:pt x="1557" y="2355"/>
                  </a:cubicBezTo>
                  <a:cubicBezTo>
                    <a:pt x="1926" y="2146"/>
                    <a:pt x="2247" y="1825"/>
                    <a:pt x="2455" y="1456"/>
                  </a:cubicBezTo>
                  <a:close/>
                  <a:moveTo>
                    <a:pt x="2455" y="0"/>
                  </a:moveTo>
                  <a:cubicBezTo>
                    <a:pt x="2303" y="0"/>
                    <a:pt x="2150" y="100"/>
                    <a:pt x="2150" y="301"/>
                  </a:cubicBezTo>
                  <a:cubicBezTo>
                    <a:pt x="2150" y="1264"/>
                    <a:pt x="1364" y="2050"/>
                    <a:pt x="402" y="2050"/>
                  </a:cubicBezTo>
                  <a:cubicBezTo>
                    <a:pt x="1" y="2050"/>
                    <a:pt x="1" y="2659"/>
                    <a:pt x="402" y="2659"/>
                  </a:cubicBezTo>
                  <a:cubicBezTo>
                    <a:pt x="1364" y="2659"/>
                    <a:pt x="2150" y="3429"/>
                    <a:pt x="2150" y="4408"/>
                  </a:cubicBezTo>
                  <a:cubicBezTo>
                    <a:pt x="2150" y="4609"/>
                    <a:pt x="2303" y="4709"/>
                    <a:pt x="2455" y="4709"/>
                  </a:cubicBezTo>
                  <a:cubicBezTo>
                    <a:pt x="2608" y="4709"/>
                    <a:pt x="2760" y="4609"/>
                    <a:pt x="2760" y="4408"/>
                  </a:cubicBezTo>
                  <a:cubicBezTo>
                    <a:pt x="2760" y="3429"/>
                    <a:pt x="3530" y="2659"/>
                    <a:pt x="4509" y="2659"/>
                  </a:cubicBezTo>
                  <a:cubicBezTo>
                    <a:pt x="4910" y="2659"/>
                    <a:pt x="4910" y="2050"/>
                    <a:pt x="4509" y="2050"/>
                  </a:cubicBezTo>
                  <a:cubicBezTo>
                    <a:pt x="3530" y="2050"/>
                    <a:pt x="2760" y="1264"/>
                    <a:pt x="2760" y="301"/>
                  </a:cubicBezTo>
                  <a:cubicBezTo>
                    <a:pt x="2760" y="100"/>
                    <a:pt x="2608" y="0"/>
                    <a:pt x="245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6685975" y="2689325"/>
              <a:ext cx="122750" cy="117750"/>
            </a:xfrm>
            <a:custGeom>
              <a:avLst/>
              <a:gdLst/>
              <a:ahLst/>
              <a:cxnLst/>
              <a:rect l="l" t="t" r="r" b="b"/>
              <a:pathLst>
                <a:path w="4910" h="4710" extrusionOk="0">
                  <a:moveTo>
                    <a:pt x="2455" y="1457"/>
                  </a:moveTo>
                  <a:cubicBezTo>
                    <a:pt x="2664" y="1826"/>
                    <a:pt x="2985" y="2147"/>
                    <a:pt x="3354" y="2355"/>
                  </a:cubicBezTo>
                  <a:cubicBezTo>
                    <a:pt x="2985" y="2564"/>
                    <a:pt x="2664" y="2885"/>
                    <a:pt x="2455" y="3254"/>
                  </a:cubicBezTo>
                  <a:cubicBezTo>
                    <a:pt x="2247" y="2885"/>
                    <a:pt x="1926" y="2564"/>
                    <a:pt x="1557" y="2355"/>
                  </a:cubicBezTo>
                  <a:cubicBezTo>
                    <a:pt x="1926" y="2147"/>
                    <a:pt x="2247" y="1826"/>
                    <a:pt x="2455" y="1457"/>
                  </a:cubicBezTo>
                  <a:close/>
                  <a:moveTo>
                    <a:pt x="2455" y="1"/>
                  </a:moveTo>
                  <a:cubicBezTo>
                    <a:pt x="2303" y="1"/>
                    <a:pt x="2150" y="101"/>
                    <a:pt x="2150" y="302"/>
                  </a:cubicBezTo>
                  <a:cubicBezTo>
                    <a:pt x="2150" y="1264"/>
                    <a:pt x="1364" y="2050"/>
                    <a:pt x="402" y="2050"/>
                  </a:cubicBezTo>
                  <a:cubicBezTo>
                    <a:pt x="1" y="2050"/>
                    <a:pt x="1" y="2660"/>
                    <a:pt x="402" y="2660"/>
                  </a:cubicBezTo>
                  <a:cubicBezTo>
                    <a:pt x="1364" y="2660"/>
                    <a:pt x="2150" y="3446"/>
                    <a:pt x="2150" y="4409"/>
                  </a:cubicBezTo>
                  <a:cubicBezTo>
                    <a:pt x="2150" y="4609"/>
                    <a:pt x="2303" y="4710"/>
                    <a:pt x="2455" y="4710"/>
                  </a:cubicBezTo>
                  <a:cubicBezTo>
                    <a:pt x="2608" y="4710"/>
                    <a:pt x="2760" y="4609"/>
                    <a:pt x="2760" y="4409"/>
                  </a:cubicBezTo>
                  <a:cubicBezTo>
                    <a:pt x="2760" y="3446"/>
                    <a:pt x="3546" y="2660"/>
                    <a:pt x="4509" y="2660"/>
                  </a:cubicBezTo>
                  <a:cubicBezTo>
                    <a:pt x="4910" y="2660"/>
                    <a:pt x="4910" y="2050"/>
                    <a:pt x="4509" y="2050"/>
                  </a:cubicBezTo>
                  <a:cubicBezTo>
                    <a:pt x="3546" y="2050"/>
                    <a:pt x="2760" y="1264"/>
                    <a:pt x="2760" y="302"/>
                  </a:cubicBezTo>
                  <a:cubicBezTo>
                    <a:pt x="2760" y="101"/>
                    <a:pt x="2608" y="1"/>
                    <a:pt x="245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5"/>
            <p:cNvSpPr/>
            <p:nvPr/>
          </p:nvSpPr>
          <p:spPr>
            <a:xfrm>
              <a:off x="4847800" y="2733450"/>
              <a:ext cx="122750" cy="117750"/>
            </a:xfrm>
            <a:custGeom>
              <a:avLst/>
              <a:gdLst/>
              <a:ahLst/>
              <a:cxnLst/>
              <a:rect l="l" t="t" r="r" b="b"/>
              <a:pathLst>
                <a:path w="4910" h="4710" extrusionOk="0">
                  <a:moveTo>
                    <a:pt x="2455" y="1457"/>
                  </a:moveTo>
                  <a:cubicBezTo>
                    <a:pt x="2680" y="1842"/>
                    <a:pt x="2985" y="2146"/>
                    <a:pt x="3370" y="2355"/>
                  </a:cubicBezTo>
                  <a:cubicBezTo>
                    <a:pt x="2985" y="2564"/>
                    <a:pt x="2680" y="2884"/>
                    <a:pt x="2455" y="3269"/>
                  </a:cubicBezTo>
                  <a:cubicBezTo>
                    <a:pt x="2247" y="2884"/>
                    <a:pt x="1942" y="2564"/>
                    <a:pt x="1557" y="2355"/>
                  </a:cubicBezTo>
                  <a:cubicBezTo>
                    <a:pt x="1942" y="2146"/>
                    <a:pt x="2247" y="1842"/>
                    <a:pt x="2455" y="1457"/>
                  </a:cubicBezTo>
                  <a:close/>
                  <a:moveTo>
                    <a:pt x="2463" y="1"/>
                  </a:moveTo>
                  <a:cubicBezTo>
                    <a:pt x="2315" y="1"/>
                    <a:pt x="2166" y="101"/>
                    <a:pt x="2166" y="301"/>
                  </a:cubicBezTo>
                  <a:cubicBezTo>
                    <a:pt x="2150" y="1280"/>
                    <a:pt x="1380" y="2050"/>
                    <a:pt x="402" y="2066"/>
                  </a:cubicBezTo>
                  <a:cubicBezTo>
                    <a:pt x="0" y="2066"/>
                    <a:pt x="0" y="2660"/>
                    <a:pt x="402" y="2660"/>
                  </a:cubicBezTo>
                  <a:cubicBezTo>
                    <a:pt x="1380" y="2660"/>
                    <a:pt x="2150" y="3446"/>
                    <a:pt x="2166" y="4409"/>
                  </a:cubicBezTo>
                  <a:cubicBezTo>
                    <a:pt x="2166" y="4609"/>
                    <a:pt x="2315" y="4709"/>
                    <a:pt x="2463" y="4709"/>
                  </a:cubicBezTo>
                  <a:cubicBezTo>
                    <a:pt x="2612" y="4709"/>
                    <a:pt x="2760" y="4609"/>
                    <a:pt x="2760" y="4409"/>
                  </a:cubicBezTo>
                  <a:cubicBezTo>
                    <a:pt x="2760" y="3446"/>
                    <a:pt x="3546" y="2660"/>
                    <a:pt x="4509" y="2660"/>
                  </a:cubicBezTo>
                  <a:cubicBezTo>
                    <a:pt x="4910" y="2660"/>
                    <a:pt x="4910" y="2066"/>
                    <a:pt x="4509" y="2066"/>
                  </a:cubicBezTo>
                  <a:cubicBezTo>
                    <a:pt x="3546" y="2050"/>
                    <a:pt x="2760" y="1280"/>
                    <a:pt x="2760" y="301"/>
                  </a:cubicBezTo>
                  <a:cubicBezTo>
                    <a:pt x="2760" y="101"/>
                    <a:pt x="2612" y="1"/>
                    <a:pt x="246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5"/>
            <p:cNvSpPr/>
            <p:nvPr/>
          </p:nvSpPr>
          <p:spPr>
            <a:xfrm>
              <a:off x="3131550" y="2638700"/>
              <a:ext cx="77025" cy="170875"/>
            </a:xfrm>
            <a:custGeom>
              <a:avLst/>
              <a:gdLst/>
              <a:ahLst/>
              <a:cxnLst/>
              <a:rect l="l" t="t" r="r" b="b"/>
              <a:pathLst>
                <a:path w="3081" h="6835" extrusionOk="0">
                  <a:moveTo>
                    <a:pt x="2487" y="610"/>
                  </a:moveTo>
                  <a:lnTo>
                    <a:pt x="2487" y="6241"/>
                  </a:lnTo>
                  <a:lnTo>
                    <a:pt x="594" y="6241"/>
                  </a:lnTo>
                  <a:lnTo>
                    <a:pt x="594" y="610"/>
                  </a:lnTo>
                  <a:close/>
                  <a:moveTo>
                    <a:pt x="498" y="0"/>
                  </a:moveTo>
                  <a:cubicBezTo>
                    <a:pt x="225" y="0"/>
                    <a:pt x="0" y="225"/>
                    <a:pt x="0" y="498"/>
                  </a:cubicBezTo>
                  <a:lnTo>
                    <a:pt x="0" y="6337"/>
                  </a:lnTo>
                  <a:cubicBezTo>
                    <a:pt x="0" y="6626"/>
                    <a:pt x="225" y="6835"/>
                    <a:pt x="498" y="6835"/>
                  </a:cubicBezTo>
                  <a:lnTo>
                    <a:pt x="2583" y="6835"/>
                  </a:lnTo>
                  <a:cubicBezTo>
                    <a:pt x="2856" y="6835"/>
                    <a:pt x="3081" y="6626"/>
                    <a:pt x="3081" y="6337"/>
                  </a:cubicBezTo>
                  <a:lnTo>
                    <a:pt x="3081" y="498"/>
                  </a:lnTo>
                  <a:cubicBezTo>
                    <a:pt x="3081" y="225"/>
                    <a:pt x="2856" y="0"/>
                    <a:pt x="25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3236225" y="2586950"/>
              <a:ext cx="77050" cy="223025"/>
            </a:xfrm>
            <a:custGeom>
              <a:avLst/>
              <a:gdLst/>
              <a:ahLst/>
              <a:cxnLst/>
              <a:rect l="l" t="t" r="r" b="b"/>
              <a:pathLst>
                <a:path w="3082" h="8921" extrusionOk="0">
                  <a:moveTo>
                    <a:pt x="2488" y="594"/>
                  </a:moveTo>
                  <a:lnTo>
                    <a:pt x="2488" y="8327"/>
                  </a:lnTo>
                  <a:lnTo>
                    <a:pt x="610" y="8327"/>
                  </a:lnTo>
                  <a:lnTo>
                    <a:pt x="610" y="594"/>
                  </a:lnTo>
                  <a:close/>
                  <a:moveTo>
                    <a:pt x="472" y="0"/>
                  </a:moveTo>
                  <a:cubicBezTo>
                    <a:pt x="211" y="0"/>
                    <a:pt x="1" y="234"/>
                    <a:pt x="1" y="498"/>
                  </a:cubicBezTo>
                  <a:lnTo>
                    <a:pt x="1" y="8424"/>
                  </a:lnTo>
                  <a:cubicBezTo>
                    <a:pt x="1" y="8696"/>
                    <a:pt x="225" y="8921"/>
                    <a:pt x="498" y="8921"/>
                  </a:cubicBezTo>
                  <a:lnTo>
                    <a:pt x="2584" y="8921"/>
                  </a:lnTo>
                  <a:cubicBezTo>
                    <a:pt x="2857" y="8921"/>
                    <a:pt x="3081" y="8696"/>
                    <a:pt x="3081" y="8424"/>
                  </a:cubicBezTo>
                  <a:lnTo>
                    <a:pt x="3081" y="498"/>
                  </a:lnTo>
                  <a:cubicBezTo>
                    <a:pt x="3081" y="225"/>
                    <a:pt x="2857" y="1"/>
                    <a:pt x="2584" y="1"/>
                  </a:cubicBezTo>
                  <a:lnTo>
                    <a:pt x="498" y="1"/>
                  </a:lnTo>
                  <a:cubicBezTo>
                    <a:pt x="490" y="0"/>
                    <a:pt x="481" y="0"/>
                    <a:pt x="47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5"/>
            <p:cNvSpPr/>
            <p:nvPr/>
          </p:nvSpPr>
          <p:spPr>
            <a:xfrm>
              <a:off x="3340925" y="2534825"/>
              <a:ext cx="77425" cy="274750"/>
            </a:xfrm>
            <a:custGeom>
              <a:avLst/>
              <a:gdLst/>
              <a:ahLst/>
              <a:cxnLst/>
              <a:rect l="l" t="t" r="r" b="b"/>
              <a:pathLst>
                <a:path w="3097" h="10990" extrusionOk="0">
                  <a:moveTo>
                    <a:pt x="2487" y="594"/>
                  </a:moveTo>
                  <a:lnTo>
                    <a:pt x="2487" y="10396"/>
                  </a:lnTo>
                  <a:lnTo>
                    <a:pt x="610" y="10396"/>
                  </a:lnTo>
                  <a:lnTo>
                    <a:pt x="610" y="594"/>
                  </a:lnTo>
                  <a:close/>
                  <a:moveTo>
                    <a:pt x="498" y="0"/>
                  </a:moveTo>
                  <a:cubicBezTo>
                    <a:pt x="225" y="0"/>
                    <a:pt x="0" y="225"/>
                    <a:pt x="0" y="498"/>
                  </a:cubicBezTo>
                  <a:lnTo>
                    <a:pt x="0" y="10492"/>
                  </a:lnTo>
                  <a:cubicBezTo>
                    <a:pt x="0" y="10781"/>
                    <a:pt x="225" y="10990"/>
                    <a:pt x="498" y="10990"/>
                  </a:cubicBezTo>
                  <a:lnTo>
                    <a:pt x="2583" y="10990"/>
                  </a:lnTo>
                  <a:cubicBezTo>
                    <a:pt x="2856" y="10990"/>
                    <a:pt x="3081" y="10765"/>
                    <a:pt x="3097" y="10492"/>
                  </a:cubicBezTo>
                  <a:lnTo>
                    <a:pt x="3097" y="498"/>
                  </a:lnTo>
                  <a:cubicBezTo>
                    <a:pt x="3081" y="225"/>
                    <a:pt x="2856" y="0"/>
                    <a:pt x="25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5"/>
            <p:cNvSpPr/>
            <p:nvPr/>
          </p:nvSpPr>
          <p:spPr>
            <a:xfrm>
              <a:off x="3445600" y="2482675"/>
              <a:ext cx="77425" cy="327300"/>
            </a:xfrm>
            <a:custGeom>
              <a:avLst/>
              <a:gdLst/>
              <a:ahLst/>
              <a:cxnLst/>
              <a:rect l="l" t="t" r="r" b="b"/>
              <a:pathLst>
                <a:path w="3097" h="13092" extrusionOk="0">
                  <a:moveTo>
                    <a:pt x="2487" y="610"/>
                  </a:moveTo>
                  <a:lnTo>
                    <a:pt x="2487" y="12482"/>
                  </a:lnTo>
                  <a:lnTo>
                    <a:pt x="610" y="12482"/>
                  </a:lnTo>
                  <a:lnTo>
                    <a:pt x="610" y="610"/>
                  </a:lnTo>
                  <a:close/>
                  <a:moveTo>
                    <a:pt x="498" y="1"/>
                  </a:moveTo>
                  <a:cubicBezTo>
                    <a:pt x="225" y="1"/>
                    <a:pt x="1" y="225"/>
                    <a:pt x="1" y="498"/>
                  </a:cubicBezTo>
                  <a:lnTo>
                    <a:pt x="1" y="12578"/>
                  </a:lnTo>
                  <a:cubicBezTo>
                    <a:pt x="1" y="12867"/>
                    <a:pt x="225" y="13092"/>
                    <a:pt x="498" y="13092"/>
                  </a:cubicBezTo>
                  <a:lnTo>
                    <a:pt x="2584" y="13092"/>
                  </a:lnTo>
                  <a:cubicBezTo>
                    <a:pt x="2872" y="13092"/>
                    <a:pt x="3097" y="12867"/>
                    <a:pt x="3097" y="12578"/>
                  </a:cubicBezTo>
                  <a:lnTo>
                    <a:pt x="3097" y="498"/>
                  </a:lnTo>
                  <a:cubicBezTo>
                    <a:pt x="3097" y="225"/>
                    <a:pt x="2872" y="1"/>
                    <a:pt x="258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3129150" y="2308600"/>
              <a:ext cx="393475" cy="189350"/>
            </a:xfrm>
            <a:custGeom>
              <a:avLst/>
              <a:gdLst/>
              <a:ahLst/>
              <a:cxnLst/>
              <a:rect l="l" t="t" r="r" b="b"/>
              <a:pathLst>
                <a:path w="15739" h="7574" extrusionOk="0">
                  <a:moveTo>
                    <a:pt x="12963" y="1"/>
                  </a:moveTo>
                  <a:cubicBezTo>
                    <a:pt x="12562" y="1"/>
                    <a:pt x="12562" y="610"/>
                    <a:pt x="12963" y="610"/>
                  </a:cubicBezTo>
                  <a:lnTo>
                    <a:pt x="14616" y="610"/>
                  </a:lnTo>
                  <a:cubicBezTo>
                    <a:pt x="6979" y="6883"/>
                    <a:pt x="706" y="6964"/>
                    <a:pt x="417" y="6964"/>
                  </a:cubicBezTo>
                  <a:lnTo>
                    <a:pt x="401" y="6964"/>
                  </a:lnTo>
                  <a:cubicBezTo>
                    <a:pt x="0" y="6964"/>
                    <a:pt x="0" y="7573"/>
                    <a:pt x="401" y="7573"/>
                  </a:cubicBezTo>
                  <a:lnTo>
                    <a:pt x="449" y="7573"/>
                  </a:lnTo>
                  <a:cubicBezTo>
                    <a:pt x="1107" y="7573"/>
                    <a:pt x="7284" y="7397"/>
                    <a:pt x="14953" y="1108"/>
                  </a:cubicBezTo>
                  <a:lnTo>
                    <a:pt x="14953" y="1108"/>
                  </a:lnTo>
                  <a:lnTo>
                    <a:pt x="14552" y="2905"/>
                  </a:lnTo>
                  <a:cubicBezTo>
                    <a:pt x="14520" y="3065"/>
                    <a:pt x="14616" y="3226"/>
                    <a:pt x="14776" y="3274"/>
                  </a:cubicBezTo>
                  <a:lnTo>
                    <a:pt x="14856" y="3274"/>
                  </a:lnTo>
                  <a:cubicBezTo>
                    <a:pt x="14985" y="3274"/>
                    <a:pt x="15113" y="3161"/>
                    <a:pt x="15145" y="3033"/>
                  </a:cubicBezTo>
                  <a:lnTo>
                    <a:pt x="15739" y="370"/>
                  </a:lnTo>
                  <a:cubicBezTo>
                    <a:pt x="15739" y="354"/>
                    <a:pt x="15739" y="322"/>
                    <a:pt x="15739" y="306"/>
                  </a:cubicBezTo>
                  <a:lnTo>
                    <a:pt x="15739" y="290"/>
                  </a:lnTo>
                  <a:cubicBezTo>
                    <a:pt x="15739" y="258"/>
                    <a:pt x="15739" y="225"/>
                    <a:pt x="15723" y="209"/>
                  </a:cubicBezTo>
                  <a:cubicBezTo>
                    <a:pt x="15723" y="177"/>
                    <a:pt x="15707" y="161"/>
                    <a:pt x="15691" y="129"/>
                  </a:cubicBezTo>
                  <a:lnTo>
                    <a:pt x="15675" y="113"/>
                  </a:lnTo>
                  <a:cubicBezTo>
                    <a:pt x="15659" y="97"/>
                    <a:pt x="15643" y="81"/>
                    <a:pt x="15627" y="65"/>
                  </a:cubicBezTo>
                  <a:cubicBezTo>
                    <a:pt x="15594" y="49"/>
                    <a:pt x="15578" y="33"/>
                    <a:pt x="15546" y="33"/>
                  </a:cubicBezTo>
                  <a:lnTo>
                    <a:pt x="15530" y="33"/>
                  </a:lnTo>
                  <a:lnTo>
                    <a:pt x="15514"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5"/>
            <p:cNvSpPr/>
            <p:nvPr/>
          </p:nvSpPr>
          <p:spPr>
            <a:xfrm>
              <a:off x="5469875" y="1968900"/>
              <a:ext cx="77450" cy="170875"/>
            </a:xfrm>
            <a:custGeom>
              <a:avLst/>
              <a:gdLst/>
              <a:ahLst/>
              <a:cxnLst/>
              <a:rect l="l" t="t" r="r" b="b"/>
              <a:pathLst>
                <a:path w="3098" h="6835" extrusionOk="0">
                  <a:moveTo>
                    <a:pt x="2488" y="594"/>
                  </a:moveTo>
                  <a:lnTo>
                    <a:pt x="2488" y="6241"/>
                  </a:lnTo>
                  <a:lnTo>
                    <a:pt x="611" y="6241"/>
                  </a:lnTo>
                  <a:lnTo>
                    <a:pt x="611" y="594"/>
                  </a:lnTo>
                  <a:close/>
                  <a:moveTo>
                    <a:pt x="514" y="0"/>
                  </a:moveTo>
                  <a:cubicBezTo>
                    <a:pt x="225" y="0"/>
                    <a:pt x="1" y="225"/>
                    <a:pt x="1" y="498"/>
                  </a:cubicBezTo>
                  <a:lnTo>
                    <a:pt x="1" y="6337"/>
                  </a:lnTo>
                  <a:cubicBezTo>
                    <a:pt x="1" y="6610"/>
                    <a:pt x="225" y="6835"/>
                    <a:pt x="514" y="6835"/>
                  </a:cubicBezTo>
                  <a:lnTo>
                    <a:pt x="2600" y="6835"/>
                  </a:lnTo>
                  <a:cubicBezTo>
                    <a:pt x="2873" y="6835"/>
                    <a:pt x="3097" y="6610"/>
                    <a:pt x="3097" y="6337"/>
                  </a:cubicBezTo>
                  <a:lnTo>
                    <a:pt x="3097" y="498"/>
                  </a:lnTo>
                  <a:cubicBezTo>
                    <a:pt x="3097" y="225"/>
                    <a:pt x="2873" y="0"/>
                    <a:pt x="260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5"/>
            <p:cNvSpPr/>
            <p:nvPr/>
          </p:nvSpPr>
          <p:spPr>
            <a:xfrm>
              <a:off x="5574575" y="1957675"/>
              <a:ext cx="77425" cy="182100"/>
            </a:xfrm>
            <a:custGeom>
              <a:avLst/>
              <a:gdLst/>
              <a:ahLst/>
              <a:cxnLst/>
              <a:rect l="l" t="t" r="r" b="b"/>
              <a:pathLst>
                <a:path w="3097" h="7284" extrusionOk="0">
                  <a:moveTo>
                    <a:pt x="0" y="0"/>
                  </a:moveTo>
                  <a:lnTo>
                    <a:pt x="0" y="6786"/>
                  </a:lnTo>
                  <a:cubicBezTo>
                    <a:pt x="0" y="7059"/>
                    <a:pt x="225" y="7284"/>
                    <a:pt x="514" y="7284"/>
                  </a:cubicBezTo>
                  <a:lnTo>
                    <a:pt x="2599" y="7284"/>
                  </a:lnTo>
                  <a:cubicBezTo>
                    <a:pt x="2872" y="7284"/>
                    <a:pt x="3097" y="7059"/>
                    <a:pt x="3097" y="6786"/>
                  </a:cubicBezTo>
                  <a:lnTo>
                    <a:pt x="3097" y="0"/>
                  </a:lnTo>
                  <a:lnTo>
                    <a:pt x="2487" y="0"/>
                  </a:lnTo>
                  <a:lnTo>
                    <a:pt x="2487" y="6690"/>
                  </a:lnTo>
                  <a:lnTo>
                    <a:pt x="610" y="6690"/>
                  </a:lnTo>
                  <a:lnTo>
                    <a:pt x="610"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5679250" y="1957675"/>
              <a:ext cx="77425" cy="182100"/>
            </a:xfrm>
            <a:custGeom>
              <a:avLst/>
              <a:gdLst/>
              <a:ahLst/>
              <a:cxnLst/>
              <a:rect l="l" t="t" r="r" b="b"/>
              <a:pathLst>
                <a:path w="3097" h="7284" extrusionOk="0">
                  <a:moveTo>
                    <a:pt x="1" y="0"/>
                  </a:moveTo>
                  <a:lnTo>
                    <a:pt x="1" y="6786"/>
                  </a:lnTo>
                  <a:cubicBezTo>
                    <a:pt x="1" y="7059"/>
                    <a:pt x="225" y="7284"/>
                    <a:pt x="514" y="7284"/>
                  </a:cubicBezTo>
                  <a:lnTo>
                    <a:pt x="2600" y="7284"/>
                  </a:lnTo>
                  <a:cubicBezTo>
                    <a:pt x="2872" y="7284"/>
                    <a:pt x="3097" y="7059"/>
                    <a:pt x="3097" y="6786"/>
                  </a:cubicBezTo>
                  <a:lnTo>
                    <a:pt x="3097" y="0"/>
                  </a:lnTo>
                  <a:lnTo>
                    <a:pt x="2487" y="0"/>
                  </a:lnTo>
                  <a:lnTo>
                    <a:pt x="2487" y="6690"/>
                  </a:lnTo>
                  <a:lnTo>
                    <a:pt x="610" y="6690"/>
                  </a:lnTo>
                  <a:lnTo>
                    <a:pt x="610"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5"/>
            <p:cNvSpPr/>
            <p:nvPr/>
          </p:nvSpPr>
          <p:spPr>
            <a:xfrm>
              <a:off x="5783925" y="1957675"/>
              <a:ext cx="77450" cy="182100"/>
            </a:xfrm>
            <a:custGeom>
              <a:avLst/>
              <a:gdLst/>
              <a:ahLst/>
              <a:cxnLst/>
              <a:rect l="l" t="t" r="r" b="b"/>
              <a:pathLst>
                <a:path w="3098" h="7284" extrusionOk="0">
                  <a:moveTo>
                    <a:pt x="1" y="0"/>
                  </a:moveTo>
                  <a:lnTo>
                    <a:pt x="1" y="6786"/>
                  </a:lnTo>
                  <a:cubicBezTo>
                    <a:pt x="1" y="7059"/>
                    <a:pt x="225" y="7284"/>
                    <a:pt x="514" y="7284"/>
                  </a:cubicBezTo>
                  <a:lnTo>
                    <a:pt x="2600" y="7284"/>
                  </a:lnTo>
                  <a:cubicBezTo>
                    <a:pt x="2873" y="7284"/>
                    <a:pt x="3097" y="7059"/>
                    <a:pt x="3097" y="6786"/>
                  </a:cubicBezTo>
                  <a:lnTo>
                    <a:pt x="3097" y="0"/>
                  </a:lnTo>
                  <a:lnTo>
                    <a:pt x="2488" y="0"/>
                  </a:lnTo>
                  <a:lnTo>
                    <a:pt x="2488" y="6690"/>
                  </a:lnTo>
                  <a:lnTo>
                    <a:pt x="611" y="6690"/>
                  </a:lnTo>
                  <a:lnTo>
                    <a:pt x="611"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5"/>
            <p:cNvSpPr/>
            <p:nvPr/>
          </p:nvSpPr>
          <p:spPr>
            <a:xfrm>
              <a:off x="3328875" y="3641800"/>
              <a:ext cx="67825" cy="26100"/>
            </a:xfrm>
            <a:custGeom>
              <a:avLst/>
              <a:gdLst/>
              <a:ahLst/>
              <a:cxnLst/>
              <a:rect l="l" t="t" r="r" b="b"/>
              <a:pathLst>
                <a:path w="2713" h="1044" extrusionOk="0">
                  <a:moveTo>
                    <a:pt x="129" y="1"/>
                  </a:moveTo>
                  <a:cubicBezTo>
                    <a:pt x="81" y="1"/>
                    <a:pt x="49" y="17"/>
                    <a:pt x="1" y="33"/>
                  </a:cubicBezTo>
                  <a:cubicBezTo>
                    <a:pt x="482" y="225"/>
                    <a:pt x="980" y="418"/>
                    <a:pt x="1509" y="610"/>
                  </a:cubicBezTo>
                  <a:lnTo>
                    <a:pt x="2119" y="610"/>
                  </a:lnTo>
                  <a:lnTo>
                    <a:pt x="2119" y="835"/>
                  </a:lnTo>
                  <a:lnTo>
                    <a:pt x="2712" y="1043"/>
                  </a:lnTo>
                  <a:lnTo>
                    <a:pt x="2712" y="514"/>
                  </a:lnTo>
                  <a:cubicBezTo>
                    <a:pt x="2712" y="225"/>
                    <a:pt x="2488" y="1"/>
                    <a:pt x="221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3207350" y="3468125"/>
              <a:ext cx="189350" cy="127575"/>
            </a:xfrm>
            <a:custGeom>
              <a:avLst/>
              <a:gdLst/>
              <a:ahLst/>
              <a:cxnLst/>
              <a:rect l="l" t="t" r="r" b="b"/>
              <a:pathLst>
                <a:path w="7574" h="5103" extrusionOk="0">
                  <a:moveTo>
                    <a:pt x="4798" y="1"/>
                  </a:moveTo>
                  <a:cubicBezTo>
                    <a:pt x="4397" y="1"/>
                    <a:pt x="4397" y="610"/>
                    <a:pt x="4798" y="610"/>
                  </a:cubicBezTo>
                  <a:lnTo>
                    <a:pt x="6450" y="610"/>
                  </a:lnTo>
                  <a:cubicBezTo>
                    <a:pt x="4477" y="2247"/>
                    <a:pt x="2311" y="3627"/>
                    <a:pt x="1" y="4766"/>
                  </a:cubicBezTo>
                  <a:lnTo>
                    <a:pt x="691" y="5103"/>
                  </a:lnTo>
                  <a:cubicBezTo>
                    <a:pt x="2872" y="3996"/>
                    <a:pt x="4910" y="2648"/>
                    <a:pt x="6787" y="1092"/>
                  </a:cubicBezTo>
                  <a:lnTo>
                    <a:pt x="6787" y="1092"/>
                  </a:lnTo>
                  <a:lnTo>
                    <a:pt x="6386" y="2889"/>
                  </a:lnTo>
                  <a:cubicBezTo>
                    <a:pt x="6354" y="3049"/>
                    <a:pt x="6450" y="3209"/>
                    <a:pt x="6611" y="3242"/>
                  </a:cubicBezTo>
                  <a:lnTo>
                    <a:pt x="6675" y="3242"/>
                  </a:lnTo>
                  <a:cubicBezTo>
                    <a:pt x="6819" y="3242"/>
                    <a:pt x="6948" y="3145"/>
                    <a:pt x="6980" y="3001"/>
                  </a:cubicBezTo>
                  <a:lnTo>
                    <a:pt x="7573" y="354"/>
                  </a:lnTo>
                  <a:cubicBezTo>
                    <a:pt x="7573" y="322"/>
                    <a:pt x="7573" y="290"/>
                    <a:pt x="7573" y="274"/>
                  </a:cubicBezTo>
                  <a:lnTo>
                    <a:pt x="7573" y="258"/>
                  </a:lnTo>
                  <a:cubicBezTo>
                    <a:pt x="7573" y="225"/>
                    <a:pt x="7573" y="209"/>
                    <a:pt x="7557" y="177"/>
                  </a:cubicBezTo>
                  <a:cubicBezTo>
                    <a:pt x="7541" y="145"/>
                    <a:pt x="7541" y="129"/>
                    <a:pt x="7509" y="113"/>
                  </a:cubicBezTo>
                  <a:lnTo>
                    <a:pt x="7509" y="97"/>
                  </a:lnTo>
                  <a:cubicBezTo>
                    <a:pt x="7493" y="81"/>
                    <a:pt x="7477" y="49"/>
                    <a:pt x="7445" y="33"/>
                  </a:cubicBezTo>
                  <a:cubicBezTo>
                    <a:pt x="7429" y="17"/>
                    <a:pt x="7413" y="17"/>
                    <a:pt x="738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5"/>
            <p:cNvSpPr/>
            <p:nvPr/>
          </p:nvSpPr>
          <p:spPr>
            <a:xfrm>
              <a:off x="5899850" y="2856825"/>
              <a:ext cx="115125" cy="98750"/>
            </a:xfrm>
            <a:custGeom>
              <a:avLst/>
              <a:gdLst/>
              <a:ahLst/>
              <a:cxnLst/>
              <a:rect l="l" t="t" r="r" b="b"/>
              <a:pathLst>
                <a:path w="4605" h="3950" extrusionOk="0">
                  <a:moveTo>
                    <a:pt x="2646" y="607"/>
                  </a:moveTo>
                  <a:cubicBezTo>
                    <a:pt x="2984" y="607"/>
                    <a:pt x="3329" y="733"/>
                    <a:pt x="3610" y="1014"/>
                  </a:cubicBezTo>
                  <a:cubicBezTo>
                    <a:pt x="4477" y="1880"/>
                    <a:pt x="3851" y="3356"/>
                    <a:pt x="2632" y="3356"/>
                  </a:cubicBezTo>
                  <a:cubicBezTo>
                    <a:pt x="1878" y="3356"/>
                    <a:pt x="1268" y="2730"/>
                    <a:pt x="1268" y="1976"/>
                  </a:cubicBezTo>
                  <a:cubicBezTo>
                    <a:pt x="1268" y="1152"/>
                    <a:pt x="1942" y="607"/>
                    <a:pt x="2646" y="607"/>
                  </a:cubicBezTo>
                  <a:close/>
                  <a:moveTo>
                    <a:pt x="2623" y="1"/>
                  </a:moveTo>
                  <a:cubicBezTo>
                    <a:pt x="2137" y="1"/>
                    <a:pt x="1641" y="180"/>
                    <a:pt x="1236" y="580"/>
                  </a:cubicBezTo>
                  <a:cubicBezTo>
                    <a:pt x="0" y="1832"/>
                    <a:pt x="867" y="3950"/>
                    <a:pt x="2632" y="3950"/>
                  </a:cubicBezTo>
                  <a:cubicBezTo>
                    <a:pt x="3723" y="3950"/>
                    <a:pt x="4605" y="3067"/>
                    <a:pt x="4605" y="1976"/>
                  </a:cubicBezTo>
                  <a:cubicBezTo>
                    <a:pt x="4605" y="783"/>
                    <a:pt x="3637" y="1"/>
                    <a:pt x="262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5"/>
            <p:cNvSpPr/>
            <p:nvPr/>
          </p:nvSpPr>
          <p:spPr>
            <a:xfrm>
              <a:off x="5868575" y="2963975"/>
              <a:ext cx="194150" cy="104700"/>
            </a:xfrm>
            <a:custGeom>
              <a:avLst/>
              <a:gdLst/>
              <a:ahLst/>
              <a:cxnLst/>
              <a:rect l="l" t="t" r="r" b="b"/>
              <a:pathLst>
                <a:path w="7766" h="4188" extrusionOk="0">
                  <a:moveTo>
                    <a:pt x="3883" y="594"/>
                  </a:moveTo>
                  <a:cubicBezTo>
                    <a:pt x="5567" y="594"/>
                    <a:pt x="6995" y="1894"/>
                    <a:pt x="7139" y="3578"/>
                  </a:cubicBezTo>
                  <a:lnTo>
                    <a:pt x="610" y="3578"/>
                  </a:lnTo>
                  <a:cubicBezTo>
                    <a:pt x="770" y="1894"/>
                    <a:pt x="2182" y="594"/>
                    <a:pt x="3883" y="594"/>
                  </a:cubicBezTo>
                  <a:close/>
                  <a:moveTo>
                    <a:pt x="3883" y="0"/>
                  </a:moveTo>
                  <a:cubicBezTo>
                    <a:pt x="1733" y="0"/>
                    <a:pt x="0" y="1733"/>
                    <a:pt x="0" y="3883"/>
                  </a:cubicBezTo>
                  <a:cubicBezTo>
                    <a:pt x="0" y="4043"/>
                    <a:pt x="128" y="4188"/>
                    <a:pt x="289" y="4188"/>
                  </a:cubicBezTo>
                  <a:lnTo>
                    <a:pt x="7460" y="4188"/>
                  </a:lnTo>
                  <a:cubicBezTo>
                    <a:pt x="7621" y="4188"/>
                    <a:pt x="7765" y="4043"/>
                    <a:pt x="7765" y="3883"/>
                  </a:cubicBezTo>
                  <a:cubicBezTo>
                    <a:pt x="7765" y="1733"/>
                    <a:pt x="6016" y="0"/>
                    <a:pt x="38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5720575" y="3111975"/>
              <a:ext cx="115525" cy="98650"/>
            </a:xfrm>
            <a:custGeom>
              <a:avLst/>
              <a:gdLst/>
              <a:ahLst/>
              <a:cxnLst/>
              <a:rect l="l" t="t" r="r" b="b"/>
              <a:pathLst>
                <a:path w="4621" h="3946" extrusionOk="0">
                  <a:moveTo>
                    <a:pt x="2631" y="589"/>
                  </a:moveTo>
                  <a:cubicBezTo>
                    <a:pt x="3336" y="589"/>
                    <a:pt x="4011" y="1138"/>
                    <a:pt x="4011" y="1974"/>
                  </a:cubicBezTo>
                  <a:cubicBezTo>
                    <a:pt x="4011" y="2728"/>
                    <a:pt x="3401" y="3337"/>
                    <a:pt x="2631" y="3337"/>
                  </a:cubicBezTo>
                  <a:cubicBezTo>
                    <a:pt x="1412" y="3337"/>
                    <a:pt x="802" y="1861"/>
                    <a:pt x="1669" y="995"/>
                  </a:cubicBezTo>
                  <a:cubicBezTo>
                    <a:pt x="1949" y="715"/>
                    <a:pt x="2293" y="589"/>
                    <a:pt x="2631" y="589"/>
                  </a:cubicBezTo>
                  <a:close/>
                  <a:moveTo>
                    <a:pt x="2631" y="0"/>
                  </a:moveTo>
                  <a:cubicBezTo>
                    <a:pt x="882" y="0"/>
                    <a:pt x="0" y="2118"/>
                    <a:pt x="1235" y="3370"/>
                  </a:cubicBezTo>
                  <a:cubicBezTo>
                    <a:pt x="1639" y="3768"/>
                    <a:pt x="2134" y="3946"/>
                    <a:pt x="2620" y="3946"/>
                  </a:cubicBezTo>
                  <a:cubicBezTo>
                    <a:pt x="3641" y="3946"/>
                    <a:pt x="4621" y="3159"/>
                    <a:pt x="4621" y="1974"/>
                  </a:cubicBezTo>
                  <a:cubicBezTo>
                    <a:pt x="4604" y="883"/>
                    <a:pt x="3722" y="0"/>
                    <a:pt x="2631"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5"/>
            <p:cNvSpPr/>
            <p:nvPr/>
          </p:nvSpPr>
          <p:spPr>
            <a:xfrm>
              <a:off x="5689275" y="3218650"/>
              <a:ext cx="194550" cy="104725"/>
            </a:xfrm>
            <a:custGeom>
              <a:avLst/>
              <a:gdLst/>
              <a:ahLst/>
              <a:cxnLst/>
              <a:rect l="l" t="t" r="r" b="b"/>
              <a:pathLst>
                <a:path w="7782" h="4189" extrusionOk="0">
                  <a:moveTo>
                    <a:pt x="3883" y="611"/>
                  </a:moveTo>
                  <a:cubicBezTo>
                    <a:pt x="5584" y="611"/>
                    <a:pt x="6996" y="1894"/>
                    <a:pt x="7156" y="3595"/>
                  </a:cubicBezTo>
                  <a:lnTo>
                    <a:pt x="626" y="3595"/>
                  </a:lnTo>
                  <a:cubicBezTo>
                    <a:pt x="771" y="1894"/>
                    <a:pt x="2199" y="611"/>
                    <a:pt x="3883" y="611"/>
                  </a:cubicBezTo>
                  <a:close/>
                  <a:moveTo>
                    <a:pt x="3883" y="1"/>
                  </a:moveTo>
                  <a:cubicBezTo>
                    <a:pt x="1749" y="1"/>
                    <a:pt x="1" y="1750"/>
                    <a:pt x="1" y="3883"/>
                  </a:cubicBezTo>
                  <a:cubicBezTo>
                    <a:pt x="1" y="4060"/>
                    <a:pt x="145" y="4188"/>
                    <a:pt x="305" y="4188"/>
                  </a:cubicBezTo>
                  <a:lnTo>
                    <a:pt x="7477" y="4188"/>
                  </a:lnTo>
                  <a:cubicBezTo>
                    <a:pt x="7637" y="4188"/>
                    <a:pt x="7782" y="4060"/>
                    <a:pt x="7782" y="3883"/>
                  </a:cubicBezTo>
                  <a:cubicBezTo>
                    <a:pt x="7766" y="1750"/>
                    <a:pt x="6033" y="1"/>
                    <a:pt x="38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5"/>
            <p:cNvSpPr/>
            <p:nvPr/>
          </p:nvSpPr>
          <p:spPr>
            <a:xfrm>
              <a:off x="6095575" y="3111975"/>
              <a:ext cx="115150" cy="98650"/>
            </a:xfrm>
            <a:custGeom>
              <a:avLst/>
              <a:gdLst/>
              <a:ahLst/>
              <a:cxnLst/>
              <a:rect l="l" t="t" r="r" b="b"/>
              <a:pathLst>
                <a:path w="4606" h="3946" extrusionOk="0">
                  <a:moveTo>
                    <a:pt x="1974" y="594"/>
                  </a:moveTo>
                  <a:cubicBezTo>
                    <a:pt x="3193" y="594"/>
                    <a:pt x="3803" y="2070"/>
                    <a:pt x="2937" y="2936"/>
                  </a:cubicBezTo>
                  <a:cubicBezTo>
                    <a:pt x="2656" y="3217"/>
                    <a:pt x="2310" y="3343"/>
                    <a:pt x="1972" y="3343"/>
                  </a:cubicBezTo>
                  <a:cubicBezTo>
                    <a:pt x="1268" y="3343"/>
                    <a:pt x="594" y="2798"/>
                    <a:pt x="594" y="1974"/>
                  </a:cubicBezTo>
                  <a:cubicBezTo>
                    <a:pt x="594" y="1204"/>
                    <a:pt x="1220" y="594"/>
                    <a:pt x="1974" y="594"/>
                  </a:cubicBezTo>
                  <a:close/>
                  <a:moveTo>
                    <a:pt x="1974" y="0"/>
                  </a:moveTo>
                  <a:cubicBezTo>
                    <a:pt x="883" y="0"/>
                    <a:pt x="1" y="883"/>
                    <a:pt x="1" y="1974"/>
                  </a:cubicBezTo>
                  <a:cubicBezTo>
                    <a:pt x="1" y="3159"/>
                    <a:pt x="973" y="3946"/>
                    <a:pt x="1989" y="3946"/>
                  </a:cubicBezTo>
                  <a:cubicBezTo>
                    <a:pt x="2473" y="3946"/>
                    <a:pt x="2966" y="3768"/>
                    <a:pt x="3370" y="3370"/>
                  </a:cubicBezTo>
                  <a:cubicBezTo>
                    <a:pt x="4605" y="2118"/>
                    <a:pt x="3739" y="0"/>
                    <a:pt x="197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6047850" y="3218650"/>
              <a:ext cx="194150" cy="104725"/>
            </a:xfrm>
            <a:custGeom>
              <a:avLst/>
              <a:gdLst/>
              <a:ahLst/>
              <a:cxnLst/>
              <a:rect l="l" t="t" r="r" b="b"/>
              <a:pathLst>
                <a:path w="7766" h="4189" extrusionOk="0">
                  <a:moveTo>
                    <a:pt x="3883" y="611"/>
                  </a:moveTo>
                  <a:cubicBezTo>
                    <a:pt x="5584" y="611"/>
                    <a:pt x="6995" y="1894"/>
                    <a:pt x="7156" y="3595"/>
                  </a:cubicBezTo>
                  <a:lnTo>
                    <a:pt x="610" y="3595"/>
                  </a:lnTo>
                  <a:cubicBezTo>
                    <a:pt x="771" y="1894"/>
                    <a:pt x="2182" y="611"/>
                    <a:pt x="3883" y="611"/>
                  </a:cubicBezTo>
                  <a:close/>
                  <a:moveTo>
                    <a:pt x="3883" y="1"/>
                  </a:moveTo>
                  <a:cubicBezTo>
                    <a:pt x="1733" y="1"/>
                    <a:pt x="0" y="1750"/>
                    <a:pt x="0" y="3883"/>
                  </a:cubicBezTo>
                  <a:cubicBezTo>
                    <a:pt x="0" y="4060"/>
                    <a:pt x="129" y="4188"/>
                    <a:pt x="305" y="4188"/>
                  </a:cubicBezTo>
                  <a:lnTo>
                    <a:pt x="7461" y="4188"/>
                  </a:lnTo>
                  <a:cubicBezTo>
                    <a:pt x="7621" y="4188"/>
                    <a:pt x="7766" y="4060"/>
                    <a:pt x="7766" y="3883"/>
                  </a:cubicBezTo>
                  <a:cubicBezTo>
                    <a:pt x="7766" y="1750"/>
                    <a:pt x="6017" y="17"/>
                    <a:pt x="38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5"/>
            <p:cNvSpPr/>
            <p:nvPr/>
          </p:nvSpPr>
          <p:spPr>
            <a:xfrm>
              <a:off x="5900175" y="3105650"/>
              <a:ext cx="130850" cy="147925"/>
            </a:xfrm>
            <a:custGeom>
              <a:avLst/>
              <a:gdLst/>
              <a:ahLst/>
              <a:cxnLst/>
              <a:rect l="l" t="t" r="r" b="b"/>
              <a:pathLst>
                <a:path w="5234" h="5917" extrusionOk="0">
                  <a:moveTo>
                    <a:pt x="2659" y="1"/>
                  </a:moveTo>
                  <a:cubicBezTo>
                    <a:pt x="2510" y="1"/>
                    <a:pt x="2362" y="101"/>
                    <a:pt x="2362" y="302"/>
                  </a:cubicBezTo>
                  <a:lnTo>
                    <a:pt x="2362" y="3254"/>
                  </a:lnTo>
                  <a:lnTo>
                    <a:pt x="212" y="5403"/>
                  </a:lnTo>
                  <a:cubicBezTo>
                    <a:pt x="1" y="5615"/>
                    <a:pt x="203" y="5903"/>
                    <a:pt x="432" y="5903"/>
                  </a:cubicBezTo>
                  <a:cubicBezTo>
                    <a:pt x="499" y="5903"/>
                    <a:pt x="568" y="5878"/>
                    <a:pt x="629" y="5820"/>
                  </a:cubicBezTo>
                  <a:lnTo>
                    <a:pt x="2667" y="3799"/>
                  </a:lnTo>
                  <a:lnTo>
                    <a:pt x="4688" y="5820"/>
                  </a:lnTo>
                  <a:cubicBezTo>
                    <a:pt x="4736" y="5885"/>
                    <a:pt x="4817" y="5917"/>
                    <a:pt x="4897" y="5917"/>
                  </a:cubicBezTo>
                  <a:cubicBezTo>
                    <a:pt x="4977" y="5917"/>
                    <a:pt x="5057" y="5885"/>
                    <a:pt x="5105" y="5820"/>
                  </a:cubicBezTo>
                  <a:cubicBezTo>
                    <a:pt x="5234" y="5708"/>
                    <a:pt x="5234" y="5516"/>
                    <a:pt x="5105" y="5403"/>
                  </a:cubicBezTo>
                  <a:lnTo>
                    <a:pt x="2955" y="3254"/>
                  </a:lnTo>
                  <a:lnTo>
                    <a:pt x="2955" y="302"/>
                  </a:lnTo>
                  <a:cubicBezTo>
                    <a:pt x="2955" y="101"/>
                    <a:pt x="2807" y="1"/>
                    <a:pt x="265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5"/>
            <p:cNvSpPr/>
            <p:nvPr/>
          </p:nvSpPr>
          <p:spPr>
            <a:xfrm>
              <a:off x="6104800" y="1961050"/>
              <a:ext cx="115550" cy="98925"/>
            </a:xfrm>
            <a:custGeom>
              <a:avLst/>
              <a:gdLst/>
              <a:ahLst/>
              <a:cxnLst/>
              <a:rect l="l" t="t" r="r" b="b"/>
              <a:pathLst>
                <a:path w="4622" h="3957" extrusionOk="0">
                  <a:moveTo>
                    <a:pt x="1974" y="603"/>
                  </a:moveTo>
                  <a:cubicBezTo>
                    <a:pt x="3193" y="603"/>
                    <a:pt x="3803" y="2095"/>
                    <a:pt x="2953" y="2961"/>
                  </a:cubicBezTo>
                  <a:cubicBezTo>
                    <a:pt x="2674" y="3235"/>
                    <a:pt x="2331" y="3357"/>
                    <a:pt x="1994" y="3357"/>
                  </a:cubicBezTo>
                  <a:cubicBezTo>
                    <a:pt x="1282" y="3357"/>
                    <a:pt x="594" y="2810"/>
                    <a:pt x="594" y="1983"/>
                  </a:cubicBezTo>
                  <a:cubicBezTo>
                    <a:pt x="594" y="1229"/>
                    <a:pt x="1220" y="603"/>
                    <a:pt x="1974" y="603"/>
                  </a:cubicBezTo>
                  <a:close/>
                  <a:moveTo>
                    <a:pt x="1982" y="0"/>
                  </a:moveTo>
                  <a:cubicBezTo>
                    <a:pt x="968" y="0"/>
                    <a:pt x="1" y="790"/>
                    <a:pt x="1" y="1983"/>
                  </a:cubicBezTo>
                  <a:cubicBezTo>
                    <a:pt x="1" y="3074"/>
                    <a:pt x="883" y="3956"/>
                    <a:pt x="1974" y="3956"/>
                  </a:cubicBezTo>
                  <a:cubicBezTo>
                    <a:pt x="3739" y="3956"/>
                    <a:pt x="4621" y="1838"/>
                    <a:pt x="3370" y="587"/>
                  </a:cubicBezTo>
                  <a:cubicBezTo>
                    <a:pt x="2964" y="181"/>
                    <a:pt x="2468" y="0"/>
                    <a:pt x="198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6057075" y="2068350"/>
              <a:ext cx="194150" cy="104325"/>
            </a:xfrm>
            <a:custGeom>
              <a:avLst/>
              <a:gdLst/>
              <a:ahLst/>
              <a:cxnLst/>
              <a:rect l="l" t="t" r="r" b="b"/>
              <a:pathLst>
                <a:path w="7766" h="4173" extrusionOk="0">
                  <a:moveTo>
                    <a:pt x="3883" y="595"/>
                  </a:moveTo>
                  <a:cubicBezTo>
                    <a:pt x="5584" y="595"/>
                    <a:pt x="6995" y="1878"/>
                    <a:pt x="7156" y="3563"/>
                  </a:cubicBezTo>
                  <a:lnTo>
                    <a:pt x="610" y="3563"/>
                  </a:lnTo>
                  <a:cubicBezTo>
                    <a:pt x="771" y="1878"/>
                    <a:pt x="2182" y="595"/>
                    <a:pt x="3883" y="595"/>
                  </a:cubicBezTo>
                  <a:close/>
                  <a:moveTo>
                    <a:pt x="3883" y="1"/>
                  </a:moveTo>
                  <a:cubicBezTo>
                    <a:pt x="1749" y="1"/>
                    <a:pt x="0" y="1734"/>
                    <a:pt x="0" y="3883"/>
                  </a:cubicBezTo>
                  <a:cubicBezTo>
                    <a:pt x="0" y="4044"/>
                    <a:pt x="145" y="4172"/>
                    <a:pt x="305" y="4172"/>
                  </a:cubicBezTo>
                  <a:lnTo>
                    <a:pt x="7477" y="4172"/>
                  </a:lnTo>
                  <a:cubicBezTo>
                    <a:pt x="7637" y="4172"/>
                    <a:pt x="7766" y="4044"/>
                    <a:pt x="7766" y="3883"/>
                  </a:cubicBezTo>
                  <a:cubicBezTo>
                    <a:pt x="7766" y="1734"/>
                    <a:pt x="6033" y="1"/>
                    <a:pt x="38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5"/>
            <p:cNvSpPr/>
            <p:nvPr/>
          </p:nvSpPr>
          <p:spPr>
            <a:xfrm>
              <a:off x="5925525" y="2216125"/>
              <a:ext cx="115525" cy="98925"/>
            </a:xfrm>
            <a:custGeom>
              <a:avLst/>
              <a:gdLst/>
              <a:ahLst/>
              <a:cxnLst/>
              <a:rect l="l" t="t" r="r" b="b"/>
              <a:pathLst>
                <a:path w="4621" h="3957" extrusionOk="0">
                  <a:moveTo>
                    <a:pt x="1990" y="603"/>
                  </a:moveTo>
                  <a:cubicBezTo>
                    <a:pt x="3209" y="603"/>
                    <a:pt x="3819" y="2079"/>
                    <a:pt x="2952" y="2946"/>
                  </a:cubicBezTo>
                  <a:cubicBezTo>
                    <a:pt x="2671" y="3227"/>
                    <a:pt x="2326" y="3353"/>
                    <a:pt x="1988" y="3353"/>
                  </a:cubicBezTo>
                  <a:cubicBezTo>
                    <a:pt x="1284" y="3353"/>
                    <a:pt x="610" y="2807"/>
                    <a:pt x="610" y="1983"/>
                  </a:cubicBezTo>
                  <a:cubicBezTo>
                    <a:pt x="610" y="1213"/>
                    <a:pt x="1220" y="603"/>
                    <a:pt x="1990" y="603"/>
                  </a:cubicBezTo>
                  <a:close/>
                  <a:moveTo>
                    <a:pt x="1994" y="1"/>
                  </a:moveTo>
                  <a:cubicBezTo>
                    <a:pt x="975" y="1"/>
                    <a:pt x="0" y="790"/>
                    <a:pt x="0" y="1983"/>
                  </a:cubicBezTo>
                  <a:cubicBezTo>
                    <a:pt x="0" y="3074"/>
                    <a:pt x="883" y="3957"/>
                    <a:pt x="1990" y="3957"/>
                  </a:cubicBezTo>
                  <a:cubicBezTo>
                    <a:pt x="3738" y="3957"/>
                    <a:pt x="4621" y="1823"/>
                    <a:pt x="3385" y="587"/>
                  </a:cubicBezTo>
                  <a:cubicBezTo>
                    <a:pt x="2980" y="182"/>
                    <a:pt x="2482" y="1"/>
                    <a:pt x="199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5"/>
            <p:cNvSpPr/>
            <p:nvPr/>
          </p:nvSpPr>
          <p:spPr>
            <a:xfrm>
              <a:off x="5877800" y="2323050"/>
              <a:ext cx="194550" cy="104700"/>
            </a:xfrm>
            <a:custGeom>
              <a:avLst/>
              <a:gdLst/>
              <a:ahLst/>
              <a:cxnLst/>
              <a:rect l="l" t="t" r="r" b="b"/>
              <a:pathLst>
                <a:path w="7782" h="4188" extrusionOk="0">
                  <a:moveTo>
                    <a:pt x="3899" y="610"/>
                  </a:moveTo>
                  <a:cubicBezTo>
                    <a:pt x="5583" y="610"/>
                    <a:pt x="6995" y="1893"/>
                    <a:pt x="7155" y="3594"/>
                  </a:cubicBezTo>
                  <a:lnTo>
                    <a:pt x="626" y="3594"/>
                  </a:lnTo>
                  <a:cubicBezTo>
                    <a:pt x="786" y="1893"/>
                    <a:pt x="2198" y="610"/>
                    <a:pt x="3899" y="610"/>
                  </a:cubicBezTo>
                  <a:close/>
                  <a:moveTo>
                    <a:pt x="3899" y="0"/>
                  </a:moveTo>
                  <a:cubicBezTo>
                    <a:pt x="1749" y="0"/>
                    <a:pt x="0" y="1749"/>
                    <a:pt x="0" y="3883"/>
                  </a:cubicBezTo>
                  <a:cubicBezTo>
                    <a:pt x="0" y="4059"/>
                    <a:pt x="144" y="4188"/>
                    <a:pt x="305" y="4188"/>
                  </a:cubicBezTo>
                  <a:lnTo>
                    <a:pt x="7476" y="4188"/>
                  </a:lnTo>
                  <a:cubicBezTo>
                    <a:pt x="7637" y="4188"/>
                    <a:pt x="7781" y="4059"/>
                    <a:pt x="7781" y="3883"/>
                  </a:cubicBezTo>
                  <a:cubicBezTo>
                    <a:pt x="7781" y="1749"/>
                    <a:pt x="6032" y="0"/>
                    <a:pt x="389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5"/>
            <p:cNvSpPr/>
            <p:nvPr/>
          </p:nvSpPr>
          <p:spPr>
            <a:xfrm>
              <a:off x="6284100" y="2216125"/>
              <a:ext cx="115525" cy="98925"/>
            </a:xfrm>
            <a:custGeom>
              <a:avLst/>
              <a:gdLst/>
              <a:ahLst/>
              <a:cxnLst/>
              <a:rect l="l" t="t" r="r" b="b"/>
              <a:pathLst>
                <a:path w="4621" h="3957" extrusionOk="0">
                  <a:moveTo>
                    <a:pt x="1973" y="603"/>
                  </a:moveTo>
                  <a:cubicBezTo>
                    <a:pt x="3193" y="603"/>
                    <a:pt x="3818" y="2079"/>
                    <a:pt x="2952" y="2946"/>
                  </a:cubicBezTo>
                  <a:cubicBezTo>
                    <a:pt x="2671" y="3227"/>
                    <a:pt x="2324" y="3353"/>
                    <a:pt x="1984" y="3353"/>
                  </a:cubicBezTo>
                  <a:cubicBezTo>
                    <a:pt x="1275" y="3353"/>
                    <a:pt x="594" y="2807"/>
                    <a:pt x="594" y="1983"/>
                  </a:cubicBezTo>
                  <a:cubicBezTo>
                    <a:pt x="594" y="1213"/>
                    <a:pt x="1219" y="603"/>
                    <a:pt x="1973" y="603"/>
                  </a:cubicBezTo>
                  <a:close/>
                  <a:moveTo>
                    <a:pt x="1989" y="1"/>
                  </a:moveTo>
                  <a:cubicBezTo>
                    <a:pt x="975" y="1"/>
                    <a:pt x="0" y="790"/>
                    <a:pt x="0" y="1983"/>
                  </a:cubicBezTo>
                  <a:cubicBezTo>
                    <a:pt x="0" y="3074"/>
                    <a:pt x="882" y="3957"/>
                    <a:pt x="1973" y="3957"/>
                  </a:cubicBezTo>
                  <a:cubicBezTo>
                    <a:pt x="3738" y="3957"/>
                    <a:pt x="4621" y="1823"/>
                    <a:pt x="3369" y="587"/>
                  </a:cubicBezTo>
                  <a:cubicBezTo>
                    <a:pt x="2969" y="182"/>
                    <a:pt x="2474" y="1"/>
                    <a:pt x="198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5"/>
            <p:cNvSpPr/>
            <p:nvPr/>
          </p:nvSpPr>
          <p:spPr>
            <a:xfrm>
              <a:off x="6236350" y="2323050"/>
              <a:ext cx="194150" cy="104700"/>
            </a:xfrm>
            <a:custGeom>
              <a:avLst/>
              <a:gdLst/>
              <a:ahLst/>
              <a:cxnLst/>
              <a:rect l="l" t="t" r="r" b="b"/>
              <a:pathLst>
                <a:path w="7766" h="4188" extrusionOk="0">
                  <a:moveTo>
                    <a:pt x="3883" y="610"/>
                  </a:moveTo>
                  <a:cubicBezTo>
                    <a:pt x="5584" y="610"/>
                    <a:pt x="6996" y="1893"/>
                    <a:pt x="7156" y="3594"/>
                  </a:cubicBezTo>
                  <a:lnTo>
                    <a:pt x="611" y="3594"/>
                  </a:lnTo>
                  <a:cubicBezTo>
                    <a:pt x="771" y="1893"/>
                    <a:pt x="2183" y="610"/>
                    <a:pt x="3883" y="610"/>
                  </a:cubicBezTo>
                  <a:close/>
                  <a:moveTo>
                    <a:pt x="3883" y="0"/>
                  </a:moveTo>
                  <a:cubicBezTo>
                    <a:pt x="1734" y="0"/>
                    <a:pt x="1" y="1749"/>
                    <a:pt x="1" y="3883"/>
                  </a:cubicBezTo>
                  <a:cubicBezTo>
                    <a:pt x="1" y="4059"/>
                    <a:pt x="129" y="4188"/>
                    <a:pt x="306" y="4188"/>
                  </a:cubicBezTo>
                  <a:lnTo>
                    <a:pt x="7461" y="4188"/>
                  </a:lnTo>
                  <a:cubicBezTo>
                    <a:pt x="7638" y="4188"/>
                    <a:pt x="7766" y="4059"/>
                    <a:pt x="7766" y="3883"/>
                  </a:cubicBezTo>
                  <a:cubicBezTo>
                    <a:pt x="7766" y="1749"/>
                    <a:pt x="6033" y="0"/>
                    <a:pt x="38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5"/>
            <p:cNvSpPr/>
            <p:nvPr/>
          </p:nvSpPr>
          <p:spPr>
            <a:xfrm>
              <a:off x="6091175" y="2209650"/>
              <a:ext cx="129975" cy="148325"/>
            </a:xfrm>
            <a:custGeom>
              <a:avLst/>
              <a:gdLst/>
              <a:ahLst/>
              <a:cxnLst/>
              <a:rect l="l" t="t" r="r" b="b"/>
              <a:pathLst>
                <a:path w="5199" h="5933" extrusionOk="0">
                  <a:moveTo>
                    <a:pt x="2567" y="0"/>
                  </a:moveTo>
                  <a:cubicBezTo>
                    <a:pt x="2415" y="0"/>
                    <a:pt x="2262" y="100"/>
                    <a:pt x="2262" y="301"/>
                  </a:cubicBezTo>
                  <a:lnTo>
                    <a:pt x="2262" y="3253"/>
                  </a:lnTo>
                  <a:lnTo>
                    <a:pt x="112" y="5403"/>
                  </a:lnTo>
                  <a:cubicBezTo>
                    <a:pt x="0" y="5531"/>
                    <a:pt x="0" y="5724"/>
                    <a:pt x="112" y="5836"/>
                  </a:cubicBezTo>
                  <a:cubicBezTo>
                    <a:pt x="169" y="5892"/>
                    <a:pt x="245" y="5920"/>
                    <a:pt x="321" y="5920"/>
                  </a:cubicBezTo>
                  <a:cubicBezTo>
                    <a:pt x="397" y="5920"/>
                    <a:pt x="473" y="5892"/>
                    <a:pt x="530" y="5836"/>
                  </a:cubicBezTo>
                  <a:lnTo>
                    <a:pt x="2567" y="3814"/>
                  </a:lnTo>
                  <a:lnTo>
                    <a:pt x="4589" y="5836"/>
                  </a:lnTo>
                  <a:cubicBezTo>
                    <a:pt x="4653" y="5884"/>
                    <a:pt x="4717" y="5916"/>
                    <a:pt x="4797" y="5932"/>
                  </a:cubicBezTo>
                  <a:cubicBezTo>
                    <a:pt x="5070" y="5916"/>
                    <a:pt x="5198" y="5595"/>
                    <a:pt x="5022" y="5403"/>
                  </a:cubicBezTo>
                  <a:lnTo>
                    <a:pt x="2872" y="3253"/>
                  </a:lnTo>
                  <a:lnTo>
                    <a:pt x="2872" y="301"/>
                  </a:lnTo>
                  <a:cubicBezTo>
                    <a:pt x="2872" y="100"/>
                    <a:pt x="2720" y="0"/>
                    <a:pt x="256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5"/>
            <p:cNvSpPr/>
            <p:nvPr/>
          </p:nvSpPr>
          <p:spPr>
            <a:xfrm>
              <a:off x="3308425" y="2919575"/>
              <a:ext cx="291225" cy="252975"/>
            </a:xfrm>
            <a:custGeom>
              <a:avLst/>
              <a:gdLst/>
              <a:ahLst/>
              <a:cxnLst/>
              <a:rect l="l" t="t" r="r" b="b"/>
              <a:pathLst>
                <a:path w="11649" h="10119" extrusionOk="0">
                  <a:moveTo>
                    <a:pt x="3161" y="1022"/>
                  </a:moveTo>
                  <a:lnTo>
                    <a:pt x="3161" y="1953"/>
                  </a:lnTo>
                  <a:cubicBezTo>
                    <a:pt x="3161" y="2113"/>
                    <a:pt x="3306" y="2242"/>
                    <a:pt x="3466" y="2242"/>
                  </a:cubicBezTo>
                  <a:cubicBezTo>
                    <a:pt x="7525" y="2258"/>
                    <a:pt x="10862" y="5450"/>
                    <a:pt x="11039" y="9525"/>
                  </a:cubicBezTo>
                  <a:lnTo>
                    <a:pt x="8857" y="9525"/>
                  </a:lnTo>
                  <a:cubicBezTo>
                    <a:pt x="8696" y="6654"/>
                    <a:pt x="6338" y="4424"/>
                    <a:pt x="3466" y="4424"/>
                  </a:cubicBezTo>
                  <a:cubicBezTo>
                    <a:pt x="3306" y="4424"/>
                    <a:pt x="3177" y="4552"/>
                    <a:pt x="3177" y="4712"/>
                  </a:cubicBezTo>
                  <a:lnTo>
                    <a:pt x="3177" y="5803"/>
                  </a:lnTo>
                  <a:lnTo>
                    <a:pt x="723" y="3413"/>
                  </a:lnTo>
                  <a:lnTo>
                    <a:pt x="3161" y="1022"/>
                  </a:lnTo>
                  <a:close/>
                  <a:moveTo>
                    <a:pt x="3464" y="1"/>
                  </a:moveTo>
                  <a:cubicBezTo>
                    <a:pt x="3390" y="1"/>
                    <a:pt x="3318" y="26"/>
                    <a:pt x="3257" y="76"/>
                  </a:cubicBezTo>
                  <a:lnTo>
                    <a:pt x="97" y="3188"/>
                  </a:lnTo>
                  <a:cubicBezTo>
                    <a:pt x="33" y="3252"/>
                    <a:pt x="1" y="3333"/>
                    <a:pt x="1" y="3413"/>
                  </a:cubicBezTo>
                  <a:cubicBezTo>
                    <a:pt x="1" y="3493"/>
                    <a:pt x="33" y="3573"/>
                    <a:pt x="97" y="3621"/>
                  </a:cubicBezTo>
                  <a:lnTo>
                    <a:pt x="3257" y="6734"/>
                  </a:lnTo>
                  <a:cubicBezTo>
                    <a:pt x="3323" y="6788"/>
                    <a:pt x="3403" y="6821"/>
                    <a:pt x="3483" y="6821"/>
                  </a:cubicBezTo>
                  <a:cubicBezTo>
                    <a:pt x="3521" y="6821"/>
                    <a:pt x="3558" y="6813"/>
                    <a:pt x="3594" y="6798"/>
                  </a:cubicBezTo>
                  <a:cubicBezTo>
                    <a:pt x="3691" y="6750"/>
                    <a:pt x="3771" y="6638"/>
                    <a:pt x="3771" y="6525"/>
                  </a:cubicBezTo>
                  <a:lnTo>
                    <a:pt x="3771" y="5033"/>
                  </a:lnTo>
                  <a:cubicBezTo>
                    <a:pt x="6290" y="5194"/>
                    <a:pt x="8263" y="7295"/>
                    <a:pt x="8263" y="9814"/>
                  </a:cubicBezTo>
                  <a:cubicBezTo>
                    <a:pt x="8263" y="9991"/>
                    <a:pt x="8407" y="10119"/>
                    <a:pt x="8568" y="10119"/>
                  </a:cubicBezTo>
                  <a:lnTo>
                    <a:pt x="11359" y="10119"/>
                  </a:lnTo>
                  <a:cubicBezTo>
                    <a:pt x="11520" y="10119"/>
                    <a:pt x="11648" y="9991"/>
                    <a:pt x="11648" y="9814"/>
                  </a:cubicBezTo>
                  <a:cubicBezTo>
                    <a:pt x="11648" y="5418"/>
                    <a:pt x="8167" y="1809"/>
                    <a:pt x="3771" y="1648"/>
                  </a:cubicBezTo>
                  <a:lnTo>
                    <a:pt x="3771" y="301"/>
                  </a:lnTo>
                  <a:cubicBezTo>
                    <a:pt x="3771" y="172"/>
                    <a:pt x="3691" y="60"/>
                    <a:pt x="3594" y="28"/>
                  </a:cubicBezTo>
                  <a:cubicBezTo>
                    <a:pt x="3552" y="10"/>
                    <a:pt x="3508" y="1"/>
                    <a:pt x="346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15"/>
            <p:cNvSpPr/>
            <p:nvPr/>
          </p:nvSpPr>
          <p:spPr>
            <a:xfrm>
              <a:off x="398550" y="3103300"/>
              <a:ext cx="291200" cy="252950"/>
            </a:xfrm>
            <a:custGeom>
              <a:avLst/>
              <a:gdLst/>
              <a:ahLst/>
              <a:cxnLst/>
              <a:rect l="l" t="t" r="r" b="b"/>
              <a:pathLst>
                <a:path w="11648" h="10118" extrusionOk="0">
                  <a:moveTo>
                    <a:pt x="3161" y="1005"/>
                  </a:moveTo>
                  <a:lnTo>
                    <a:pt x="3161" y="1936"/>
                  </a:lnTo>
                  <a:cubicBezTo>
                    <a:pt x="3161" y="2112"/>
                    <a:pt x="3305" y="2241"/>
                    <a:pt x="3466" y="2241"/>
                  </a:cubicBezTo>
                  <a:cubicBezTo>
                    <a:pt x="7525" y="2241"/>
                    <a:pt x="10862" y="5449"/>
                    <a:pt x="11038" y="9508"/>
                  </a:cubicBezTo>
                  <a:lnTo>
                    <a:pt x="8856" y="9508"/>
                  </a:lnTo>
                  <a:cubicBezTo>
                    <a:pt x="8696" y="6652"/>
                    <a:pt x="6322" y="4422"/>
                    <a:pt x="3466" y="4406"/>
                  </a:cubicBezTo>
                  <a:cubicBezTo>
                    <a:pt x="3305" y="4406"/>
                    <a:pt x="3161" y="4551"/>
                    <a:pt x="3161" y="4711"/>
                  </a:cubicBezTo>
                  <a:lnTo>
                    <a:pt x="3161" y="5802"/>
                  </a:lnTo>
                  <a:lnTo>
                    <a:pt x="722" y="3412"/>
                  </a:lnTo>
                  <a:lnTo>
                    <a:pt x="3161" y="1005"/>
                  </a:lnTo>
                  <a:close/>
                  <a:moveTo>
                    <a:pt x="3454" y="0"/>
                  </a:moveTo>
                  <a:cubicBezTo>
                    <a:pt x="3380" y="0"/>
                    <a:pt x="3309" y="29"/>
                    <a:pt x="3257" y="91"/>
                  </a:cubicBezTo>
                  <a:lnTo>
                    <a:pt x="81" y="3187"/>
                  </a:lnTo>
                  <a:cubicBezTo>
                    <a:pt x="32" y="3251"/>
                    <a:pt x="0" y="3315"/>
                    <a:pt x="0" y="3412"/>
                  </a:cubicBezTo>
                  <a:cubicBezTo>
                    <a:pt x="0" y="3492"/>
                    <a:pt x="32" y="3556"/>
                    <a:pt x="81" y="3620"/>
                  </a:cubicBezTo>
                  <a:lnTo>
                    <a:pt x="3257" y="6733"/>
                  </a:lnTo>
                  <a:cubicBezTo>
                    <a:pt x="3312" y="6787"/>
                    <a:pt x="3388" y="6819"/>
                    <a:pt x="3467" y="6819"/>
                  </a:cubicBezTo>
                  <a:cubicBezTo>
                    <a:pt x="3504" y="6819"/>
                    <a:pt x="3542" y="6812"/>
                    <a:pt x="3578" y="6797"/>
                  </a:cubicBezTo>
                  <a:cubicBezTo>
                    <a:pt x="3690" y="6749"/>
                    <a:pt x="3771" y="6636"/>
                    <a:pt x="3771" y="6508"/>
                  </a:cubicBezTo>
                  <a:lnTo>
                    <a:pt x="3771" y="5032"/>
                  </a:lnTo>
                  <a:cubicBezTo>
                    <a:pt x="6289" y="5192"/>
                    <a:pt x="8263" y="7278"/>
                    <a:pt x="8263" y="9813"/>
                  </a:cubicBezTo>
                  <a:cubicBezTo>
                    <a:pt x="8263" y="9973"/>
                    <a:pt x="8407" y="10118"/>
                    <a:pt x="8568" y="10118"/>
                  </a:cubicBezTo>
                  <a:lnTo>
                    <a:pt x="11343" y="10118"/>
                  </a:lnTo>
                  <a:cubicBezTo>
                    <a:pt x="11504" y="10118"/>
                    <a:pt x="11648" y="9973"/>
                    <a:pt x="11648" y="9813"/>
                  </a:cubicBezTo>
                  <a:cubicBezTo>
                    <a:pt x="11632" y="5417"/>
                    <a:pt x="8167" y="1807"/>
                    <a:pt x="3771" y="1647"/>
                  </a:cubicBezTo>
                  <a:lnTo>
                    <a:pt x="3771" y="299"/>
                  </a:lnTo>
                  <a:cubicBezTo>
                    <a:pt x="3771" y="171"/>
                    <a:pt x="3690" y="75"/>
                    <a:pt x="3578" y="27"/>
                  </a:cubicBezTo>
                  <a:cubicBezTo>
                    <a:pt x="3538" y="9"/>
                    <a:pt x="3495" y="0"/>
                    <a:pt x="345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15"/>
            <p:cNvSpPr/>
            <p:nvPr/>
          </p:nvSpPr>
          <p:spPr>
            <a:xfrm>
              <a:off x="4477200" y="1957675"/>
              <a:ext cx="291200" cy="195350"/>
            </a:xfrm>
            <a:custGeom>
              <a:avLst/>
              <a:gdLst/>
              <a:ahLst/>
              <a:cxnLst/>
              <a:rect l="l" t="t" r="r" b="b"/>
              <a:pathLst>
                <a:path w="11648" h="7814" extrusionOk="0">
                  <a:moveTo>
                    <a:pt x="995" y="0"/>
                  </a:moveTo>
                  <a:lnTo>
                    <a:pt x="97" y="898"/>
                  </a:lnTo>
                  <a:cubicBezTo>
                    <a:pt x="32" y="947"/>
                    <a:pt x="0" y="1027"/>
                    <a:pt x="0" y="1107"/>
                  </a:cubicBezTo>
                  <a:cubicBezTo>
                    <a:pt x="0" y="1187"/>
                    <a:pt x="32" y="1267"/>
                    <a:pt x="97" y="1316"/>
                  </a:cubicBezTo>
                  <a:lnTo>
                    <a:pt x="3273" y="4428"/>
                  </a:lnTo>
                  <a:cubicBezTo>
                    <a:pt x="3335" y="4484"/>
                    <a:pt x="3407" y="4509"/>
                    <a:pt x="3478" y="4509"/>
                  </a:cubicBezTo>
                  <a:cubicBezTo>
                    <a:pt x="3629" y="4509"/>
                    <a:pt x="3771" y="4394"/>
                    <a:pt x="3771" y="4219"/>
                  </a:cubicBezTo>
                  <a:lnTo>
                    <a:pt x="3771" y="2727"/>
                  </a:lnTo>
                  <a:cubicBezTo>
                    <a:pt x="6305" y="2888"/>
                    <a:pt x="8263" y="4989"/>
                    <a:pt x="8279" y="7508"/>
                  </a:cubicBezTo>
                  <a:cubicBezTo>
                    <a:pt x="8279" y="7685"/>
                    <a:pt x="8407" y="7813"/>
                    <a:pt x="8568" y="7813"/>
                  </a:cubicBezTo>
                  <a:lnTo>
                    <a:pt x="11343" y="7813"/>
                  </a:lnTo>
                  <a:cubicBezTo>
                    <a:pt x="11519" y="7813"/>
                    <a:pt x="11648" y="7685"/>
                    <a:pt x="11648" y="7508"/>
                  </a:cubicBezTo>
                  <a:cubicBezTo>
                    <a:pt x="11648" y="4251"/>
                    <a:pt x="9691" y="1283"/>
                    <a:pt x="6690" y="0"/>
                  </a:cubicBezTo>
                  <a:lnTo>
                    <a:pt x="4396" y="0"/>
                  </a:lnTo>
                  <a:cubicBezTo>
                    <a:pt x="8070" y="449"/>
                    <a:pt x="10894" y="3513"/>
                    <a:pt x="11038" y="7219"/>
                  </a:cubicBezTo>
                  <a:lnTo>
                    <a:pt x="8872" y="7219"/>
                  </a:lnTo>
                  <a:cubicBezTo>
                    <a:pt x="8696" y="4364"/>
                    <a:pt x="6337" y="2134"/>
                    <a:pt x="3482" y="2118"/>
                  </a:cubicBezTo>
                  <a:cubicBezTo>
                    <a:pt x="3305" y="2118"/>
                    <a:pt x="3177" y="2262"/>
                    <a:pt x="3177" y="2423"/>
                  </a:cubicBezTo>
                  <a:lnTo>
                    <a:pt x="3177" y="3497"/>
                  </a:lnTo>
                  <a:lnTo>
                    <a:pt x="738" y="1107"/>
                  </a:lnTo>
                  <a:lnTo>
                    <a:pt x="1861"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5"/>
            <p:cNvSpPr/>
            <p:nvPr/>
          </p:nvSpPr>
          <p:spPr>
            <a:xfrm>
              <a:off x="2661475" y="2774375"/>
              <a:ext cx="144025" cy="141400"/>
            </a:xfrm>
            <a:custGeom>
              <a:avLst/>
              <a:gdLst/>
              <a:ahLst/>
              <a:cxnLst/>
              <a:rect l="l" t="t" r="r" b="b"/>
              <a:pathLst>
                <a:path w="5761" h="5656" extrusionOk="0">
                  <a:moveTo>
                    <a:pt x="2824" y="1568"/>
                  </a:moveTo>
                  <a:cubicBezTo>
                    <a:pt x="3097" y="2114"/>
                    <a:pt x="3546" y="2547"/>
                    <a:pt x="4092" y="2836"/>
                  </a:cubicBezTo>
                  <a:cubicBezTo>
                    <a:pt x="3546" y="3108"/>
                    <a:pt x="3097" y="3542"/>
                    <a:pt x="2824" y="4087"/>
                  </a:cubicBezTo>
                  <a:cubicBezTo>
                    <a:pt x="2551" y="3542"/>
                    <a:pt x="2102" y="3108"/>
                    <a:pt x="1557" y="2836"/>
                  </a:cubicBezTo>
                  <a:cubicBezTo>
                    <a:pt x="2102" y="2547"/>
                    <a:pt x="2551" y="2114"/>
                    <a:pt x="2824" y="1568"/>
                  </a:cubicBezTo>
                  <a:close/>
                  <a:moveTo>
                    <a:pt x="2824" y="0"/>
                  </a:moveTo>
                  <a:cubicBezTo>
                    <a:pt x="2672" y="0"/>
                    <a:pt x="2519" y="100"/>
                    <a:pt x="2519" y="301"/>
                  </a:cubicBezTo>
                  <a:cubicBezTo>
                    <a:pt x="2519" y="1520"/>
                    <a:pt x="1525" y="2531"/>
                    <a:pt x="289" y="2531"/>
                  </a:cubicBezTo>
                  <a:cubicBezTo>
                    <a:pt x="129" y="2531"/>
                    <a:pt x="1" y="2659"/>
                    <a:pt x="1" y="2836"/>
                  </a:cubicBezTo>
                  <a:cubicBezTo>
                    <a:pt x="1" y="2996"/>
                    <a:pt x="129" y="3124"/>
                    <a:pt x="289" y="3124"/>
                  </a:cubicBezTo>
                  <a:cubicBezTo>
                    <a:pt x="1525" y="3124"/>
                    <a:pt x="2519" y="4135"/>
                    <a:pt x="2519" y="5354"/>
                  </a:cubicBezTo>
                  <a:cubicBezTo>
                    <a:pt x="2519" y="5555"/>
                    <a:pt x="2672" y="5655"/>
                    <a:pt x="2824" y="5655"/>
                  </a:cubicBezTo>
                  <a:cubicBezTo>
                    <a:pt x="2977" y="5655"/>
                    <a:pt x="3129" y="5555"/>
                    <a:pt x="3129" y="5354"/>
                  </a:cubicBezTo>
                  <a:cubicBezTo>
                    <a:pt x="3129" y="4135"/>
                    <a:pt x="4124" y="3124"/>
                    <a:pt x="5359" y="3124"/>
                  </a:cubicBezTo>
                  <a:cubicBezTo>
                    <a:pt x="5760" y="3124"/>
                    <a:pt x="5760" y="2531"/>
                    <a:pt x="5359" y="2531"/>
                  </a:cubicBezTo>
                  <a:cubicBezTo>
                    <a:pt x="4124" y="2531"/>
                    <a:pt x="3129" y="1520"/>
                    <a:pt x="3129" y="301"/>
                  </a:cubicBezTo>
                  <a:cubicBezTo>
                    <a:pt x="3129" y="100"/>
                    <a:pt x="2977" y="0"/>
                    <a:pt x="282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5"/>
            <p:cNvSpPr/>
            <p:nvPr/>
          </p:nvSpPr>
          <p:spPr>
            <a:xfrm>
              <a:off x="2239925" y="2094925"/>
              <a:ext cx="146825" cy="141825"/>
            </a:xfrm>
            <a:custGeom>
              <a:avLst/>
              <a:gdLst/>
              <a:ahLst/>
              <a:cxnLst/>
              <a:rect l="l" t="t" r="r" b="b"/>
              <a:pathLst>
                <a:path w="5873" h="5673" extrusionOk="0">
                  <a:moveTo>
                    <a:pt x="2937" y="1569"/>
                  </a:moveTo>
                  <a:cubicBezTo>
                    <a:pt x="3210" y="2114"/>
                    <a:pt x="3659" y="2564"/>
                    <a:pt x="4204" y="2836"/>
                  </a:cubicBezTo>
                  <a:cubicBezTo>
                    <a:pt x="3659" y="3109"/>
                    <a:pt x="3210" y="3558"/>
                    <a:pt x="2937" y="4104"/>
                  </a:cubicBezTo>
                  <a:cubicBezTo>
                    <a:pt x="2664" y="3558"/>
                    <a:pt x="2215" y="3109"/>
                    <a:pt x="1685" y="2836"/>
                  </a:cubicBezTo>
                  <a:cubicBezTo>
                    <a:pt x="2215" y="2564"/>
                    <a:pt x="2664" y="2114"/>
                    <a:pt x="2937" y="1569"/>
                  </a:cubicBezTo>
                  <a:close/>
                  <a:moveTo>
                    <a:pt x="2937" y="1"/>
                  </a:moveTo>
                  <a:cubicBezTo>
                    <a:pt x="2784" y="1"/>
                    <a:pt x="2632" y="101"/>
                    <a:pt x="2632" y="302"/>
                  </a:cubicBezTo>
                  <a:cubicBezTo>
                    <a:pt x="2632" y="1537"/>
                    <a:pt x="1637" y="2532"/>
                    <a:pt x="402" y="2532"/>
                  </a:cubicBezTo>
                  <a:cubicBezTo>
                    <a:pt x="1" y="2532"/>
                    <a:pt x="1" y="3141"/>
                    <a:pt x="402" y="3141"/>
                  </a:cubicBezTo>
                  <a:cubicBezTo>
                    <a:pt x="1637" y="3141"/>
                    <a:pt x="2632" y="4136"/>
                    <a:pt x="2632" y="5371"/>
                  </a:cubicBezTo>
                  <a:cubicBezTo>
                    <a:pt x="2632" y="5572"/>
                    <a:pt x="2784" y="5672"/>
                    <a:pt x="2937" y="5672"/>
                  </a:cubicBezTo>
                  <a:cubicBezTo>
                    <a:pt x="3089" y="5672"/>
                    <a:pt x="3242" y="5572"/>
                    <a:pt x="3242" y="5371"/>
                  </a:cubicBezTo>
                  <a:cubicBezTo>
                    <a:pt x="3242" y="4136"/>
                    <a:pt x="4236" y="3141"/>
                    <a:pt x="5472" y="3141"/>
                  </a:cubicBezTo>
                  <a:cubicBezTo>
                    <a:pt x="5873" y="3141"/>
                    <a:pt x="5873" y="2532"/>
                    <a:pt x="5472" y="2532"/>
                  </a:cubicBezTo>
                  <a:cubicBezTo>
                    <a:pt x="4236" y="2532"/>
                    <a:pt x="3242" y="1537"/>
                    <a:pt x="3242" y="302"/>
                  </a:cubicBezTo>
                  <a:cubicBezTo>
                    <a:pt x="3242" y="101"/>
                    <a:pt x="3089" y="1"/>
                    <a:pt x="2937"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5"/>
            <p:cNvSpPr/>
            <p:nvPr/>
          </p:nvSpPr>
          <p:spPr>
            <a:xfrm>
              <a:off x="1239625" y="2678900"/>
              <a:ext cx="146425" cy="141825"/>
            </a:xfrm>
            <a:custGeom>
              <a:avLst/>
              <a:gdLst/>
              <a:ahLst/>
              <a:cxnLst/>
              <a:rect l="l" t="t" r="r" b="b"/>
              <a:pathLst>
                <a:path w="5857" h="5673" extrusionOk="0">
                  <a:moveTo>
                    <a:pt x="2936" y="1569"/>
                  </a:moveTo>
                  <a:cubicBezTo>
                    <a:pt x="3209" y="2114"/>
                    <a:pt x="3642" y="2564"/>
                    <a:pt x="4188" y="2836"/>
                  </a:cubicBezTo>
                  <a:cubicBezTo>
                    <a:pt x="3642" y="3109"/>
                    <a:pt x="3209" y="3558"/>
                    <a:pt x="2936" y="4104"/>
                  </a:cubicBezTo>
                  <a:cubicBezTo>
                    <a:pt x="2664" y="3558"/>
                    <a:pt x="2215" y="3109"/>
                    <a:pt x="1669" y="2836"/>
                  </a:cubicBezTo>
                  <a:cubicBezTo>
                    <a:pt x="2215" y="2564"/>
                    <a:pt x="2664" y="2114"/>
                    <a:pt x="2936" y="1569"/>
                  </a:cubicBezTo>
                  <a:close/>
                  <a:moveTo>
                    <a:pt x="2936" y="1"/>
                  </a:moveTo>
                  <a:cubicBezTo>
                    <a:pt x="2784" y="1"/>
                    <a:pt x="2632" y="101"/>
                    <a:pt x="2632" y="302"/>
                  </a:cubicBezTo>
                  <a:cubicBezTo>
                    <a:pt x="2632" y="1537"/>
                    <a:pt x="1637" y="2532"/>
                    <a:pt x="402" y="2532"/>
                  </a:cubicBezTo>
                  <a:cubicBezTo>
                    <a:pt x="1" y="2532"/>
                    <a:pt x="1" y="3141"/>
                    <a:pt x="402" y="3141"/>
                  </a:cubicBezTo>
                  <a:cubicBezTo>
                    <a:pt x="1637" y="3141"/>
                    <a:pt x="2632" y="4136"/>
                    <a:pt x="2632" y="5371"/>
                  </a:cubicBezTo>
                  <a:cubicBezTo>
                    <a:pt x="2632" y="5572"/>
                    <a:pt x="2784" y="5672"/>
                    <a:pt x="2936" y="5672"/>
                  </a:cubicBezTo>
                  <a:cubicBezTo>
                    <a:pt x="3089" y="5672"/>
                    <a:pt x="3241" y="5572"/>
                    <a:pt x="3241" y="5371"/>
                  </a:cubicBezTo>
                  <a:cubicBezTo>
                    <a:pt x="3241" y="4136"/>
                    <a:pt x="4236" y="3141"/>
                    <a:pt x="5471" y="3141"/>
                  </a:cubicBezTo>
                  <a:cubicBezTo>
                    <a:pt x="5856" y="3141"/>
                    <a:pt x="5856" y="2532"/>
                    <a:pt x="5471" y="2532"/>
                  </a:cubicBezTo>
                  <a:cubicBezTo>
                    <a:pt x="4236" y="2532"/>
                    <a:pt x="3241" y="1537"/>
                    <a:pt x="3241" y="302"/>
                  </a:cubicBezTo>
                  <a:cubicBezTo>
                    <a:pt x="3241" y="101"/>
                    <a:pt x="3089" y="1"/>
                    <a:pt x="293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5"/>
            <p:cNvSpPr/>
            <p:nvPr/>
          </p:nvSpPr>
          <p:spPr>
            <a:xfrm>
              <a:off x="3226200" y="3153775"/>
              <a:ext cx="146825" cy="141425"/>
            </a:xfrm>
            <a:custGeom>
              <a:avLst/>
              <a:gdLst/>
              <a:ahLst/>
              <a:cxnLst/>
              <a:rect l="l" t="t" r="r" b="b"/>
              <a:pathLst>
                <a:path w="5873" h="5657" extrusionOk="0">
                  <a:moveTo>
                    <a:pt x="2937" y="1569"/>
                  </a:moveTo>
                  <a:cubicBezTo>
                    <a:pt x="3209" y="2115"/>
                    <a:pt x="3659" y="2564"/>
                    <a:pt x="4204" y="2837"/>
                  </a:cubicBezTo>
                  <a:cubicBezTo>
                    <a:pt x="3659" y="3109"/>
                    <a:pt x="3209" y="3559"/>
                    <a:pt x="2937" y="4104"/>
                  </a:cubicBezTo>
                  <a:cubicBezTo>
                    <a:pt x="2664" y="3559"/>
                    <a:pt x="2215" y="3109"/>
                    <a:pt x="1685" y="2837"/>
                  </a:cubicBezTo>
                  <a:cubicBezTo>
                    <a:pt x="2215" y="2564"/>
                    <a:pt x="2664" y="2115"/>
                    <a:pt x="2937" y="1569"/>
                  </a:cubicBezTo>
                  <a:close/>
                  <a:moveTo>
                    <a:pt x="2937" y="1"/>
                  </a:moveTo>
                  <a:cubicBezTo>
                    <a:pt x="2784" y="1"/>
                    <a:pt x="2632" y="101"/>
                    <a:pt x="2632" y="302"/>
                  </a:cubicBezTo>
                  <a:cubicBezTo>
                    <a:pt x="2632" y="1537"/>
                    <a:pt x="1637" y="2532"/>
                    <a:pt x="402" y="2532"/>
                  </a:cubicBezTo>
                  <a:cubicBezTo>
                    <a:pt x="1" y="2532"/>
                    <a:pt x="1" y="3125"/>
                    <a:pt x="402" y="3125"/>
                  </a:cubicBezTo>
                  <a:cubicBezTo>
                    <a:pt x="1637" y="3125"/>
                    <a:pt x="2632" y="4136"/>
                    <a:pt x="2632" y="5355"/>
                  </a:cubicBezTo>
                  <a:cubicBezTo>
                    <a:pt x="2632" y="5556"/>
                    <a:pt x="2784" y="5656"/>
                    <a:pt x="2937" y="5656"/>
                  </a:cubicBezTo>
                  <a:cubicBezTo>
                    <a:pt x="3089" y="5656"/>
                    <a:pt x="3242" y="5556"/>
                    <a:pt x="3242" y="5355"/>
                  </a:cubicBezTo>
                  <a:cubicBezTo>
                    <a:pt x="3242" y="4136"/>
                    <a:pt x="4236" y="3125"/>
                    <a:pt x="5472" y="3125"/>
                  </a:cubicBezTo>
                  <a:cubicBezTo>
                    <a:pt x="5873" y="3125"/>
                    <a:pt x="5873" y="2532"/>
                    <a:pt x="5472" y="2532"/>
                  </a:cubicBezTo>
                  <a:cubicBezTo>
                    <a:pt x="4236" y="2532"/>
                    <a:pt x="3242" y="1537"/>
                    <a:pt x="3242" y="302"/>
                  </a:cubicBezTo>
                  <a:cubicBezTo>
                    <a:pt x="3242" y="101"/>
                    <a:pt x="3089" y="1"/>
                    <a:pt x="2937"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5"/>
            <p:cNvSpPr/>
            <p:nvPr/>
          </p:nvSpPr>
          <p:spPr>
            <a:xfrm>
              <a:off x="1331475" y="3340300"/>
              <a:ext cx="146825" cy="141800"/>
            </a:xfrm>
            <a:custGeom>
              <a:avLst/>
              <a:gdLst/>
              <a:ahLst/>
              <a:cxnLst/>
              <a:rect l="l" t="t" r="r" b="b"/>
              <a:pathLst>
                <a:path w="5873" h="5672" extrusionOk="0">
                  <a:moveTo>
                    <a:pt x="2936" y="1568"/>
                  </a:moveTo>
                  <a:cubicBezTo>
                    <a:pt x="3209" y="2114"/>
                    <a:pt x="3658" y="2563"/>
                    <a:pt x="4204" y="2836"/>
                  </a:cubicBezTo>
                  <a:cubicBezTo>
                    <a:pt x="3658" y="3108"/>
                    <a:pt x="3209" y="3558"/>
                    <a:pt x="2936" y="4103"/>
                  </a:cubicBezTo>
                  <a:cubicBezTo>
                    <a:pt x="2664" y="3558"/>
                    <a:pt x="2214" y="3108"/>
                    <a:pt x="1685" y="2836"/>
                  </a:cubicBezTo>
                  <a:cubicBezTo>
                    <a:pt x="2214" y="2563"/>
                    <a:pt x="2664" y="2114"/>
                    <a:pt x="2936" y="1568"/>
                  </a:cubicBezTo>
                  <a:close/>
                  <a:moveTo>
                    <a:pt x="2936" y="0"/>
                  </a:moveTo>
                  <a:cubicBezTo>
                    <a:pt x="2784" y="0"/>
                    <a:pt x="2632" y="100"/>
                    <a:pt x="2632" y="301"/>
                  </a:cubicBezTo>
                  <a:cubicBezTo>
                    <a:pt x="2632" y="1536"/>
                    <a:pt x="1637" y="2531"/>
                    <a:pt x="402" y="2531"/>
                  </a:cubicBezTo>
                  <a:cubicBezTo>
                    <a:pt x="0" y="2531"/>
                    <a:pt x="0" y="3141"/>
                    <a:pt x="402" y="3141"/>
                  </a:cubicBezTo>
                  <a:cubicBezTo>
                    <a:pt x="1637" y="3141"/>
                    <a:pt x="2632" y="4135"/>
                    <a:pt x="2632" y="5371"/>
                  </a:cubicBezTo>
                  <a:cubicBezTo>
                    <a:pt x="2632" y="5571"/>
                    <a:pt x="2784" y="5671"/>
                    <a:pt x="2936" y="5671"/>
                  </a:cubicBezTo>
                  <a:cubicBezTo>
                    <a:pt x="3089" y="5671"/>
                    <a:pt x="3241" y="5571"/>
                    <a:pt x="3241" y="5371"/>
                  </a:cubicBezTo>
                  <a:cubicBezTo>
                    <a:pt x="3241" y="4135"/>
                    <a:pt x="4236" y="3141"/>
                    <a:pt x="5471" y="3141"/>
                  </a:cubicBezTo>
                  <a:cubicBezTo>
                    <a:pt x="5872" y="3141"/>
                    <a:pt x="5872" y="2531"/>
                    <a:pt x="5471" y="2531"/>
                  </a:cubicBezTo>
                  <a:cubicBezTo>
                    <a:pt x="4236" y="2531"/>
                    <a:pt x="3241" y="1536"/>
                    <a:pt x="3241" y="301"/>
                  </a:cubicBezTo>
                  <a:cubicBezTo>
                    <a:pt x="3241" y="100"/>
                    <a:pt x="3089" y="0"/>
                    <a:pt x="293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5"/>
            <p:cNvSpPr/>
            <p:nvPr/>
          </p:nvSpPr>
          <p:spPr>
            <a:xfrm>
              <a:off x="4770800" y="2260975"/>
              <a:ext cx="146800" cy="141800"/>
            </a:xfrm>
            <a:custGeom>
              <a:avLst/>
              <a:gdLst/>
              <a:ahLst/>
              <a:cxnLst/>
              <a:rect l="l" t="t" r="r" b="b"/>
              <a:pathLst>
                <a:path w="5872" h="5672" extrusionOk="0">
                  <a:moveTo>
                    <a:pt x="2936" y="1585"/>
                  </a:moveTo>
                  <a:cubicBezTo>
                    <a:pt x="3209" y="2130"/>
                    <a:pt x="3658" y="2564"/>
                    <a:pt x="4203" y="2836"/>
                  </a:cubicBezTo>
                  <a:cubicBezTo>
                    <a:pt x="3658" y="3125"/>
                    <a:pt x="3209" y="3558"/>
                    <a:pt x="2936" y="4120"/>
                  </a:cubicBezTo>
                  <a:cubicBezTo>
                    <a:pt x="2663" y="3574"/>
                    <a:pt x="2214" y="3125"/>
                    <a:pt x="1685" y="2852"/>
                  </a:cubicBezTo>
                  <a:cubicBezTo>
                    <a:pt x="2214" y="2580"/>
                    <a:pt x="2663" y="2130"/>
                    <a:pt x="2936" y="1585"/>
                  </a:cubicBezTo>
                  <a:close/>
                  <a:moveTo>
                    <a:pt x="2936" y="1"/>
                  </a:moveTo>
                  <a:cubicBezTo>
                    <a:pt x="2784" y="1"/>
                    <a:pt x="2631" y="101"/>
                    <a:pt x="2631" y="302"/>
                  </a:cubicBezTo>
                  <a:cubicBezTo>
                    <a:pt x="2647" y="1537"/>
                    <a:pt x="1637" y="2532"/>
                    <a:pt x="401" y="2548"/>
                  </a:cubicBezTo>
                  <a:cubicBezTo>
                    <a:pt x="0" y="2548"/>
                    <a:pt x="0" y="3141"/>
                    <a:pt x="401" y="3141"/>
                  </a:cubicBezTo>
                  <a:cubicBezTo>
                    <a:pt x="1637" y="3141"/>
                    <a:pt x="2631" y="4136"/>
                    <a:pt x="2631" y="5371"/>
                  </a:cubicBezTo>
                  <a:cubicBezTo>
                    <a:pt x="2631" y="5572"/>
                    <a:pt x="2784" y="5672"/>
                    <a:pt x="2936" y="5672"/>
                  </a:cubicBezTo>
                  <a:cubicBezTo>
                    <a:pt x="3088" y="5672"/>
                    <a:pt x="3241" y="5572"/>
                    <a:pt x="3241" y="5371"/>
                  </a:cubicBezTo>
                  <a:cubicBezTo>
                    <a:pt x="3241" y="4136"/>
                    <a:pt x="4236" y="3141"/>
                    <a:pt x="5471" y="3141"/>
                  </a:cubicBezTo>
                  <a:cubicBezTo>
                    <a:pt x="5872" y="3141"/>
                    <a:pt x="5872" y="2548"/>
                    <a:pt x="5471" y="2548"/>
                  </a:cubicBezTo>
                  <a:cubicBezTo>
                    <a:pt x="4236" y="2532"/>
                    <a:pt x="3241" y="1537"/>
                    <a:pt x="3241" y="302"/>
                  </a:cubicBezTo>
                  <a:cubicBezTo>
                    <a:pt x="3241" y="101"/>
                    <a:pt x="3088" y="1"/>
                    <a:pt x="293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5"/>
            <p:cNvSpPr/>
            <p:nvPr/>
          </p:nvSpPr>
          <p:spPr>
            <a:xfrm>
              <a:off x="2386325" y="3238825"/>
              <a:ext cx="120350" cy="77725"/>
            </a:xfrm>
            <a:custGeom>
              <a:avLst/>
              <a:gdLst/>
              <a:ahLst/>
              <a:cxnLst/>
              <a:rect l="l" t="t" r="r" b="b"/>
              <a:pathLst>
                <a:path w="4814" h="3109" extrusionOk="0">
                  <a:moveTo>
                    <a:pt x="2455" y="0"/>
                  </a:moveTo>
                  <a:cubicBezTo>
                    <a:pt x="2303" y="0"/>
                    <a:pt x="2151" y="100"/>
                    <a:pt x="2151" y="301"/>
                  </a:cubicBezTo>
                  <a:cubicBezTo>
                    <a:pt x="2151" y="1280"/>
                    <a:pt x="1364" y="2066"/>
                    <a:pt x="402" y="2066"/>
                  </a:cubicBezTo>
                  <a:cubicBezTo>
                    <a:pt x="1" y="2066"/>
                    <a:pt x="1" y="2659"/>
                    <a:pt x="402" y="2659"/>
                  </a:cubicBezTo>
                  <a:cubicBezTo>
                    <a:pt x="739" y="2659"/>
                    <a:pt x="1076" y="2756"/>
                    <a:pt x="1348" y="2948"/>
                  </a:cubicBezTo>
                  <a:cubicBezTo>
                    <a:pt x="1669" y="2964"/>
                    <a:pt x="1974" y="2996"/>
                    <a:pt x="2295" y="3012"/>
                  </a:cubicBezTo>
                  <a:cubicBezTo>
                    <a:pt x="2102" y="2739"/>
                    <a:pt x="1846" y="2531"/>
                    <a:pt x="1557" y="2354"/>
                  </a:cubicBezTo>
                  <a:cubicBezTo>
                    <a:pt x="1926" y="2146"/>
                    <a:pt x="2247" y="1841"/>
                    <a:pt x="2455" y="1456"/>
                  </a:cubicBezTo>
                  <a:cubicBezTo>
                    <a:pt x="2664" y="1841"/>
                    <a:pt x="2985" y="2146"/>
                    <a:pt x="3354" y="2354"/>
                  </a:cubicBezTo>
                  <a:cubicBezTo>
                    <a:pt x="3065" y="2531"/>
                    <a:pt x="2792" y="2756"/>
                    <a:pt x="2600" y="3044"/>
                  </a:cubicBezTo>
                  <a:lnTo>
                    <a:pt x="3338" y="3108"/>
                  </a:lnTo>
                  <a:cubicBezTo>
                    <a:pt x="3659" y="2820"/>
                    <a:pt x="4076" y="2659"/>
                    <a:pt x="4509" y="2659"/>
                  </a:cubicBezTo>
                  <a:cubicBezTo>
                    <a:pt x="4669" y="2659"/>
                    <a:pt x="4814" y="2531"/>
                    <a:pt x="4814" y="2354"/>
                  </a:cubicBezTo>
                  <a:cubicBezTo>
                    <a:pt x="4814" y="2194"/>
                    <a:pt x="4669" y="2066"/>
                    <a:pt x="4509" y="2066"/>
                  </a:cubicBezTo>
                  <a:cubicBezTo>
                    <a:pt x="3546" y="2066"/>
                    <a:pt x="2760" y="1280"/>
                    <a:pt x="2760" y="301"/>
                  </a:cubicBezTo>
                  <a:cubicBezTo>
                    <a:pt x="2760" y="100"/>
                    <a:pt x="2608" y="0"/>
                    <a:pt x="245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5"/>
            <p:cNvSpPr/>
            <p:nvPr/>
          </p:nvSpPr>
          <p:spPr>
            <a:xfrm>
              <a:off x="598300" y="2757925"/>
              <a:ext cx="343350" cy="338325"/>
            </a:xfrm>
            <a:custGeom>
              <a:avLst/>
              <a:gdLst/>
              <a:ahLst/>
              <a:cxnLst/>
              <a:rect l="l" t="t" r="r" b="b"/>
              <a:pathLst>
                <a:path w="13734" h="13533" extrusionOk="0">
                  <a:moveTo>
                    <a:pt x="6867" y="2290"/>
                  </a:moveTo>
                  <a:cubicBezTo>
                    <a:pt x="7524" y="4424"/>
                    <a:pt x="9193" y="6093"/>
                    <a:pt x="11327" y="6767"/>
                  </a:cubicBezTo>
                  <a:cubicBezTo>
                    <a:pt x="9193" y="7424"/>
                    <a:pt x="7524" y="9093"/>
                    <a:pt x="6867" y="11227"/>
                  </a:cubicBezTo>
                  <a:cubicBezTo>
                    <a:pt x="6193" y="9093"/>
                    <a:pt x="4524" y="7424"/>
                    <a:pt x="2390" y="6767"/>
                  </a:cubicBezTo>
                  <a:cubicBezTo>
                    <a:pt x="4524" y="6093"/>
                    <a:pt x="6193" y="4424"/>
                    <a:pt x="6867" y="2290"/>
                  </a:cubicBezTo>
                  <a:close/>
                  <a:moveTo>
                    <a:pt x="6867" y="0"/>
                  </a:moveTo>
                  <a:cubicBezTo>
                    <a:pt x="6714" y="0"/>
                    <a:pt x="6562" y="101"/>
                    <a:pt x="6562" y="301"/>
                  </a:cubicBezTo>
                  <a:cubicBezTo>
                    <a:pt x="6562" y="3702"/>
                    <a:pt x="3802" y="6462"/>
                    <a:pt x="401" y="6462"/>
                  </a:cubicBezTo>
                  <a:cubicBezTo>
                    <a:pt x="0" y="6462"/>
                    <a:pt x="0" y="7071"/>
                    <a:pt x="401" y="7071"/>
                  </a:cubicBezTo>
                  <a:cubicBezTo>
                    <a:pt x="3802" y="7071"/>
                    <a:pt x="6562" y="9831"/>
                    <a:pt x="6562" y="13232"/>
                  </a:cubicBezTo>
                  <a:cubicBezTo>
                    <a:pt x="6562" y="13432"/>
                    <a:pt x="6714" y="13533"/>
                    <a:pt x="6867" y="13533"/>
                  </a:cubicBezTo>
                  <a:cubicBezTo>
                    <a:pt x="7019" y="13533"/>
                    <a:pt x="7171" y="13432"/>
                    <a:pt x="7171" y="13232"/>
                  </a:cubicBezTo>
                  <a:cubicBezTo>
                    <a:pt x="7171" y="9831"/>
                    <a:pt x="9931" y="7071"/>
                    <a:pt x="13332" y="7071"/>
                  </a:cubicBezTo>
                  <a:cubicBezTo>
                    <a:pt x="13733" y="7071"/>
                    <a:pt x="13733" y="6462"/>
                    <a:pt x="13332" y="6462"/>
                  </a:cubicBezTo>
                  <a:cubicBezTo>
                    <a:pt x="9931" y="6462"/>
                    <a:pt x="7171" y="3702"/>
                    <a:pt x="7171" y="301"/>
                  </a:cubicBezTo>
                  <a:cubicBezTo>
                    <a:pt x="7171" y="101"/>
                    <a:pt x="7019" y="0"/>
                    <a:pt x="686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5"/>
            <p:cNvSpPr/>
            <p:nvPr/>
          </p:nvSpPr>
          <p:spPr>
            <a:xfrm>
              <a:off x="268200" y="1957675"/>
              <a:ext cx="515025" cy="281075"/>
            </a:xfrm>
            <a:custGeom>
              <a:avLst/>
              <a:gdLst/>
              <a:ahLst/>
              <a:cxnLst/>
              <a:rect l="l" t="t" r="r" b="b"/>
              <a:pathLst>
                <a:path w="20601" h="11243" extrusionOk="0">
                  <a:moveTo>
                    <a:pt x="0" y="0"/>
                  </a:moveTo>
                  <a:lnTo>
                    <a:pt x="0" y="706"/>
                  </a:lnTo>
                  <a:cubicBezTo>
                    <a:pt x="5279" y="1219"/>
                    <a:pt x="9305" y="5647"/>
                    <a:pt x="9305" y="10941"/>
                  </a:cubicBezTo>
                  <a:cubicBezTo>
                    <a:pt x="9305" y="11142"/>
                    <a:pt x="9458" y="11242"/>
                    <a:pt x="9610" y="11242"/>
                  </a:cubicBezTo>
                  <a:cubicBezTo>
                    <a:pt x="9763" y="11242"/>
                    <a:pt x="9915" y="11142"/>
                    <a:pt x="9915" y="10941"/>
                  </a:cubicBezTo>
                  <a:cubicBezTo>
                    <a:pt x="9915" y="5262"/>
                    <a:pt x="14520" y="658"/>
                    <a:pt x="20199" y="658"/>
                  </a:cubicBezTo>
                  <a:cubicBezTo>
                    <a:pt x="20600" y="658"/>
                    <a:pt x="20600" y="48"/>
                    <a:pt x="20199" y="48"/>
                  </a:cubicBezTo>
                  <a:cubicBezTo>
                    <a:pt x="19846" y="48"/>
                    <a:pt x="19509" y="32"/>
                    <a:pt x="19156" y="0"/>
                  </a:cubicBezTo>
                  <a:lnTo>
                    <a:pt x="16493" y="0"/>
                  </a:lnTo>
                  <a:cubicBezTo>
                    <a:pt x="16862" y="144"/>
                    <a:pt x="17247" y="257"/>
                    <a:pt x="17648" y="353"/>
                  </a:cubicBezTo>
                  <a:cubicBezTo>
                    <a:pt x="13669" y="1316"/>
                    <a:pt x="10573" y="4428"/>
                    <a:pt x="9610" y="8391"/>
                  </a:cubicBezTo>
                  <a:cubicBezTo>
                    <a:pt x="8648" y="4428"/>
                    <a:pt x="5535" y="1316"/>
                    <a:pt x="1573" y="353"/>
                  </a:cubicBezTo>
                  <a:cubicBezTo>
                    <a:pt x="1958" y="257"/>
                    <a:pt x="2359" y="144"/>
                    <a:pt x="274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5"/>
            <p:cNvSpPr/>
            <p:nvPr/>
          </p:nvSpPr>
          <p:spPr>
            <a:xfrm>
              <a:off x="4873875" y="3284550"/>
              <a:ext cx="120350" cy="86550"/>
            </a:xfrm>
            <a:custGeom>
              <a:avLst/>
              <a:gdLst/>
              <a:ahLst/>
              <a:cxnLst/>
              <a:rect l="l" t="t" r="r" b="b"/>
              <a:pathLst>
                <a:path w="4814" h="3462" extrusionOk="0">
                  <a:moveTo>
                    <a:pt x="2455" y="1456"/>
                  </a:moveTo>
                  <a:cubicBezTo>
                    <a:pt x="2663" y="1825"/>
                    <a:pt x="2984" y="2146"/>
                    <a:pt x="3353" y="2354"/>
                  </a:cubicBezTo>
                  <a:cubicBezTo>
                    <a:pt x="2984" y="2563"/>
                    <a:pt x="2663" y="2884"/>
                    <a:pt x="2455" y="3253"/>
                  </a:cubicBezTo>
                  <a:cubicBezTo>
                    <a:pt x="2246" y="2884"/>
                    <a:pt x="1925" y="2563"/>
                    <a:pt x="1556" y="2354"/>
                  </a:cubicBezTo>
                  <a:cubicBezTo>
                    <a:pt x="1925" y="2146"/>
                    <a:pt x="2246" y="1825"/>
                    <a:pt x="2455" y="1456"/>
                  </a:cubicBezTo>
                  <a:close/>
                  <a:moveTo>
                    <a:pt x="2455" y="0"/>
                  </a:moveTo>
                  <a:cubicBezTo>
                    <a:pt x="2303" y="0"/>
                    <a:pt x="2150" y="100"/>
                    <a:pt x="2150" y="301"/>
                  </a:cubicBezTo>
                  <a:cubicBezTo>
                    <a:pt x="2150" y="1263"/>
                    <a:pt x="1364" y="2050"/>
                    <a:pt x="401" y="2050"/>
                  </a:cubicBezTo>
                  <a:cubicBezTo>
                    <a:pt x="0" y="2050"/>
                    <a:pt x="0" y="2659"/>
                    <a:pt x="401" y="2659"/>
                  </a:cubicBezTo>
                  <a:cubicBezTo>
                    <a:pt x="995" y="2659"/>
                    <a:pt x="1556" y="2948"/>
                    <a:pt x="1877" y="3461"/>
                  </a:cubicBezTo>
                  <a:cubicBezTo>
                    <a:pt x="2375" y="3317"/>
                    <a:pt x="2888" y="3173"/>
                    <a:pt x="3418" y="3028"/>
                  </a:cubicBezTo>
                  <a:cubicBezTo>
                    <a:pt x="3722" y="2788"/>
                    <a:pt x="4107" y="2659"/>
                    <a:pt x="4508" y="2643"/>
                  </a:cubicBezTo>
                  <a:cubicBezTo>
                    <a:pt x="4517" y="2644"/>
                    <a:pt x="4525" y="2644"/>
                    <a:pt x="4533" y="2644"/>
                  </a:cubicBezTo>
                  <a:cubicBezTo>
                    <a:pt x="4683" y="2644"/>
                    <a:pt x="4813" y="2507"/>
                    <a:pt x="4813" y="2354"/>
                  </a:cubicBezTo>
                  <a:cubicBezTo>
                    <a:pt x="4813" y="2194"/>
                    <a:pt x="4669" y="2050"/>
                    <a:pt x="4508" y="2050"/>
                  </a:cubicBezTo>
                  <a:cubicBezTo>
                    <a:pt x="3546" y="2050"/>
                    <a:pt x="2760" y="1263"/>
                    <a:pt x="2760" y="301"/>
                  </a:cubicBezTo>
                  <a:cubicBezTo>
                    <a:pt x="2760" y="100"/>
                    <a:pt x="2607" y="0"/>
                    <a:pt x="245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5"/>
            <p:cNvSpPr/>
            <p:nvPr/>
          </p:nvSpPr>
          <p:spPr>
            <a:xfrm>
              <a:off x="852175" y="2498200"/>
              <a:ext cx="76625" cy="65925"/>
            </a:xfrm>
            <a:custGeom>
              <a:avLst/>
              <a:gdLst/>
              <a:ahLst/>
              <a:cxnLst/>
              <a:rect l="l" t="t" r="r" b="b"/>
              <a:pathLst>
                <a:path w="3065" h="2637" extrusionOk="0">
                  <a:moveTo>
                    <a:pt x="1316" y="599"/>
                  </a:moveTo>
                  <a:cubicBezTo>
                    <a:pt x="1942" y="599"/>
                    <a:pt x="2263" y="1369"/>
                    <a:pt x="1813" y="1818"/>
                  </a:cubicBezTo>
                  <a:cubicBezTo>
                    <a:pt x="1668" y="1963"/>
                    <a:pt x="1490" y="2028"/>
                    <a:pt x="1314" y="2028"/>
                  </a:cubicBezTo>
                  <a:cubicBezTo>
                    <a:pt x="947" y="2028"/>
                    <a:pt x="594" y="1744"/>
                    <a:pt x="594" y="1321"/>
                  </a:cubicBezTo>
                  <a:cubicBezTo>
                    <a:pt x="594" y="920"/>
                    <a:pt x="915" y="599"/>
                    <a:pt x="1316" y="599"/>
                  </a:cubicBezTo>
                  <a:close/>
                  <a:moveTo>
                    <a:pt x="1319" y="0"/>
                  </a:moveTo>
                  <a:cubicBezTo>
                    <a:pt x="647" y="0"/>
                    <a:pt x="1" y="528"/>
                    <a:pt x="1" y="1321"/>
                  </a:cubicBezTo>
                  <a:cubicBezTo>
                    <a:pt x="1" y="2043"/>
                    <a:pt x="578" y="2636"/>
                    <a:pt x="1316" y="2636"/>
                  </a:cubicBezTo>
                  <a:cubicBezTo>
                    <a:pt x="2471" y="2636"/>
                    <a:pt x="3065" y="1209"/>
                    <a:pt x="2231" y="390"/>
                  </a:cubicBezTo>
                  <a:cubicBezTo>
                    <a:pt x="1966" y="121"/>
                    <a:pt x="1640" y="0"/>
                    <a:pt x="131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5"/>
            <p:cNvSpPr/>
            <p:nvPr/>
          </p:nvSpPr>
          <p:spPr>
            <a:xfrm>
              <a:off x="2905750" y="2539625"/>
              <a:ext cx="76625" cy="65925"/>
            </a:xfrm>
            <a:custGeom>
              <a:avLst/>
              <a:gdLst/>
              <a:ahLst/>
              <a:cxnLst/>
              <a:rect l="l" t="t" r="r" b="b"/>
              <a:pathLst>
                <a:path w="3065" h="2637" extrusionOk="0">
                  <a:moveTo>
                    <a:pt x="1751" y="609"/>
                  </a:moveTo>
                  <a:cubicBezTo>
                    <a:pt x="2118" y="609"/>
                    <a:pt x="2471" y="893"/>
                    <a:pt x="2471" y="1316"/>
                  </a:cubicBezTo>
                  <a:cubicBezTo>
                    <a:pt x="2471" y="1717"/>
                    <a:pt x="2150" y="2022"/>
                    <a:pt x="1765" y="2022"/>
                  </a:cubicBezTo>
                  <a:cubicBezTo>
                    <a:pt x="1123" y="2022"/>
                    <a:pt x="802" y="1268"/>
                    <a:pt x="1251" y="819"/>
                  </a:cubicBezTo>
                  <a:cubicBezTo>
                    <a:pt x="1397" y="674"/>
                    <a:pt x="1575" y="609"/>
                    <a:pt x="1751" y="609"/>
                  </a:cubicBezTo>
                  <a:close/>
                  <a:moveTo>
                    <a:pt x="1765" y="1"/>
                  </a:moveTo>
                  <a:cubicBezTo>
                    <a:pt x="594" y="1"/>
                    <a:pt x="0" y="1413"/>
                    <a:pt x="834" y="2247"/>
                  </a:cubicBezTo>
                  <a:cubicBezTo>
                    <a:pt x="1099" y="2516"/>
                    <a:pt x="1425" y="2637"/>
                    <a:pt x="1746" y="2637"/>
                  </a:cubicBezTo>
                  <a:cubicBezTo>
                    <a:pt x="2418" y="2637"/>
                    <a:pt x="3064" y="2109"/>
                    <a:pt x="3064" y="1316"/>
                  </a:cubicBezTo>
                  <a:cubicBezTo>
                    <a:pt x="3064" y="594"/>
                    <a:pt x="2487" y="1"/>
                    <a:pt x="176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5"/>
            <p:cNvSpPr/>
            <p:nvPr/>
          </p:nvSpPr>
          <p:spPr>
            <a:xfrm>
              <a:off x="5812400" y="2715700"/>
              <a:ext cx="76650" cy="65925"/>
            </a:xfrm>
            <a:custGeom>
              <a:avLst/>
              <a:gdLst/>
              <a:ahLst/>
              <a:cxnLst/>
              <a:rect l="l" t="t" r="r" b="b"/>
              <a:pathLst>
                <a:path w="3066" h="2637" extrusionOk="0">
                  <a:moveTo>
                    <a:pt x="1317" y="610"/>
                  </a:moveTo>
                  <a:cubicBezTo>
                    <a:pt x="1958" y="610"/>
                    <a:pt x="2263" y="1380"/>
                    <a:pt x="1814" y="1830"/>
                  </a:cubicBezTo>
                  <a:cubicBezTo>
                    <a:pt x="1669" y="1969"/>
                    <a:pt x="1493" y="2032"/>
                    <a:pt x="1321" y="2032"/>
                  </a:cubicBezTo>
                  <a:cubicBezTo>
                    <a:pt x="958" y="2032"/>
                    <a:pt x="611" y="1752"/>
                    <a:pt x="611" y="1316"/>
                  </a:cubicBezTo>
                  <a:cubicBezTo>
                    <a:pt x="611" y="931"/>
                    <a:pt x="915" y="610"/>
                    <a:pt x="1317" y="610"/>
                  </a:cubicBezTo>
                  <a:close/>
                  <a:moveTo>
                    <a:pt x="1317" y="1"/>
                  </a:moveTo>
                  <a:cubicBezTo>
                    <a:pt x="595" y="1"/>
                    <a:pt x="1" y="594"/>
                    <a:pt x="1" y="1316"/>
                  </a:cubicBezTo>
                  <a:cubicBezTo>
                    <a:pt x="1" y="2109"/>
                    <a:pt x="648" y="2637"/>
                    <a:pt x="1324" y="2637"/>
                  </a:cubicBezTo>
                  <a:cubicBezTo>
                    <a:pt x="1647" y="2637"/>
                    <a:pt x="1977" y="2516"/>
                    <a:pt x="2247" y="2247"/>
                  </a:cubicBezTo>
                  <a:cubicBezTo>
                    <a:pt x="3065" y="1413"/>
                    <a:pt x="2488" y="1"/>
                    <a:pt x="1317"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5"/>
            <p:cNvSpPr/>
            <p:nvPr/>
          </p:nvSpPr>
          <p:spPr>
            <a:xfrm>
              <a:off x="3629300" y="2196300"/>
              <a:ext cx="76625" cy="65750"/>
            </a:xfrm>
            <a:custGeom>
              <a:avLst/>
              <a:gdLst/>
              <a:ahLst/>
              <a:cxnLst/>
              <a:rect l="l" t="t" r="r" b="b"/>
              <a:pathLst>
                <a:path w="3065" h="2630" extrusionOk="0">
                  <a:moveTo>
                    <a:pt x="1749" y="593"/>
                  </a:moveTo>
                  <a:cubicBezTo>
                    <a:pt x="2117" y="593"/>
                    <a:pt x="2471" y="881"/>
                    <a:pt x="2471" y="1316"/>
                  </a:cubicBezTo>
                  <a:cubicBezTo>
                    <a:pt x="2455" y="1701"/>
                    <a:pt x="2150" y="2022"/>
                    <a:pt x="1749" y="2022"/>
                  </a:cubicBezTo>
                  <a:cubicBezTo>
                    <a:pt x="1123" y="2022"/>
                    <a:pt x="803" y="1252"/>
                    <a:pt x="1252" y="803"/>
                  </a:cubicBezTo>
                  <a:cubicBezTo>
                    <a:pt x="1396" y="658"/>
                    <a:pt x="1574" y="593"/>
                    <a:pt x="1749" y="593"/>
                  </a:cubicBezTo>
                  <a:close/>
                  <a:moveTo>
                    <a:pt x="1749" y="1"/>
                  </a:moveTo>
                  <a:cubicBezTo>
                    <a:pt x="578" y="1"/>
                    <a:pt x="0" y="1413"/>
                    <a:pt x="819" y="2247"/>
                  </a:cubicBezTo>
                  <a:cubicBezTo>
                    <a:pt x="1088" y="2511"/>
                    <a:pt x="1418" y="2630"/>
                    <a:pt x="1741" y="2630"/>
                  </a:cubicBezTo>
                  <a:cubicBezTo>
                    <a:pt x="2418" y="2630"/>
                    <a:pt x="3065" y="2109"/>
                    <a:pt x="3065" y="1316"/>
                  </a:cubicBezTo>
                  <a:cubicBezTo>
                    <a:pt x="3065" y="594"/>
                    <a:pt x="2471" y="1"/>
                    <a:pt x="174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5"/>
            <p:cNvSpPr/>
            <p:nvPr/>
          </p:nvSpPr>
          <p:spPr>
            <a:xfrm>
              <a:off x="6110425" y="2561450"/>
              <a:ext cx="76625" cy="65650"/>
            </a:xfrm>
            <a:custGeom>
              <a:avLst/>
              <a:gdLst/>
              <a:ahLst/>
              <a:cxnLst/>
              <a:rect l="l" t="t" r="r" b="b"/>
              <a:pathLst>
                <a:path w="3065" h="2626" extrusionOk="0">
                  <a:moveTo>
                    <a:pt x="1765" y="603"/>
                  </a:moveTo>
                  <a:cubicBezTo>
                    <a:pt x="1940" y="603"/>
                    <a:pt x="2118" y="668"/>
                    <a:pt x="2262" y="812"/>
                  </a:cubicBezTo>
                  <a:cubicBezTo>
                    <a:pt x="2712" y="1261"/>
                    <a:pt x="2391" y="2032"/>
                    <a:pt x="1749" y="2032"/>
                  </a:cubicBezTo>
                  <a:cubicBezTo>
                    <a:pt x="1364" y="2032"/>
                    <a:pt x="1043" y="1711"/>
                    <a:pt x="1043" y="1326"/>
                  </a:cubicBezTo>
                  <a:cubicBezTo>
                    <a:pt x="1043" y="890"/>
                    <a:pt x="1397" y="603"/>
                    <a:pt x="1765" y="603"/>
                  </a:cubicBezTo>
                  <a:close/>
                  <a:moveTo>
                    <a:pt x="1732" y="0"/>
                  </a:moveTo>
                  <a:cubicBezTo>
                    <a:pt x="1412" y="0"/>
                    <a:pt x="1085" y="117"/>
                    <a:pt x="818" y="379"/>
                  </a:cubicBezTo>
                  <a:cubicBezTo>
                    <a:pt x="0" y="1213"/>
                    <a:pt x="578" y="2625"/>
                    <a:pt x="1749" y="2625"/>
                  </a:cubicBezTo>
                  <a:cubicBezTo>
                    <a:pt x="2471" y="2625"/>
                    <a:pt x="3065" y="2048"/>
                    <a:pt x="3065" y="1326"/>
                  </a:cubicBezTo>
                  <a:cubicBezTo>
                    <a:pt x="3065" y="529"/>
                    <a:pt x="2412" y="0"/>
                    <a:pt x="173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5"/>
            <p:cNvSpPr/>
            <p:nvPr/>
          </p:nvSpPr>
          <p:spPr>
            <a:xfrm>
              <a:off x="6374725" y="3098750"/>
              <a:ext cx="76650" cy="65925"/>
            </a:xfrm>
            <a:custGeom>
              <a:avLst/>
              <a:gdLst/>
              <a:ahLst/>
              <a:cxnLst/>
              <a:rect l="l" t="t" r="r" b="b"/>
              <a:pathLst>
                <a:path w="3066" h="2637" extrusionOk="0">
                  <a:moveTo>
                    <a:pt x="1752" y="608"/>
                  </a:moveTo>
                  <a:cubicBezTo>
                    <a:pt x="2119" y="608"/>
                    <a:pt x="2472" y="892"/>
                    <a:pt x="2472" y="1316"/>
                  </a:cubicBezTo>
                  <a:cubicBezTo>
                    <a:pt x="2472" y="1717"/>
                    <a:pt x="2151" y="2038"/>
                    <a:pt x="1750" y="2038"/>
                  </a:cubicBezTo>
                  <a:cubicBezTo>
                    <a:pt x="1124" y="2038"/>
                    <a:pt x="803" y="1267"/>
                    <a:pt x="1252" y="818"/>
                  </a:cubicBezTo>
                  <a:cubicBezTo>
                    <a:pt x="1397" y="673"/>
                    <a:pt x="1576" y="608"/>
                    <a:pt x="1752" y="608"/>
                  </a:cubicBezTo>
                  <a:close/>
                  <a:moveTo>
                    <a:pt x="1750" y="0"/>
                  </a:moveTo>
                  <a:cubicBezTo>
                    <a:pt x="578" y="0"/>
                    <a:pt x="1" y="1428"/>
                    <a:pt x="819" y="2246"/>
                  </a:cubicBezTo>
                  <a:cubicBezTo>
                    <a:pt x="1089" y="2516"/>
                    <a:pt x="1419" y="2636"/>
                    <a:pt x="1742" y="2636"/>
                  </a:cubicBezTo>
                  <a:cubicBezTo>
                    <a:pt x="2419" y="2636"/>
                    <a:pt x="3065" y="2108"/>
                    <a:pt x="3065" y="1316"/>
                  </a:cubicBezTo>
                  <a:cubicBezTo>
                    <a:pt x="3065" y="594"/>
                    <a:pt x="2488" y="0"/>
                    <a:pt x="175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5"/>
            <p:cNvSpPr/>
            <p:nvPr/>
          </p:nvSpPr>
          <p:spPr>
            <a:xfrm>
              <a:off x="1751825" y="2807150"/>
              <a:ext cx="50950" cy="87050"/>
            </a:xfrm>
            <a:custGeom>
              <a:avLst/>
              <a:gdLst/>
              <a:ahLst/>
              <a:cxnLst/>
              <a:rect l="l" t="t" r="r" b="b"/>
              <a:pathLst>
                <a:path w="2038" h="3482" extrusionOk="0">
                  <a:moveTo>
                    <a:pt x="918" y="687"/>
                  </a:moveTo>
                  <a:cubicBezTo>
                    <a:pt x="933" y="687"/>
                    <a:pt x="948" y="688"/>
                    <a:pt x="963" y="690"/>
                  </a:cubicBezTo>
                  <a:lnTo>
                    <a:pt x="963" y="1525"/>
                  </a:lnTo>
                  <a:cubicBezTo>
                    <a:pt x="850" y="1477"/>
                    <a:pt x="738" y="1412"/>
                    <a:pt x="642" y="1348"/>
                  </a:cubicBezTo>
                  <a:cubicBezTo>
                    <a:pt x="562" y="1268"/>
                    <a:pt x="529" y="1172"/>
                    <a:pt x="529" y="1075"/>
                  </a:cubicBezTo>
                  <a:cubicBezTo>
                    <a:pt x="513" y="963"/>
                    <a:pt x="562" y="867"/>
                    <a:pt x="642" y="787"/>
                  </a:cubicBezTo>
                  <a:cubicBezTo>
                    <a:pt x="725" y="731"/>
                    <a:pt x="821" y="687"/>
                    <a:pt x="918" y="687"/>
                  </a:cubicBezTo>
                  <a:close/>
                  <a:moveTo>
                    <a:pt x="1091" y="1958"/>
                  </a:moveTo>
                  <a:cubicBezTo>
                    <a:pt x="1219" y="2006"/>
                    <a:pt x="1332" y="2054"/>
                    <a:pt x="1444" y="2134"/>
                  </a:cubicBezTo>
                  <a:cubicBezTo>
                    <a:pt x="1524" y="2215"/>
                    <a:pt x="1556" y="2311"/>
                    <a:pt x="1556" y="2423"/>
                  </a:cubicBezTo>
                  <a:cubicBezTo>
                    <a:pt x="1556" y="2535"/>
                    <a:pt x="1508" y="2632"/>
                    <a:pt x="1444" y="2712"/>
                  </a:cubicBezTo>
                  <a:cubicBezTo>
                    <a:pt x="1348" y="2792"/>
                    <a:pt x="1219" y="2824"/>
                    <a:pt x="1091" y="2824"/>
                  </a:cubicBezTo>
                  <a:lnTo>
                    <a:pt x="1091" y="1958"/>
                  </a:lnTo>
                  <a:close/>
                  <a:moveTo>
                    <a:pt x="963" y="1"/>
                  </a:moveTo>
                  <a:lnTo>
                    <a:pt x="963" y="337"/>
                  </a:lnTo>
                  <a:cubicBezTo>
                    <a:pt x="802" y="337"/>
                    <a:pt x="642" y="370"/>
                    <a:pt x="481" y="434"/>
                  </a:cubicBezTo>
                  <a:cubicBezTo>
                    <a:pt x="353" y="482"/>
                    <a:pt x="241" y="578"/>
                    <a:pt x="160" y="690"/>
                  </a:cubicBezTo>
                  <a:cubicBezTo>
                    <a:pt x="0" y="947"/>
                    <a:pt x="0" y="1268"/>
                    <a:pt x="176" y="1509"/>
                  </a:cubicBezTo>
                  <a:cubicBezTo>
                    <a:pt x="257" y="1621"/>
                    <a:pt x="353" y="1701"/>
                    <a:pt x="465" y="1749"/>
                  </a:cubicBezTo>
                  <a:cubicBezTo>
                    <a:pt x="626" y="1813"/>
                    <a:pt x="802" y="1878"/>
                    <a:pt x="963" y="1910"/>
                  </a:cubicBezTo>
                  <a:lnTo>
                    <a:pt x="963" y="2808"/>
                  </a:lnTo>
                  <a:cubicBezTo>
                    <a:pt x="850" y="2792"/>
                    <a:pt x="738" y="2744"/>
                    <a:pt x="658" y="2648"/>
                  </a:cubicBezTo>
                  <a:cubicBezTo>
                    <a:pt x="594" y="2567"/>
                    <a:pt x="545" y="2471"/>
                    <a:pt x="529" y="2375"/>
                  </a:cubicBezTo>
                  <a:lnTo>
                    <a:pt x="64" y="2375"/>
                  </a:lnTo>
                  <a:cubicBezTo>
                    <a:pt x="64" y="2584"/>
                    <a:pt x="176" y="2776"/>
                    <a:pt x="337" y="2920"/>
                  </a:cubicBezTo>
                  <a:cubicBezTo>
                    <a:pt x="513" y="3065"/>
                    <a:pt x="738" y="3145"/>
                    <a:pt x="963" y="3161"/>
                  </a:cubicBezTo>
                  <a:lnTo>
                    <a:pt x="963" y="3482"/>
                  </a:lnTo>
                  <a:lnTo>
                    <a:pt x="1107" y="3482"/>
                  </a:lnTo>
                  <a:lnTo>
                    <a:pt x="1107" y="3177"/>
                  </a:lnTo>
                  <a:cubicBezTo>
                    <a:pt x="1267" y="3177"/>
                    <a:pt x="1444" y="3145"/>
                    <a:pt x="1604" y="3065"/>
                  </a:cubicBezTo>
                  <a:cubicBezTo>
                    <a:pt x="1733" y="3001"/>
                    <a:pt x="1845" y="2904"/>
                    <a:pt x="1925" y="2776"/>
                  </a:cubicBezTo>
                  <a:cubicBezTo>
                    <a:pt x="1989" y="2664"/>
                    <a:pt x="2021" y="2535"/>
                    <a:pt x="2021" y="2407"/>
                  </a:cubicBezTo>
                  <a:cubicBezTo>
                    <a:pt x="2038" y="2263"/>
                    <a:pt x="1989" y="2102"/>
                    <a:pt x="1909" y="1990"/>
                  </a:cubicBezTo>
                  <a:cubicBezTo>
                    <a:pt x="1829" y="1878"/>
                    <a:pt x="1733" y="1797"/>
                    <a:pt x="1620" y="1749"/>
                  </a:cubicBezTo>
                  <a:cubicBezTo>
                    <a:pt x="1476" y="1685"/>
                    <a:pt x="1332" y="1621"/>
                    <a:pt x="1171" y="1589"/>
                  </a:cubicBezTo>
                  <a:lnTo>
                    <a:pt x="1091" y="1557"/>
                  </a:lnTo>
                  <a:lnTo>
                    <a:pt x="1091" y="690"/>
                  </a:lnTo>
                  <a:cubicBezTo>
                    <a:pt x="1203" y="706"/>
                    <a:pt x="1283" y="755"/>
                    <a:pt x="1364" y="835"/>
                  </a:cubicBezTo>
                  <a:cubicBezTo>
                    <a:pt x="1428" y="899"/>
                    <a:pt x="1476" y="979"/>
                    <a:pt x="1492" y="1075"/>
                  </a:cubicBezTo>
                  <a:lnTo>
                    <a:pt x="1973" y="1075"/>
                  </a:lnTo>
                  <a:cubicBezTo>
                    <a:pt x="1957" y="883"/>
                    <a:pt x="1861" y="690"/>
                    <a:pt x="1701" y="562"/>
                  </a:cubicBezTo>
                  <a:cubicBezTo>
                    <a:pt x="1540" y="434"/>
                    <a:pt x="1316" y="354"/>
                    <a:pt x="1091" y="337"/>
                  </a:cubicBezTo>
                  <a:lnTo>
                    <a:pt x="1091"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5"/>
            <p:cNvSpPr/>
            <p:nvPr/>
          </p:nvSpPr>
          <p:spPr>
            <a:xfrm>
              <a:off x="1674800" y="2774275"/>
              <a:ext cx="180925" cy="155050"/>
            </a:xfrm>
            <a:custGeom>
              <a:avLst/>
              <a:gdLst/>
              <a:ahLst/>
              <a:cxnLst/>
              <a:rect l="l" t="t" r="r" b="b"/>
              <a:pathLst>
                <a:path w="7237" h="6202" extrusionOk="0">
                  <a:moveTo>
                    <a:pt x="4116" y="598"/>
                  </a:moveTo>
                  <a:cubicBezTo>
                    <a:pt x="5397" y="598"/>
                    <a:pt x="6627" y="1597"/>
                    <a:pt x="6627" y="3096"/>
                  </a:cubicBezTo>
                  <a:cubicBezTo>
                    <a:pt x="6627" y="4476"/>
                    <a:pt x="5520" y="5599"/>
                    <a:pt x="4140" y="5599"/>
                  </a:cubicBezTo>
                  <a:cubicBezTo>
                    <a:pt x="1910" y="5599"/>
                    <a:pt x="803" y="2904"/>
                    <a:pt x="2375" y="1332"/>
                  </a:cubicBezTo>
                  <a:cubicBezTo>
                    <a:pt x="2882" y="824"/>
                    <a:pt x="3505" y="598"/>
                    <a:pt x="4116" y="598"/>
                  </a:cubicBezTo>
                  <a:close/>
                  <a:moveTo>
                    <a:pt x="4140" y="0"/>
                  </a:moveTo>
                  <a:cubicBezTo>
                    <a:pt x="1380" y="0"/>
                    <a:pt x="1" y="3337"/>
                    <a:pt x="1942" y="5294"/>
                  </a:cubicBezTo>
                  <a:cubicBezTo>
                    <a:pt x="2574" y="5921"/>
                    <a:pt x="3349" y="6201"/>
                    <a:pt x="4109" y="6201"/>
                  </a:cubicBezTo>
                  <a:cubicBezTo>
                    <a:pt x="5705" y="6201"/>
                    <a:pt x="7236" y="4965"/>
                    <a:pt x="7236" y="3096"/>
                  </a:cubicBezTo>
                  <a:cubicBezTo>
                    <a:pt x="7236" y="1396"/>
                    <a:pt x="5840" y="16"/>
                    <a:pt x="414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5"/>
            <p:cNvSpPr/>
            <p:nvPr/>
          </p:nvSpPr>
          <p:spPr>
            <a:xfrm>
              <a:off x="1631475" y="2742175"/>
              <a:ext cx="256325" cy="219600"/>
            </a:xfrm>
            <a:custGeom>
              <a:avLst/>
              <a:gdLst/>
              <a:ahLst/>
              <a:cxnLst/>
              <a:rect l="l" t="t" r="r" b="b"/>
              <a:pathLst>
                <a:path w="10253" h="8784" extrusionOk="0">
                  <a:moveTo>
                    <a:pt x="5837" y="596"/>
                  </a:moveTo>
                  <a:cubicBezTo>
                    <a:pt x="7782" y="596"/>
                    <a:pt x="9643" y="2103"/>
                    <a:pt x="9643" y="4380"/>
                  </a:cubicBezTo>
                  <a:cubicBezTo>
                    <a:pt x="9643" y="6466"/>
                    <a:pt x="7959" y="8167"/>
                    <a:pt x="5873" y="8167"/>
                  </a:cubicBezTo>
                  <a:cubicBezTo>
                    <a:pt x="5866" y="8167"/>
                    <a:pt x="5860" y="8167"/>
                    <a:pt x="5853" y="8167"/>
                  </a:cubicBezTo>
                  <a:cubicBezTo>
                    <a:pt x="2497" y="8167"/>
                    <a:pt x="808" y="4103"/>
                    <a:pt x="3178" y="1717"/>
                  </a:cubicBezTo>
                  <a:cubicBezTo>
                    <a:pt x="3952" y="942"/>
                    <a:pt x="4904" y="596"/>
                    <a:pt x="5837" y="596"/>
                  </a:cubicBezTo>
                  <a:close/>
                  <a:moveTo>
                    <a:pt x="5873" y="1"/>
                  </a:moveTo>
                  <a:cubicBezTo>
                    <a:pt x="1958" y="1"/>
                    <a:pt x="1" y="4717"/>
                    <a:pt x="2760" y="7493"/>
                  </a:cubicBezTo>
                  <a:cubicBezTo>
                    <a:pt x="3652" y="8384"/>
                    <a:pt x="4749" y="8783"/>
                    <a:pt x="5826" y="8783"/>
                  </a:cubicBezTo>
                  <a:cubicBezTo>
                    <a:pt x="8084" y="8783"/>
                    <a:pt x="10253" y="7030"/>
                    <a:pt x="10253" y="4380"/>
                  </a:cubicBezTo>
                  <a:cubicBezTo>
                    <a:pt x="10237" y="1974"/>
                    <a:pt x="8279" y="17"/>
                    <a:pt x="587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5"/>
            <p:cNvSpPr/>
            <p:nvPr/>
          </p:nvSpPr>
          <p:spPr>
            <a:xfrm>
              <a:off x="1507150" y="2684025"/>
              <a:ext cx="542300" cy="460450"/>
            </a:xfrm>
            <a:custGeom>
              <a:avLst/>
              <a:gdLst/>
              <a:ahLst/>
              <a:cxnLst/>
              <a:rect l="l" t="t" r="r" b="b"/>
              <a:pathLst>
                <a:path w="21692" h="18418" extrusionOk="0">
                  <a:moveTo>
                    <a:pt x="18146" y="610"/>
                  </a:moveTo>
                  <a:cubicBezTo>
                    <a:pt x="19766" y="610"/>
                    <a:pt x="21082" y="1925"/>
                    <a:pt x="21082" y="3562"/>
                  </a:cubicBezTo>
                  <a:lnTo>
                    <a:pt x="21098" y="12065"/>
                  </a:lnTo>
                  <a:lnTo>
                    <a:pt x="594" y="12065"/>
                  </a:lnTo>
                  <a:lnTo>
                    <a:pt x="594" y="3562"/>
                  </a:lnTo>
                  <a:cubicBezTo>
                    <a:pt x="594" y="1925"/>
                    <a:pt x="1910" y="610"/>
                    <a:pt x="3546" y="610"/>
                  </a:cubicBezTo>
                  <a:close/>
                  <a:moveTo>
                    <a:pt x="21082" y="12658"/>
                  </a:moveTo>
                  <a:cubicBezTo>
                    <a:pt x="21066" y="14263"/>
                    <a:pt x="19750" y="15562"/>
                    <a:pt x="18146" y="15562"/>
                  </a:cubicBezTo>
                  <a:lnTo>
                    <a:pt x="3546" y="15562"/>
                  </a:lnTo>
                  <a:cubicBezTo>
                    <a:pt x="1926" y="15562"/>
                    <a:pt x="626" y="14263"/>
                    <a:pt x="594" y="12658"/>
                  </a:cubicBezTo>
                  <a:close/>
                  <a:moveTo>
                    <a:pt x="12899" y="16172"/>
                  </a:moveTo>
                  <a:lnTo>
                    <a:pt x="12915" y="17696"/>
                  </a:lnTo>
                  <a:lnTo>
                    <a:pt x="8776" y="17696"/>
                  </a:lnTo>
                  <a:lnTo>
                    <a:pt x="8776" y="16172"/>
                  </a:lnTo>
                  <a:close/>
                  <a:moveTo>
                    <a:pt x="3546" y="0"/>
                  </a:moveTo>
                  <a:cubicBezTo>
                    <a:pt x="1589" y="0"/>
                    <a:pt x="0" y="1589"/>
                    <a:pt x="0" y="3562"/>
                  </a:cubicBezTo>
                  <a:lnTo>
                    <a:pt x="0" y="12626"/>
                  </a:lnTo>
                  <a:cubicBezTo>
                    <a:pt x="0" y="14584"/>
                    <a:pt x="1589" y="16172"/>
                    <a:pt x="3546" y="16172"/>
                  </a:cubicBezTo>
                  <a:lnTo>
                    <a:pt x="8183" y="16172"/>
                  </a:lnTo>
                  <a:lnTo>
                    <a:pt x="8183" y="17824"/>
                  </a:lnTo>
                  <a:lnTo>
                    <a:pt x="6755" y="17824"/>
                  </a:lnTo>
                  <a:cubicBezTo>
                    <a:pt x="6354" y="17824"/>
                    <a:pt x="6354" y="18418"/>
                    <a:pt x="6755" y="18418"/>
                  </a:cubicBezTo>
                  <a:lnTo>
                    <a:pt x="14921" y="18418"/>
                  </a:lnTo>
                  <a:cubicBezTo>
                    <a:pt x="15322" y="18418"/>
                    <a:pt x="15322" y="17824"/>
                    <a:pt x="14921" y="17824"/>
                  </a:cubicBezTo>
                  <a:lnTo>
                    <a:pt x="13509" y="17824"/>
                  </a:lnTo>
                  <a:lnTo>
                    <a:pt x="13509" y="16172"/>
                  </a:lnTo>
                  <a:lnTo>
                    <a:pt x="18146" y="16172"/>
                  </a:lnTo>
                  <a:cubicBezTo>
                    <a:pt x="20103" y="16172"/>
                    <a:pt x="21691" y="14584"/>
                    <a:pt x="21691" y="12626"/>
                  </a:cubicBezTo>
                  <a:lnTo>
                    <a:pt x="21691" y="3562"/>
                  </a:lnTo>
                  <a:cubicBezTo>
                    <a:pt x="21691" y="1589"/>
                    <a:pt x="20103" y="0"/>
                    <a:pt x="1814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5"/>
            <p:cNvSpPr/>
            <p:nvPr/>
          </p:nvSpPr>
          <p:spPr>
            <a:xfrm>
              <a:off x="1761850" y="3018000"/>
              <a:ext cx="38125" cy="32625"/>
            </a:xfrm>
            <a:custGeom>
              <a:avLst/>
              <a:gdLst/>
              <a:ahLst/>
              <a:cxnLst/>
              <a:rect l="l" t="t" r="r" b="b"/>
              <a:pathLst>
                <a:path w="1525" h="1305" extrusionOk="0">
                  <a:moveTo>
                    <a:pt x="656" y="0"/>
                  </a:moveTo>
                  <a:cubicBezTo>
                    <a:pt x="320" y="0"/>
                    <a:pt x="0" y="258"/>
                    <a:pt x="0" y="647"/>
                  </a:cubicBezTo>
                  <a:cubicBezTo>
                    <a:pt x="0" y="1016"/>
                    <a:pt x="289" y="1305"/>
                    <a:pt x="658" y="1305"/>
                  </a:cubicBezTo>
                  <a:cubicBezTo>
                    <a:pt x="1235" y="1305"/>
                    <a:pt x="1524" y="599"/>
                    <a:pt x="1123" y="198"/>
                  </a:cubicBezTo>
                  <a:cubicBezTo>
                    <a:pt x="987" y="61"/>
                    <a:pt x="819" y="0"/>
                    <a:pt x="65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5"/>
            <p:cNvSpPr/>
            <p:nvPr/>
          </p:nvSpPr>
          <p:spPr>
            <a:xfrm>
              <a:off x="6740125" y="3168925"/>
              <a:ext cx="38925" cy="67000"/>
            </a:xfrm>
            <a:custGeom>
              <a:avLst/>
              <a:gdLst/>
              <a:ahLst/>
              <a:cxnLst/>
              <a:rect l="l" t="t" r="r" b="b"/>
              <a:pathLst>
                <a:path w="1557" h="2680" extrusionOk="0">
                  <a:moveTo>
                    <a:pt x="738" y="530"/>
                  </a:moveTo>
                  <a:lnTo>
                    <a:pt x="738" y="1156"/>
                  </a:lnTo>
                  <a:cubicBezTo>
                    <a:pt x="658" y="1124"/>
                    <a:pt x="562" y="1092"/>
                    <a:pt x="498" y="1027"/>
                  </a:cubicBezTo>
                  <a:cubicBezTo>
                    <a:pt x="434" y="979"/>
                    <a:pt x="402" y="899"/>
                    <a:pt x="402" y="819"/>
                  </a:cubicBezTo>
                  <a:cubicBezTo>
                    <a:pt x="402" y="739"/>
                    <a:pt x="434" y="658"/>
                    <a:pt x="498" y="610"/>
                  </a:cubicBezTo>
                  <a:cubicBezTo>
                    <a:pt x="562" y="546"/>
                    <a:pt x="658" y="530"/>
                    <a:pt x="738" y="530"/>
                  </a:cubicBezTo>
                  <a:close/>
                  <a:moveTo>
                    <a:pt x="851" y="1509"/>
                  </a:moveTo>
                  <a:cubicBezTo>
                    <a:pt x="947" y="1525"/>
                    <a:pt x="1027" y="1573"/>
                    <a:pt x="1107" y="1637"/>
                  </a:cubicBezTo>
                  <a:cubicBezTo>
                    <a:pt x="1172" y="1685"/>
                    <a:pt x="1204" y="1765"/>
                    <a:pt x="1204" y="1862"/>
                  </a:cubicBezTo>
                  <a:cubicBezTo>
                    <a:pt x="1204" y="1942"/>
                    <a:pt x="1172" y="2022"/>
                    <a:pt x="1107" y="2086"/>
                  </a:cubicBezTo>
                  <a:cubicBezTo>
                    <a:pt x="1027" y="2134"/>
                    <a:pt x="947" y="2166"/>
                    <a:pt x="851" y="2166"/>
                  </a:cubicBezTo>
                  <a:lnTo>
                    <a:pt x="851" y="1509"/>
                  </a:lnTo>
                  <a:close/>
                  <a:moveTo>
                    <a:pt x="738" y="1"/>
                  </a:moveTo>
                  <a:lnTo>
                    <a:pt x="738" y="257"/>
                  </a:lnTo>
                  <a:cubicBezTo>
                    <a:pt x="716" y="254"/>
                    <a:pt x="693" y="253"/>
                    <a:pt x="670" y="253"/>
                  </a:cubicBezTo>
                  <a:cubicBezTo>
                    <a:pt x="565" y="253"/>
                    <a:pt x="462" y="282"/>
                    <a:pt x="369" y="321"/>
                  </a:cubicBezTo>
                  <a:cubicBezTo>
                    <a:pt x="273" y="370"/>
                    <a:pt x="193" y="434"/>
                    <a:pt x="129" y="530"/>
                  </a:cubicBezTo>
                  <a:cubicBezTo>
                    <a:pt x="0" y="723"/>
                    <a:pt x="0" y="963"/>
                    <a:pt x="129" y="1156"/>
                  </a:cubicBezTo>
                  <a:cubicBezTo>
                    <a:pt x="177" y="1236"/>
                    <a:pt x="257" y="1300"/>
                    <a:pt x="353" y="1332"/>
                  </a:cubicBezTo>
                  <a:cubicBezTo>
                    <a:pt x="482" y="1380"/>
                    <a:pt x="610" y="1428"/>
                    <a:pt x="738" y="1477"/>
                  </a:cubicBezTo>
                  <a:lnTo>
                    <a:pt x="738" y="2150"/>
                  </a:lnTo>
                  <a:cubicBezTo>
                    <a:pt x="642" y="2150"/>
                    <a:pt x="562" y="2102"/>
                    <a:pt x="498" y="2038"/>
                  </a:cubicBezTo>
                  <a:cubicBezTo>
                    <a:pt x="434" y="1974"/>
                    <a:pt x="402" y="1894"/>
                    <a:pt x="402" y="1813"/>
                  </a:cubicBezTo>
                  <a:lnTo>
                    <a:pt x="33" y="1813"/>
                  </a:lnTo>
                  <a:cubicBezTo>
                    <a:pt x="49" y="1974"/>
                    <a:pt x="113" y="2134"/>
                    <a:pt x="241" y="2231"/>
                  </a:cubicBezTo>
                  <a:cubicBezTo>
                    <a:pt x="386" y="2359"/>
                    <a:pt x="546" y="2423"/>
                    <a:pt x="738" y="2423"/>
                  </a:cubicBezTo>
                  <a:lnTo>
                    <a:pt x="738" y="2680"/>
                  </a:lnTo>
                  <a:lnTo>
                    <a:pt x="835" y="2680"/>
                  </a:lnTo>
                  <a:lnTo>
                    <a:pt x="835" y="2439"/>
                  </a:lnTo>
                  <a:cubicBezTo>
                    <a:pt x="963" y="2439"/>
                    <a:pt x="1107" y="2407"/>
                    <a:pt x="1220" y="2359"/>
                  </a:cubicBezTo>
                  <a:cubicBezTo>
                    <a:pt x="1428" y="2263"/>
                    <a:pt x="1541" y="2054"/>
                    <a:pt x="1541" y="1846"/>
                  </a:cubicBezTo>
                  <a:cubicBezTo>
                    <a:pt x="1557" y="1733"/>
                    <a:pt x="1525" y="1621"/>
                    <a:pt x="1460" y="1525"/>
                  </a:cubicBezTo>
                  <a:cubicBezTo>
                    <a:pt x="1396" y="1444"/>
                    <a:pt x="1332" y="1380"/>
                    <a:pt x="1252" y="1332"/>
                  </a:cubicBezTo>
                  <a:cubicBezTo>
                    <a:pt x="1140" y="1284"/>
                    <a:pt x="1027" y="1252"/>
                    <a:pt x="899" y="1204"/>
                  </a:cubicBezTo>
                  <a:lnTo>
                    <a:pt x="851" y="1188"/>
                  </a:lnTo>
                  <a:lnTo>
                    <a:pt x="851" y="530"/>
                  </a:lnTo>
                  <a:cubicBezTo>
                    <a:pt x="931" y="546"/>
                    <a:pt x="995" y="578"/>
                    <a:pt x="1043" y="626"/>
                  </a:cubicBezTo>
                  <a:cubicBezTo>
                    <a:pt x="1091" y="690"/>
                    <a:pt x="1140" y="755"/>
                    <a:pt x="1140" y="819"/>
                  </a:cubicBezTo>
                  <a:lnTo>
                    <a:pt x="1509" y="819"/>
                  </a:lnTo>
                  <a:cubicBezTo>
                    <a:pt x="1509" y="674"/>
                    <a:pt x="1428" y="530"/>
                    <a:pt x="1316" y="434"/>
                  </a:cubicBezTo>
                  <a:cubicBezTo>
                    <a:pt x="1188" y="321"/>
                    <a:pt x="1011" y="257"/>
                    <a:pt x="851" y="257"/>
                  </a:cubicBezTo>
                  <a:lnTo>
                    <a:pt x="851"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5"/>
            <p:cNvSpPr/>
            <p:nvPr/>
          </p:nvSpPr>
          <p:spPr>
            <a:xfrm>
              <a:off x="6678350" y="3141650"/>
              <a:ext cx="143625" cy="123125"/>
            </a:xfrm>
            <a:custGeom>
              <a:avLst/>
              <a:gdLst/>
              <a:ahLst/>
              <a:cxnLst/>
              <a:rect l="l" t="t" r="r" b="b"/>
              <a:pathLst>
                <a:path w="5745" h="4925" extrusionOk="0">
                  <a:moveTo>
                    <a:pt x="3279" y="605"/>
                  </a:moveTo>
                  <a:cubicBezTo>
                    <a:pt x="4228" y="605"/>
                    <a:pt x="5135" y="1340"/>
                    <a:pt x="5135" y="2455"/>
                  </a:cubicBezTo>
                  <a:cubicBezTo>
                    <a:pt x="5135" y="3482"/>
                    <a:pt x="4300" y="4316"/>
                    <a:pt x="3290" y="4316"/>
                  </a:cubicBezTo>
                  <a:cubicBezTo>
                    <a:pt x="1637" y="4316"/>
                    <a:pt x="803" y="2311"/>
                    <a:pt x="1974" y="1156"/>
                  </a:cubicBezTo>
                  <a:cubicBezTo>
                    <a:pt x="2355" y="775"/>
                    <a:pt x="2822" y="605"/>
                    <a:pt x="3279" y="605"/>
                  </a:cubicBezTo>
                  <a:close/>
                  <a:moveTo>
                    <a:pt x="3290" y="1"/>
                  </a:moveTo>
                  <a:cubicBezTo>
                    <a:pt x="1092" y="1"/>
                    <a:pt x="1" y="2648"/>
                    <a:pt x="1541" y="4204"/>
                  </a:cubicBezTo>
                  <a:cubicBezTo>
                    <a:pt x="2043" y="4701"/>
                    <a:pt x="2660" y="4924"/>
                    <a:pt x="3264" y="4924"/>
                  </a:cubicBezTo>
                  <a:cubicBezTo>
                    <a:pt x="4531" y="4924"/>
                    <a:pt x="5744" y="3944"/>
                    <a:pt x="5744" y="2455"/>
                  </a:cubicBezTo>
                  <a:cubicBezTo>
                    <a:pt x="5728" y="1108"/>
                    <a:pt x="4637" y="17"/>
                    <a:pt x="329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5"/>
            <p:cNvSpPr/>
            <p:nvPr/>
          </p:nvSpPr>
          <p:spPr>
            <a:xfrm>
              <a:off x="6645475" y="3117175"/>
              <a:ext cx="201375" cy="172225"/>
            </a:xfrm>
            <a:custGeom>
              <a:avLst/>
              <a:gdLst/>
              <a:ahLst/>
              <a:cxnLst/>
              <a:rect l="l" t="t" r="r" b="b"/>
              <a:pathLst>
                <a:path w="8055" h="6889" extrusionOk="0">
                  <a:moveTo>
                    <a:pt x="4581" y="586"/>
                  </a:moveTo>
                  <a:cubicBezTo>
                    <a:pt x="6044" y="586"/>
                    <a:pt x="7444" y="1721"/>
                    <a:pt x="7444" y="3434"/>
                  </a:cubicBezTo>
                  <a:cubicBezTo>
                    <a:pt x="7444" y="5006"/>
                    <a:pt x="6177" y="6274"/>
                    <a:pt x="4605" y="6290"/>
                  </a:cubicBezTo>
                  <a:cubicBezTo>
                    <a:pt x="2070" y="6274"/>
                    <a:pt x="802" y="3226"/>
                    <a:pt x="2583" y="1429"/>
                  </a:cubicBezTo>
                  <a:cubicBezTo>
                    <a:pt x="3165" y="847"/>
                    <a:pt x="3880" y="586"/>
                    <a:pt x="4581" y="586"/>
                  </a:cubicBezTo>
                  <a:close/>
                  <a:moveTo>
                    <a:pt x="4605" y="1"/>
                  </a:moveTo>
                  <a:cubicBezTo>
                    <a:pt x="1524" y="1"/>
                    <a:pt x="0" y="3707"/>
                    <a:pt x="2166" y="5873"/>
                  </a:cubicBezTo>
                  <a:cubicBezTo>
                    <a:pt x="2867" y="6574"/>
                    <a:pt x="3732" y="6889"/>
                    <a:pt x="4580" y="6889"/>
                  </a:cubicBezTo>
                  <a:cubicBezTo>
                    <a:pt x="6352" y="6889"/>
                    <a:pt x="8054" y="5517"/>
                    <a:pt x="8054" y="3434"/>
                  </a:cubicBezTo>
                  <a:cubicBezTo>
                    <a:pt x="8038" y="1541"/>
                    <a:pt x="6498" y="1"/>
                    <a:pt x="460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5"/>
            <p:cNvSpPr/>
            <p:nvPr/>
          </p:nvSpPr>
          <p:spPr>
            <a:xfrm>
              <a:off x="6549200" y="3072275"/>
              <a:ext cx="422375" cy="357775"/>
            </a:xfrm>
            <a:custGeom>
              <a:avLst/>
              <a:gdLst/>
              <a:ahLst/>
              <a:cxnLst/>
              <a:rect l="l" t="t" r="r" b="b"/>
              <a:pathLst>
                <a:path w="16895" h="14311" extrusionOk="0">
                  <a:moveTo>
                    <a:pt x="13333" y="594"/>
                  </a:moveTo>
                  <a:cubicBezTo>
                    <a:pt x="14953" y="594"/>
                    <a:pt x="16285" y="1909"/>
                    <a:pt x="16285" y="3546"/>
                  </a:cubicBezTo>
                  <a:lnTo>
                    <a:pt x="16285" y="9033"/>
                  </a:lnTo>
                  <a:cubicBezTo>
                    <a:pt x="16285" y="9113"/>
                    <a:pt x="16285" y="9193"/>
                    <a:pt x="16269" y="9273"/>
                  </a:cubicBezTo>
                  <a:lnTo>
                    <a:pt x="643" y="9273"/>
                  </a:lnTo>
                  <a:cubicBezTo>
                    <a:pt x="643" y="9193"/>
                    <a:pt x="626" y="9113"/>
                    <a:pt x="626" y="9033"/>
                  </a:cubicBezTo>
                  <a:lnTo>
                    <a:pt x="626" y="3546"/>
                  </a:lnTo>
                  <a:cubicBezTo>
                    <a:pt x="626" y="1925"/>
                    <a:pt x="1958" y="594"/>
                    <a:pt x="3578" y="594"/>
                  </a:cubicBezTo>
                  <a:close/>
                  <a:moveTo>
                    <a:pt x="16157" y="9883"/>
                  </a:moveTo>
                  <a:cubicBezTo>
                    <a:pt x="15772" y="11134"/>
                    <a:pt x="14632" y="11984"/>
                    <a:pt x="13333" y="11984"/>
                  </a:cubicBezTo>
                  <a:lnTo>
                    <a:pt x="13333" y="12001"/>
                  </a:lnTo>
                  <a:lnTo>
                    <a:pt x="3578" y="12001"/>
                  </a:lnTo>
                  <a:cubicBezTo>
                    <a:pt x="2279" y="11984"/>
                    <a:pt x="1124" y="11134"/>
                    <a:pt x="755" y="9883"/>
                  </a:cubicBezTo>
                  <a:close/>
                  <a:moveTo>
                    <a:pt x="9980" y="12594"/>
                  </a:moveTo>
                  <a:lnTo>
                    <a:pt x="9980" y="13637"/>
                  </a:lnTo>
                  <a:lnTo>
                    <a:pt x="6932" y="13637"/>
                  </a:lnTo>
                  <a:lnTo>
                    <a:pt x="6932" y="12594"/>
                  </a:lnTo>
                  <a:close/>
                  <a:moveTo>
                    <a:pt x="3578" y="0"/>
                  </a:moveTo>
                  <a:cubicBezTo>
                    <a:pt x="1621" y="0"/>
                    <a:pt x="33" y="1588"/>
                    <a:pt x="33" y="3546"/>
                  </a:cubicBezTo>
                  <a:lnTo>
                    <a:pt x="33" y="9033"/>
                  </a:lnTo>
                  <a:cubicBezTo>
                    <a:pt x="33" y="9177"/>
                    <a:pt x="33" y="9305"/>
                    <a:pt x="49" y="9450"/>
                  </a:cubicBezTo>
                  <a:cubicBezTo>
                    <a:pt x="1" y="9562"/>
                    <a:pt x="17" y="9690"/>
                    <a:pt x="97" y="9770"/>
                  </a:cubicBezTo>
                  <a:cubicBezTo>
                    <a:pt x="450" y="11407"/>
                    <a:pt x="1910" y="12578"/>
                    <a:pt x="3578" y="12578"/>
                  </a:cubicBezTo>
                  <a:lnTo>
                    <a:pt x="6322" y="12578"/>
                  </a:lnTo>
                  <a:lnTo>
                    <a:pt x="6322" y="13717"/>
                  </a:lnTo>
                  <a:lnTo>
                    <a:pt x="5311" y="13717"/>
                  </a:lnTo>
                  <a:cubicBezTo>
                    <a:pt x="4910" y="13717"/>
                    <a:pt x="4910" y="14311"/>
                    <a:pt x="5311" y="14311"/>
                  </a:cubicBezTo>
                  <a:lnTo>
                    <a:pt x="11600" y="14311"/>
                  </a:lnTo>
                  <a:cubicBezTo>
                    <a:pt x="12001" y="14311"/>
                    <a:pt x="12001" y="13717"/>
                    <a:pt x="11600" y="13717"/>
                  </a:cubicBezTo>
                  <a:lnTo>
                    <a:pt x="10573" y="13717"/>
                  </a:lnTo>
                  <a:lnTo>
                    <a:pt x="10573" y="12594"/>
                  </a:lnTo>
                  <a:lnTo>
                    <a:pt x="13333" y="12594"/>
                  </a:lnTo>
                  <a:cubicBezTo>
                    <a:pt x="15001" y="12594"/>
                    <a:pt x="16445" y="11423"/>
                    <a:pt x="16798" y="9787"/>
                  </a:cubicBezTo>
                  <a:cubicBezTo>
                    <a:pt x="16879" y="9690"/>
                    <a:pt x="16895" y="9562"/>
                    <a:pt x="16846" y="9466"/>
                  </a:cubicBezTo>
                  <a:cubicBezTo>
                    <a:pt x="16862" y="9321"/>
                    <a:pt x="16879" y="9177"/>
                    <a:pt x="16879" y="9049"/>
                  </a:cubicBezTo>
                  <a:lnTo>
                    <a:pt x="16879" y="3546"/>
                  </a:lnTo>
                  <a:cubicBezTo>
                    <a:pt x="16879" y="1588"/>
                    <a:pt x="15290" y="0"/>
                    <a:pt x="1333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5"/>
            <p:cNvSpPr/>
            <p:nvPr/>
          </p:nvSpPr>
          <p:spPr>
            <a:xfrm>
              <a:off x="6747350" y="3330625"/>
              <a:ext cx="30500" cy="26425"/>
            </a:xfrm>
            <a:custGeom>
              <a:avLst/>
              <a:gdLst/>
              <a:ahLst/>
              <a:cxnLst/>
              <a:rect l="l" t="t" r="r" b="b"/>
              <a:pathLst>
                <a:path w="1220" h="1057" extrusionOk="0">
                  <a:moveTo>
                    <a:pt x="528" y="1"/>
                  </a:moveTo>
                  <a:cubicBezTo>
                    <a:pt x="257" y="1"/>
                    <a:pt x="0" y="213"/>
                    <a:pt x="0" y="527"/>
                  </a:cubicBezTo>
                  <a:cubicBezTo>
                    <a:pt x="0" y="816"/>
                    <a:pt x="241" y="1057"/>
                    <a:pt x="530" y="1057"/>
                  </a:cubicBezTo>
                  <a:cubicBezTo>
                    <a:pt x="995" y="1057"/>
                    <a:pt x="1220" y="479"/>
                    <a:pt x="899" y="158"/>
                  </a:cubicBezTo>
                  <a:cubicBezTo>
                    <a:pt x="790" y="49"/>
                    <a:pt x="657" y="1"/>
                    <a:pt x="528"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5"/>
            <p:cNvSpPr/>
            <p:nvPr/>
          </p:nvSpPr>
          <p:spPr>
            <a:xfrm>
              <a:off x="6360300" y="1957675"/>
              <a:ext cx="394300" cy="84650"/>
            </a:xfrm>
            <a:custGeom>
              <a:avLst/>
              <a:gdLst/>
              <a:ahLst/>
              <a:cxnLst/>
              <a:rect l="l" t="t" r="r" b="b"/>
              <a:pathLst>
                <a:path w="15772" h="3386" extrusionOk="0">
                  <a:moveTo>
                    <a:pt x="9402" y="1652"/>
                  </a:moveTo>
                  <a:lnTo>
                    <a:pt x="9402" y="2695"/>
                  </a:lnTo>
                  <a:lnTo>
                    <a:pt x="6354" y="2695"/>
                  </a:lnTo>
                  <a:lnTo>
                    <a:pt x="6354" y="1652"/>
                  </a:lnTo>
                  <a:close/>
                  <a:moveTo>
                    <a:pt x="0" y="0"/>
                  </a:moveTo>
                  <a:cubicBezTo>
                    <a:pt x="658" y="1027"/>
                    <a:pt x="1781" y="1652"/>
                    <a:pt x="3000" y="1652"/>
                  </a:cubicBezTo>
                  <a:lnTo>
                    <a:pt x="5760" y="1652"/>
                  </a:lnTo>
                  <a:lnTo>
                    <a:pt x="5760" y="2792"/>
                  </a:lnTo>
                  <a:lnTo>
                    <a:pt x="4733" y="2792"/>
                  </a:lnTo>
                  <a:cubicBezTo>
                    <a:pt x="4332" y="2792"/>
                    <a:pt x="4332" y="3385"/>
                    <a:pt x="4733" y="3385"/>
                  </a:cubicBezTo>
                  <a:lnTo>
                    <a:pt x="11022" y="3385"/>
                  </a:lnTo>
                  <a:cubicBezTo>
                    <a:pt x="11423" y="3385"/>
                    <a:pt x="11423" y="2792"/>
                    <a:pt x="11022" y="2792"/>
                  </a:cubicBezTo>
                  <a:lnTo>
                    <a:pt x="10011" y="2792"/>
                  </a:lnTo>
                  <a:lnTo>
                    <a:pt x="10011" y="1652"/>
                  </a:lnTo>
                  <a:lnTo>
                    <a:pt x="12755" y="1652"/>
                  </a:lnTo>
                  <a:cubicBezTo>
                    <a:pt x="13974" y="1652"/>
                    <a:pt x="15113" y="1027"/>
                    <a:pt x="15771" y="0"/>
                  </a:cubicBezTo>
                  <a:lnTo>
                    <a:pt x="15017" y="0"/>
                  </a:lnTo>
                  <a:cubicBezTo>
                    <a:pt x="14455" y="674"/>
                    <a:pt x="13637" y="1059"/>
                    <a:pt x="12755" y="1059"/>
                  </a:cubicBezTo>
                  <a:lnTo>
                    <a:pt x="3016" y="1059"/>
                  </a:lnTo>
                  <a:cubicBezTo>
                    <a:pt x="2134" y="1059"/>
                    <a:pt x="1300" y="674"/>
                    <a:pt x="75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5"/>
            <p:cNvSpPr/>
            <p:nvPr/>
          </p:nvSpPr>
          <p:spPr>
            <a:xfrm>
              <a:off x="6544400" y="1957675"/>
              <a:ext cx="26100" cy="11250"/>
            </a:xfrm>
            <a:custGeom>
              <a:avLst/>
              <a:gdLst/>
              <a:ahLst/>
              <a:cxnLst/>
              <a:rect l="l" t="t" r="r" b="b"/>
              <a:pathLst>
                <a:path w="1044" h="450" extrusionOk="0">
                  <a:moveTo>
                    <a:pt x="0" y="0"/>
                  </a:moveTo>
                  <a:cubicBezTo>
                    <a:pt x="32" y="257"/>
                    <a:pt x="257" y="449"/>
                    <a:pt x="514" y="449"/>
                  </a:cubicBezTo>
                  <a:cubicBezTo>
                    <a:pt x="786" y="449"/>
                    <a:pt x="995" y="257"/>
                    <a:pt x="104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5"/>
            <p:cNvSpPr/>
            <p:nvPr/>
          </p:nvSpPr>
          <p:spPr>
            <a:xfrm>
              <a:off x="2375900" y="1957675"/>
              <a:ext cx="421175" cy="119525"/>
            </a:xfrm>
            <a:custGeom>
              <a:avLst/>
              <a:gdLst/>
              <a:ahLst/>
              <a:cxnLst/>
              <a:rect l="l" t="t" r="r" b="b"/>
              <a:pathLst>
                <a:path w="16847" h="4781" extrusionOk="0">
                  <a:moveTo>
                    <a:pt x="16124" y="353"/>
                  </a:moveTo>
                  <a:cubicBezTo>
                    <a:pt x="15755" y="1588"/>
                    <a:pt x="14600" y="2455"/>
                    <a:pt x="13301" y="2455"/>
                  </a:cubicBezTo>
                  <a:lnTo>
                    <a:pt x="3546" y="2455"/>
                  </a:lnTo>
                  <a:cubicBezTo>
                    <a:pt x="2247" y="2455"/>
                    <a:pt x="1092" y="1604"/>
                    <a:pt x="723" y="353"/>
                  </a:cubicBezTo>
                  <a:close/>
                  <a:moveTo>
                    <a:pt x="9948" y="3064"/>
                  </a:moveTo>
                  <a:lnTo>
                    <a:pt x="9948" y="4091"/>
                  </a:lnTo>
                  <a:lnTo>
                    <a:pt x="6899" y="4091"/>
                  </a:lnTo>
                  <a:lnTo>
                    <a:pt x="6899" y="3064"/>
                  </a:lnTo>
                  <a:close/>
                  <a:moveTo>
                    <a:pt x="1" y="0"/>
                  </a:moveTo>
                  <a:cubicBezTo>
                    <a:pt x="1" y="16"/>
                    <a:pt x="1" y="32"/>
                    <a:pt x="1" y="48"/>
                  </a:cubicBezTo>
                  <a:cubicBezTo>
                    <a:pt x="1" y="128"/>
                    <a:pt x="33" y="193"/>
                    <a:pt x="81" y="241"/>
                  </a:cubicBezTo>
                  <a:cubicBezTo>
                    <a:pt x="434" y="1877"/>
                    <a:pt x="1878" y="3048"/>
                    <a:pt x="3546" y="3048"/>
                  </a:cubicBezTo>
                  <a:lnTo>
                    <a:pt x="6306" y="3048"/>
                  </a:lnTo>
                  <a:lnTo>
                    <a:pt x="6306" y="4187"/>
                  </a:lnTo>
                  <a:lnTo>
                    <a:pt x="5279" y="4187"/>
                  </a:lnTo>
                  <a:cubicBezTo>
                    <a:pt x="4878" y="4187"/>
                    <a:pt x="4878" y="4781"/>
                    <a:pt x="5279" y="4781"/>
                  </a:cubicBezTo>
                  <a:lnTo>
                    <a:pt x="11568" y="4781"/>
                  </a:lnTo>
                  <a:cubicBezTo>
                    <a:pt x="11969" y="4781"/>
                    <a:pt x="11969" y="4187"/>
                    <a:pt x="11568" y="4187"/>
                  </a:cubicBezTo>
                  <a:lnTo>
                    <a:pt x="10557" y="4187"/>
                  </a:lnTo>
                  <a:lnTo>
                    <a:pt x="10557" y="3064"/>
                  </a:lnTo>
                  <a:lnTo>
                    <a:pt x="13301" y="3064"/>
                  </a:lnTo>
                  <a:cubicBezTo>
                    <a:pt x="14969" y="3048"/>
                    <a:pt x="16413" y="1877"/>
                    <a:pt x="16766" y="241"/>
                  </a:cubicBezTo>
                  <a:cubicBezTo>
                    <a:pt x="16814" y="193"/>
                    <a:pt x="16846" y="128"/>
                    <a:pt x="16846" y="48"/>
                  </a:cubicBezTo>
                  <a:cubicBezTo>
                    <a:pt x="16846" y="32"/>
                    <a:pt x="16846" y="16"/>
                    <a:pt x="1684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5"/>
            <p:cNvSpPr/>
            <p:nvPr/>
          </p:nvSpPr>
          <p:spPr>
            <a:xfrm>
              <a:off x="2573650" y="1977800"/>
              <a:ext cx="30500" cy="26425"/>
            </a:xfrm>
            <a:custGeom>
              <a:avLst/>
              <a:gdLst/>
              <a:ahLst/>
              <a:cxnLst/>
              <a:rect l="l" t="t" r="r" b="b"/>
              <a:pathLst>
                <a:path w="1220" h="1057" extrusionOk="0">
                  <a:moveTo>
                    <a:pt x="527" y="0"/>
                  </a:moveTo>
                  <a:cubicBezTo>
                    <a:pt x="257" y="0"/>
                    <a:pt x="0" y="212"/>
                    <a:pt x="0" y="527"/>
                  </a:cubicBezTo>
                  <a:cubicBezTo>
                    <a:pt x="0" y="815"/>
                    <a:pt x="225" y="1040"/>
                    <a:pt x="513" y="1056"/>
                  </a:cubicBezTo>
                  <a:cubicBezTo>
                    <a:pt x="979" y="1056"/>
                    <a:pt x="1219" y="478"/>
                    <a:pt x="898" y="158"/>
                  </a:cubicBezTo>
                  <a:cubicBezTo>
                    <a:pt x="789" y="49"/>
                    <a:pt x="657" y="0"/>
                    <a:pt x="52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5"/>
            <p:cNvSpPr/>
            <p:nvPr/>
          </p:nvSpPr>
          <p:spPr>
            <a:xfrm>
              <a:off x="2583525" y="2992825"/>
              <a:ext cx="313300" cy="253125"/>
            </a:xfrm>
            <a:custGeom>
              <a:avLst/>
              <a:gdLst/>
              <a:ahLst/>
              <a:cxnLst/>
              <a:rect l="l" t="t" r="r" b="b"/>
              <a:pathLst>
                <a:path w="12532" h="10125" extrusionOk="0">
                  <a:moveTo>
                    <a:pt x="8550" y="594"/>
                  </a:moveTo>
                  <a:cubicBezTo>
                    <a:pt x="9140" y="594"/>
                    <a:pt x="9710" y="834"/>
                    <a:pt x="10130" y="1269"/>
                  </a:cubicBezTo>
                  <a:cubicBezTo>
                    <a:pt x="10181" y="1331"/>
                    <a:pt x="10259" y="1359"/>
                    <a:pt x="10338" y="1359"/>
                  </a:cubicBezTo>
                  <a:cubicBezTo>
                    <a:pt x="10382" y="1359"/>
                    <a:pt x="10426" y="1350"/>
                    <a:pt x="10466" y="1333"/>
                  </a:cubicBezTo>
                  <a:lnTo>
                    <a:pt x="11012" y="1093"/>
                  </a:lnTo>
                  <a:lnTo>
                    <a:pt x="11012" y="1093"/>
                  </a:lnTo>
                  <a:cubicBezTo>
                    <a:pt x="10900" y="1205"/>
                    <a:pt x="10771" y="1317"/>
                    <a:pt x="10659" y="1413"/>
                  </a:cubicBezTo>
                  <a:cubicBezTo>
                    <a:pt x="10595" y="1462"/>
                    <a:pt x="10563" y="1526"/>
                    <a:pt x="10547" y="1606"/>
                  </a:cubicBezTo>
                  <a:lnTo>
                    <a:pt x="10547" y="1654"/>
                  </a:lnTo>
                  <a:cubicBezTo>
                    <a:pt x="10531" y="1734"/>
                    <a:pt x="10547" y="1814"/>
                    <a:pt x="10611" y="1895"/>
                  </a:cubicBezTo>
                  <a:cubicBezTo>
                    <a:pt x="10659" y="1959"/>
                    <a:pt x="10739" y="1991"/>
                    <a:pt x="10819" y="2007"/>
                  </a:cubicBezTo>
                  <a:cubicBezTo>
                    <a:pt x="10980" y="2007"/>
                    <a:pt x="11156" y="1991"/>
                    <a:pt x="11317" y="1943"/>
                  </a:cubicBezTo>
                  <a:lnTo>
                    <a:pt x="11317" y="1943"/>
                  </a:lnTo>
                  <a:lnTo>
                    <a:pt x="11269" y="1991"/>
                  </a:lnTo>
                  <a:cubicBezTo>
                    <a:pt x="11124" y="2135"/>
                    <a:pt x="10964" y="2280"/>
                    <a:pt x="10787" y="2408"/>
                  </a:cubicBezTo>
                  <a:cubicBezTo>
                    <a:pt x="10675" y="2440"/>
                    <a:pt x="10595" y="2552"/>
                    <a:pt x="10595" y="2681"/>
                  </a:cubicBezTo>
                  <a:cubicBezTo>
                    <a:pt x="10483" y="5922"/>
                    <a:pt x="8333" y="9291"/>
                    <a:pt x="4434" y="9499"/>
                  </a:cubicBezTo>
                  <a:cubicBezTo>
                    <a:pt x="4374" y="9501"/>
                    <a:pt x="4314" y="9502"/>
                    <a:pt x="4253" y="9502"/>
                  </a:cubicBezTo>
                  <a:cubicBezTo>
                    <a:pt x="3351" y="9502"/>
                    <a:pt x="2457" y="9278"/>
                    <a:pt x="1675" y="8841"/>
                  </a:cubicBezTo>
                  <a:cubicBezTo>
                    <a:pt x="2557" y="8825"/>
                    <a:pt x="3407" y="8505"/>
                    <a:pt x="4097" y="7959"/>
                  </a:cubicBezTo>
                  <a:cubicBezTo>
                    <a:pt x="4193" y="7879"/>
                    <a:pt x="4242" y="7767"/>
                    <a:pt x="4210" y="7654"/>
                  </a:cubicBezTo>
                  <a:cubicBezTo>
                    <a:pt x="4193" y="7542"/>
                    <a:pt x="4113" y="7462"/>
                    <a:pt x="4001" y="7430"/>
                  </a:cubicBezTo>
                  <a:cubicBezTo>
                    <a:pt x="3439" y="7269"/>
                    <a:pt x="2381" y="6820"/>
                    <a:pt x="2092" y="6323"/>
                  </a:cubicBezTo>
                  <a:lnTo>
                    <a:pt x="2798" y="6307"/>
                  </a:lnTo>
                  <a:cubicBezTo>
                    <a:pt x="3151" y="6307"/>
                    <a:pt x="3215" y="5825"/>
                    <a:pt x="2894" y="5729"/>
                  </a:cubicBezTo>
                  <a:cubicBezTo>
                    <a:pt x="2541" y="5617"/>
                    <a:pt x="2220" y="5440"/>
                    <a:pt x="1931" y="5232"/>
                  </a:cubicBezTo>
                  <a:cubicBezTo>
                    <a:pt x="1562" y="4927"/>
                    <a:pt x="1306" y="4510"/>
                    <a:pt x="1161" y="4061"/>
                  </a:cubicBezTo>
                  <a:lnTo>
                    <a:pt x="1161" y="4061"/>
                  </a:lnTo>
                  <a:lnTo>
                    <a:pt x="1225" y="4093"/>
                  </a:lnTo>
                  <a:cubicBezTo>
                    <a:pt x="1450" y="4157"/>
                    <a:pt x="1691" y="4205"/>
                    <a:pt x="1947" y="4205"/>
                  </a:cubicBezTo>
                  <a:cubicBezTo>
                    <a:pt x="2236" y="4189"/>
                    <a:pt x="2348" y="3820"/>
                    <a:pt x="2108" y="3659"/>
                  </a:cubicBezTo>
                  <a:cubicBezTo>
                    <a:pt x="1947" y="3547"/>
                    <a:pt x="1482" y="3146"/>
                    <a:pt x="1354" y="2793"/>
                  </a:cubicBezTo>
                  <a:cubicBezTo>
                    <a:pt x="1177" y="2312"/>
                    <a:pt x="1161" y="1798"/>
                    <a:pt x="1258" y="1301"/>
                  </a:cubicBezTo>
                  <a:lnTo>
                    <a:pt x="1258" y="1301"/>
                  </a:lnTo>
                  <a:cubicBezTo>
                    <a:pt x="1562" y="1622"/>
                    <a:pt x="2108" y="2071"/>
                    <a:pt x="3119" y="2601"/>
                  </a:cubicBezTo>
                  <a:cubicBezTo>
                    <a:pt x="4145" y="3114"/>
                    <a:pt x="5236" y="3451"/>
                    <a:pt x="6087" y="3483"/>
                  </a:cubicBezTo>
                  <a:cubicBezTo>
                    <a:pt x="6119" y="3499"/>
                    <a:pt x="6151" y="3515"/>
                    <a:pt x="6183" y="3515"/>
                  </a:cubicBezTo>
                  <a:cubicBezTo>
                    <a:pt x="6359" y="3499"/>
                    <a:pt x="6488" y="3371"/>
                    <a:pt x="6488" y="3194"/>
                  </a:cubicBezTo>
                  <a:cubicBezTo>
                    <a:pt x="6488" y="3146"/>
                    <a:pt x="6472" y="3114"/>
                    <a:pt x="6456" y="3066"/>
                  </a:cubicBezTo>
                  <a:cubicBezTo>
                    <a:pt x="6407" y="2841"/>
                    <a:pt x="6391" y="2617"/>
                    <a:pt x="6391" y="2408"/>
                  </a:cubicBezTo>
                  <a:cubicBezTo>
                    <a:pt x="6391" y="1397"/>
                    <a:pt x="7322" y="595"/>
                    <a:pt x="8493" y="595"/>
                  </a:cubicBezTo>
                  <a:cubicBezTo>
                    <a:pt x="8512" y="595"/>
                    <a:pt x="8531" y="594"/>
                    <a:pt x="8550" y="594"/>
                  </a:cubicBezTo>
                  <a:close/>
                  <a:moveTo>
                    <a:pt x="8540" y="1"/>
                  </a:moveTo>
                  <a:cubicBezTo>
                    <a:pt x="8519" y="1"/>
                    <a:pt x="8498" y="1"/>
                    <a:pt x="8477" y="2"/>
                  </a:cubicBezTo>
                  <a:cubicBezTo>
                    <a:pt x="7001" y="2"/>
                    <a:pt x="5782" y="1076"/>
                    <a:pt x="5782" y="2408"/>
                  </a:cubicBezTo>
                  <a:cubicBezTo>
                    <a:pt x="5782" y="2552"/>
                    <a:pt x="5798" y="2713"/>
                    <a:pt x="5814" y="2873"/>
                  </a:cubicBezTo>
                  <a:cubicBezTo>
                    <a:pt x="4964" y="2729"/>
                    <a:pt x="4145" y="2456"/>
                    <a:pt x="3391" y="2071"/>
                  </a:cubicBezTo>
                  <a:cubicBezTo>
                    <a:pt x="1707" y="1221"/>
                    <a:pt x="1498" y="627"/>
                    <a:pt x="1498" y="627"/>
                  </a:cubicBezTo>
                  <a:cubicBezTo>
                    <a:pt x="1478" y="475"/>
                    <a:pt x="1348" y="380"/>
                    <a:pt x="1211" y="380"/>
                  </a:cubicBezTo>
                  <a:cubicBezTo>
                    <a:pt x="1132" y="380"/>
                    <a:pt x="1050" y="412"/>
                    <a:pt x="985" y="483"/>
                  </a:cubicBezTo>
                  <a:cubicBezTo>
                    <a:pt x="600" y="884"/>
                    <a:pt x="423" y="2055"/>
                    <a:pt x="776" y="3002"/>
                  </a:cubicBezTo>
                  <a:cubicBezTo>
                    <a:pt x="808" y="3114"/>
                    <a:pt x="856" y="3210"/>
                    <a:pt x="921" y="3307"/>
                  </a:cubicBezTo>
                  <a:cubicBezTo>
                    <a:pt x="905" y="3298"/>
                    <a:pt x="885" y="3294"/>
                    <a:pt x="864" y="3294"/>
                  </a:cubicBezTo>
                  <a:cubicBezTo>
                    <a:pt x="844" y="3294"/>
                    <a:pt x="824" y="3298"/>
                    <a:pt x="808" y="3307"/>
                  </a:cubicBezTo>
                  <a:cubicBezTo>
                    <a:pt x="712" y="3323"/>
                    <a:pt x="648" y="3387"/>
                    <a:pt x="600" y="3483"/>
                  </a:cubicBezTo>
                  <a:cubicBezTo>
                    <a:pt x="327" y="4141"/>
                    <a:pt x="856" y="5087"/>
                    <a:pt x="1530" y="5681"/>
                  </a:cubicBezTo>
                  <a:cubicBezTo>
                    <a:pt x="1546" y="5713"/>
                    <a:pt x="1578" y="5745"/>
                    <a:pt x="1610" y="5761"/>
                  </a:cubicBezTo>
                  <a:cubicBezTo>
                    <a:pt x="1498" y="5809"/>
                    <a:pt x="1418" y="5906"/>
                    <a:pt x="1418" y="6034"/>
                  </a:cubicBezTo>
                  <a:cubicBezTo>
                    <a:pt x="1370" y="6932"/>
                    <a:pt x="2509" y="7526"/>
                    <a:pt x="3247" y="7815"/>
                  </a:cubicBezTo>
                  <a:cubicBezTo>
                    <a:pt x="2766" y="8103"/>
                    <a:pt x="2220" y="8248"/>
                    <a:pt x="1659" y="8248"/>
                  </a:cubicBezTo>
                  <a:cubicBezTo>
                    <a:pt x="1274" y="8248"/>
                    <a:pt x="889" y="8200"/>
                    <a:pt x="503" y="8087"/>
                  </a:cubicBezTo>
                  <a:cubicBezTo>
                    <a:pt x="472" y="8077"/>
                    <a:pt x="441" y="8073"/>
                    <a:pt x="411" y="8073"/>
                  </a:cubicBezTo>
                  <a:cubicBezTo>
                    <a:pt x="157" y="8073"/>
                    <a:pt x="1" y="8414"/>
                    <a:pt x="231" y="8601"/>
                  </a:cubicBezTo>
                  <a:cubicBezTo>
                    <a:pt x="1338" y="9547"/>
                    <a:pt x="2734" y="10093"/>
                    <a:pt x="4193" y="10125"/>
                  </a:cubicBezTo>
                  <a:lnTo>
                    <a:pt x="4466" y="10125"/>
                  </a:lnTo>
                  <a:cubicBezTo>
                    <a:pt x="8670" y="9900"/>
                    <a:pt x="11012" y="6339"/>
                    <a:pt x="11188" y="2889"/>
                  </a:cubicBezTo>
                  <a:cubicBezTo>
                    <a:pt x="11365" y="2745"/>
                    <a:pt x="11541" y="2585"/>
                    <a:pt x="11702" y="2424"/>
                  </a:cubicBezTo>
                  <a:cubicBezTo>
                    <a:pt x="11991" y="2135"/>
                    <a:pt x="12231" y="1814"/>
                    <a:pt x="12424" y="1478"/>
                  </a:cubicBezTo>
                  <a:cubicBezTo>
                    <a:pt x="12532" y="1262"/>
                    <a:pt x="12367" y="1034"/>
                    <a:pt x="12160" y="1034"/>
                  </a:cubicBezTo>
                  <a:cubicBezTo>
                    <a:pt x="12120" y="1034"/>
                    <a:pt x="12080" y="1043"/>
                    <a:pt x="12039" y="1060"/>
                  </a:cubicBezTo>
                  <a:lnTo>
                    <a:pt x="12023" y="1044"/>
                  </a:lnTo>
                  <a:lnTo>
                    <a:pt x="11766" y="1141"/>
                  </a:lnTo>
                  <a:cubicBezTo>
                    <a:pt x="11878" y="1012"/>
                    <a:pt x="11975" y="868"/>
                    <a:pt x="12039" y="707"/>
                  </a:cubicBezTo>
                  <a:cubicBezTo>
                    <a:pt x="12071" y="579"/>
                    <a:pt x="12071" y="467"/>
                    <a:pt x="12023" y="355"/>
                  </a:cubicBezTo>
                  <a:lnTo>
                    <a:pt x="12023" y="339"/>
                  </a:lnTo>
                  <a:cubicBezTo>
                    <a:pt x="12023" y="322"/>
                    <a:pt x="12023" y="322"/>
                    <a:pt x="12023" y="322"/>
                  </a:cubicBezTo>
                  <a:lnTo>
                    <a:pt x="12023" y="306"/>
                  </a:lnTo>
                  <a:cubicBezTo>
                    <a:pt x="12023" y="290"/>
                    <a:pt x="12007" y="290"/>
                    <a:pt x="12007" y="274"/>
                  </a:cubicBezTo>
                  <a:lnTo>
                    <a:pt x="12007" y="258"/>
                  </a:lnTo>
                  <a:cubicBezTo>
                    <a:pt x="11991" y="258"/>
                    <a:pt x="11991" y="242"/>
                    <a:pt x="11975" y="242"/>
                  </a:cubicBezTo>
                  <a:lnTo>
                    <a:pt x="11959" y="226"/>
                  </a:lnTo>
                  <a:lnTo>
                    <a:pt x="11670" y="226"/>
                  </a:lnTo>
                  <a:lnTo>
                    <a:pt x="11638" y="242"/>
                  </a:lnTo>
                  <a:lnTo>
                    <a:pt x="11622" y="242"/>
                  </a:lnTo>
                  <a:lnTo>
                    <a:pt x="10852" y="515"/>
                  </a:lnTo>
                  <a:lnTo>
                    <a:pt x="10402" y="707"/>
                  </a:lnTo>
                  <a:cubicBezTo>
                    <a:pt x="9888" y="256"/>
                    <a:pt x="9224" y="1"/>
                    <a:pt x="854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5"/>
            <p:cNvSpPr/>
            <p:nvPr/>
          </p:nvSpPr>
          <p:spPr>
            <a:xfrm>
              <a:off x="921025" y="1957675"/>
              <a:ext cx="268900" cy="124750"/>
            </a:xfrm>
            <a:custGeom>
              <a:avLst/>
              <a:gdLst/>
              <a:ahLst/>
              <a:cxnLst/>
              <a:rect l="l" t="t" r="r" b="b"/>
              <a:pathLst>
                <a:path w="10756" h="4990" extrusionOk="0">
                  <a:moveTo>
                    <a:pt x="1017" y="0"/>
                  </a:moveTo>
                  <a:cubicBezTo>
                    <a:pt x="1177" y="209"/>
                    <a:pt x="1338" y="385"/>
                    <a:pt x="1514" y="562"/>
                  </a:cubicBezTo>
                  <a:lnTo>
                    <a:pt x="1610" y="626"/>
                  </a:lnTo>
                  <a:cubicBezTo>
                    <a:pt x="1498" y="674"/>
                    <a:pt x="1418" y="770"/>
                    <a:pt x="1418" y="898"/>
                  </a:cubicBezTo>
                  <a:cubicBezTo>
                    <a:pt x="1354" y="1797"/>
                    <a:pt x="2493" y="2390"/>
                    <a:pt x="3247" y="2679"/>
                  </a:cubicBezTo>
                  <a:cubicBezTo>
                    <a:pt x="2765" y="2968"/>
                    <a:pt x="2220" y="3112"/>
                    <a:pt x="1658" y="3112"/>
                  </a:cubicBezTo>
                  <a:cubicBezTo>
                    <a:pt x="1273" y="3112"/>
                    <a:pt x="888" y="3064"/>
                    <a:pt x="503" y="2952"/>
                  </a:cubicBezTo>
                  <a:cubicBezTo>
                    <a:pt x="472" y="2942"/>
                    <a:pt x="441" y="2937"/>
                    <a:pt x="411" y="2937"/>
                  </a:cubicBezTo>
                  <a:cubicBezTo>
                    <a:pt x="157" y="2937"/>
                    <a:pt x="1" y="3279"/>
                    <a:pt x="231" y="3465"/>
                  </a:cubicBezTo>
                  <a:cubicBezTo>
                    <a:pt x="1338" y="4412"/>
                    <a:pt x="2733" y="4957"/>
                    <a:pt x="4193" y="4989"/>
                  </a:cubicBezTo>
                  <a:lnTo>
                    <a:pt x="4466" y="4989"/>
                  </a:lnTo>
                  <a:cubicBezTo>
                    <a:pt x="7739" y="4813"/>
                    <a:pt x="9889" y="2615"/>
                    <a:pt x="10755" y="0"/>
                  </a:cubicBezTo>
                  <a:lnTo>
                    <a:pt x="10113" y="0"/>
                  </a:lnTo>
                  <a:cubicBezTo>
                    <a:pt x="9279" y="2310"/>
                    <a:pt x="7338" y="4219"/>
                    <a:pt x="4434" y="4380"/>
                  </a:cubicBezTo>
                  <a:cubicBezTo>
                    <a:pt x="4374" y="4382"/>
                    <a:pt x="4313" y="4383"/>
                    <a:pt x="4253" y="4383"/>
                  </a:cubicBezTo>
                  <a:cubicBezTo>
                    <a:pt x="3351" y="4383"/>
                    <a:pt x="2457" y="4158"/>
                    <a:pt x="1675" y="3722"/>
                  </a:cubicBezTo>
                  <a:cubicBezTo>
                    <a:pt x="2557" y="3706"/>
                    <a:pt x="3407" y="3385"/>
                    <a:pt x="4097" y="2840"/>
                  </a:cubicBezTo>
                  <a:cubicBezTo>
                    <a:pt x="4306" y="2679"/>
                    <a:pt x="4241" y="2374"/>
                    <a:pt x="4001" y="2310"/>
                  </a:cubicBezTo>
                  <a:cubicBezTo>
                    <a:pt x="3439" y="2150"/>
                    <a:pt x="2364" y="1701"/>
                    <a:pt x="2092" y="1203"/>
                  </a:cubicBezTo>
                  <a:lnTo>
                    <a:pt x="2798" y="1187"/>
                  </a:lnTo>
                  <a:cubicBezTo>
                    <a:pt x="3134" y="1171"/>
                    <a:pt x="3199" y="706"/>
                    <a:pt x="2878" y="594"/>
                  </a:cubicBezTo>
                  <a:cubicBezTo>
                    <a:pt x="2541" y="497"/>
                    <a:pt x="2220" y="321"/>
                    <a:pt x="1931" y="112"/>
                  </a:cubicBezTo>
                  <a:cubicBezTo>
                    <a:pt x="1883" y="80"/>
                    <a:pt x="1851" y="32"/>
                    <a:pt x="181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15"/>
            <p:cNvSpPr/>
            <p:nvPr/>
          </p:nvSpPr>
          <p:spPr>
            <a:xfrm>
              <a:off x="6703050" y="2251650"/>
              <a:ext cx="243675" cy="196550"/>
            </a:xfrm>
            <a:custGeom>
              <a:avLst/>
              <a:gdLst/>
              <a:ahLst/>
              <a:cxnLst/>
              <a:rect l="l" t="t" r="r" b="b"/>
              <a:pathLst>
                <a:path w="9747" h="7862" extrusionOk="0">
                  <a:moveTo>
                    <a:pt x="6626" y="593"/>
                  </a:moveTo>
                  <a:cubicBezTo>
                    <a:pt x="7055" y="593"/>
                    <a:pt x="7465" y="768"/>
                    <a:pt x="7773" y="1076"/>
                  </a:cubicBezTo>
                  <a:cubicBezTo>
                    <a:pt x="7839" y="1142"/>
                    <a:pt x="7921" y="1178"/>
                    <a:pt x="8002" y="1178"/>
                  </a:cubicBezTo>
                  <a:cubicBezTo>
                    <a:pt x="8038" y="1178"/>
                    <a:pt x="8075" y="1171"/>
                    <a:pt x="8109" y="1156"/>
                  </a:cubicBezTo>
                  <a:lnTo>
                    <a:pt x="8142" y="1140"/>
                  </a:lnTo>
                  <a:lnTo>
                    <a:pt x="8142" y="1140"/>
                  </a:lnTo>
                  <a:cubicBezTo>
                    <a:pt x="8109" y="1172"/>
                    <a:pt x="8077" y="1220"/>
                    <a:pt x="8077" y="1284"/>
                  </a:cubicBezTo>
                  <a:lnTo>
                    <a:pt x="8077" y="1316"/>
                  </a:lnTo>
                  <a:cubicBezTo>
                    <a:pt x="8045" y="1493"/>
                    <a:pt x="8174" y="1653"/>
                    <a:pt x="8350" y="1669"/>
                  </a:cubicBezTo>
                  <a:lnTo>
                    <a:pt x="8527" y="1669"/>
                  </a:lnTo>
                  <a:cubicBezTo>
                    <a:pt x="8414" y="1749"/>
                    <a:pt x="8350" y="1814"/>
                    <a:pt x="8318" y="1830"/>
                  </a:cubicBezTo>
                  <a:cubicBezTo>
                    <a:pt x="8206" y="1878"/>
                    <a:pt x="8125" y="1990"/>
                    <a:pt x="8125" y="2102"/>
                  </a:cubicBezTo>
                  <a:cubicBezTo>
                    <a:pt x="8045" y="4541"/>
                    <a:pt x="6425" y="7108"/>
                    <a:pt x="3473" y="7252"/>
                  </a:cubicBezTo>
                  <a:cubicBezTo>
                    <a:pt x="3410" y="7255"/>
                    <a:pt x="3347" y="7257"/>
                    <a:pt x="3284" y="7257"/>
                  </a:cubicBezTo>
                  <a:cubicBezTo>
                    <a:pt x="2722" y="7257"/>
                    <a:pt x="2163" y="7129"/>
                    <a:pt x="1644" y="6883"/>
                  </a:cubicBezTo>
                  <a:cubicBezTo>
                    <a:pt x="2238" y="6803"/>
                    <a:pt x="2783" y="6562"/>
                    <a:pt x="3248" y="6193"/>
                  </a:cubicBezTo>
                  <a:cubicBezTo>
                    <a:pt x="3457" y="6049"/>
                    <a:pt x="3393" y="5728"/>
                    <a:pt x="3152" y="5664"/>
                  </a:cubicBezTo>
                  <a:cubicBezTo>
                    <a:pt x="2687" y="5536"/>
                    <a:pt x="2061" y="5263"/>
                    <a:pt x="1804" y="4974"/>
                  </a:cubicBezTo>
                  <a:lnTo>
                    <a:pt x="2221" y="4958"/>
                  </a:lnTo>
                  <a:cubicBezTo>
                    <a:pt x="2366" y="4942"/>
                    <a:pt x="2478" y="4846"/>
                    <a:pt x="2510" y="4701"/>
                  </a:cubicBezTo>
                  <a:cubicBezTo>
                    <a:pt x="2526" y="4557"/>
                    <a:pt x="2446" y="4413"/>
                    <a:pt x="2302" y="4364"/>
                  </a:cubicBezTo>
                  <a:cubicBezTo>
                    <a:pt x="2045" y="4284"/>
                    <a:pt x="1804" y="4172"/>
                    <a:pt x="1596" y="4012"/>
                  </a:cubicBezTo>
                  <a:cubicBezTo>
                    <a:pt x="1371" y="3803"/>
                    <a:pt x="1195" y="3562"/>
                    <a:pt x="1082" y="3274"/>
                  </a:cubicBezTo>
                  <a:lnTo>
                    <a:pt x="1082" y="3274"/>
                  </a:lnTo>
                  <a:cubicBezTo>
                    <a:pt x="1243" y="3322"/>
                    <a:pt x="1403" y="3338"/>
                    <a:pt x="1564" y="3338"/>
                  </a:cubicBezTo>
                  <a:cubicBezTo>
                    <a:pt x="1852" y="3338"/>
                    <a:pt x="1965" y="2969"/>
                    <a:pt x="1740" y="2792"/>
                  </a:cubicBezTo>
                  <a:cubicBezTo>
                    <a:pt x="1500" y="2632"/>
                    <a:pt x="1307" y="2423"/>
                    <a:pt x="1179" y="2167"/>
                  </a:cubicBezTo>
                  <a:cubicBezTo>
                    <a:pt x="1066" y="1862"/>
                    <a:pt x="1034" y="1525"/>
                    <a:pt x="1082" y="1204"/>
                  </a:cubicBezTo>
                  <a:lnTo>
                    <a:pt x="1082" y="1204"/>
                  </a:lnTo>
                  <a:cubicBezTo>
                    <a:pt x="1483" y="1573"/>
                    <a:pt x="1949" y="1878"/>
                    <a:pt x="2430" y="2102"/>
                  </a:cubicBezTo>
                  <a:cubicBezTo>
                    <a:pt x="3136" y="2487"/>
                    <a:pt x="3922" y="2712"/>
                    <a:pt x="4708" y="2792"/>
                  </a:cubicBezTo>
                  <a:cubicBezTo>
                    <a:pt x="4731" y="2804"/>
                    <a:pt x="4754" y="2815"/>
                    <a:pt x="4776" y="2815"/>
                  </a:cubicBezTo>
                  <a:cubicBezTo>
                    <a:pt x="4786" y="2815"/>
                    <a:pt x="4795" y="2813"/>
                    <a:pt x="4804" y="2808"/>
                  </a:cubicBezTo>
                  <a:cubicBezTo>
                    <a:pt x="4965" y="2808"/>
                    <a:pt x="5109" y="2680"/>
                    <a:pt x="5109" y="2503"/>
                  </a:cubicBezTo>
                  <a:cubicBezTo>
                    <a:pt x="5109" y="2471"/>
                    <a:pt x="5109" y="2423"/>
                    <a:pt x="5093" y="2375"/>
                  </a:cubicBezTo>
                  <a:cubicBezTo>
                    <a:pt x="5045" y="2215"/>
                    <a:pt x="5029" y="2054"/>
                    <a:pt x="5029" y="1894"/>
                  </a:cubicBezTo>
                  <a:cubicBezTo>
                    <a:pt x="5029" y="1172"/>
                    <a:pt x="5719" y="594"/>
                    <a:pt x="6569" y="594"/>
                  </a:cubicBezTo>
                  <a:cubicBezTo>
                    <a:pt x="6588" y="594"/>
                    <a:pt x="6607" y="593"/>
                    <a:pt x="6626" y="593"/>
                  </a:cubicBezTo>
                  <a:close/>
                  <a:moveTo>
                    <a:pt x="6585" y="1"/>
                  </a:moveTo>
                  <a:cubicBezTo>
                    <a:pt x="5414" y="1"/>
                    <a:pt x="4452" y="851"/>
                    <a:pt x="4452" y="1910"/>
                  </a:cubicBezTo>
                  <a:cubicBezTo>
                    <a:pt x="4452" y="1958"/>
                    <a:pt x="4452" y="2070"/>
                    <a:pt x="4468" y="2183"/>
                  </a:cubicBezTo>
                  <a:cubicBezTo>
                    <a:pt x="3858" y="2070"/>
                    <a:pt x="3264" y="1862"/>
                    <a:pt x="2719" y="1573"/>
                  </a:cubicBezTo>
                  <a:cubicBezTo>
                    <a:pt x="1580" y="995"/>
                    <a:pt x="1355" y="594"/>
                    <a:pt x="1323" y="514"/>
                  </a:cubicBezTo>
                  <a:cubicBezTo>
                    <a:pt x="1307" y="402"/>
                    <a:pt x="1227" y="306"/>
                    <a:pt x="1114" y="273"/>
                  </a:cubicBezTo>
                  <a:cubicBezTo>
                    <a:pt x="1091" y="267"/>
                    <a:pt x="1067" y="264"/>
                    <a:pt x="1043" y="264"/>
                  </a:cubicBezTo>
                  <a:cubicBezTo>
                    <a:pt x="951" y="264"/>
                    <a:pt x="857" y="310"/>
                    <a:pt x="794" y="386"/>
                  </a:cubicBezTo>
                  <a:cubicBezTo>
                    <a:pt x="457" y="739"/>
                    <a:pt x="360" y="1701"/>
                    <a:pt x="617" y="2391"/>
                  </a:cubicBezTo>
                  <a:cubicBezTo>
                    <a:pt x="633" y="2439"/>
                    <a:pt x="665" y="2471"/>
                    <a:pt x="681" y="2519"/>
                  </a:cubicBezTo>
                  <a:cubicBezTo>
                    <a:pt x="601" y="2552"/>
                    <a:pt x="521" y="2616"/>
                    <a:pt x="489" y="2696"/>
                  </a:cubicBezTo>
                  <a:cubicBezTo>
                    <a:pt x="264" y="3225"/>
                    <a:pt x="681" y="3979"/>
                    <a:pt x="1195" y="4461"/>
                  </a:cubicBezTo>
                  <a:cubicBezTo>
                    <a:pt x="1131" y="4509"/>
                    <a:pt x="1098" y="4589"/>
                    <a:pt x="1098" y="4669"/>
                  </a:cubicBezTo>
                  <a:cubicBezTo>
                    <a:pt x="1050" y="5343"/>
                    <a:pt x="1820" y="5792"/>
                    <a:pt x="2398" y="6049"/>
                  </a:cubicBezTo>
                  <a:cubicBezTo>
                    <a:pt x="2045" y="6211"/>
                    <a:pt x="1658" y="6294"/>
                    <a:pt x="1271" y="6294"/>
                  </a:cubicBezTo>
                  <a:cubicBezTo>
                    <a:pt x="1007" y="6294"/>
                    <a:pt x="742" y="6255"/>
                    <a:pt x="489" y="6177"/>
                  </a:cubicBezTo>
                  <a:cubicBezTo>
                    <a:pt x="457" y="6167"/>
                    <a:pt x="426" y="6163"/>
                    <a:pt x="397" y="6163"/>
                  </a:cubicBezTo>
                  <a:cubicBezTo>
                    <a:pt x="145" y="6163"/>
                    <a:pt x="1" y="6504"/>
                    <a:pt x="216" y="6691"/>
                  </a:cubicBezTo>
                  <a:cubicBezTo>
                    <a:pt x="1066" y="7413"/>
                    <a:pt x="2141" y="7830"/>
                    <a:pt x="3264" y="7862"/>
                  </a:cubicBezTo>
                  <a:lnTo>
                    <a:pt x="3489" y="7862"/>
                  </a:lnTo>
                  <a:cubicBezTo>
                    <a:pt x="6730" y="7685"/>
                    <a:pt x="8527" y="4958"/>
                    <a:pt x="8703" y="2295"/>
                  </a:cubicBezTo>
                  <a:cubicBezTo>
                    <a:pt x="8831" y="2183"/>
                    <a:pt x="8960" y="2070"/>
                    <a:pt x="9072" y="1958"/>
                  </a:cubicBezTo>
                  <a:cubicBezTo>
                    <a:pt x="9297" y="1733"/>
                    <a:pt x="9473" y="1477"/>
                    <a:pt x="9634" y="1204"/>
                  </a:cubicBezTo>
                  <a:cubicBezTo>
                    <a:pt x="9746" y="1007"/>
                    <a:pt x="9587" y="772"/>
                    <a:pt x="9373" y="772"/>
                  </a:cubicBezTo>
                  <a:cubicBezTo>
                    <a:pt x="9343" y="772"/>
                    <a:pt x="9312" y="777"/>
                    <a:pt x="9281" y="787"/>
                  </a:cubicBezTo>
                  <a:cubicBezTo>
                    <a:pt x="9313" y="723"/>
                    <a:pt x="9329" y="675"/>
                    <a:pt x="9361" y="626"/>
                  </a:cubicBezTo>
                  <a:cubicBezTo>
                    <a:pt x="9393" y="514"/>
                    <a:pt x="9377" y="386"/>
                    <a:pt x="9329" y="289"/>
                  </a:cubicBezTo>
                  <a:lnTo>
                    <a:pt x="9329" y="273"/>
                  </a:lnTo>
                  <a:lnTo>
                    <a:pt x="9313" y="257"/>
                  </a:lnTo>
                  <a:cubicBezTo>
                    <a:pt x="9297" y="225"/>
                    <a:pt x="9265" y="193"/>
                    <a:pt x="9232" y="177"/>
                  </a:cubicBezTo>
                  <a:cubicBezTo>
                    <a:pt x="9184" y="145"/>
                    <a:pt x="9136" y="129"/>
                    <a:pt x="9088" y="129"/>
                  </a:cubicBezTo>
                  <a:lnTo>
                    <a:pt x="9024" y="129"/>
                  </a:lnTo>
                  <a:lnTo>
                    <a:pt x="8976" y="145"/>
                  </a:lnTo>
                  <a:lnTo>
                    <a:pt x="8960" y="145"/>
                  </a:lnTo>
                  <a:lnTo>
                    <a:pt x="8366" y="386"/>
                  </a:lnTo>
                  <a:lnTo>
                    <a:pt x="8061" y="530"/>
                  </a:lnTo>
                  <a:cubicBezTo>
                    <a:pt x="7644" y="193"/>
                    <a:pt x="7131" y="1"/>
                    <a:pt x="658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15"/>
            <p:cNvSpPr/>
            <p:nvPr/>
          </p:nvSpPr>
          <p:spPr>
            <a:xfrm>
              <a:off x="6316575" y="2635500"/>
              <a:ext cx="170075" cy="313250"/>
            </a:xfrm>
            <a:custGeom>
              <a:avLst/>
              <a:gdLst/>
              <a:ahLst/>
              <a:cxnLst/>
              <a:rect l="l" t="t" r="r" b="b"/>
              <a:pathLst>
                <a:path w="6803" h="12530" extrusionOk="0">
                  <a:moveTo>
                    <a:pt x="4862" y="610"/>
                  </a:moveTo>
                  <a:cubicBezTo>
                    <a:pt x="5407" y="610"/>
                    <a:pt x="5905" y="642"/>
                    <a:pt x="6209" y="658"/>
                  </a:cubicBezTo>
                  <a:lnTo>
                    <a:pt x="6193" y="1989"/>
                  </a:lnTo>
                  <a:lnTo>
                    <a:pt x="5375" y="1989"/>
                  </a:lnTo>
                  <a:cubicBezTo>
                    <a:pt x="4172" y="1989"/>
                    <a:pt x="4027" y="2743"/>
                    <a:pt x="4027" y="3321"/>
                  </a:cubicBezTo>
                  <a:lnTo>
                    <a:pt x="4027" y="4669"/>
                  </a:lnTo>
                  <a:cubicBezTo>
                    <a:pt x="4027" y="4845"/>
                    <a:pt x="4156" y="4973"/>
                    <a:pt x="4332" y="4973"/>
                  </a:cubicBezTo>
                  <a:lnTo>
                    <a:pt x="6081" y="4973"/>
                  </a:lnTo>
                  <a:lnTo>
                    <a:pt x="5889" y="6498"/>
                  </a:lnTo>
                  <a:lnTo>
                    <a:pt x="4332" y="6498"/>
                  </a:lnTo>
                  <a:cubicBezTo>
                    <a:pt x="4172" y="6498"/>
                    <a:pt x="4027" y="6626"/>
                    <a:pt x="4027" y="6786"/>
                  </a:cubicBezTo>
                  <a:lnTo>
                    <a:pt x="4027" y="11936"/>
                  </a:lnTo>
                  <a:lnTo>
                    <a:pt x="2439" y="11936"/>
                  </a:lnTo>
                  <a:lnTo>
                    <a:pt x="2439" y="6786"/>
                  </a:lnTo>
                  <a:cubicBezTo>
                    <a:pt x="2439" y="6626"/>
                    <a:pt x="2311" y="6498"/>
                    <a:pt x="2150" y="6498"/>
                  </a:cubicBezTo>
                  <a:lnTo>
                    <a:pt x="610" y="6498"/>
                  </a:lnTo>
                  <a:lnTo>
                    <a:pt x="610" y="4973"/>
                  </a:lnTo>
                  <a:lnTo>
                    <a:pt x="2150" y="4973"/>
                  </a:lnTo>
                  <a:cubicBezTo>
                    <a:pt x="2311" y="4973"/>
                    <a:pt x="2439" y="4845"/>
                    <a:pt x="2439" y="4669"/>
                  </a:cubicBezTo>
                  <a:lnTo>
                    <a:pt x="2439" y="3112"/>
                  </a:lnTo>
                  <a:cubicBezTo>
                    <a:pt x="2439" y="1540"/>
                    <a:pt x="3354" y="610"/>
                    <a:pt x="4862" y="610"/>
                  </a:cubicBezTo>
                  <a:close/>
                  <a:moveTo>
                    <a:pt x="4862" y="0"/>
                  </a:moveTo>
                  <a:cubicBezTo>
                    <a:pt x="3001" y="0"/>
                    <a:pt x="1846" y="1203"/>
                    <a:pt x="1846" y="3112"/>
                  </a:cubicBezTo>
                  <a:lnTo>
                    <a:pt x="1846" y="4380"/>
                  </a:lnTo>
                  <a:lnTo>
                    <a:pt x="305" y="4380"/>
                  </a:lnTo>
                  <a:cubicBezTo>
                    <a:pt x="145" y="4380"/>
                    <a:pt x="1" y="4508"/>
                    <a:pt x="1" y="4669"/>
                  </a:cubicBezTo>
                  <a:lnTo>
                    <a:pt x="1" y="6786"/>
                  </a:lnTo>
                  <a:cubicBezTo>
                    <a:pt x="1" y="6963"/>
                    <a:pt x="145" y="7091"/>
                    <a:pt x="305" y="7091"/>
                  </a:cubicBezTo>
                  <a:lnTo>
                    <a:pt x="1846" y="7091"/>
                  </a:lnTo>
                  <a:lnTo>
                    <a:pt x="1846" y="12225"/>
                  </a:lnTo>
                  <a:cubicBezTo>
                    <a:pt x="1846" y="12401"/>
                    <a:pt x="1974" y="12530"/>
                    <a:pt x="2134" y="12530"/>
                  </a:cubicBezTo>
                  <a:lnTo>
                    <a:pt x="4332" y="12530"/>
                  </a:lnTo>
                  <a:cubicBezTo>
                    <a:pt x="4493" y="12530"/>
                    <a:pt x="4637" y="12401"/>
                    <a:pt x="4637" y="12225"/>
                  </a:cubicBezTo>
                  <a:lnTo>
                    <a:pt x="4637" y="7091"/>
                  </a:lnTo>
                  <a:lnTo>
                    <a:pt x="6161" y="7091"/>
                  </a:lnTo>
                  <a:cubicBezTo>
                    <a:pt x="6306" y="7091"/>
                    <a:pt x="6434" y="6979"/>
                    <a:pt x="6450" y="6834"/>
                  </a:cubicBezTo>
                  <a:lnTo>
                    <a:pt x="6723" y="4717"/>
                  </a:lnTo>
                  <a:cubicBezTo>
                    <a:pt x="6739" y="4621"/>
                    <a:pt x="6707" y="4540"/>
                    <a:pt x="6659" y="4476"/>
                  </a:cubicBezTo>
                  <a:cubicBezTo>
                    <a:pt x="6594" y="4412"/>
                    <a:pt x="6514" y="4380"/>
                    <a:pt x="6434" y="4380"/>
                  </a:cubicBezTo>
                  <a:lnTo>
                    <a:pt x="4621" y="4380"/>
                  </a:lnTo>
                  <a:lnTo>
                    <a:pt x="4621" y="3321"/>
                  </a:lnTo>
                  <a:cubicBezTo>
                    <a:pt x="4621" y="2824"/>
                    <a:pt x="4701" y="2583"/>
                    <a:pt x="5375" y="2583"/>
                  </a:cubicBezTo>
                  <a:lnTo>
                    <a:pt x="6498" y="2583"/>
                  </a:lnTo>
                  <a:cubicBezTo>
                    <a:pt x="6659" y="2583"/>
                    <a:pt x="6803" y="2455"/>
                    <a:pt x="6803" y="2294"/>
                  </a:cubicBezTo>
                  <a:lnTo>
                    <a:pt x="6803" y="385"/>
                  </a:lnTo>
                  <a:cubicBezTo>
                    <a:pt x="6803" y="241"/>
                    <a:pt x="6691" y="112"/>
                    <a:pt x="6546" y="96"/>
                  </a:cubicBezTo>
                  <a:cubicBezTo>
                    <a:pt x="5985" y="32"/>
                    <a:pt x="5423" y="0"/>
                    <a:pt x="486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5"/>
            <p:cNvSpPr/>
            <p:nvPr/>
          </p:nvSpPr>
          <p:spPr>
            <a:xfrm>
              <a:off x="2710000" y="2124925"/>
              <a:ext cx="170100" cy="313250"/>
            </a:xfrm>
            <a:custGeom>
              <a:avLst/>
              <a:gdLst/>
              <a:ahLst/>
              <a:cxnLst/>
              <a:rect l="l" t="t" r="r" b="b"/>
              <a:pathLst>
                <a:path w="6804" h="12530" extrusionOk="0">
                  <a:moveTo>
                    <a:pt x="4878" y="610"/>
                  </a:moveTo>
                  <a:cubicBezTo>
                    <a:pt x="5407" y="610"/>
                    <a:pt x="5905" y="626"/>
                    <a:pt x="6210" y="658"/>
                  </a:cubicBezTo>
                  <a:lnTo>
                    <a:pt x="6210" y="1989"/>
                  </a:lnTo>
                  <a:lnTo>
                    <a:pt x="5391" y="1989"/>
                  </a:lnTo>
                  <a:cubicBezTo>
                    <a:pt x="4188" y="1989"/>
                    <a:pt x="4044" y="2743"/>
                    <a:pt x="4044" y="3321"/>
                  </a:cubicBezTo>
                  <a:lnTo>
                    <a:pt x="4044" y="4669"/>
                  </a:lnTo>
                  <a:cubicBezTo>
                    <a:pt x="4044" y="4829"/>
                    <a:pt x="4172" y="4973"/>
                    <a:pt x="4333" y="4973"/>
                  </a:cubicBezTo>
                  <a:lnTo>
                    <a:pt x="6097" y="4973"/>
                  </a:lnTo>
                  <a:lnTo>
                    <a:pt x="5889" y="6482"/>
                  </a:lnTo>
                  <a:lnTo>
                    <a:pt x="4333" y="6482"/>
                  </a:lnTo>
                  <a:cubicBezTo>
                    <a:pt x="4172" y="6482"/>
                    <a:pt x="4028" y="6626"/>
                    <a:pt x="4028" y="6786"/>
                  </a:cubicBezTo>
                  <a:lnTo>
                    <a:pt x="4028" y="11920"/>
                  </a:lnTo>
                  <a:lnTo>
                    <a:pt x="2439" y="11920"/>
                  </a:lnTo>
                  <a:lnTo>
                    <a:pt x="2439" y="6786"/>
                  </a:lnTo>
                  <a:cubicBezTo>
                    <a:pt x="2439" y="6626"/>
                    <a:pt x="2311" y="6482"/>
                    <a:pt x="2151" y="6482"/>
                  </a:cubicBezTo>
                  <a:lnTo>
                    <a:pt x="610" y="6482"/>
                  </a:lnTo>
                  <a:lnTo>
                    <a:pt x="627" y="4973"/>
                  </a:lnTo>
                  <a:lnTo>
                    <a:pt x="2151" y="4973"/>
                  </a:lnTo>
                  <a:cubicBezTo>
                    <a:pt x="2311" y="4973"/>
                    <a:pt x="2455" y="4829"/>
                    <a:pt x="2455" y="4669"/>
                  </a:cubicBezTo>
                  <a:lnTo>
                    <a:pt x="2455" y="3112"/>
                  </a:lnTo>
                  <a:cubicBezTo>
                    <a:pt x="2455" y="1540"/>
                    <a:pt x="3354" y="610"/>
                    <a:pt x="4878" y="610"/>
                  </a:cubicBezTo>
                  <a:close/>
                  <a:moveTo>
                    <a:pt x="4862" y="0"/>
                  </a:moveTo>
                  <a:cubicBezTo>
                    <a:pt x="3001" y="0"/>
                    <a:pt x="1846" y="1187"/>
                    <a:pt x="1846" y="3112"/>
                  </a:cubicBezTo>
                  <a:lnTo>
                    <a:pt x="1846" y="4364"/>
                  </a:lnTo>
                  <a:lnTo>
                    <a:pt x="306" y="4364"/>
                  </a:lnTo>
                  <a:cubicBezTo>
                    <a:pt x="145" y="4364"/>
                    <a:pt x="17" y="4508"/>
                    <a:pt x="17" y="4669"/>
                  </a:cubicBezTo>
                  <a:lnTo>
                    <a:pt x="17" y="6786"/>
                  </a:lnTo>
                  <a:cubicBezTo>
                    <a:pt x="1" y="6963"/>
                    <a:pt x="145" y="7091"/>
                    <a:pt x="322" y="7091"/>
                  </a:cubicBezTo>
                  <a:lnTo>
                    <a:pt x="1846" y="7091"/>
                  </a:lnTo>
                  <a:lnTo>
                    <a:pt x="1846" y="12225"/>
                  </a:lnTo>
                  <a:cubicBezTo>
                    <a:pt x="1846" y="12385"/>
                    <a:pt x="1990" y="12530"/>
                    <a:pt x="2151" y="12530"/>
                  </a:cubicBezTo>
                  <a:lnTo>
                    <a:pt x="4333" y="12530"/>
                  </a:lnTo>
                  <a:cubicBezTo>
                    <a:pt x="4509" y="12530"/>
                    <a:pt x="4637" y="12385"/>
                    <a:pt x="4637" y="12225"/>
                  </a:cubicBezTo>
                  <a:lnTo>
                    <a:pt x="4637" y="7091"/>
                  </a:lnTo>
                  <a:lnTo>
                    <a:pt x="6162" y="7091"/>
                  </a:lnTo>
                  <a:cubicBezTo>
                    <a:pt x="6322" y="7091"/>
                    <a:pt x="6450" y="6979"/>
                    <a:pt x="6466" y="6818"/>
                  </a:cubicBezTo>
                  <a:lnTo>
                    <a:pt x="6739" y="4701"/>
                  </a:lnTo>
                  <a:cubicBezTo>
                    <a:pt x="6755" y="4524"/>
                    <a:pt x="6611" y="4364"/>
                    <a:pt x="6434" y="4364"/>
                  </a:cubicBezTo>
                  <a:lnTo>
                    <a:pt x="4637" y="4364"/>
                  </a:lnTo>
                  <a:lnTo>
                    <a:pt x="4637" y="3321"/>
                  </a:lnTo>
                  <a:cubicBezTo>
                    <a:pt x="4637" y="2824"/>
                    <a:pt x="4702" y="2583"/>
                    <a:pt x="5375" y="2583"/>
                  </a:cubicBezTo>
                  <a:lnTo>
                    <a:pt x="6498" y="2583"/>
                  </a:lnTo>
                  <a:cubicBezTo>
                    <a:pt x="6675" y="2583"/>
                    <a:pt x="6803" y="2455"/>
                    <a:pt x="6803" y="2278"/>
                  </a:cubicBezTo>
                  <a:lnTo>
                    <a:pt x="6803" y="385"/>
                  </a:lnTo>
                  <a:cubicBezTo>
                    <a:pt x="6803" y="241"/>
                    <a:pt x="6691" y="112"/>
                    <a:pt x="6547" y="80"/>
                  </a:cubicBezTo>
                  <a:cubicBezTo>
                    <a:pt x="5985" y="32"/>
                    <a:pt x="5424" y="0"/>
                    <a:pt x="486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5"/>
            <p:cNvSpPr/>
            <p:nvPr/>
          </p:nvSpPr>
          <p:spPr>
            <a:xfrm>
              <a:off x="3755650" y="2694350"/>
              <a:ext cx="154825" cy="284100"/>
            </a:xfrm>
            <a:custGeom>
              <a:avLst/>
              <a:gdLst/>
              <a:ahLst/>
              <a:cxnLst/>
              <a:rect l="l" t="t" r="r" b="b"/>
              <a:pathLst>
                <a:path w="6193" h="11364" extrusionOk="0">
                  <a:moveTo>
                    <a:pt x="4412" y="614"/>
                  </a:moveTo>
                  <a:cubicBezTo>
                    <a:pt x="4893" y="614"/>
                    <a:pt x="5311" y="630"/>
                    <a:pt x="5599" y="646"/>
                  </a:cubicBezTo>
                  <a:lnTo>
                    <a:pt x="5583" y="1785"/>
                  </a:lnTo>
                  <a:lnTo>
                    <a:pt x="4877" y="1785"/>
                  </a:lnTo>
                  <a:cubicBezTo>
                    <a:pt x="3754" y="1785"/>
                    <a:pt x="3626" y="2491"/>
                    <a:pt x="3626" y="3021"/>
                  </a:cubicBezTo>
                  <a:lnTo>
                    <a:pt x="3626" y="4240"/>
                  </a:lnTo>
                  <a:cubicBezTo>
                    <a:pt x="3626" y="4400"/>
                    <a:pt x="3770" y="4545"/>
                    <a:pt x="3931" y="4545"/>
                  </a:cubicBezTo>
                  <a:lnTo>
                    <a:pt x="5487" y="4545"/>
                  </a:lnTo>
                  <a:lnTo>
                    <a:pt x="5311" y="5860"/>
                  </a:lnTo>
                  <a:lnTo>
                    <a:pt x="3931" y="5860"/>
                  </a:lnTo>
                  <a:cubicBezTo>
                    <a:pt x="3770" y="5860"/>
                    <a:pt x="3626" y="5989"/>
                    <a:pt x="3626" y="6149"/>
                  </a:cubicBezTo>
                  <a:lnTo>
                    <a:pt x="3626" y="10769"/>
                  </a:lnTo>
                  <a:lnTo>
                    <a:pt x="2246" y="10769"/>
                  </a:lnTo>
                  <a:lnTo>
                    <a:pt x="2246" y="6149"/>
                  </a:lnTo>
                  <a:cubicBezTo>
                    <a:pt x="2246" y="5989"/>
                    <a:pt x="2118" y="5860"/>
                    <a:pt x="1957" y="5860"/>
                  </a:cubicBezTo>
                  <a:lnTo>
                    <a:pt x="610" y="5860"/>
                  </a:lnTo>
                  <a:lnTo>
                    <a:pt x="610" y="4545"/>
                  </a:lnTo>
                  <a:lnTo>
                    <a:pt x="1957" y="4545"/>
                  </a:lnTo>
                  <a:cubicBezTo>
                    <a:pt x="2118" y="4545"/>
                    <a:pt x="2262" y="4400"/>
                    <a:pt x="2262" y="4240"/>
                  </a:cubicBezTo>
                  <a:lnTo>
                    <a:pt x="2262" y="2844"/>
                  </a:lnTo>
                  <a:cubicBezTo>
                    <a:pt x="2262" y="1432"/>
                    <a:pt x="3064" y="614"/>
                    <a:pt x="4412" y="614"/>
                  </a:cubicBezTo>
                  <a:close/>
                  <a:moveTo>
                    <a:pt x="4684" y="0"/>
                  </a:moveTo>
                  <a:cubicBezTo>
                    <a:pt x="4593" y="0"/>
                    <a:pt x="4503" y="2"/>
                    <a:pt x="4412" y="4"/>
                  </a:cubicBezTo>
                  <a:cubicBezTo>
                    <a:pt x="2711" y="4"/>
                    <a:pt x="1653" y="1079"/>
                    <a:pt x="1653" y="2828"/>
                  </a:cubicBezTo>
                  <a:lnTo>
                    <a:pt x="1653" y="3935"/>
                  </a:lnTo>
                  <a:lnTo>
                    <a:pt x="305" y="3935"/>
                  </a:lnTo>
                  <a:cubicBezTo>
                    <a:pt x="128" y="3935"/>
                    <a:pt x="0" y="4079"/>
                    <a:pt x="0" y="4240"/>
                  </a:cubicBezTo>
                  <a:lnTo>
                    <a:pt x="0" y="6149"/>
                  </a:lnTo>
                  <a:cubicBezTo>
                    <a:pt x="0" y="6325"/>
                    <a:pt x="128" y="6454"/>
                    <a:pt x="305" y="6454"/>
                  </a:cubicBezTo>
                  <a:lnTo>
                    <a:pt x="1653" y="6454"/>
                  </a:lnTo>
                  <a:lnTo>
                    <a:pt x="1653" y="11074"/>
                  </a:lnTo>
                  <a:cubicBezTo>
                    <a:pt x="1653" y="11235"/>
                    <a:pt x="1781" y="11363"/>
                    <a:pt x="1957" y="11363"/>
                  </a:cubicBezTo>
                  <a:lnTo>
                    <a:pt x="3931" y="11363"/>
                  </a:lnTo>
                  <a:cubicBezTo>
                    <a:pt x="4091" y="11363"/>
                    <a:pt x="4236" y="11235"/>
                    <a:pt x="4236" y="11074"/>
                  </a:cubicBezTo>
                  <a:lnTo>
                    <a:pt x="4236" y="6454"/>
                  </a:lnTo>
                  <a:lnTo>
                    <a:pt x="5583" y="6454"/>
                  </a:lnTo>
                  <a:cubicBezTo>
                    <a:pt x="5728" y="6454"/>
                    <a:pt x="5856" y="6342"/>
                    <a:pt x="5872" y="6197"/>
                  </a:cubicBezTo>
                  <a:lnTo>
                    <a:pt x="6129" y="4272"/>
                  </a:lnTo>
                  <a:cubicBezTo>
                    <a:pt x="6129" y="4192"/>
                    <a:pt x="6113" y="4111"/>
                    <a:pt x="6049" y="4047"/>
                  </a:cubicBezTo>
                  <a:cubicBezTo>
                    <a:pt x="6000" y="3983"/>
                    <a:pt x="5920" y="3935"/>
                    <a:pt x="5824" y="3935"/>
                  </a:cubicBezTo>
                  <a:lnTo>
                    <a:pt x="4236" y="3935"/>
                  </a:lnTo>
                  <a:lnTo>
                    <a:pt x="4236" y="3021"/>
                  </a:lnTo>
                  <a:cubicBezTo>
                    <a:pt x="4236" y="2587"/>
                    <a:pt x="4300" y="2395"/>
                    <a:pt x="4877" y="2395"/>
                  </a:cubicBezTo>
                  <a:lnTo>
                    <a:pt x="5904" y="2395"/>
                  </a:lnTo>
                  <a:cubicBezTo>
                    <a:pt x="6065" y="2395"/>
                    <a:pt x="6193" y="2250"/>
                    <a:pt x="6193" y="2090"/>
                  </a:cubicBezTo>
                  <a:lnTo>
                    <a:pt x="6193" y="373"/>
                  </a:lnTo>
                  <a:cubicBezTo>
                    <a:pt x="6193" y="229"/>
                    <a:pt x="6081" y="85"/>
                    <a:pt x="5936" y="69"/>
                  </a:cubicBezTo>
                  <a:cubicBezTo>
                    <a:pt x="5514" y="29"/>
                    <a:pt x="5102" y="0"/>
                    <a:pt x="468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15"/>
            <p:cNvSpPr/>
            <p:nvPr/>
          </p:nvSpPr>
          <p:spPr>
            <a:xfrm>
              <a:off x="1137750" y="2240425"/>
              <a:ext cx="362200" cy="341350"/>
            </a:xfrm>
            <a:custGeom>
              <a:avLst/>
              <a:gdLst/>
              <a:ahLst/>
              <a:cxnLst/>
              <a:rect l="l" t="t" r="r" b="b"/>
              <a:pathLst>
                <a:path w="14488" h="13654" extrusionOk="0">
                  <a:moveTo>
                    <a:pt x="6821" y="623"/>
                  </a:moveTo>
                  <a:cubicBezTo>
                    <a:pt x="7779" y="623"/>
                    <a:pt x="8747" y="844"/>
                    <a:pt x="9643" y="1300"/>
                  </a:cubicBezTo>
                  <a:cubicBezTo>
                    <a:pt x="12210" y="2599"/>
                    <a:pt x="13541" y="5503"/>
                    <a:pt x="12867" y="8295"/>
                  </a:cubicBezTo>
                  <a:cubicBezTo>
                    <a:pt x="12196" y="11075"/>
                    <a:pt x="9711" y="13044"/>
                    <a:pt x="6854" y="13044"/>
                  </a:cubicBezTo>
                  <a:cubicBezTo>
                    <a:pt x="6842" y="13044"/>
                    <a:pt x="6831" y="13044"/>
                    <a:pt x="6819" y="13044"/>
                  </a:cubicBezTo>
                  <a:cubicBezTo>
                    <a:pt x="5728" y="13044"/>
                    <a:pt x="4653" y="12755"/>
                    <a:pt x="3707" y="12209"/>
                  </a:cubicBezTo>
                  <a:cubicBezTo>
                    <a:pt x="3658" y="12193"/>
                    <a:pt x="3610" y="12177"/>
                    <a:pt x="3562" y="12177"/>
                  </a:cubicBezTo>
                  <a:cubicBezTo>
                    <a:pt x="3530" y="12177"/>
                    <a:pt x="3498" y="12177"/>
                    <a:pt x="3466" y="12193"/>
                  </a:cubicBezTo>
                  <a:lnTo>
                    <a:pt x="1412" y="12899"/>
                  </a:lnTo>
                  <a:lnTo>
                    <a:pt x="1412" y="12899"/>
                  </a:lnTo>
                  <a:lnTo>
                    <a:pt x="1829" y="10717"/>
                  </a:lnTo>
                  <a:cubicBezTo>
                    <a:pt x="1845" y="10637"/>
                    <a:pt x="1829" y="10557"/>
                    <a:pt x="1781" y="10477"/>
                  </a:cubicBezTo>
                  <a:cubicBezTo>
                    <a:pt x="97" y="8150"/>
                    <a:pt x="225" y="4974"/>
                    <a:pt x="2102" y="2792"/>
                  </a:cubicBezTo>
                  <a:cubicBezTo>
                    <a:pt x="3310" y="1376"/>
                    <a:pt x="5050" y="623"/>
                    <a:pt x="6821" y="623"/>
                  </a:cubicBezTo>
                  <a:close/>
                  <a:moveTo>
                    <a:pt x="6819" y="0"/>
                  </a:moveTo>
                  <a:cubicBezTo>
                    <a:pt x="3049" y="17"/>
                    <a:pt x="0" y="3065"/>
                    <a:pt x="0" y="6819"/>
                  </a:cubicBezTo>
                  <a:cubicBezTo>
                    <a:pt x="0" y="8215"/>
                    <a:pt x="418" y="9578"/>
                    <a:pt x="1220" y="10717"/>
                  </a:cubicBezTo>
                  <a:lnTo>
                    <a:pt x="722" y="13300"/>
                  </a:lnTo>
                  <a:cubicBezTo>
                    <a:pt x="690" y="13397"/>
                    <a:pt x="738" y="13509"/>
                    <a:pt x="819" y="13573"/>
                  </a:cubicBezTo>
                  <a:cubicBezTo>
                    <a:pt x="867" y="13621"/>
                    <a:pt x="947" y="13653"/>
                    <a:pt x="1011" y="13653"/>
                  </a:cubicBezTo>
                  <a:cubicBezTo>
                    <a:pt x="1043" y="13653"/>
                    <a:pt x="1075" y="13653"/>
                    <a:pt x="1107" y="13637"/>
                  </a:cubicBezTo>
                  <a:lnTo>
                    <a:pt x="3514" y="12803"/>
                  </a:lnTo>
                  <a:cubicBezTo>
                    <a:pt x="4561" y="13376"/>
                    <a:pt x="5677" y="13642"/>
                    <a:pt x="6771" y="13642"/>
                  </a:cubicBezTo>
                  <a:cubicBezTo>
                    <a:pt x="9752" y="13642"/>
                    <a:pt x="12571" y="11665"/>
                    <a:pt x="13381" y="8519"/>
                  </a:cubicBezTo>
                  <a:cubicBezTo>
                    <a:pt x="14488" y="4220"/>
                    <a:pt x="11263" y="17"/>
                    <a:pt x="681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15"/>
            <p:cNvSpPr/>
            <p:nvPr/>
          </p:nvSpPr>
          <p:spPr>
            <a:xfrm>
              <a:off x="1199125" y="2311600"/>
              <a:ext cx="216600" cy="199575"/>
            </a:xfrm>
            <a:custGeom>
              <a:avLst/>
              <a:gdLst/>
              <a:ahLst/>
              <a:cxnLst/>
              <a:rect l="l" t="t" r="r" b="b"/>
              <a:pathLst>
                <a:path w="8664" h="7983" extrusionOk="0">
                  <a:moveTo>
                    <a:pt x="1817" y="581"/>
                  </a:moveTo>
                  <a:cubicBezTo>
                    <a:pt x="1900" y="581"/>
                    <a:pt x="1981" y="599"/>
                    <a:pt x="2054" y="635"/>
                  </a:cubicBezTo>
                  <a:cubicBezTo>
                    <a:pt x="2150" y="795"/>
                    <a:pt x="2503" y="1662"/>
                    <a:pt x="2711" y="2191"/>
                  </a:cubicBezTo>
                  <a:cubicBezTo>
                    <a:pt x="2744" y="2255"/>
                    <a:pt x="2728" y="2335"/>
                    <a:pt x="2695" y="2400"/>
                  </a:cubicBezTo>
                  <a:cubicBezTo>
                    <a:pt x="2567" y="2576"/>
                    <a:pt x="2423" y="2737"/>
                    <a:pt x="2278" y="2897"/>
                  </a:cubicBezTo>
                  <a:lnTo>
                    <a:pt x="2246" y="2913"/>
                  </a:lnTo>
                  <a:cubicBezTo>
                    <a:pt x="2054" y="3170"/>
                    <a:pt x="2054" y="3507"/>
                    <a:pt x="2246" y="3763"/>
                  </a:cubicBezTo>
                  <a:cubicBezTo>
                    <a:pt x="2278" y="3795"/>
                    <a:pt x="2310" y="3860"/>
                    <a:pt x="2359" y="3908"/>
                  </a:cubicBezTo>
                  <a:cubicBezTo>
                    <a:pt x="2631" y="4325"/>
                    <a:pt x="2968" y="4726"/>
                    <a:pt x="3321" y="5079"/>
                  </a:cubicBezTo>
                  <a:cubicBezTo>
                    <a:pt x="3947" y="5705"/>
                    <a:pt x="5086" y="6138"/>
                    <a:pt x="5134" y="6154"/>
                  </a:cubicBezTo>
                  <a:lnTo>
                    <a:pt x="5198" y="6170"/>
                  </a:lnTo>
                  <a:cubicBezTo>
                    <a:pt x="5220" y="6172"/>
                    <a:pt x="5242" y="6173"/>
                    <a:pt x="5264" y="6173"/>
                  </a:cubicBezTo>
                  <a:cubicBezTo>
                    <a:pt x="5421" y="6173"/>
                    <a:pt x="5585" y="6122"/>
                    <a:pt x="5712" y="6009"/>
                  </a:cubicBezTo>
                  <a:cubicBezTo>
                    <a:pt x="5824" y="5897"/>
                    <a:pt x="6289" y="5303"/>
                    <a:pt x="6385" y="5175"/>
                  </a:cubicBezTo>
                  <a:cubicBezTo>
                    <a:pt x="6385" y="5175"/>
                    <a:pt x="6400" y="5161"/>
                    <a:pt x="6433" y="5161"/>
                  </a:cubicBezTo>
                  <a:cubicBezTo>
                    <a:pt x="6450" y="5161"/>
                    <a:pt x="6471" y="5164"/>
                    <a:pt x="6498" y="5175"/>
                  </a:cubicBezTo>
                  <a:cubicBezTo>
                    <a:pt x="6770" y="5303"/>
                    <a:pt x="7894" y="5865"/>
                    <a:pt x="8038" y="5945"/>
                  </a:cubicBezTo>
                  <a:cubicBezTo>
                    <a:pt x="8038" y="5945"/>
                    <a:pt x="8038" y="5945"/>
                    <a:pt x="8038" y="5961"/>
                  </a:cubicBezTo>
                  <a:cubicBezTo>
                    <a:pt x="8038" y="6218"/>
                    <a:pt x="7974" y="6475"/>
                    <a:pt x="7861" y="6699"/>
                  </a:cubicBezTo>
                  <a:lnTo>
                    <a:pt x="7845" y="6715"/>
                  </a:lnTo>
                  <a:cubicBezTo>
                    <a:pt x="7653" y="6892"/>
                    <a:pt x="7188" y="7373"/>
                    <a:pt x="6514" y="7373"/>
                  </a:cubicBezTo>
                  <a:cubicBezTo>
                    <a:pt x="5840" y="7373"/>
                    <a:pt x="3915" y="6763"/>
                    <a:pt x="2904" y="5753"/>
                  </a:cubicBezTo>
                  <a:cubicBezTo>
                    <a:pt x="1990" y="4838"/>
                    <a:pt x="1011" y="3763"/>
                    <a:pt x="802" y="2849"/>
                  </a:cubicBezTo>
                  <a:cubicBezTo>
                    <a:pt x="578" y="1886"/>
                    <a:pt x="642" y="1565"/>
                    <a:pt x="834" y="1293"/>
                  </a:cubicBezTo>
                  <a:lnTo>
                    <a:pt x="850" y="1261"/>
                  </a:lnTo>
                  <a:cubicBezTo>
                    <a:pt x="1027" y="956"/>
                    <a:pt x="1316" y="635"/>
                    <a:pt x="1428" y="603"/>
                  </a:cubicBezTo>
                  <a:cubicBezTo>
                    <a:pt x="1524" y="587"/>
                    <a:pt x="1621" y="587"/>
                    <a:pt x="1733" y="587"/>
                  </a:cubicBezTo>
                  <a:cubicBezTo>
                    <a:pt x="1761" y="583"/>
                    <a:pt x="1789" y="581"/>
                    <a:pt x="1817" y="581"/>
                  </a:cubicBezTo>
                  <a:close/>
                  <a:moveTo>
                    <a:pt x="1743" y="0"/>
                  </a:moveTo>
                  <a:cubicBezTo>
                    <a:pt x="1627" y="0"/>
                    <a:pt x="1501" y="9"/>
                    <a:pt x="1364" y="25"/>
                  </a:cubicBezTo>
                  <a:cubicBezTo>
                    <a:pt x="899" y="73"/>
                    <a:pt x="481" y="747"/>
                    <a:pt x="353" y="972"/>
                  </a:cubicBezTo>
                  <a:cubicBezTo>
                    <a:pt x="32" y="1453"/>
                    <a:pt x="0" y="1950"/>
                    <a:pt x="225" y="2977"/>
                  </a:cubicBezTo>
                  <a:cubicBezTo>
                    <a:pt x="465" y="4036"/>
                    <a:pt x="1460" y="5143"/>
                    <a:pt x="2487" y="6186"/>
                  </a:cubicBezTo>
                  <a:cubicBezTo>
                    <a:pt x="3594" y="7277"/>
                    <a:pt x="5615" y="7983"/>
                    <a:pt x="6514" y="7983"/>
                  </a:cubicBezTo>
                  <a:cubicBezTo>
                    <a:pt x="7428" y="7983"/>
                    <a:pt x="8038" y="7389"/>
                    <a:pt x="8263" y="7148"/>
                  </a:cubicBezTo>
                  <a:lnTo>
                    <a:pt x="8295" y="7132"/>
                  </a:lnTo>
                  <a:cubicBezTo>
                    <a:pt x="8583" y="6828"/>
                    <a:pt x="8648" y="6122"/>
                    <a:pt x="8648" y="5961"/>
                  </a:cubicBezTo>
                  <a:cubicBezTo>
                    <a:pt x="8664" y="5721"/>
                    <a:pt x="8535" y="5496"/>
                    <a:pt x="8327" y="5400"/>
                  </a:cubicBezTo>
                  <a:cubicBezTo>
                    <a:pt x="8198" y="5336"/>
                    <a:pt x="7043" y="4758"/>
                    <a:pt x="6754" y="4630"/>
                  </a:cubicBezTo>
                  <a:cubicBezTo>
                    <a:pt x="6653" y="4579"/>
                    <a:pt x="6544" y="4554"/>
                    <a:pt x="6436" y="4554"/>
                  </a:cubicBezTo>
                  <a:cubicBezTo>
                    <a:pt x="6238" y="4554"/>
                    <a:pt x="6045" y="4639"/>
                    <a:pt x="5920" y="4806"/>
                  </a:cubicBezTo>
                  <a:cubicBezTo>
                    <a:pt x="5647" y="5143"/>
                    <a:pt x="5343" y="5512"/>
                    <a:pt x="5294" y="5560"/>
                  </a:cubicBezTo>
                  <a:cubicBezTo>
                    <a:pt x="5086" y="5480"/>
                    <a:pt x="4220" y="5111"/>
                    <a:pt x="3754" y="4646"/>
                  </a:cubicBezTo>
                  <a:cubicBezTo>
                    <a:pt x="3417" y="4309"/>
                    <a:pt x="3113" y="3940"/>
                    <a:pt x="2840" y="3555"/>
                  </a:cubicBezTo>
                  <a:cubicBezTo>
                    <a:pt x="2808" y="3491"/>
                    <a:pt x="2760" y="3442"/>
                    <a:pt x="2728" y="3394"/>
                  </a:cubicBezTo>
                  <a:cubicBezTo>
                    <a:pt x="2711" y="3362"/>
                    <a:pt x="2695" y="3330"/>
                    <a:pt x="2728" y="3282"/>
                  </a:cubicBezTo>
                  <a:cubicBezTo>
                    <a:pt x="2904" y="3106"/>
                    <a:pt x="3064" y="2913"/>
                    <a:pt x="3209" y="2704"/>
                  </a:cubicBezTo>
                  <a:cubicBezTo>
                    <a:pt x="3353" y="2480"/>
                    <a:pt x="3385" y="2207"/>
                    <a:pt x="3289" y="1966"/>
                  </a:cubicBezTo>
                  <a:cubicBezTo>
                    <a:pt x="3241" y="1822"/>
                    <a:pt x="2728" y="587"/>
                    <a:pt x="2599" y="362"/>
                  </a:cubicBezTo>
                  <a:cubicBezTo>
                    <a:pt x="2472" y="121"/>
                    <a:pt x="2184" y="0"/>
                    <a:pt x="174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5"/>
            <p:cNvSpPr/>
            <p:nvPr/>
          </p:nvSpPr>
          <p:spPr>
            <a:xfrm>
              <a:off x="4905950" y="1957675"/>
              <a:ext cx="340950" cy="166050"/>
            </a:xfrm>
            <a:custGeom>
              <a:avLst/>
              <a:gdLst/>
              <a:ahLst/>
              <a:cxnLst/>
              <a:rect l="l" t="t" r="r" b="b"/>
              <a:pathLst>
                <a:path w="13638" h="6642" extrusionOk="0">
                  <a:moveTo>
                    <a:pt x="1" y="0"/>
                  </a:moveTo>
                  <a:cubicBezTo>
                    <a:pt x="33" y="1332"/>
                    <a:pt x="466" y="2631"/>
                    <a:pt x="1220" y="3722"/>
                  </a:cubicBezTo>
                  <a:lnTo>
                    <a:pt x="723" y="6273"/>
                  </a:lnTo>
                  <a:cubicBezTo>
                    <a:pt x="707" y="6385"/>
                    <a:pt x="739" y="6498"/>
                    <a:pt x="835" y="6562"/>
                  </a:cubicBezTo>
                  <a:cubicBezTo>
                    <a:pt x="883" y="6610"/>
                    <a:pt x="947" y="6642"/>
                    <a:pt x="1028" y="6642"/>
                  </a:cubicBezTo>
                  <a:cubicBezTo>
                    <a:pt x="1060" y="6642"/>
                    <a:pt x="1092" y="6626"/>
                    <a:pt x="1124" y="6626"/>
                  </a:cubicBezTo>
                  <a:lnTo>
                    <a:pt x="3530" y="5792"/>
                  </a:lnTo>
                  <a:cubicBezTo>
                    <a:pt x="4541" y="6337"/>
                    <a:pt x="5664" y="6642"/>
                    <a:pt x="6819" y="6642"/>
                  </a:cubicBezTo>
                  <a:cubicBezTo>
                    <a:pt x="10509" y="6626"/>
                    <a:pt x="13541" y="3690"/>
                    <a:pt x="13638" y="0"/>
                  </a:cubicBezTo>
                  <a:lnTo>
                    <a:pt x="13044" y="0"/>
                  </a:lnTo>
                  <a:cubicBezTo>
                    <a:pt x="12932" y="3353"/>
                    <a:pt x="10188" y="6032"/>
                    <a:pt x="6819" y="6032"/>
                  </a:cubicBezTo>
                  <a:cubicBezTo>
                    <a:pt x="5728" y="6032"/>
                    <a:pt x="4669" y="5743"/>
                    <a:pt x="3723" y="5198"/>
                  </a:cubicBezTo>
                  <a:cubicBezTo>
                    <a:pt x="3675" y="5166"/>
                    <a:pt x="3627" y="5166"/>
                    <a:pt x="3562" y="5166"/>
                  </a:cubicBezTo>
                  <a:cubicBezTo>
                    <a:pt x="3530" y="5166"/>
                    <a:pt x="3498" y="5166"/>
                    <a:pt x="3466" y="5182"/>
                  </a:cubicBezTo>
                  <a:lnTo>
                    <a:pt x="1413" y="5888"/>
                  </a:lnTo>
                  <a:lnTo>
                    <a:pt x="1846" y="3706"/>
                  </a:lnTo>
                  <a:cubicBezTo>
                    <a:pt x="1862" y="3626"/>
                    <a:pt x="1846" y="3530"/>
                    <a:pt x="1798" y="3465"/>
                  </a:cubicBezTo>
                  <a:cubicBezTo>
                    <a:pt x="1060" y="2455"/>
                    <a:pt x="642" y="1251"/>
                    <a:pt x="61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5"/>
            <p:cNvSpPr/>
            <p:nvPr/>
          </p:nvSpPr>
          <p:spPr>
            <a:xfrm>
              <a:off x="4986575" y="1957675"/>
              <a:ext cx="197350" cy="95475"/>
            </a:xfrm>
            <a:custGeom>
              <a:avLst/>
              <a:gdLst/>
              <a:ahLst/>
              <a:cxnLst/>
              <a:rect l="l" t="t" r="r" b="b"/>
              <a:pathLst>
                <a:path w="7894" h="3819" extrusionOk="0">
                  <a:moveTo>
                    <a:pt x="0" y="0"/>
                  </a:moveTo>
                  <a:cubicBezTo>
                    <a:pt x="514" y="722"/>
                    <a:pt x="1091" y="1396"/>
                    <a:pt x="1733" y="2005"/>
                  </a:cubicBezTo>
                  <a:cubicBezTo>
                    <a:pt x="2824" y="3112"/>
                    <a:pt x="4846" y="3818"/>
                    <a:pt x="5760" y="3818"/>
                  </a:cubicBezTo>
                  <a:cubicBezTo>
                    <a:pt x="6675" y="3818"/>
                    <a:pt x="7268" y="3209"/>
                    <a:pt x="7509" y="2984"/>
                  </a:cubicBezTo>
                  <a:lnTo>
                    <a:pt x="7525" y="2952"/>
                  </a:lnTo>
                  <a:cubicBezTo>
                    <a:pt x="7814" y="2663"/>
                    <a:pt x="7878" y="1941"/>
                    <a:pt x="7878" y="1781"/>
                  </a:cubicBezTo>
                  <a:cubicBezTo>
                    <a:pt x="7894" y="1540"/>
                    <a:pt x="7766" y="1332"/>
                    <a:pt x="7557" y="1219"/>
                  </a:cubicBezTo>
                  <a:cubicBezTo>
                    <a:pt x="7445" y="1171"/>
                    <a:pt x="6273" y="594"/>
                    <a:pt x="5985" y="449"/>
                  </a:cubicBezTo>
                  <a:cubicBezTo>
                    <a:pt x="5888" y="406"/>
                    <a:pt x="5787" y="385"/>
                    <a:pt x="5686" y="385"/>
                  </a:cubicBezTo>
                  <a:cubicBezTo>
                    <a:pt x="5486" y="385"/>
                    <a:pt x="5289" y="471"/>
                    <a:pt x="5150" y="642"/>
                  </a:cubicBezTo>
                  <a:cubicBezTo>
                    <a:pt x="4894" y="979"/>
                    <a:pt x="4573" y="1348"/>
                    <a:pt x="4541" y="1396"/>
                  </a:cubicBezTo>
                  <a:cubicBezTo>
                    <a:pt x="4316" y="1316"/>
                    <a:pt x="3450" y="947"/>
                    <a:pt x="2985" y="481"/>
                  </a:cubicBezTo>
                  <a:cubicBezTo>
                    <a:pt x="2808" y="305"/>
                    <a:pt x="2664" y="144"/>
                    <a:pt x="2551" y="0"/>
                  </a:cubicBezTo>
                  <a:lnTo>
                    <a:pt x="1781" y="0"/>
                  </a:lnTo>
                  <a:cubicBezTo>
                    <a:pt x="2022" y="321"/>
                    <a:pt x="2279" y="626"/>
                    <a:pt x="2567" y="914"/>
                  </a:cubicBezTo>
                  <a:cubicBezTo>
                    <a:pt x="3193" y="1524"/>
                    <a:pt x="4332" y="1957"/>
                    <a:pt x="4364" y="1973"/>
                  </a:cubicBezTo>
                  <a:cubicBezTo>
                    <a:pt x="4396" y="1989"/>
                    <a:pt x="4412" y="1989"/>
                    <a:pt x="4428" y="1989"/>
                  </a:cubicBezTo>
                  <a:cubicBezTo>
                    <a:pt x="4462" y="1995"/>
                    <a:pt x="4495" y="1998"/>
                    <a:pt x="4527" y="1998"/>
                  </a:cubicBezTo>
                  <a:cubicBezTo>
                    <a:pt x="4685" y="1998"/>
                    <a:pt x="4836" y="1935"/>
                    <a:pt x="4942" y="1829"/>
                  </a:cubicBezTo>
                  <a:cubicBezTo>
                    <a:pt x="5054" y="1717"/>
                    <a:pt x="5535" y="1123"/>
                    <a:pt x="5616" y="1011"/>
                  </a:cubicBezTo>
                  <a:cubicBezTo>
                    <a:pt x="5634" y="992"/>
                    <a:pt x="5659" y="984"/>
                    <a:pt x="5685" y="984"/>
                  </a:cubicBezTo>
                  <a:cubicBezTo>
                    <a:pt x="5704" y="984"/>
                    <a:pt x="5724" y="988"/>
                    <a:pt x="5744" y="995"/>
                  </a:cubicBezTo>
                  <a:cubicBezTo>
                    <a:pt x="6001" y="1123"/>
                    <a:pt x="7124" y="1685"/>
                    <a:pt x="7284" y="1765"/>
                  </a:cubicBezTo>
                  <a:cubicBezTo>
                    <a:pt x="7284" y="1765"/>
                    <a:pt x="7284" y="1765"/>
                    <a:pt x="7284" y="1781"/>
                  </a:cubicBezTo>
                  <a:cubicBezTo>
                    <a:pt x="7284" y="2037"/>
                    <a:pt x="7220" y="2294"/>
                    <a:pt x="7092" y="2535"/>
                  </a:cubicBezTo>
                  <a:lnTo>
                    <a:pt x="7076" y="2551"/>
                  </a:lnTo>
                  <a:cubicBezTo>
                    <a:pt x="6899" y="2727"/>
                    <a:pt x="6418" y="3209"/>
                    <a:pt x="5760" y="3209"/>
                  </a:cubicBezTo>
                  <a:cubicBezTo>
                    <a:pt x="5086" y="3209"/>
                    <a:pt x="3161" y="2583"/>
                    <a:pt x="2150" y="1588"/>
                  </a:cubicBezTo>
                  <a:cubicBezTo>
                    <a:pt x="1637" y="1091"/>
                    <a:pt x="1172" y="562"/>
                    <a:pt x="738"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5"/>
            <p:cNvSpPr/>
            <p:nvPr/>
          </p:nvSpPr>
          <p:spPr>
            <a:xfrm>
              <a:off x="5287000" y="3191375"/>
              <a:ext cx="39725" cy="34025"/>
            </a:xfrm>
            <a:custGeom>
              <a:avLst/>
              <a:gdLst/>
              <a:ahLst/>
              <a:cxnLst/>
              <a:rect l="l" t="t" r="r" b="b"/>
              <a:pathLst>
                <a:path w="1589" h="1361" extrusionOk="0">
                  <a:moveTo>
                    <a:pt x="898" y="1"/>
                  </a:moveTo>
                  <a:cubicBezTo>
                    <a:pt x="305" y="1"/>
                    <a:pt x="0" y="739"/>
                    <a:pt x="417" y="1156"/>
                  </a:cubicBezTo>
                  <a:cubicBezTo>
                    <a:pt x="558" y="1297"/>
                    <a:pt x="732" y="1360"/>
                    <a:pt x="902" y="1360"/>
                  </a:cubicBezTo>
                  <a:cubicBezTo>
                    <a:pt x="1253" y="1360"/>
                    <a:pt x="1588" y="1091"/>
                    <a:pt x="1588" y="691"/>
                  </a:cubicBezTo>
                  <a:cubicBezTo>
                    <a:pt x="1588" y="306"/>
                    <a:pt x="1284" y="1"/>
                    <a:pt x="898"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5"/>
            <p:cNvSpPr/>
            <p:nvPr/>
          </p:nvSpPr>
          <p:spPr>
            <a:xfrm>
              <a:off x="5129425" y="3213850"/>
              <a:ext cx="176450" cy="109125"/>
            </a:xfrm>
            <a:custGeom>
              <a:avLst/>
              <a:gdLst/>
              <a:ahLst/>
              <a:cxnLst/>
              <a:rect l="l" t="t" r="r" b="b"/>
              <a:pathLst>
                <a:path w="7058" h="4365" extrusionOk="0">
                  <a:moveTo>
                    <a:pt x="3809" y="0"/>
                  </a:moveTo>
                  <a:cubicBezTo>
                    <a:pt x="1559" y="0"/>
                    <a:pt x="1" y="2270"/>
                    <a:pt x="816" y="4364"/>
                  </a:cubicBezTo>
                  <a:lnTo>
                    <a:pt x="1442" y="4284"/>
                  </a:lnTo>
                  <a:cubicBezTo>
                    <a:pt x="704" y="2632"/>
                    <a:pt x="1811" y="754"/>
                    <a:pt x="3608" y="594"/>
                  </a:cubicBezTo>
                  <a:cubicBezTo>
                    <a:pt x="3681" y="588"/>
                    <a:pt x="3753" y="585"/>
                    <a:pt x="3825" y="585"/>
                  </a:cubicBezTo>
                  <a:cubicBezTo>
                    <a:pt x="5516" y="585"/>
                    <a:pt x="6798" y="2189"/>
                    <a:pt x="6367" y="3867"/>
                  </a:cubicBezTo>
                  <a:cubicBezTo>
                    <a:pt x="6576" y="3867"/>
                    <a:pt x="6784" y="3851"/>
                    <a:pt x="6993" y="3835"/>
                  </a:cubicBezTo>
                  <a:cubicBezTo>
                    <a:pt x="7025" y="3626"/>
                    <a:pt x="7057" y="3434"/>
                    <a:pt x="7057" y="3225"/>
                  </a:cubicBezTo>
                  <a:cubicBezTo>
                    <a:pt x="7057" y="1444"/>
                    <a:pt x="5613" y="0"/>
                    <a:pt x="3832" y="0"/>
                  </a:cubicBezTo>
                  <a:cubicBezTo>
                    <a:pt x="3824" y="0"/>
                    <a:pt x="3817" y="0"/>
                    <a:pt x="380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5"/>
            <p:cNvSpPr/>
            <p:nvPr/>
          </p:nvSpPr>
          <p:spPr>
            <a:xfrm>
              <a:off x="5068800" y="3144450"/>
              <a:ext cx="312475" cy="191350"/>
            </a:xfrm>
            <a:custGeom>
              <a:avLst/>
              <a:gdLst/>
              <a:ahLst/>
              <a:cxnLst/>
              <a:rect l="l" t="t" r="r" b="b"/>
              <a:pathLst>
                <a:path w="12499" h="7654" extrusionOk="0">
                  <a:moveTo>
                    <a:pt x="4348" y="1"/>
                  </a:moveTo>
                  <a:cubicBezTo>
                    <a:pt x="1942" y="1"/>
                    <a:pt x="0" y="1942"/>
                    <a:pt x="0" y="4349"/>
                  </a:cubicBezTo>
                  <a:lnTo>
                    <a:pt x="0" y="7654"/>
                  </a:lnTo>
                  <a:lnTo>
                    <a:pt x="594" y="7557"/>
                  </a:lnTo>
                  <a:lnTo>
                    <a:pt x="594" y="4349"/>
                  </a:lnTo>
                  <a:cubicBezTo>
                    <a:pt x="610" y="2279"/>
                    <a:pt x="2279" y="595"/>
                    <a:pt x="4348" y="595"/>
                  </a:cubicBezTo>
                  <a:lnTo>
                    <a:pt x="8150" y="595"/>
                  </a:lnTo>
                  <a:cubicBezTo>
                    <a:pt x="10220" y="595"/>
                    <a:pt x="11905" y="2279"/>
                    <a:pt x="11905" y="4349"/>
                  </a:cubicBezTo>
                  <a:lnTo>
                    <a:pt x="11905" y="6563"/>
                  </a:lnTo>
                  <a:lnTo>
                    <a:pt x="12498" y="6563"/>
                  </a:lnTo>
                  <a:lnTo>
                    <a:pt x="12498" y="4333"/>
                  </a:lnTo>
                  <a:cubicBezTo>
                    <a:pt x="12498" y="1942"/>
                    <a:pt x="10557" y="1"/>
                    <a:pt x="815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5"/>
            <p:cNvSpPr/>
            <p:nvPr/>
          </p:nvSpPr>
          <p:spPr>
            <a:xfrm>
              <a:off x="3192125" y="1957675"/>
              <a:ext cx="165650" cy="115125"/>
            </a:xfrm>
            <a:custGeom>
              <a:avLst/>
              <a:gdLst/>
              <a:ahLst/>
              <a:cxnLst/>
              <a:rect l="l" t="t" r="r" b="b"/>
              <a:pathLst>
                <a:path w="6626" h="4605" extrusionOk="0">
                  <a:moveTo>
                    <a:pt x="401" y="0"/>
                  </a:moveTo>
                  <a:cubicBezTo>
                    <a:pt x="193" y="433"/>
                    <a:pt x="80" y="898"/>
                    <a:pt x="80" y="1380"/>
                  </a:cubicBezTo>
                  <a:cubicBezTo>
                    <a:pt x="96" y="3161"/>
                    <a:pt x="1524" y="4588"/>
                    <a:pt x="3305" y="4604"/>
                  </a:cubicBezTo>
                  <a:cubicBezTo>
                    <a:pt x="5086" y="4588"/>
                    <a:pt x="6530" y="3161"/>
                    <a:pt x="6530" y="1380"/>
                  </a:cubicBezTo>
                  <a:cubicBezTo>
                    <a:pt x="6530" y="898"/>
                    <a:pt x="6417" y="433"/>
                    <a:pt x="6225" y="0"/>
                  </a:cubicBezTo>
                  <a:lnTo>
                    <a:pt x="5535" y="0"/>
                  </a:lnTo>
                  <a:cubicBezTo>
                    <a:pt x="6626" y="1749"/>
                    <a:pt x="5359" y="4011"/>
                    <a:pt x="3305" y="4011"/>
                  </a:cubicBezTo>
                  <a:cubicBezTo>
                    <a:pt x="1251" y="4011"/>
                    <a:pt x="0" y="1749"/>
                    <a:pt x="1091"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5"/>
            <p:cNvSpPr/>
            <p:nvPr/>
          </p:nvSpPr>
          <p:spPr>
            <a:xfrm>
              <a:off x="3118725" y="1957675"/>
              <a:ext cx="312450" cy="183300"/>
            </a:xfrm>
            <a:custGeom>
              <a:avLst/>
              <a:gdLst/>
              <a:ahLst/>
              <a:cxnLst/>
              <a:rect l="l" t="t" r="r" b="b"/>
              <a:pathLst>
                <a:path w="12498" h="7332" extrusionOk="0">
                  <a:moveTo>
                    <a:pt x="0" y="0"/>
                  </a:moveTo>
                  <a:lnTo>
                    <a:pt x="0" y="2984"/>
                  </a:lnTo>
                  <a:cubicBezTo>
                    <a:pt x="0" y="5391"/>
                    <a:pt x="1941" y="7332"/>
                    <a:pt x="4348" y="7332"/>
                  </a:cubicBezTo>
                  <a:lnTo>
                    <a:pt x="8150" y="7332"/>
                  </a:lnTo>
                  <a:cubicBezTo>
                    <a:pt x="10557" y="7332"/>
                    <a:pt x="12498" y="5391"/>
                    <a:pt x="12498" y="2984"/>
                  </a:cubicBezTo>
                  <a:lnTo>
                    <a:pt x="12498" y="0"/>
                  </a:lnTo>
                  <a:lnTo>
                    <a:pt x="11888" y="0"/>
                  </a:lnTo>
                  <a:lnTo>
                    <a:pt x="11888" y="2984"/>
                  </a:lnTo>
                  <a:cubicBezTo>
                    <a:pt x="11888" y="5054"/>
                    <a:pt x="10220" y="6738"/>
                    <a:pt x="8150" y="6738"/>
                  </a:cubicBezTo>
                  <a:lnTo>
                    <a:pt x="4332" y="6738"/>
                  </a:lnTo>
                  <a:cubicBezTo>
                    <a:pt x="2262" y="6722"/>
                    <a:pt x="594" y="5054"/>
                    <a:pt x="594" y="2984"/>
                  </a:cubicBezTo>
                  <a:lnTo>
                    <a:pt x="594"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5"/>
            <p:cNvSpPr/>
            <p:nvPr/>
          </p:nvSpPr>
          <p:spPr>
            <a:xfrm>
              <a:off x="2210300" y="2359550"/>
              <a:ext cx="457225" cy="400300"/>
            </a:xfrm>
            <a:custGeom>
              <a:avLst/>
              <a:gdLst/>
              <a:ahLst/>
              <a:cxnLst/>
              <a:rect l="l" t="t" r="r" b="b"/>
              <a:pathLst>
                <a:path w="18289" h="16012" extrusionOk="0">
                  <a:moveTo>
                    <a:pt x="12307" y="333"/>
                  </a:moveTo>
                  <a:cubicBezTo>
                    <a:pt x="13636" y="333"/>
                    <a:pt x="14991" y="826"/>
                    <a:pt x="16090" y="1926"/>
                  </a:cubicBezTo>
                  <a:cubicBezTo>
                    <a:pt x="17646" y="3482"/>
                    <a:pt x="18112" y="5808"/>
                    <a:pt x="17261" y="7829"/>
                  </a:cubicBezTo>
                  <a:cubicBezTo>
                    <a:pt x="16427" y="9851"/>
                    <a:pt x="14454" y="11182"/>
                    <a:pt x="12272" y="11182"/>
                  </a:cubicBezTo>
                  <a:lnTo>
                    <a:pt x="12272" y="11150"/>
                  </a:lnTo>
                  <a:cubicBezTo>
                    <a:pt x="11694" y="11150"/>
                    <a:pt x="11117" y="11070"/>
                    <a:pt x="10555" y="10878"/>
                  </a:cubicBezTo>
                  <a:lnTo>
                    <a:pt x="10475" y="10846"/>
                  </a:lnTo>
                  <a:cubicBezTo>
                    <a:pt x="10411" y="10830"/>
                    <a:pt x="10331" y="10797"/>
                    <a:pt x="10250" y="10765"/>
                  </a:cubicBezTo>
                  <a:lnTo>
                    <a:pt x="10154" y="10717"/>
                  </a:lnTo>
                  <a:lnTo>
                    <a:pt x="9946" y="10637"/>
                  </a:lnTo>
                  <a:lnTo>
                    <a:pt x="9849" y="10589"/>
                  </a:lnTo>
                  <a:cubicBezTo>
                    <a:pt x="9753" y="10541"/>
                    <a:pt x="9673" y="10493"/>
                    <a:pt x="9577" y="10428"/>
                  </a:cubicBezTo>
                  <a:cubicBezTo>
                    <a:pt x="9545" y="10428"/>
                    <a:pt x="9528" y="10412"/>
                    <a:pt x="9512" y="10412"/>
                  </a:cubicBezTo>
                  <a:lnTo>
                    <a:pt x="9480" y="10412"/>
                  </a:lnTo>
                  <a:cubicBezTo>
                    <a:pt x="9472" y="10404"/>
                    <a:pt x="9464" y="10400"/>
                    <a:pt x="9456" y="10400"/>
                  </a:cubicBezTo>
                  <a:cubicBezTo>
                    <a:pt x="9448" y="10400"/>
                    <a:pt x="9440" y="10404"/>
                    <a:pt x="9432" y="10412"/>
                  </a:cubicBezTo>
                  <a:lnTo>
                    <a:pt x="9416" y="10412"/>
                  </a:lnTo>
                  <a:cubicBezTo>
                    <a:pt x="9384" y="10412"/>
                    <a:pt x="9352" y="10412"/>
                    <a:pt x="9320" y="10428"/>
                  </a:cubicBezTo>
                  <a:lnTo>
                    <a:pt x="7587" y="11022"/>
                  </a:lnTo>
                  <a:lnTo>
                    <a:pt x="7587" y="11022"/>
                  </a:lnTo>
                  <a:lnTo>
                    <a:pt x="7956" y="9177"/>
                  </a:lnTo>
                  <a:cubicBezTo>
                    <a:pt x="7956" y="9161"/>
                    <a:pt x="7956" y="9129"/>
                    <a:pt x="7956" y="9113"/>
                  </a:cubicBezTo>
                  <a:cubicBezTo>
                    <a:pt x="7956" y="9049"/>
                    <a:pt x="7924" y="8985"/>
                    <a:pt x="7892" y="8936"/>
                  </a:cubicBezTo>
                  <a:lnTo>
                    <a:pt x="7876" y="8904"/>
                  </a:lnTo>
                  <a:cubicBezTo>
                    <a:pt x="7796" y="8808"/>
                    <a:pt x="7732" y="8712"/>
                    <a:pt x="7667" y="8616"/>
                  </a:cubicBezTo>
                  <a:lnTo>
                    <a:pt x="7587" y="8471"/>
                  </a:lnTo>
                  <a:cubicBezTo>
                    <a:pt x="7539" y="8407"/>
                    <a:pt x="7507" y="8343"/>
                    <a:pt x="7475" y="8279"/>
                  </a:cubicBezTo>
                  <a:cubicBezTo>
                    <a:pt x="7443" y="8214"/>
                    <a:pt x="7411" y="8150"/>
                    <a:pt x="7379" y="8086"/>
                  </a:cubicBezTo>
                  <a:cubicBezTo>
                    <a:pt x="7347" y="8006"/>
                    <a:pt x="7331" y="7990"/>
                    <a:pt x="7314" y="7942"/>
                  </a:cubicBezTo>
                  <a:cubicBezTo>
                    <a:pt x="7298" y="7894"/>
                    <a:pt x="7250" y="7781"/>
                    <a:pt x="7218" y="7717"/>
                  </a:cubicBezTo>
                  <a:cubicBezTo>
                    <a:pt x="7202" y="7669"/>
                    <a:pt x="7186" y="7637"/>
                    <a:pt x="7170" y="7589"/>
                  </a:cubicBezTo>
                  <a:cubicBezTo>
                    <a:pt x="7138" y="7509"/>
                    <a:pt x="7122" y="7428"/>
                    <a:pt x="7090" y="7348"/>
                  </a:cubicBezTo>
                  <a:cubicBezTo>
                    <a:pt x="7074" y="7316"/>
                    <a:pt x="7074" y="7284"/>
                    <a:pt x="7058" y="7252"/>
                  </a:cubicBezTo>
                  <a:cubicBezTo>
                    <a:pt x="6978" y="6931"/>
                    <a:pt x="6913" y="6610"/>
                    <a:pt x="6881" y="6273"/>
                  </a:cubicBezTo>
                  <a:cubicBezTo>
                    <a:pt x="6865" y="6097"/>
                    <a:pt x="6849" y="5936"/>
                    <a:pt x="6849" y="5760"/>
                  </a:cubicBezTo>
                  <a:cubicBezTo>
                    <a:pt x="6849" y="2492"/>
                    <a:pt x="9524" y="333"/>
                    <a:pt x="12307" y="333"/>
                  </a:cubicBezTo>
                  <a:close/>
                  <a:moveTo>
                    <a:pt x="5891" y="6508"/>
                  </a:moveTo>
                  <a:cubicBezTo>
                    <a:pt x="6039" y="6508"/>
                    <a:pt x="6183" y="6522"/>
                    <a:pt x="6336" y="6546"/>
                  </a:cubicBezTo>
                  <a:cubicBezTo>
                    <a:pt x="6336" y="6562"/>
                    <a:pt x="6336" y="6562"/>
                    <a:pt x="6336" y="6578"/>
                  </a:cubicBezTo>
                  <a:cubicBezTo>
                    <a:pt x="6336" y="6658"/>
                    <a:pt x="6352" y="6755"/>
                    <a:pt x="6368" y="6835"/>
                  </a:cubicBezTo>
                  <a:lnTo>
                    <a:pt x="6400" y="6963"/>
                  </a:lnTo>
                  <a:cubicBezTo>
                    <a:pt x="6416" y="7043"/>
                    <a:pt x="6432" y="7140"/>
                    <a:pt x="6464" y="7220"/>
                  </a:cubicBezTo>
                  <a:cubicBezTo>
                    <a:pt x="6464" y="7252"/>
                    <a:pt x="6480" y="7284"/>
                    <a:pt x="6480" y="7316"/>
                  </a:cubicBezTo>
                  <a:cubicBezTo>
                    <a:pt x="6560" y="7605"/>
                    <a:pt x="6657" y="7878"/>
                    <a:pt x="6769" y="8150"/>
                  </a:cubicBezTo>
                  <a:cubicBezTo>
                    <a:pt x="6801" y="8198"/>
                    <a:pt x="6817" y="8247"/>
                    <a:pt x="6833" y="8295"/>
                  </a:cubicBezTo>
                  <a:cubicBezTo>
                    <a:pt x="6865" y="8359"/>
                    <a:pt x="6897" y="8423"/>
                    <a:pt x="6929" y="8503"/>
                  </a:cubicBezTo>
                  <a:lnTo>
                    <a:pt x="7042" y="8696"/>
                  </a:lnTo>
                  <a:cubicBezTo>
                    <a:pt x="7074" y="8760"/>
                    <a:pt x="7090" y="8808"/>
                    <a:pt x="7122" y="8856"/>
                  </a:cubicBezTo>
                  <a:cubicBezTo>
                    <a:pt x="7186" y="8968"/>
                    <a:pt x="7250" y="9049"/>
                    <a:pt x="7331" y="9161"/>
                  </a:cubicBezTo>
                  <a:lnTo>
                    <a:pt x="7347" y="9193"/>
                  </a:lnTo>
                  <a:lnTo>
                    <a:pt x="7042" y="10733"/>
                  </a:lnTo>
                  <a:cubicBezTo>
                    <a:pt x="7010" y="10701"/>
                    <a:pt x="6962" y="10685"/>
                    <a:pt x="6913" y="10685"/>
                  </a:cubicBezTo>
                  <a:cubicBezTo>
                    <a:pt x="6544" y="10701"/>
                    <a:pt x="6544" y="11247"/>
                    <a:pt x="6913" y="11247"/>
                  </a:cubicBezTo>
                  <a:lnTo>
                    <a:pt x="6945" y="11247"/>
                  </a:lnTo>
                  <a:lnTo>
                    <a:pt x="6913" y="11423"/>
                  </a:lnTo>
                  <a:cubicBezTo>
                    <a:pt x="6897" y="11535"/>
                    <a:pt x="6929" y="11648"/>
                    <a:pt x="7010" y="11712"/>
                  </a:cubicBezTo>
                  <a:cubicBezTo>
                    <a:pt x="7042" y="11744"/>
                    <a:pt x="7058" y="11760"/>
                    <a:pt x="7090" y="11760"/>
                  </a:cubicBezTo>
                  <a:lnTo>
                    <a:pt x="7122" y="11760"/>
                  </a:lnTo>
                  <a:cubicBezTo>
                    <a:pt x="7138" y="11776"/>
                    <a:pt x="7170" y="11776"/>
                    <a:pt x="7202" y="11776"/>
                  </a:cubicBezTo>
                  <a:lnTo>
                    <a:pt x="7218" y="11776"/>
                  </a:lnTo>
                  <a:cubicBezTo>
                    <a:pt x="7250" y="11776"/>
                    <a:pt x="7282" y="11776"/>
                    <a:pt x="7314" y="11760"/>
                  </a:cubicBezTo>
                  <a:lnTo>
                    <a:pt x="9400" y="11038"/>
                  </a:lnTo>
                  <a:cubicBezTo>
                    <a:pt x="9528" y="11102"/>
                    <a:pt x="9641" y="11166"/>
                    <a:pt x="9769" y="11215"/>
                  </a:cubicBezTo>
                  <a:cubicBezTo>
                    <a:pt x="9785" y="11231"/>
                    <a:pt x="9817" y="11247"/>
                    <a:pt x="9865" y="11263"/>
                  </a:cubicBezTo>
                  <a:cubicBezTo>
                    <a:pt x="9946" y="11311"/>
                    <a:pt x="10042" y="11343"/>
                    <a:pt x="10122" y="11375"/>
                  </a:cubicBezTo>
                  <a:lnTo>
                    <a:pt x="10154" y="11391"/>
                  </a:lnTo>
                  <a:cubicBezTo>
                    <a:pt x="10074" y="12177"/>
                    <a:pt x="9785" y="12931"/>
                    <a:pt x="9320" y="13557"/>
                  </a:cubicBezTo>
                  <a:cubicBezTo>
                    <a:pt x="9272" y="13621"/>
                    <a:pt x="9256" y="13717"/>
                    <a:pt x="9272" y="13798"/>
                  </a:cubicBezTo>
                  <a:lnTo>
                    <a:pt x="9545" y="15241"/>
                  </a:lnTo>
                  <a:lnTo>
                    <a:pt x="8197" y="14776"/>
                  </a:lnTo>
                  <a:cubicBezTo>
                    <a:pt x="8168" y="14765"/>
                    <a:pt x="8138" y="14759"/>
                    <a:pt x="8108" y="14759"/>
                  </a:cubicBezTo>
                  <a:cubicBezTo>
                    <a:pt x="8052" y="14759"/>
                    <a:pt x="7998" y="14777"/>
                    <a:pt x="7956" y="14808"/>
                  </a:cubicBezTo>
                  <a:cubicBezTo>
                    <a:pt x="7251" y="15215"/>
                    <a:pt x="6490" y="15403"/>
                    <a:pt x="5744" y="15403"/>
                  </a:cubicBezTo>
                  <a:cubicBezTo>
                    <a:pt x="3810" y="15403"/>
                    <a:pt x="1971" y="14135"/>
                    <a:pt x="1427" y="12097"/>
                  </a:cubicBezTo>
                  <a:cubicBezTo>
                    <a:pt x="673" y="9273"/>
                    <a:pt x="2806" y="6514"/>
                    <a:pt x="5726" y="6514"/>
                  </a:cubicBezTo>
                  <a:cubicBezTo>
                    <a:pt x="5782" y="6510"/>
                    <a:pt x="5837" y="6508"/>
                    <a:pt x="5891" y="6508"/>
                  </a:cubicBezTo>
                  <a:close/>
                  <a:moveTo>
                    <a:pt x="12272" y="0"/>
                  </a:moveTo>
                  <a:cubicBezTo>
                    <a:pt x="9063" y="0"/>
                    <a:pt x="6400" y="2535"/>
                    <a:pt x="6272" y="5760"/>
                  </a:cubicBezTo>
                  <a:lnTo>
                    <a:pt x="6272" y="5936"/>
                  </a:lnTo>
                  <a:cubicBezTo>
                    <a:pt x="6079" y="5904"/>
                    <a:pt x="5903" y="5904"/>
                    <a:pt x="5710" y="5904"/>
                  </a:cubicBezTo>
                  <a:cubicBezTo>
                    <a:pt x="5702" y="5904"/>
                    <a:pt x="5693" y="5904"/>
                    <a:pt x="5685" y="5904"/>
                  </a:cubicBezTo>
                  <a:cubicBezTo>
                    <a:pt x="2409" y="5904"/>
                    <a:pt x="1" y="9009"/>
                    <a:pt x="817" y="12193"/>
                  </a:cubicBezTo>
                  <a:cubicBezTo>
                    <a:pt x="1405" y="14532"/>
                    <a:pt x="3500" y="16002"/>
                    <a:pt x="5713" y="16002"/>
                  </a:cubicBezTo>
                  <a:cubicBezTo>
                    <a:pt x="6521" y="16002"/>
                    <a:pt x="7345" y="15806"/>
                    <a:pt x="8117" y="15386"/>
                  </a:cubicBezTo>
                  <a:lnTo>
                    <a:pt x="9849" y="15995"/>
                  </a:lnTo>
                  <a:cubicBezTo>
                    <a:pt x="9881" y="15995"/>
                    <a:pt x="9914" y="16011"/>
                    <a:pt x="9946" y="16011"/>
                  </a:cubicBezTo>
                  <a:cubicBezTo>
                    <a:pt x="10138" y="16011"/>
                    <a:pt x="10266" y="15835"/>
                    <a:pt x="10234" y="15642"/>
                  </a:cubicBezTo>
                  <a:lnTo>
                    <a:pt x="9881" y="13814"/>
                  </a:lnTo>
                  <a:cubicBezTo>
                    <a:pt x="10347" y="13140"/>
                    <a:pt x="10635" y="12370"/>
                    <a:pt x="10732" y="11551"/>
                  </a:cubicBezTo>
                  <a:cubicBezTo>
                    <a:pt x="11229" y="11696"/>
                    <a:pt x="11759" y="11760"/>
                    <a:pt x="12272" y="11760"/>
                  </a:cubicBezTo>
                  <a:cubicBezTo>
                    <a:pt x="15593" y="11760"/>
                    <a:pt x="18272" y="9065"/>
                    <a:pt x="18288" y="5760"/>
                  </a:cubicBezTo>
                  <a:cubicBezTo>
                    <a:pt x="18144" y="2535"/>
                    <a:pt x="15497" y="0"/>
                    <a:pt x="1227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5"/>
            <p:cNvSpPr/>
            <p:nvPr/>
          </p:nvSpPr>
          <p:spPr>
            <a:xfrm>
              <a:off x="2437675" y="2536825"/>
              <a:ext cx="158850" cy="14875"/>
            </a:xfrm>
            <a:custGeom>
              <a:avLst/>
              <a:gdLst/>
              <a:ahLst/>
              <a:cxnLst/>
              <a:rect l="l" t="t" r="r" b="b"/>
              <a:pathLst>
                <a:path w="6354" h="595" extrusionOk="0">
                  <a:moveTo>
                    <a:pt x="401" y="0"/>
                  </a:moveTo>
                  <a:cubicBezTo>
                    <a:pt x="0" y="0"/>
                    <a:pt x="0" y="594"/>
                    <a:pt x="401" y="594"/>
                  </a:cubicBezTo>
                  <a:lnTo>
                    <a:pt x="5952" y="594"/>
                  </a:lnTo>
                  <a:cubicBezTo>
                    <a:pt x="6354" y="594"/>
                    <a:pt x="6354" y="0"/>
                    <a:pt x="595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5"/>
            <p:cNvSpPr/>
            <p:nvPr/>
          </p:nvSpPr>
          <p:spPr>
            <a:xfrm>
              <a:off x="2437675" y="2495925"/>
              <a:ext cx="158850" cy="14850"/>
            </a:xfrm>
            <a:custGeom>
              <a:avLst/>
              <a:gdLst/>
              <a:ahLst/>
              <a:cxnLst/>
              <a:rect l="l" t="t" r="r" b="b"/>
              <a:pathLst>
                <a:path w="6354" h="594" extrusionOk="0">
                  <a:moveTo>
                    <a:pt x="401" y="0"/>
                  </a:moveTo>
                  <a:cubicBezTo>
                    <a:pt x="0" y="0"/>
                    <a:pt x="0" y="594"/>
                    <a:pt x="401" y="594"/>
                  </a:cubicBezTo>
                  <a:lnTo>
                    <a:pt x="5952" y="594"/>
                  </a:lnTo>
                  <a:cubicBezTo>
                    <a:pt x="6354" y="594"/>
                    <a:pt x="6354" y="0"/>
                    <a:pt x="595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5"/>
            <p:cNvSpPr/>
            <p:nvPr/>
          </p:nvSpPr>
          <p:spPr>
            <a:xfrm>
              <a:off x="2437675" y="2455000"/>
              <a:ext cx="158850" cy="15275"/>
            </a:xfrm>
            <a:custGeom>
              <a:avLst/>
              <a:gdLst/>
              <a:ahLst/>
              <a:cxnLst/>
              <a:rect l="l" t="t" r="r" b="b"/>
              <a:pathLst>
                <a:path w="6354" h="611" extrusionOk="0">
                  <a:moveTo>
                    <a:pt x="401" y="1"/>
                  </a:moveTo>
                  <a:cubicBezTo>
                    <a:pt x="0" y="1"/>
                    <a:pt x="0" y="610"/>
                    <a:pt x="401" y="610"/>
                  </a:cubicBezTo>
                  <a:lnTo>
                    <a:pt x="5952" y="610"/>
                  </a:lnTo>
                  <a:cubicBezTo>
                    <a:pt x="6354" y="610"/>
                    <a:pt x="6354" y="1"/>
                    <a:pt x="5952"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5"/>
            <p:cNvSpPr/>
            <p:nvPr/>
          </p:nvSpPr>
          <p:spPr>
            <a:xfrm>
              <a:off x="2310925" y="2626275"/>
              <a:ext cx="16475" cy="13900"/>
            </a:xfrm>
            <a:custGeom>
              <a:avLst/>
              <a:gdLst/>
              <a:ahLst/>
              <a:cxnLst/>
              <a:rect l="l" t="t" r="r" b="b"/>
              <a:pathLst>
                <a:path w="659" h="556" extrusionOk="0">
                  <a:moveTo>
                    <a:pt x="370" y="0"/>
                  </a:moveTo>
                  <a:cubicBezTo>
                    <a:pt x="129" y="0"/>
                    <a:pt x="1" y="305"/>
                    <a:pt x="177" y="481"/>
                  </a:cubicBezTo>
                  <a:cubicBezTo>
                    <a:pt x="233" y="532"/>
                    <a:pt x="302" y="556"/>
                    <a:pt x="370" y="556"/>
                  </a:cubicBezTo>
                  <a:cubicBezTo>
                    <a:pt x="517" y="556"/>
                    <a:pt x="658" y="448"/>
                    <a:pt x="658" y="273"/>
                  </a:cubicBezTo>
                  <a:cubicBezTo>
                    <a:pt x="658" y="128"/>
                    <a:pt x="530" y="0"/>
                    <a:pt x="37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5"/>
            <p:cNvSpPr/>
            <p:nvPr/>
          </p:nvSpPr>
          <p:spPr>
            <a:xfrm>
              <a:off x="2343825" y="2626275"/>
              <a:ext cx="16450" cy="13900"/>
            </a:xfrm>
            <a:custGeom>
              <a:avLst/>
              <a:gdLst/>
              <a:ahLst/>
              <a:cxnLst/>
              <a:rect l="l" t="t" r="r" b="b"/>
              <a:pathLst>
                <a:path w="658" h="556" extrusionOk="0">
                  <a:moveTo>
                    <a:pt x="385" y="0"/>
                  </a:moveTo>
                  <a:cubicBezTo>
                    <a:pt x="128" y="0"/>
                    <a:pt x="0" y="305"/>
                    <a:pt x="177" y="481"/>
                  </a:cubicBezTo>
                  <a:cubicBezTo>
                    <a:pt x="233" y="532"/>
                    <a:pt x="302" y="556"/>
                    <a:pt x="370" y="556"/>
                  </a:cubicBezTo>
                  <a:cubicBezTo>
                    <a:pt x="516" y="556"/>
                    <a:pt x="658" y="448"/>
                    <a:pt x="658" y="273"/>
                  </a:cubicBezTo>
                  <a:cubicBezTo>
                    <a:pt x="658" y="128"/>
                    <a:pt x="530" y="0"/>
                    <a:pt x="38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5"/>
            <p:cNvSpPr/>
            <p:nvPr/>
          </p:nvSpPr>
          <p:spPr>
            <a:xfrm>
              <a:off x="7152850" y="1957675"/>
              <a:ext cx="34500" cy="8425"/>
            </a:xfrm>
            <a:custGeom>
              <a:avLst/>
              <a:gdLst/>
              <a:ahLst/>
              <a:cxnLst/>
              <a:rect l="l" t="t" r="r" b="b"/>
              <a:pathLst>
                <a:path w="1380" h="337" extrusionOk="0">
                  <a:moveTo>
                    <a:pt x="16" y="0"/>
                  </a:moveTo>
                  <a:cubicBezTo>
                    <a:pt x="0" y="96"/>
                    <a:pt x="48" y="209"/>
                    <a:pt x="129" y="273"/>
                  </a:cubicBezTo>
                  <a:cubicBezTo>
                    <a:pt x="145" y="289"/>
                    <a:pt x="177" y="321"/>
                    <a:pt x="209" y="321"/>
                  </a:cubicBezTo>
                  <a:lnTo>
                    <a:pt x="225" y="321"/>
                  </a:lnTo>
                  <a:cubicBezTo>
                    <a:pt x="257" y="337"/>
                    <a:pt x="273" y="337"/>
                    <a:pt x="305" y="337"/>
                  </a:cubicBezTo>
                  <a:lnTo>
                    <a:pt x="321" y="337"/>
                  </a:lnTo>
                  <a:cubicBezTo>
                    <a:pt x="353" y="337"/>
                    <a:pt x="385" y="337"/>
                    <a:pt x="417" y="321"/>
                  </a:cubicBezTo>
                  <a:lnTo>
                    <a:pt x="1380"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5"/>
            <p:cNvSpPr/>
            <p:nvPr/>
          </p:nvSpPr>
          <p:spPr>
            <a:xfrm>
              <a:off x="6998025" y="1957675"/>
              <a:ext cx="340150" cy="114725"/>
            </a:xfrm>
            <a:custGeom>
              <a:avLst/>
              <a:gdLst/>
              <a:ahLst/>
              <a:cxnLst/>
              <a:rect l="l" t="t" r="r" b="b"/>
              <a:pathLst>
                <a:path w="13606" h="4589" extrusionOk="0">
                  <a:moveTo>
                    <a:pt x="0" y="0"/>
                  </a:moveTo>
                  <a:cubicBezTo>
                    <a:pt x="257" y="2599"/>
                    <a:pt x="2423" y="4572"/>
                    <a:pt x="5038" y="4588"/>
                  </a:cubicBezTo>
                  <a:cubicBezTo>
                    <a:pt x="5872" y="4588"/>
                    <a:pt x="6691" y="4380"/>
                    <a:pt x="7445" y="3979"/>
                  </a:cubicBezTo>
                  <a:lnTo>
                    <a:pt x="9161" y="4572"/>
                  </a:lnTo>
                  <a:cubicBezTo>
                    <a:pt x="9193" y="4588"/>
                    <a:pt x="9225" y="4588"/>
                    <a:pt x="9258" y="4588"/>
                  </a:cubicBezTo>
                  <a:cubicBezTo>
                    <a:pt x="9338" y="4588"/>
                    <a:pt x="9402" y="4572"/>
                    <a:pt x="9466" y="4524"/>
                  </a:cubicBezTo>
                  <a:cubicBezTo>
                    <a:pt x="9546" y="4444"/>
                    <a:pt x="9578" y="4348"/>
                    <a:pt x="9562" y="4235"/>
                  </a:cubicBezTo>
                  <a:lnTo>
                    <a:pt x="9209" y="2406"/>
                  </a:lnTo>
                  <a:cubicBezTo>
                    <a:pt x="9659" y="1733"/>
                    <a:pt x="9947" y="947"/>
                    <a:pt x="10044" y="144"/>
                  </a:cubicBezTo>
                  <a:cubicBezTo>
                    <a:pt x="10541" y="273"/>
                    <a:pt x="11054" y="353"/>
                    <a:pt x="11584" y="353"/>
                  </a:cubicBezTo>
                  <a:cubicBezTo>
                    <a:pt x="12274" y="353"/>
                    <a:pt x="12947" y="225"/>
                    <a:pt x="13605" y="0"/>
                  </a:cubicBezTo>
                  <a:lnTo>
                    <a:pt x="9450" y="0"/>
                  </a:lnTo>
                  <a:cubicBezTo>
                    <a:pt x="9370" y="770"/>
                    <a:pt x="9081" y="1524"/>
                    <a:pt x="8632" y="2150"/>
                  </a:cubicBezTo>
                  <a:cubicBezTo>
                    <a:pt x="8584" y="2214"/>
                    <a:pt x="8568" y="2294"/>
                    <a:pt x="8584" y="2390"/>
                  </a:cubicBezTo>
                  <a:lnTo>
                    <a:pt x="8856" y="3834"/>
                  </a:lnTo>
                  <a:lnTo>
                    <a:pt x="7493" y="3369"/>
                  </a:lnTo>
                  <a:cubicBezTo>
                    <a:pt x="7457" y="3355"/>
                    <a:pt x="7421" y="3347"/>
                    <a:pt x="7385" y="3347"/>
                  </a:cubicBezTo>
                  <a:cubicBezTo>
                    <a:pt x="7340" y="3347"/>
                    <a:pt x="7296" y="3359"/>
                    <a:pt x="7252" y="3385"/>
                  </a:cubicBezTo>
                  <a:cubicBezTo>
                    <a:pt x="6578" y="3786"/>
                    <a:pt x="5808" y="3979"/>
                    <a:pt x="5038" y="3995"/>
                  </a:cubicBezTo>
                  <a:cubicBezTo>
                    <a:pt x="2760" y="3979"/>
                    <a:pt x="851" y="2262"/>
                    <a:pt x="61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5"/>
            <p:cNvSpPr/>
            <p:nvPr/>
          </p:nvSpPr>
          <p:spPr>
            <a:xfrm>
              <a:off x="4189225" y="3180550"/>
              <a:ext cx="380250" cy="337350"/>
            </a:xfrm>
            <a:custGeom>
              <a:avLst/>
              <a:gdLst/>
              <a:ahLst/>
              <a:cxnLst/>
              <a:rect l="l" t="t" r="r" b="b"/>
              <a:pathLst>
                <a:path w="15210" h="13494" extrusionOk="0">
                  <a:moveTo>
                    <a:pt x="9353" y="819"/>
                  </a:moveTo>
                  <a:cubicBezTo>
                    <a:pt x="9450" y="867"/>
                    <a:pt x="9562" y="899"/>
                    <a:pt x="9658" y="931"/>
                  </a:cubicBezTo>
                  <a:lnTo>
                    <a:pt x="9658" y="915"/>
                  </a:lnTo>
                  <a:lnTo>
                    <a:pt x="9771" y="963"/>
                  </a:lnTo>
                  <a:cubicBezTo>
                    <a:pt x="10011" y="1060"/>
                    <a:pt x="10252" y="1156"/>
                    <a:pt x="10476" y="1284"/>
                  </a:cubicBezTo>
                  <a:lnTo>
                    <a:pt x="10621" y="1365"/>
                  </a:lnTo>
                  <a:cubicBezTo>
                    <a:pt x="10685" y="1397"/>
                    <a:pt x="10749" y="1429"/>
                    <a:pt x="10829" y="1477"/>
                  </a:cubicBezTo>
                  <a:cubicBezTo>
                    <a:pt x="10894" y="1509"/>
                    <a:pt x="11006" y="1589"/>
                    <a:pt x="11102" y="1653"/>
                  </a:cubicBezTo>
                  <a:lnTo>
                    <a:pt x="11150" y="1685"/>
                  </a:lnTo>
                  <a:cubicBezTo>
                    <a:pt x="10878" y="1894"/>
                    <a:pt x="10573" y="2070"/>
                    <a:pt x="10268" y="2215"/>
                  </a:cubicBezTo>
                  <a:cubicBezTo>
                    <a:pt x="10043" y="1701"/>
                    <a:pt x="9738" y="1236"/>
                    <a:pt x="9353" y="819"/>
                  </a:cubicBezTo>
                  <a:close/>
                  <a:moveTo>
                    <a:pt x="5856" y="835"/>
                  </a:moveTo>
                  <a:lnTo>
                    <a:pt x="5856" y="835"/>
                  </a:lnTo>
                  <a:cubicBezTo>
                    <a:pt x="5487" y="1252"/>
                    <a:pt x="5182" y="1717"/>
                    <a:pt x="4958" y="2231"/>
                  </a:cubicBezTo>
                  <a:cubicBezTo>
                    <a:pt x="4653" y="2070"/>
                    <a:pt x="4348" y="1894"/>
                    <a:pt x="4059" y="1701"/>
                  </a:cubicBezTo>
                  <a:lnTo>
                    <a:pt x="4123" y="1653"/>
                  </a:lnTo>
                  <a:cubicBezTo>
                    <a:pt x="4220" y="1605"/>
                    <a:pt x="4300" y="1541"/>
                    <a:pt x="4396" y="1493"/>
                  </a:cubicBezTo>
                  <a:cubicBezTo>
                    <a:pt x="4476" y="1429"/>
                    <a:pt x="4524" y="1413"/>
                    <a:pt x="4589" y="1365"/>
                  </a:cubicBezTo>
                  <a:lnTo>
                    <a:pt x="4733" y="1284"/>
                  </a:lnTo>
                  <a:cubicBezTo>
                    <a:pt x="4958" y="1172"/>
                    <a:pt x="5198" y="1060"/>
                    <a:pt x="5455" y="963"/>
                  </a:cubicBezTo>
                  <a:lnTo>
                    <a:pt x="5551" y="931"/>
                  </a:lnTo>
                  <a:cubicBezTo>
                    <a:pt x="5647" y="899"/>
                    <a:pt x="5760" y="867"/>
                    <a:pt x="5856" y="835"/>
                  </a:cubicBezTo>
                  <a:close/>
                  <a:moveTo>
                    <a:pt x="7300" y="610"/>
                  </a:moveTo>
                  <a:lnTo>
                    <a:pt x="7300" y="2792"/>
                  </a:lnTo>
                  <a:cubicBezTo>
                    <a:pt x="6690" y="2776"/>
                    <a:pt x="6097" y="2648"/>
                    <a:pt x="5519" y="2439"/>
                  </a:cubicBezTo>
                  <a:cubicBezTo>
                    <a:pt x="6000" y="1445"/>
                    <a:pt x="6626" y="755"/>
                    <a:pt x="7300" y="610"/>
                  </a:cubicBezTo>
                  <a:close/>
                  <a:moveTo>
                    <a:pt x="7910" y="627"/>
                  </a:moveTo>
                  <a:cubicBezTo>
                    <a:pt x="8599" y="771"/>
                    <a:pt x="9225" y="1461"/>
                    <a:pt x="9690" y="2455"/>
                  </a:cubicBezTo>
                  <a:cubicBezTo>
                    <a:pt x="9113" y="2664"/>
                    <a:pt x="8519" y="2792"/>
                    <a:pt x="7910" y="2808"/>
                  </a:cubicBezTo>
                  <a:lnTo>
                    <a:pt x="7910" y="627"/>
                  </a:lnTo>
                  <a:close/>
                  <a:moveTo>
                    <a:pt x="5294" y="3001"/>
                  </a:moveTo>
                  <a:cubicBezTo>
                    <a:pt x="5936" y="3242"/>
                    <a:pt x="6610" y="3370"/>
                    <a:pt x="7300" y="3402"/>
                  </a:cubicBezTo>
                  <a:lnTo>
                    <a:pt x="7300" y="6434"/>
                  </a:lnTo>
                  <a:lnTo>
                    <a:pt x="4685" y="6434"/>
                  </a:lnTo>
                  <a:cubicBezTo>
                    <a:pt x="4701" y="5263"/>
                    <a:pt x="4909" y="4108"/>
                    <a:pt x="5294" y="3001"/>
                  </a:cubicBezTo>
                  <a:close/>
                  <a:moveTo>
                    <a:pt x="3578" y="2086"/>
                  </a:moveTo>
                  <a:cubicBezTo>
                    <a:pt x="3931" y="2359"/>
                    <a:pt x="4316" y="2584"/>
                    <a:pt x="4733" y="2776"/>
                  </a:cubicBezTo>
                  <a:cubicBezTo>
                    <a:pt x="4316" y="3964"/>
                    <a:pt x="4091" y="5199"/>
                    <a:pt x="4075" y="6450"/>
                  </a:cubicBezTo>
                  <a:lnTo>
                    <a:pt x="1444" y="6450"/>
                  </a:lnTo>
                  <a:cubicBezTo>
                    <a:pt x="1524" y="4766"/>
                    <a:pt x="2294" y="3193"/>
                    <a:pt x="3578" y="2086"/>
                  </a:cubicBezTo>
                  <a:close/>
                  <a:moveTo>
                    <a:pt x="9915" y="3033"/>
                  </a:moveTo>
                  <a:cubicBezTo>
                    <a:pt x="10300" y="4124"/>
                    <a:pt x="10509" y="5279"/>
                    <a:pt x="10525" y="6450"/>
                  </a:cubicBezTo>
                  <a:lnTo>
                    <a:pt x="7893" y="6450"/>
                  </a:lnTo>
                  <a:lnTo>
                    <a:pt x="7910" y="3434"/>
                  </a:lnTo>
                  <a:cubicBezTo>
                    <a:pt x="8599" y="3402"/>
                    <a:pt x="9273" y="3258"/>
                    <a:pt x="9915" y="3033"/>
                  </a:cubicBezTo>
                  <a:close/>
                  <a:moveTo>
                    <a:pt x="11648" y="2102"/>
                  </a:moveTo>
                  <a:cubicBezTo>
                    <a:pt x="12915" y="3193"/>
                    <a:pt x="13685" y="4782"/>
                    <a:pt x="13765" y="6450"/>
                  </a:cubicBezTo>
                  <a:lnTo>
                    <a:pt x="11134" y="6450"/>
                  </a:lnTo>
                  <a:cubicBezTo>
                    <a:pt x="11118" y="5215"/>
                    <a:pt x="10910" y="3964"/>
                    <a:pt x="10493" y="2792"/>
                  </a:cubicBezTo>
                  <a:cubicBezTo>
                    <a:pt x="10894" y="2600"/>
                    <a:pt x="11279" y="2375"/>
                    <a:pt x="11648" y="2102"/>
                  </a:cubicBezTo>
                  <a:close/>
                  <a:moveTo>
                    <a:pt x="7316" y="7044"/>
                  </a:moveTo>
                  <a:lnTo>
                    <a:pt x="7300" y="10076"/>
                  </a:lnTo>
                  <a:cubicBezTo>
                    <a:pt x="6626" y="10092"/>
                    <a:pt x="5952" y="10236"/>
                    <a:pt x="5294" y="10477"/>
                  </a:cubicBezTo>
                  <a:cubicBezTo>
                    <a:pt x="4909" y="9370"/>
                    <a:pt x="4701" y="8215"/>
                    <a:pt x="4685" y="7044"/>
                  </a:cubicBezTo>
                  <a:close/>
                  <a:moveTo>
                    <a:pt x="10541" y="7060"/>
                  </a:moveTo>
                  <a:cubicBezTo>
                    <a:pt x="10525" y="8231"/>
                    <a:pt x="10316" y="9386"/>
                    <a:pt x="9931" y="10493"/>
                  </a:cubicBezTo>
                  <a:cubicBezTo>
                    <a:pt x="9273" y="10252"/>
                    <a:pt x="8599" y="10124"/>
                    <a:pt x="7926" y="10092"/>
                  </a:cubicBezTo>
                  <a:lnTo>
                    <a:pt x="7910" y="7060"/>
                  </a:lnTo>
                  <a:close/>
                  <a:moveTo>
                    <a:pt x="4075" y="7044"/>
                  </a:moveTo>
                  <a:cubicBezTo>
                    <a:pt x="4091" y="8295"/>
                    <a:pt x="4316" y="9531"/>
                    <a:pt x="4733" y="10718"/>
                  </a:cubicBezTo>
                  <a:cubicBezTo>
                    <a:pt x="4316" y="10894"/>
                    <a:pt x="3931" y="11135"/>
                    <a:pt x="3578" y="11408"/>
                  </a:cubicBezTo>
                  <a:cubicBezTo>
                    <a:pt x="2294" y="10301"/>
                    <a:pt x="1524" y="8728"/>
                    <a:pt x="1444" y="7044"/>
                  </a:cubicBezTo>
                  <a:close/>
                  <a:moveTo>
                    <a:pt x="13765" y="7060"/>
                  </a:moveTo>
                  <a:cubicBezTo>
                    <a:pt x="13685" y="8744"/>
                    <a:pt x="12915" y="10301"/>
                    <a:pt x="11648" y="11408"/>
                  </a:cubicBezTo>
                  <a:lnTo>
                    <a:pt x="11648" y="11424"/>
                  </a:lnTo>
                  <a:cubicBezTo>
                    <a:pt x="11279" y="11151"/>
                    <a:pt x="10894" y="10910"/>
                    <a:pt x="10493" y="10718"/>
                  </a:cubicBezTo>
                  <a:cubicBezTo>
                    <a:pt x="10910" y="9547"/>
                    <a:pt x="11118" y="8311"/>
                    <a:pt x="11134" y="7060"/>
                  </a:cubicBezTo>
                  <a:close/>
                  <a:moveTo>
                    <a:pt x="4958" y="11279"/>
                  </a:moveTo>
                  <a:cubicBezTo>
                    <a:pt x="5182" y="11777"/>
                    <a:pt x="5487" y="12258"/>
                    <a:pt x="5872" y="12659"/>
                  </a:cubicBezTo>
                  <a:cubicBezTo>
                    <a:pt x="5760" y="12627"/>
                    <a:pt x="5663" y="12595"/>
                    <a:pt x="5567" y="12563"/>
                  </a:cubicBezTo>
                  <a:lnTo>
                    <a:pt x="5455" y="12515"/>
                  </a:lnTo>
                  <a:cubicBezTo>
                    <a:pt x="5375" y="12482"/>
                    <a:pt x="5294" y="12466"/>
                    <a:pt x="5214" y="12418"/>
                  </a:cubicBezTo>
                  <a:lnTo>
                    <a:pt x="5198" y="12418"/>
                  </a:lnTo>
                  <a:cubicBezTo>
                    <a:pt x="5038" y="12354"/>
                    <a:pt x="4893" y="12290"/>
                    <a:pt x="4733" y="12210"/>
                  </a:cubicBezTo>
                  <a:lnTo>
                    <a:pt x="4589" y="12130"/>
                  </a:lnTo>
                  <a:lnTo>
                    <a:pt x="4412" y="12017"/>
                  </a:lnTo>
                  <a:cubicBezTo>
                    <a:pt x="4316" y="11969"/>
                    <a:pt x="4203" y="11905"/>
                    <a:pt x="4123" y="11841"/>
                  </a:cubicBezTo>
                  <a:lnTo>
                    <a:pt x="4075" y="11793"/>
                  </a:lnTo>
                  <a:cubicBezTo>
                    <a:pt x="4348" y="11600"/>
                    <a:pt x="4653" y="11424"/>
                    <a:pt x="4958" y="11279"/>
                  </a:cubicBezTo>
                  <a:close/>
                  <a:moveTo>
                    <a:pt x="10252" y="11279"/>
                  </a:moveTo>
                  <a:cubicBezTo>
                    <a:pt x="10573" y="11424"/>
                    <a:pt x="10862" y="11600"/>
                    <a:pt x="11150" y="11793"/>
                  </a:cubicBezTo>
                  <a:lnTo>
                    <a:pt x="11086" y="11841"/>
                  </a:lnTo>
                  <a:cubicBezTo>
                    <a:pt x="10990" y="11905"/>
                    <a:pt x="10894" y="11969"/>
                    <a:pt x="10797" y="12033"/>
                  </a:cubicBezTo>
                  <a:lnTo>
                    <a:pt x="10621" y="12130"/>
                  </a:lnTo>
                  <a:lnTo>
                    <a:pt x="10476" y="12210"/>
                  </a:lnTo>
                  <a:cubicBezTo>
                    <a:pt x="10332" y="12290"/>
                    <a:pt x="10188" y="12354"/>
                    <a:pt x="10043" y="12418"/>
                  </a:cubicBezTo>
                  <a:lnTo>
                    <a:pt x="10011" y="12434"/>
                  </a:lnTo>
                  <a:lnTo>
                    <a:pt x="9771" y="12531"/>
                  </a:lnTo>
                  <a:lnTo>
                    <a:pt x="9658" y="12563"/>
                  </a:lnTo>
                  <a:cubicBezTo>
                    <a:pt x="9546" y="12595"/>
                    <a:pt x="9450" y="12627"/>
                    <a:pt x="9353" y="12659"/>
                  </a:cubicBezTo>
                  <a:cubicBezTo>
                    <a:pt x="9722" y="12258"/>
                    <a:pt x="10027" y="11777"/>
                    <a:pt x="10252" y="11279"/>
                  </a:cubicBezTo>
                  <a:close/>
                  <a:moveTo>
                    <a:pt x="7300" y="10686"/>
                  </a:moveTo>
                  <a:lnTo>
                    <a:pt x="7300" y="12884"/>
                  </a:lnTo>
                  <a:cubicBezTo>
                    <a:pt x="6626" y="12723"/>
                    <a:pt x="6000" y="12033"/>
                    <a:pt x="5519" y="11039"/>
                  </a:cubicBezTo>
                  <a:cubicBezTo>
                    <a:pt x="6097" y="10830"/>
                    <a:pt x="6690" y="10718"/>
                    <a:pt x="7300" y="10686"/>
                  </a:cubicBezTo>
                  <a:close/>
                  <a:moveTo>
                    <a:pt x="7910" y="10686"/>
                  </a:moveTo>
                  <a:cubicBezTo>
                    <a:pt x="8519" y="10718"/>
                    <a:pt x="9113" y="10830"/>
                    <a:pt x="9690" y="11039"/>
                  </a:cubicBezTo>
                  <a:cubicBezTo>
                    <a:pt x="9225" y="12049"/>
                    <a:pt x="8599" y="12723"/>
                    <a:pt x="7910" y="12884"/>
                  </a:cubicBezTo>
                  <a:lnTo>
                    <a:pt x="7910" y="10686"/>
                  </a:lnTo>
                  <a:close/>
                  <a:moveTo>
                    <a:pt x="7204" y="1"/>
                  </a:moveTo>
                  <a:lnTo>
                    <a:pt x="6947" y="17"/>
                  </a:lnTo>
                  <a:lnTo>
                    <a:pt x="6883" y="17"/>
                  </a:lnTo>
                  <a:cubicBezTo>
                    <a:pt x="6786" y="33"/>
                    <a:pt x="6690" y="49"/>
                    <a:pt x="6578" y="65"/>
                  </a:cubicBezTo>
                  <a:cubicBezTo>
                    <a:pt x="5407" y="241"/>
                    <a:pt x="4316" y="723"/>
                    <a:pt x="3385" y="1461"/>
                  </a:cubicBezTo>
                  <a:lnTo>
                    <a:pt x="3369" y="1477"/>
                  </a:lnTo>
                  <a:cubicBezTo>
                    <a:pt x="0" y="4188"/>
                    <a:pt x="0" y="9306"/>
                    <a:pt x="3369" y="12001"/>
                  </a:cubicBezTo>
                  <a:lnTo>
                    <a:pt x="3385" y="12033"/>
                  </a:lnTo>
                  <a:cubicBezTo>
                    <a:pt x="4316" y="12771"/>
                    <a:pt x="5407" y="13253"/>
                    <a:pt x="6578" y="13429"/>
                  </a:cubicBezTo>
                  <a:lnTo>
                    <a:pt x="6883" y="13461"/>
                  </a:lnTo>
                  <a:lnTo>
                    <a:pt x="6947" y="13461"/>
                  </a:lnTo>
                  <a:lnTo>
                    <a:pt x="7204" y="13493"/>
                  </a:lnTo>
                  <a:lnTo>
                    <a:pt x="8006" y="13493"/>
                  </a:lnTo>
                  <a:lnTo>
                    <a:pt x="8279" y="13461"/>
                  </a:lnTo>
                  <a:lnTo>
                    <a:pt x="8327" y="13461"/>
                  </a:lnTo>
                  <a:lnTo>
                    <a:pt x="8631" y="13429"/>
                  </a:lnTo>
                  <a:lnTo>
                    <a:pt x="8648" y="13429"/>
                  </a:lnTo>
                  <a:cubicBezTo>
                    <a:pt x="9819" y="13253"/>
                    <a:pt x="10910" y="12771"/>
                    <a:pt x="11840" y="12033"/>
                  </a:cubicBezTo>
                  <a:lnTo>
                    <a:pt x="11856" y="12001"/>
                  </a:lnTo>
                  <a:cubicBezTo>
                    <a:pt x="15209" y="9306"/>
                    <a:pt x="15209" y="4188"/>
                    <a:pt x="11856" y="1477"/>
                  </a:cubicBezTo>
                  <a:lnTo>
                    <a:pt x="11840" y="1461"/>
                  </a:lnTo>
                  <a:cubicBezTo>
                    <a:pt x="10910" y="723"/>
                    <a:pt x="9803" y="241"/>
                    <a:pt x="8631" y="65"/>
                  </a:cubicBezTo>
                  <a:cubicBezTo>
                    <a:pt x="8535" y="49"/>
                    <a:pt x="8423" y="33"/>
                    <a:pt x="8327" y="17"/>
                  </a:cubicBezTo>
                  <a:lnTo>
                    <a:pt x="8279" y="17"/>
                  </a:lnTo>
                  <a:lnTo>
                    <a:pt x="8006"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5"/>
            <p:cNvSpPr/>
            <p:nvPr/>
          </p:nvSpPr>
          <p:spPr>
            <a:xfrm>
              <a:off x="6866075" y="2530000"/>
              <a:ext cx="380250" cy="336950"/>
            </a:xfrm>
            <a:custGeom>
              <a:avLst/>
              <a:gdLst/>
              <a:ahLst/>
              <a:cxnLst/>
              <a:rect l="l" t="t" r="r" b="b"/>
              <a:pathLst>
                <a:path w="15210" h="13478" extrusionOk="0">
                  <a:moveTo>
                    <a:pt x="5856" y="819"/>
                  </a:moveTo>
                  <a:cubicBezTo>
                    <a:pt x="5487" y="1236"/>
                    <a:pt x="5182" y="1701"/>
                    <a:pt x="4958" y="2215"/>
                  </a:cubicBezTo>
                  <a:cubicBezTo>
                    <a:pt x="4637" y="2070"/>
                    <a:pt x="4348" y="1894"/>
                    <a:pt x="4059" y="1701"/>
                  </a:cubicBezTo>
                  <a:lnTo>
                    <a:pt x="4123" y="1653"/>
                  </a:lnTo>
                  <a:cubicBezTo>
                    <a:pt x="4204" y="1589"/>
                    <a:pt x="4300" y="1525"/>
                    <a:pt x="4396" y="1477"/>
                  </a:cubicBezTo>
                  <a:cubicBezTo>
                    <a:pt x="4476" y="1413"/>
                    <a:pt x="4524" y="1396"/>
                    <a:pt x="4589" y="1364"/>
                  </a:cubicBezTo>
                  <a:lnTo>
                    <a:pt x="4733" y="1284"/>
                  </a:lnTo>
                  <a:cubicBezTo>
                    <a:pt x="4974" y="1156"/>
                    <a:pt x="5198" y="1060"/>
                    <a:pt x="5455" y="963"/>
                  </a:cubicBezTo>
                  <a:lnTo>
                    <a:pt x="5551" y="931"/>
                  </a:lnTo>
                  <a:cubicBezTo>
                    <a:pt x="5663" y="883"/>
                    <a:pt x="5760" y="851"/>
                    <a:pt x="5856" y="819"/>
                  </a:cubicBezTo>
                  <a:close/>
                  <a:moveTo>
                    <a:pt x="9337" y="819"/>
                  </a:moveTo>
                  <a:cubicBezTo>
                    <a:pt x="9450" y="851"/>
                    <a:pt x="9546" y="883"/>
                    <a:pt x="9642" y="931"/>
                  </a:cubicBezTo>
                  <a:lnTo>
                    <a:pt x="9642" y="915"/>
                  </a:lnTo>
                  <a:lnTo>
                    <a:pt x="9755" y="963"/>
                  </a:lnTo>
                  <a:cubicBezTo>
                    <a:pt x="9995" y="1044"/>
                    <a:pt x="10236" y="1156"/>
                    <a:pt x="10477" y="1284"/>
                  </a:cubicBezTo>
                  <a:lnTo>
                    <a:pt x="10605" y="1348"/>
                  </a:lnTo>
                  <a:cubicBezTo>
                    <a:pt x="10685" y="1396"/>
                    <a:pt x="10749" y="1429"/>
                    <a:pt x="10813" y="1477"/>
                  </a:cubicBezTo>
                  <a:cubicBezTo>
                    <a:pt x="10878" y="1509"/>
                    <a:pt x="10990" y="1589"/>
                    <a:pt x="11070" y="1637"/>
                  </a:cubicBezTo>
                  <a:lnTo>
                    <a:pt x="11134" y="1685"/>
                  </a:lnTo>
                  <a:cubicBezTo>
                    <a:pt x="10846" y="1878"/>
                    <a:pt x="10557" y="2054"/>
                    <a:pt x="10236" y="2215"/>
                  </a:cubicBezTo>
                  <a:cubicBezTo>
                    <a:pt x="10011" y="1701"/>
                    <a:pt x="9706" y="1236"/>
                    <a:pt x="9337" y="819"/>
                  </a:cubicBezTo>
                  <a:close/>
                  <a:moveTo>
                    <a:pt x="7300" y="594"/>
                  </a:moveTo>
                  <a:lnTo>
                    <a:pt x="7300" y="2792"/>
                  </a:lnTo>
                  <a:cubicBezTo>
                    <a:pt x="6690" y="2760"/>
                    <a:pt x="6081" y="2648"/>
                    <a:pt x="5519" y="2439"/>
                  </a:cubicBezTo>
                  <a:cubicBezTo>
                    <a:pt x="5984" y="1445"/>
                    <a:pt x="6610" y="755"/>
                    <a:pt x="7300" y="594"/>
                  </a:cubicBezTo>
                  <a:close/>
                  <a:moveTo>
                    <a:pt x="7894" y="594"/>
                  </a:moveTo>
                  <a:cubicBezTo>
                    <a:pt x="8583" y="755"/>
                    <a:pt x="9209" y="1445"/>
                    <a:pt x="9674" y="2439"/>
                  </a:cubicBezTo>
                  <a:cubicBezTo>
                    <a:pt x="9113" y="2648"/>
                    <a:pt x="8503" y="2760"/>
                    <a:pt x="7894" y="2792"/>
                  </a:cubicBezTo>
                  <a:lnTo>
                    <a:pt x="7894" y="594"/>
                  </a:lnTo>
                  <a:close/>
                  <a:moveTo>
                    <a:pt x="3562" y="2086"/>
                  </a:moveTo>
                  <a:cubicBezTo>
                    <a:pt x="3931" y="2343"/>
                    <a:pt x="4316" y="2584"/>
                    <a:pt x="4717" y="2776"/>
                  </a:cubicBezTo>
                  <a:cubicBezTo>
                    <a:pt x="4300" y="3947"/>
                    <a:pt x="4075" y="5183"/>
                    <a:pt x="4075" y="6434"/>
                  </a:cubicBezTo>
                  <a:lnTo>
                    <a:pt x="1444" y="6434"/>
                  </a:lnTo>
                  <a:cubicBezTo>
                    <a:pt x="1524" y="4749"/>
                    <a:pt x="2294" y="3177"/>
                    <a:pt x="3562" y="2086"/>
                  </a:cubicBezTo>
                  <a:close/>
                  <a:moveTo>
                    <a:pt x="5278" y="3001"/>
                  </a:moveTo>
                  <a:cubicBezTo>
                    <a:pt x="5920" y="3241"/>
                    <a:pt x="6610" y="3370"/>
                    <a:pt x="7284" y="3402"/>
                  </a:cubicBezTo>
                  <a:lnTo>
                    <a:pt x="7300" y="6434"/>
                  </a:lnTo>
                  <a:lnTo>
                    <a:pt x="4669" y="6434"/>
                  </a:lnTo>
                  <a:cubicBezTo>
                    <a:pt x="4685" y="5263"/>
                    <a:pt x="4893" y="4108"/>
                    <a:pt x="5278" y="3001"/>
                  </a:cubicBezTo>
                  <a:close/>
                  <a:moveTo>
                    <a:pt x="9899" y="3001"/>
                  </a:moveTo>
                  <a:cubicBezTo>
                    <a:pt x="10284" y="4108"/>
                    <a:pt x="10493" y="5263"/>
                    <a:pt x="10525" y="6434"/>
                  </a:cubicBezTo>
                  <a:lnTo>
                    <a:pt x="7894" y="6434"/>
                  </a:lnTo>
                  <a:lnTo>
                    <a:pt x="7894" y="3402"/>
                  </a:lnTo>
                  <a:cubicBezTo>
                    <a:pt x="8583" y="3370"/>
                    <a:pt x="9257" y="3241"/>
                    <a:pt x="9899" y="3001"/>
                  </a:cubicBezTo>
                  <a:close/>
                  <a:moveTo>
                    <a:pt x="11632" y="2086"/>
                  </a:moveTo>
                  <a:cubicBezTo>
                    <a:pt x="12899" y="3177"/>
                    <a:pt x="13669" y="4749"/>
                    <a:pt x="13765" y="6434"/>
                  </a:cubicBezTo>
                  <a:lnTo>
                    <a:pt x="11134" y="6434"/>
                  </a:lnTo>
                  <a:cubicBezTo>
                    <a:pt x="11118" y="5183"/>
                    <a:pt x="10894" y="3947"/>
                    <a:pt x="10477" y="2776"/>
                  </a:cubicBezTo>
                  <a:cubicBezTo>
                    <a:pt x="10894" y="2584"/>
                    <a:pt x="11279" y="2343"/>
                    <a:pt x="11632" y="2086"/>
                  </a:cubicBezTo>
                  <a:close/>
                  <a:moveTo>
                    <a:pt x="7300" y="7028"/>
                  </a:moveTo>
                  <a:lnTo>
                    <a:pt x="7300" y="10060"/>
                  </a:lnTo>
                  <a:cubicBezTo>
                    <a:pt x="6610" y="10092"/>
                    <a:pt x="5936" y="10220"/>
                    <a:pt x="5294" y="10461"/>
                  </a:cubicBezTo>
                  <a:cubicBezTo>
                    <a:pt x="4909" y="9354"/>
                    <a:pt x="4701" y="8199"/>
                    <a:pt x="4685" y="7028"/>
                  </a:cubicBezTo>
                  <a:close/>
                  <a:moveTo>
                    <a:pt x="10525" y="7044"/>
                  </a:moveTo>
                  <a:cubicBezTo>
                    <a:pt x="10509" y="8215"/>
                    <a:pt x="10300" y="9370"/>
                    <a:pt x="9915" y="10477"/>
                  </a:cubicBezTo>
                  <a:cubicBezTo>
                    <a:pt x="9273" y="10236"/>
                    <a:pt x="8599" y="10092"/>
                    <a:pt x="7910" y="10076"/>
                  </a:cubicBezTo>
                  <a:lnTo>
                    <a:pt x="7894" y="7044"/>
                  </a:lnTo>
                  <a:close/>
                  <a:moveTo>
                    <a:pt x="4075" y="7044"/>
                  </a:moveTo>
                  <a:cubicBezTo>
                    <a:pt x="4075" y="8295"/>
                    <a:pt x="4300" y="9530"/>
                    <a:pt x="4717" y="10702"/>
                  </a:cubicBezTo>
                  <a:cubicBezTo>
                    <a:pt x="4316" y="10894"/>
                    <a:pt x="3931" y="11135"/>
                    <a:pt x="3562" y="11391"/>
                  </a:cubicBezTo>
                  <a:cubicBezTo>
                    <a:pt x="2294" y="10300"/>
                    <a:pt x="1524" y="8728"/>
                    <a:pt x="1444" y="7044"/>
                  </a:cubicBezTo>
                  <a:close/>
                  <a:moveTo>
                    <a:pt x="13765" y="7044"/>
                  </a:moveTo>
                  <a:cubicBezTo>
                    <a:pt x="13669" y="8728"/>
                    <a:pt x="12899" y="10300"/>
                    <a:pt x="11632" y="11407"/>
                  </a:cubicBezTo>
                  <a:cubicBezTo>
                    <a:pt x="11279" y="11135"/>
                    <a:pt x="10894" y="10894"/>
                    <a:pt x="10477" y="10702"/>
                  </a:cubicBezTo>
                  <a:cubicBezTo>
                    <a:pt x="10894" y="9530"/>
                    <a:pt x="11118" y="8295"/>
                    <a:pt x="11134" y="7044"/>
                  </a:cubicBezTo>
                  <a:close/>
                  <a:moveTo>
                    <a:pt x="4942" y="11263"/>
                  </a:moveTo>
                  <a:cubicBezTo>
                    <a:pt x="5166" y="11776"/>
                    <a:pt x="5471" y="12242"/>
                    <a:pt x="5856" y="12659"/>
                  </a:cubicBezTo>
                  <a:cubicBezTo>
                    <a:pt x="5760" y="12627"/>
                    <a:pt x="5647" y="12595"/>
                    <a:pt x="5551" y="12547"/>
                  </a:cubicBezTo>
                  <a:lnTo>
                    <a:pt x="5439" y="12514"/>
                  </a:lnTo>
                  <a:cubicBezTo>
                    <a:pt x="5359" y="12482"/>
                    <a:pt x="5278" y="12450"/>
                    <a:pt x="5198" y="12418"/>
                  </a:cubicBezTo>
                  <a:cubicBezTo>
                    <a:pt x="5038" y="12354"/>
                    <a:pt x="4877" y="12274"/>
                    <a:pt x="4733" y="12194"/>
                  </a:cubicBezTo>
                  <a:cubicBezTo>
                    <a:pt x="4685" y="12161"/>
                    <a:pt x="4637" y="12145"/>
                    <a:pt x="4589" y="12113"/>
                  </a:cubicBezTo>
                  <a:lnTo>
                    <a:pt x="4380" y="12001"/>
                  </a:lnTo>
                  <a:cubicBezTo>
                    <a:pt x="4300" y="11953"/>
                    <a:pt x="4204" y="11889"/>
                    <a:pt x="4107" y="11825"/>
                  </a:cubicBezTo>
                  <a:lnTo>
                    <a:pt x="4059" y="11776"/>
                  </a:lnTo>
                  <a:cubicBezTo>
                    <a:pt x="4332" y="11584"/>
                    <a:pt x="4637" y="11407"/>
                    <a:pt x="4942" y="11263"/>
                  </a:cubicBezTo>
                  <a:close/>
                  <a:moveTo>
                    <a:pt x="10252" y="11263"/>
                  </a:moveTo>
                  <a:cubicBezTo>
                    <a:pt x="10557" y="11407"/>
                    <a:pt x="10862" y="11584"/>
                    <a:pt x="11134" y="11792"/>
                  </a:cubicBezTo>
                  <a:lnTo>
                    <a:pt x="11070" y="11825"/>
                  </a:lnTo>
                  <a:cubicBezTo>
                    <a:pt x="10990" y="11889"/>
                    <a:pt x="10894" y="11953"/>
                    <a:pt x="10813" y="12001"/>
                  </a:cubicBezTo>
                  <a:lnTo>
                    <a:pt x="10605" y="12113"/>
                  </a:lnTo>
                  <a:lnTo>
                    <a:pt x="10477" y="12194"/>
                  </a:lnTo>
                  <a:cubicBezTo>
                    <a:pt x="10236" y="12322"/>
                    <a:pt x="9995" y="12418"/>
                    <a:pt x="9755" y="12514"/>
                  </a:cubicBezTo>
                  <a:lnTo>
                    <a:pt x="9658" y="12547"/>
                  </a:lnTo>
                  <a:cubicBezTo>
                    <a:pt x="9546" y="12595"/>
                    <a:pt x="9450" y="12627"/>
                    <a:pt x="9337" y="12659"/>
                  </a:cubicBezTo>
                  <a:cubicBezTo>
                    <a:pt x="9722" y="12242"/>
                    <a:pt x="10027" y="11776"/>
                    <a:pt x="10252" y="11263"/>
                  </a:cubicBezTo>
                  <a:close/>
                  <a:moveTo>
                    <a:pt x="7300" y="10669"/>
                  </a:moveTo>
                  <a:lnTo>
                    <a:pt x="7300" y="12867"/>
                  </a:lnTo>
                  <a:cubicBezTo>
                    <a:pt x="6610" y="12723"/>
                    <a:pt x="5984" y="12033"/>
                    <a:pt x="5519" y="11022"/>
                  </a:cubicBezTo>
                  <a:cubicBezTo>
                    <a:pt x="6081" y="10830"/>
                    <a:pt x="6690" y="10702"/>
                    <a:pt x="7300" y="10669"/>
                  </a:cubicBezTo>
                  <a:close/>
                  <a:moveTo>
                    <a:pt x="7894" y="10669"/>
                  </a:moveTo>
                  <a:cubicBezTo>
                    <a:pt x="8503" y="10702"/>
                    <a:pt x="9113" y="10814"/>
                    <a:pt x="9674" y="11022"/>
                  </a:cubicBezTo>
                  <a:cubicBezTo>
                    <a:pt x="9209" y="12033"/>
                    <a:pt x="8583" y="12723"/>
                    <a:pt x="7894" y="12867"/>
                  </a:cubicBezTo>
                  <a:lnTo>
                    <a:pt x="7894" y="10669"/>
                  </a:lnTo>
                  <a:close/>
                  <a:moveTo>
                    <a:pt x="7204" y="1"/>
                  </a:moveTo>
                  <a:lnTo>
                    <a:pt x="6931" y="17"/>
                  </a:lnTo>
                  <a:lnTo>
                    <a:pt x="6883" y="17"/>
                  </a:lnTo>
                  <a:lnTo>
                    <a:pt x="6578" y="49"/>
                  </a:lnTo>
                  <a:cubicBezTo>
                    <a:pt x="5407" y="225"/>
                    <a:pt x="4300" y="707"/>
                    <a:pt x="3385" y="1461"/>
                  </a:cubicBezTo>
                  <a:lnTo>
                    <a:pt x="3369" y="1477"/>
                  </a:lnTo>
                  <a:cubicBezTo>
                    <a:pt x="0" y="4172"/>
                    <a:pt x="0" y="9290"/>
                    <a:pt x="3369" y="12001"/>
                  </a:cubicBezTo>
                  <a:lnTo>
                    <a:pt x="3385" y="12017"/>
                  </a:lnTo>
                  <a:cubicBezTo>
                    <a:pt x="4300" y="12755"/>
                    <a:pt x="5407" y="13252"/>
                    <a:pt x="6578" y="13429"/>
                  </a:cubicBezTo>
                  <a:cubicBezTo>
                    <a:pt x="6674" y="13445"/>
                    <a:pt x="6770" y="13445"/>
                    <a:pt x="6883" y="13461"/>
                  </a:cubicBezTo>
                  <a:lnTo>
                    <a:pt x="6931" y="13461"/>
                  </a:lnTo>
                  <a:lnTo>
                    <a:pt x="7204" y="13477"/>
                  </a:lnTo>
                  <a:lnTo>
                    <a:pt x="8006" y="13477"/>
                  </a:lnTo>
                  <a:lnTo>
                    <a:pt x="8263" y="13461"/>
                  </a:lnTo>
                  <a:lnTo>
                    <a:pt x="8327" y="13461"/>
                  </a:lnTo>
                  <a:cubicBezTo>
                    <a:pt x="8423" y="13445"/>
                    <a:pt x="8519" y="13445"/>
                    <a:pt x="8632" y="13429"/>
                  </a:cubicBezTo>
                  <a:cubicBezTo>
                    <a:pt x="9803" y="13236"/>
                    <a:pt x="10910" y="12755"/>
                    <a:pt x="11840" y="12017"/>
                  </a:cubicBezTo>
                  <a:lnTo>
                    <a:pt x="11856" y="12001"/>
                  </a:lnTo>
                  <a:cubicBezTo>
                    <a:pt x="15209" y="9290"/>
                    <a:pt x="15209" y="4172"/>
                    <a:pt x="11856" y="1477"/>
                  </a:cubicBezTo>
                  <a:lnTo>
                    <a:pt x="11840" y="1477"/>
                  </a:lnTo>
                  <a:lnTo>
                    <a:pt x="11824" y="1461"/>
                  </a:lnTo>
                  <a:cubicBezTo>
                    <a:pt x="10910" y="707"/>
                    <a:pt x="9803" y="225"/>
                    <a:pt x="8632" y="49"/>
                  </a:cubicBezTo>
                  <a:lnTo>
                    <a:pt x="8327" y="17"/>
                  </a:lnTo>
                  <a:lnTo>
                    <a:pt x="8263" y="17"/>
                  </a:lnTo>
                  <a:lnTo>
                    <a:pt x="8006"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0" name="Google Shape;480;p15"/>
          <p:cNvSpPr txBox="1">
            <a:spLocks noGrp="1"/>
          </p:cNvSpPr>
          <p:nvPr>
            <p:ph type="subTitle" idx="1"/>
          </p:nvPr>
        </p:nvSpPr>
        <p:spPr>
          <a:xfrm>
            <a:off x="1321033" y="5165200"/>
            <a:ext cx="3150800" cy="7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
        <p:nvSpPr>
          <p:cNvPr id="481" name="Google Shape;481;p15"/>
          <p:cNvSpPr txBox="1">
            <a:spLocks noGrp="1"/>
          </p:cNvSpPr>
          <p:nvPr>
            <p:ph type="title" idx="2"/>
          </p:nvPr>
        </p:nvSpPr>
        <p:spPr>
          <a:xfrm>
            <a:off x="4868420" y="4448767"/>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2133" i="0">
                <a:solidFill>
                  <a:schemeClr val="accent2"/>
                </a:solidFill>
              </a:defRPr>
            </a:lvl1pPr>
            <a:lvl2pPr lvl="1" algn="ctr" rtl="0">
              <a:spcBef>
                <a:spcPts val="0"/>
              </a:spcBef>
              <a:spcAft>
                <a:spcPts val="0"/>
              </a:spcAft>
              <a:buClr>
                <a:srgbClr val="FFFFFF"/>
              </a:buClr>
              <a:buSzPts val="1400"/>
              <a:buNone/>
              <a:defRPr sz="1867">
                <a:solidFill>
                  <a:srgbClr val="FFFFFF"/>
                </a:solidFill>
              </a:defRPr>
            </a:lvl2pPr>
            <a:lvl3pPr lvl="2" algn="ctr" rtl="0">
              <a:spcBef>
                <a:spcPts val="0"/>
              </a:spcBef>
              <a:spcAft>
                <a:spcPts val="0"/>
              </a:spcAft>
              <a:buClr>
                <a:srgbClr val="FFFFFF"/>
              </a:buClr>
              <a:buSzPts val="1400"/>
              <a:buNone/>
              <a:defRPr sz="1867">
                <a:solidFill>
                  <a:srgbClr val="FFFFFF"/>
                </a:solidFill>
              </a:defRPr>
            </a:lvl3pPr>
            <a:lvl4pPr lvl="3" algn="ctr" rtl="0">
              <a:spcBef>
                <a:spcPts val="0"/>
              </a:spcBef>
              <a:spcAft>
                <a:spcPts val="0"/>
              </a:spcAft>
              <a:buClr>
                <a:srgbClr val="FFFFFF"/>
              </a:buClr>
              <a:buSzPts val="1400"/>
              <a:buNone/>
              <a:defRPr sz="1867">
                <a:solidFill>
                  <a:srgbClr val="FFFFFF"/>
                </a:solidFill>
              </a:defRPr>
            </a:lvl4pPr>
            <a:lvl5pPr lvl="4" algn="ctr" rtl="0">
              <a:spcBef>
                <a:spcPts val="0"/>
              </a:spcBef>
              <a:spcAft>
                <a:spcPts val="0"/>
              </a:spcAft>
              <a:buClr>
                <a:srgbClr val="FFFFFF"/>
              </a:buClr>
              <a:buSzPts val="1400"/>
              <a:buNone/>
              <a:defRPr sz="1867">
                <a:solidFill>
                  <a:srgbClr val="FFFFFF"/>
                </a:solidFill>
              </a:defRPr>
            </a:lvl5pPr>
            <a:lvl6pPr lvl="5" algn="ctr" rtl="0">
              <a:spcBef>
                <a:spcPts val="0"/>
              </a:spcBef>
              <a:spcAft>
                <a:spcPts val="0"/>
              </a:spcAft>
              <a:buClr>
                <a:srgbClr val="FFFFFF"/>
              </a:buClr>
              <a:buSzPts val="1400"/>
              <a:buNone/>
              <a:defRPr sz="1867">
                <a:solidFill>
                  <a:srgbClr val="FFFFFF"/>
                </a:solidFill>
              </a:defRPr>
            </a:lvl6pPr>
            <a:lvl7pPr lvl="6" algn="ctr" rtl="0">
              <a:spcBef>
                <a:spcPts val="0"/>
              </a:spcBef>
              <a:spcAft>
                <a:spcPts val="0"/>
              </a:spcAft>
              <a:buClr>
                <a:srgbClr val="FFFFFF"/>
              </a:buClr>
              <a:buSzPts val="1400"/>
              <a:buNone/>
              <a:defRPr sz="1867">
                <a:solidFill>
                  <a:srgbClr val="FFFFFF"/>
                </a:solidFill>
              </a:defRPr>
            </a:lvl7pPr>
            <a:lvl8pPr lvl="7" algn="ctr" rtl="0">
              <a:spcBef>
                <a:spcPts val="0"/>
              </a:spcBef>
              <a:spcAft>
                <a:spcPts val="0"/>
              </a:spcAft>
              <a:buClr>
                <a:srgbClr val="FFFFFF"/>
              </a:buClr>
              <a:buSzPts val="1400"/>
              <a:buNone/>
              <a:defRPr sz="1867">
                <a:solidFill>
                  <a:srgbClr val="FFFFFF"/>
                </a:solidFill>
              </a:defRPr>
            </a:lvl8pPr>
            <a:lvl9pPr lvl="8" algn="ctr" rtl="0">
              <a:spcBef>
                <a:spcPts val="0"/>
              </a:spcBef>
              <a:spcAft>
                <a:spcPts val="0"/>
              </a:spcAft>
              <a:buClr>
                <a:srgbClr val="FFFFFF"/>
              </a:buClr>
              <a:buSzPts val="1400"/>
              <a:buNone/>
              <a:defRPr sz="1867">
                <a:solidFill>
                  <a:srgbClr val="FFFFFF"/>
                </a:solidFill>
              </a:defRPr>
            </a:lvl9pPr>
          </a:lstStyle>
          <a:p>
            <a:r>
              <a:rPr lang="en-US"/>
              <a:t>Click to edit Master title style</a:t>
            </a:r>
            <a:endParaRPr/>
          </a:p>
        </p:txBody>
      </p:sp>
      <p:sp>
        <p:nvSpPr>
          <p:cNvPr id="482" name="Google Shape;482;p15"/>
          <p:cNvSpPr txBox="1">
            <a:spLocks noGrp="1"/>
          </p:cNvSpPr>
          <p:nvPr>
            <p:ph type="subTitle" idx="3"/>
          </p:nvPr>
        </p:nvSpPr>
        <p:spPr>
          <a:xfrm>
            <a:off x="4505201" y="5165200"/>
            <a:ext cx="3181600" cy="7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
        <p:nvSpPr>
          <p:cNvPr id="483" name="Google Shape;483;p15"/>
          <p:cNvSpPr txBox="1">
            <a:spLocks noGrp="1"/>
          </p:cNvSpPr>
          <p:nvPr>
            <p:ph type="title" idx="4"/>
          </p:nvPr>
        </p:nvSpPr>
        <p:spPr>
          <a:xfrm>
            <a:off x="8069269" y="4448767"/>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2133" i="0">
                <a:solidFill>
                  <a:schemeClr val="accent2"/>
                </a:solidFill>
              </a:defRPr>
            </a:lvl1pPr>
            <a:lvl2pPr lvl="1" algn="ctr" rtl="0">
              <a:spcBef>
                <a:spcPts val="0"/>
              </a:spcBef>
              <a:spcAft>
                <a:spcPts val="0"/>
              </a:spcAft>
              <a:buClr>
                <a:srgbClr val="FFFFFF"/>
              </a:buClr>
              <a:buSzPts val="1400"/>
              <a:buNone/>
              <a:defRPr sz="1867">
                <a:solidFill>
                  <a:srgbClr val="FFFFFF"/>
                </a:solidFill>
              </a:defRPr>
            </a:lvl2pPr>
            <a:lvl3pPr lvl="2" algn="ctr" rtl="0">
              <a:spcBef>
                <a:spcPts val="0"/>
              </a:spcBef>
              <a:spcAft>
                <a:spcPts val="0"/>
              </a:spcAft>
              <a:buClr>
                <a:srgbClr val="FFFFFF"/>
              </a:buClr>
              <a:buSzPts val="1400"/>
              <a:buNone/>
              <a:defRPr sz="1867">
                <a:solidFill>
                  <a:srgbClr val="FFFFFF"/>
                </a:solidFill>
              </a:defRPr>
            </a:lvl3pPr>
            <a:lvl4pPr lvl="3" algn="ctr" rtl="0">
              <a:spcBef>
                <a:spcPts val="0"/>
              </a:spcBef>
              <a:spcAft>
                <a:spcPts val="0"/>
              </a:spcAft>
              <a:buClr>
                <a:srgbClr val="FFFFFF"/>
              </a:buClr>
              <a:buSzPts val="1400"/>
              <a:buNone/>
              <a:defRPr sz="1867">
                <a:solidFill>
                  <a:srgbClr val="FFFFFF"/>
                </a:solidFill>
              </a:defRPr>
            </a:lvl4pPr>
            <a:lvl5pPr lvl="4" algn="ctr" rtl="0">
              <a:spcBef>
                <a:spcPts val="0"/>
              </a:spcBef>
              <a:spcAft>
                <a:spcPts val="0"/>
              </a:spcAft>
              <a:buClr>
                <a:srgbClr val="FFFFFF"/>
              </a:buClr>
              <a:buSzPts val="1400"/>
              <a:buNone/>
              <a:defRPr sz="1867">
                <a:solidFill>
                  <a:srgbClr val="FFFFFF"/>
                </a:solidFill>
              </a:defRPr>
            </a:lvl5pPr>
            <a:lvl6pPr lvl="5" algn="ctr" rtl="0">
              <a:spcBef>
                <a:spcPts val="0"/>
              </a:spcBef>
              <a:spcAft>
                <a:spcPts val="0"/>
              </a:spcAft>
              <a:buClr>
                <a:srgbClr val="FFFFFF"/>
              </a:buClr>
              <a:buSzPts val="1400"/>
              <a:buNone/>
              <a:defRPr sz="1867">
                <a:solidFill>
                  <a:srgbClr val="FFFFFF"/>
                </a:solidFill>
              </a:defRPr>
            </a:lvl6pPr>
            <a:lvl7pPr lvl="6" algn="ctr" rtl="0">
              <a:spcBef>
                <a:spcPts val="0"/>
              </a:spcBef>
              <a:spcAft>
                <a:spcPts val="0"/>
              </a:spcAft>
              <a:buClr>
                <a:srgbClr val="FFFFFF"/>
              </a:buClr>
              <a:buSzPts val="1400"/>
              <a:buNone/>
              <a:defRPr sz="1867">
                <a:solidFill>
                  <a:srgbClr val="FFFFFF"/>
                </a:solidFill>
              </a:defRPr>
            </a:lvl7pPr>
            <a:lvl8pPr lvl="7" algn="ctr" rtl="0">
              <a:spcBef>
                <a:spcPts val="0"/>
              </a:spcBef>
              <a:spcAft>
                <a:spcPts val="0"/>
              </a:spcAft>
              <a:buClr>
                <a:srgbClr val="FFFFFF"/>
              </a:buClr>
              <a:buSzPts val="1400"/>
              <a:buNone/>
              <a:defRPr sz="1867">
                <a:solidFill>
                  <a:srgbClr val="FFFFFF"/>
                </a:solidFill>
              </a:defRPr>
            </a:lvl8pPr>
            <a:lvl9pPr lvl="8" algn="ctr" rtl="0">
              <a:spcBef>
                <a:spcPts val="0"/>
              </a:spcBef>
              <a:spcAft>
                <a:spcPts val="0"/>
              </a:spcAft>
              <a:buClr>
                <a:srgbClr val="FFFFFF"/>
              </a:buClr>
              <a:buSzPts val="1400"/>
              <a:buNone/>
              <a:defRPr sz="1867">
                <a:solidFill>
                  <a:srgbClr val="FFFFFF"/>
                </a:solidFill>
              </a:defRPr>
            </a:lvl9pPr>
          </a:lstStyle>
          <a:p>
            <a:r>
              <a:rPr lang="en-US"/>
              <a:t>Click to edit Master title style</a:t>
            </a:r>
            <a:endParaRPr/>
          </a:p>
        </p:txBody>
      </p:sp>
      <p:sp>
        <p:nvSpPr>
          <p:cNvPr id="484" name="Google Shape;484;p15"/>
          <p:cNvSpPr txBox="1">
            <a:spLocks noGrp="1"/>
          </p:cNvSpPr>
          <p:nvPr>
            <p:ph type="subTitle" idx="5"/>
          </p:nvPr>
        </p:nvSpPr>
        <p:spPr>
          <a:xfrm>
            <a:off x="7748784" y="5165200"/>
            <a:ext cx="3181600" cy="78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lvl1pPr>
            <a:lvl2pPr lvl="1" algn="ctr" rtl="0">
              <a:lnSpc>
                <a:spcPct val="100000"/>
              </a:lnSpc>
              <a:spcBef>
                <a:spcPts val="0"/>
              </a:spcBef>
              <a:spcAft>
                <a:spcPts val="0"/>
              </a:spcAft>
              <a:buNone/>
              <a:defRPr sz="1867"/>
            </a:lvl2pPr>
            <a:lvl3pPr lvl="2" algn="ctr" rtl="0">
              <a:lnSpc>
                <a:spcPct val="100000"/>
              </a:lnSpc>
              <a:spcBef>
                <a:spcPts val="0"/>
              </a:spcBef>
              <a:spcAft>
                <a:spcPts val="0"/>
              </a:spcAft>
              <a:buNone/>
              <a:defRPr sz="1867"/>
            </a:lvl3pPr>
            <a:lvl4pPr lvl="3" algn="ctr" rtl="0">
              <a:lnSpc>
                <a:spcPct val="100000"/>
              </a:lnSpc>
              <a:spcBef>
                <a:spcPts val="0"/>
              </a:spcBef>
              <a:spcAft>
                <a:spcPts val="0"/>
              </a:spcAft>
              <a:buNone/>
              <a:defRPr sz="1867"/>
            </a:lvl4pPr>
            <a:lvl5pPr lvl="4" algn="ctr" rtl="0">
              <a:lnSpc>
                <a:spcPct val="100000"/>
              </a:lnSpc>
              <a:spcBef>
                <a:spcPts val="0"/>
              </a:spcBef>
              <a:spcAft>
                <a:spcPts val="0"/>
              </a:spcAft>
              <a:buNone/>
              <a:defRPr sz="1867"/>
            </a:lvl5pPr>
            <a:lvl6pPr lvl="5" algn="ctr" rtl="0">
              <a:lnSpc>
                <a:spcPct val="100000"/>
              </a:lnSpc>
              <a:spcBef>
                <a:spcPts val="0"/>
              </a:spcBef>
              <a:spcAft>
                <a:spcPts val="0"/>
              </a:spcAft>
              <a:buNone/>
              <a:defRPr sz="1867"/>
            </a:lvl6pPr>
            <a:lvl7pPr lvl="6" algn="ctr" rtl="0">
              <a:lnSpc>
                <a:spcPct val="100000"/>
              </a:lnSpc>
              <a:spcBef>
                <a:spcPts val="0"/>
              </a:spcBef>
              <a:spcAft>
                <a:spcPts val="0"/>
              </a:spcAft>
              <a:buNone/>
              <a:defRPr sz="1867"/>
            </a:lvl7pPr>
            <a:lvl8pPr lvl="7" algn="ctr" rtl="0">
              <a:lnSpc>
                <a:spcPct val="100000"/>
              </a:lnSpc>
              <a:spcBef>
                <a:spcPts val="0"/>
              </a:spcBef>
              <a:spcAft>
                <a:spcPts val="0"/>
              </a:spcAft>
              <a:buNone/>
              <a:defRPr sz="1867"/>
            </a:lvl8pPr>
            <a:lvl9pPr lvl="8" algn="ctr" rtl="0">
              <a:lnSpc>
                <a:spcPct val="100000"/>
              </a:lnSpc>
              <a:spcBef>
                <a:spcPts val="0"/>
              </a:spcBef>
              <a:spcAft>
                <a:spcPts val="0"/>
              </a:spcAft>
              <a:buNone/>
              <a:defRPr sz="1867"/>
            </a:lvl9pPr>
          </a:lstStyle>
          <a:p>
            <a:r>
              <a:rPr lang="en-US"/>
              <a:t>Click to edit Master subtitle style</a:t>
            </a:r>
            <a:endParaRPr/>
          </a:p>
        </p:txBody>
      </p:sp>
      <p:sp>
        <p:nvSpPr>
          <p:cNvPr id="485" name="Google Shape;485;p15"/>
          <p:cNvSpPr txBox="1">
            <a:spLocks noGrp="1"/>
          </p:cNvSpPr>
          <p:nvPr>
            <p:ph type="title" idx="6"/>
          </p:nvPr>
        </p:nvSpPr>
        <p:spPr>
          <a:xfrm>
            <a:off x="940000" y="664667"/>
            <a:ext cx="10312000" cy="5644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2200"/>
              <a:buNone/>
              <a:defRPr sz="3200" b="1" i="0">
                <a:solidFill>
                  <a:srgbClr val="FFFFFF"/>
                </a:solidFill>
                <a:latin typeface="Poppins"/>
                <a:ea typeface="Poppins"/>
                <a:cs typeface="Poppins"/>
                <a:sym typeface="Poppins"/>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486" name="Google Shape;486;p15"/>
          <p:cNvSpPr txBox="1">
            <a:spLocks noGrp="1"/>
          </p:cNvSpPr>
          <p:nvPr>
            <p:ph type="title" idx="7"/>
          </p:nvPr>
        </p:nvSpPr>
        <p:spPr>
          <a:xfrm>
            <a:off x="2935000" y="1307200"/>
            <a:ext cx="6322000" cy="564400"/>
          </a:xfrm>
          <a:prstGeom prst="rect">
            <a:avLst/>
          </a:prstGeom>
        </p:spPr>
        <p:txBody>
          <a:bodyPr spcFirstLastPara="1" wrap="square" lIns="91425" tIns="91425" rIns="91425" bIns="91425" anchor="b" anchorCtr="0">
            <a:noAutofit/>
          </a:bodyPr>
          <a:lstStyle>
            <a:lvl1pPr lvl="0" algn="ctr">
              <a:spcBef>
                <a:spcPts val="0"/>
              </a:spcBef>
              <a:spcAft>
                <a:spcPts val="0"/>
              </a:spcAft>
              <a:buSzPts val="2600"/>
              <a:buNone/>
              <a:defRPr sz="2133">
                <a:solidFill>
                  <a:schemeClr val="lt1"/>
                </a:solidFill>
                <a:latin typeface="Poppins"/>
                <a:ea typeface="Poppins"/>
                <a:cs typeface="Poppins"/>
                <a:sym typeface="Poppins"/>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Tree>
    <p:extLst>
      <p:ext uri="{BB962C8B-B14F-4D97-AF65-F5344CB8AC3E}">
        <p14:creationId xmlns:p14="http://schemas.microsoft.com/office/powerpoint/2010/main" val="3097781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accent6"/>
        </a:solidFill>
        <a:effectLst/>
      </p:bgPr>
    </p:bg>
    <p:spTree>
      <p:nvGrpSpPr>
        <p:cNvPr id="1" name="Shape 487"/>
        <p:cNvGrpSpPr/>
        <p:nvPr/>
      </p:nvGrpSpPr>
      <p:grpSpPr>
        <a:xfrm>
          <a:off x="0" y="0"/>
          <a:ext cx="0" cy="0"/>
          <a:chOff x="0" y="0"/>
          <a:chExt cx="0" cy="0"/>
        </a:xfrm>
      </p:grpSpPr>
      <p:grpSp>
        <p:nvGrpSpPr>
          <p:cNvPr id="488" name="Google Shape;488;p16"/>
          <p:cNvGrpSpPr/>
          <p:nvPr/>
        </p:nvGrpSpPr>
        <p:grpSpPr>
          <a:xfrm flipH="1">
            <a:off x="-2135099" y="-1485437"/>
            <a:ext cx="9257913" cy="9349060"/>
            <a:chOff x="4829603" y="195829"/>
            <a:chExt cx="4569853" cy="4614844"/>
          </a:xfrm>
        </p:grpSpPr>
        <p:sp>
          <p:nvSpPr>
            <p:cNvPr id="489" name="Google Shape;489;p16"/>
            <p:cNvSpPr/>
            <p:nvPr/>
          </p:nvSpPr>
          <p:spPr>
            <a:xfrm>
              <a:off x="4830281" y="195829"/>
              <a:ext cx="4568496" cy="4614844"/>
            </a:xfrm>
            <a:custGeom>
              <a:avLst/>
              <a:gdLst/>
              <a:ahLst/>
              <a:cxnLst/>
              <a:rect l="l" t="t" r="r" b="b"/>
              <a:pathLst>
                <a:path w="205418" h="207502" extrusionOk="0">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6"/>
            <p:cNvSpPr/>
            <p:nvPr/>
          </p:nvSpPr>
          <p:spPr>
            <a:xfrm>
              <a:off x="4829603" y="195829"/>
              <a:ext cx="4569853" cy="4614844"/>
            </a:xfrm>
            <a:custGeom>
              <a:avLst/>
              <a:gdLst/>
              <a:ahLst/>
              <a:cxnLst/>
              <a:rect l="l" t="t" r="r" b="b"/>
              <a:pathLst>
                <a:path w="205479" h="207502" extrusionOk="0">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rgbClr val="FFFFFF">
                <a:alpha val="4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1" name="Google Shape;491;p16"/>
          <p:cNvSpPr txBox="1">
            <a:spLocks noGrp="1"/>
          </p:cNvSpPr>
          <p:nvPr>
            <p:ph type="title" hasCustomPrompt="1"/>
          </p:nvPr>
        </p:nvSpPr>
        <p:spPr>
          <a:xfrm>
            <a:off x="3329800" y="597684"/>
            <a:ext cx="5532000" cy="106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2000"/>
              <a:buNone/>
              <a:defRPr sz="5333">
                <a:solidFill>
                  <a:schemeClr val="accent2"/>
                </a:solidFill>
              </a:defRPr>
            </a:lvl1pPr>
            <a:lvl2pPr lvl="1" algn="ctr" rtl="0">
              <a:spcBef>
                <a:spcPts val="0"/>
              </a:spcBef>
              <a:spcAft>
                <a:spcPts val="0"/>
              </a:spcAft>
              <a:buClr>
                <a:schemeClr val="accent2"/>
              </a:buClr>
              <a:buSzPts val="12000"/>
              <a:buNone/>
              <a:defRPr sz="16000">
                <a:solidFill>
                  <a:schemeClr val="accent2"/>
                </a:solidFill>
              </a:defRPr>
            </a:lvl2pPr>
            <a:lvl3pPr lvl="2" algn="ctr" rtl="0">
              <a:spcBef>
                <a:spcPts val="0"/>
              </a:spcBef>
              <a:spcAft>
                <a:spcPts val="0"/>
              </a:spcAft>
              <a:buClr>
                <a:schemeClr val="accent2"/>
              </a:buClr>
              <a:buSzPts val="12000"/>
              <a:buNone/>
              <a:defRPr sz="16000">
                <a:solidFill>
                  <a:schemeClr val="accent2"/>
                </a:solidFill>
              </a:defRPr>
            </a:lvl3pPr>
            <a:lvl4pPr lvl="3" algn="ctr" rtl="0">
              <a:spcBef>
                <a:spcPts val="0"/>
              </a:spcBef>
              <a:spcAft>
                <a:spcPts val="0"/>
              </a:spcAft>
              <a:buClr>
                <a:schemeClr val="accent2"/>
              </a:buClr>
              <a:buSzPts val="12000"/>
              <a:buNone/>
              <a:defRPr sz="16000">
                <a:solidFill>
                  <a:schemeClr val="accent2"/>
                </a:solidFill>
              </a:defRPr>
            </a:lvl4pPr>
            <a:lvl5pPr lvl="4" algn="ctr" rtl="0">
              <a:spcBef>
                <a:spcPts val="0"/>
              </a:spcBef>
              <a:spcAft>
                <a:spcPts val="0"/>
              </a:spcAft>
              <a:buClr>
                <a:schemeClr val="accent2"/>
              </a:buClr>
              <a:buSzPts val="12000"/>
              <a:buNone/>
              <a:defRPr sz="16000">
                <a:solidFill>
                  <a:schemeClr val="accent2"/>
                </a:solidFill>
              </a:defRPr>
            </a:lvl5pPr>
            <a:lvl6pPr lvl="5" algn="ctr" rtl="0">
              <a:spcBef>
                <a:spcPts val="0"/>
              </a:spcBef>
              <a:spcAft>
                <a:spcPts val="0"/>
              </a:spcAft>
              <a:buClr>
                <a:schemeClr val="accent2"/>
              </a:buClr>
              <a:buSzPts val="12000"/>
              <a:buNone/>
              <a:defRPr sz="16000">
                <a:solidFill>
                  <a:schemeClr val="accent2"/>
                </a:solidFill>
              </a:defRPr>
            </a:lvl6pPr>
            <a:lvl7pPr lvl="6" algn="ctr" rtl="0">
              <a:spcBef>
                <a:spcPts val="0"/>
              </a:spcBef>
              <a:spcAft>
                <a:spcPts val="0"/>
              </a:spcAft>
              <a:buClr>
                <a:schemeClr val="accent2"/>
              </a:buClr>
              <a:buSzPts val="12000"/>
              <a:buNone/>
              <a:defRPr sz="16000">
                <a:solidFill>
                  <a:schemeClr val="accent2"/>
                </a:solidFill>
              </a:defRPr>
            </a:lvl7pPr>
            <a:lvl8pPr lvl="7" algn="ctr" rtl="0">
              <a:spcBef>
                <a:spcPts val="0"/>
              </a:spcBef>
              <a:spcAft>
                <a:spcPts val="0"/>
              </a:spcAft>
              <a:buClr>
                <a:schemeClr val="accent2"/>
              </a:buClr>
              <a:buSzPts val="12000"/>
              <a:buNone/>
              <a:defRPr sz="16000">
                <a:solidFill>
                  <a:schemeClr val="accent2"/>
                </a:solidFill>
              </a:defRPr>
            </a:lvl8pPr>
            <a:lvl9pPr lvl="8" algn="ctr" rtl="0">
              <a:spcBef>
                <a:spcPts val="0"/>
              </a:spcBef>
              <a:spcAft>
                <a:spcPts val="0"/>
              </a:spcAft>
              <a:buClr>
                <a:schemeClr val="accent2"/>
              </a:buClr>
              <a:buSzPts val="12000"/>
              <a:buNone/>
              <a:defRPr sz="16000">
                <a:solidFill>
                  <a:schemeClr val="accent2"/>
                </a:solidFill>
              </a:defRPr>
            </a:lvl9pPr>
          </a:lstStyle>
          <a:p>
            <a:r>
              <a:t>xx%</a:t>
            </a:r>
          </a:p>
        </p:txBody>
      </p:sp>
      <p:sp>
        <p:nvSpPr>
          <p:cNvPr id="492" name="Google Shape;492;p16"/>
          <p:cNvSpPr txBox="1">
            <a:spLocks noGrp="1"/>
          </p:cNvSpPr>
          <p:nvPr>
            <p:ph type="title" idx="2" hasCustomPrompt="1"/>
          </p:nvPr>
        </p:nvSpPr>
        <p:spPr>
          <a:xfrm>
            <a:off x="3341533" y="2788567"/>
            <a:ext cx="5476400" cy="967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2000"/>
              <a:buNone/>
              <a:defRPr sz="5333">
                <a:solidFill>
                  <a:schemeClr val="accent2"/>
                </a:solidFill>
              </a:defRPr>
            </a:lvl1pPr>
            <a:lvl2pPr lvl="1" algn="ctr" rtl="0">
              <a:spcBef>
                <a:spcPts val="0"/>
              </a:spcBef>
              <a:spcAft>
                <a:spcPts val="0"/>
              </a:spcAft>
              <a:buClr>
                <a:schemeClr val="accent2"/>
              </a:buClr>
              <a:buSzPts val="12000"/>
              <a:buNone/>
              <a:defRPr sz="16000">
                <a:solidFill>
                  <a:schemeClr val="accent2"/>
                </a:solidFill>
              </a:defRPr>
            </a:lvl2pPr>
            <a:lvl3pPr lvl="2" algn="ctr" rtl="0">
              <a:spcBef>
                <a:spcPts val="0"/>
              </a:spcBef>
              <a:spcAft>
                <a:spcPts val="0"/>
              </a:spcAft>
              <a:buClr>
                <a:schemeClr val="accent2"/>
              </a:buClr>
              <a:buSzPts val="12000"/>
              <a:buNone/>
              <a:defRPr sz="16000">
                <a:solidFill>
                  <a:schemeClr val="accent2"/>
                </a:solidFill>
              </a:defRPr>
            </a:lvl3pPr>
            <a:lvl4pPr lvl="3" algn="ctr" rtl="0">
              <a:spcBef>
                <a:spcPts val="0"/>
              </a:spcBef>
              <a:spcAft>
                <a:spcPts val="0"/>
              </a:spcAft>
              <a:buClr>
                <a:schemeClr val="accent2"/>
              </a:buClr>
              <a:buSzPts val="12000"/>
              <a:buNone/>
              <a:defRPr sz="16000">
                <a:solidFill>
                  <a:schemeClr val="accent2"/>
                </a:solidFill>
              </a:defRPr>
            </a:lvl4pPr>
            <a:lvl5pPr lvl="4" algn="ctr" rtl="0">
              <a:spcBef>
                <a:spcPts val="0"/>
              </a:spcBef>
              <a:spcAft>
                <a:spcPts val="0"/>
              </a:spcAft>
              <a:buClr>
                <a:schemeClr val="accent2"/>
              </a:buClr>
              <a:buSzPts val="12000"/>
              <a:buNone/>
              <a:defRPr sz="16000">
                <a:solidFill>
                  <a:schemeClr val="accent2"/>
                </a:solidFill>
              </a:defRPr>
            </a:lvl5pPr>
            <a:lvl6pPr lvl="5" algn="ctr" rtl="0">
              <a:spcBef>
                <a:spcPts val="0"/>
              </a:spcBef>
              <a:spcAft>
                <a:spcPts val="0"/>
              </a:spcAft>
              <a:buClr>
                <a:schemeClr val="accent2"/>
              </a:buClr>
              <a:buSzPts val="12000"/>
              <a:buNone/>
              <a:defRPr sz="16000">
                <a:solidFill>
                  <a:schemeClr val="accent2"/>
                </a:solidFill>
              </a:defRPr>
            </a:lvl6pPr>
            <a:lvl7pPr lvl="6" algn="ctr" rtl="0">
              <a:spcBef>
                <a:spcPts val="0"/>
              </a:spcBef>
              <a:spcAft>
                <a:spcPts val="0"/>
              </a:spcAft>
              <a:buClr>
                <a:schemeClr val="accent2"/>
              </a:buClr>
              <a:buSzPts val="12000"/>
              <a:buNone/>
              <a:defRPr sz="16000">
                <a:solidFill>
                  <a:schemeClr val="accent2"/>
                </a:solidFill>
              </a:defRPr>
            </a:lvl7pPr>
            <a:lvl8pPr lvl="7" algn="ctr" rtl="0">
              <a:spcBef>
                <a:spcPts val="0"/>
              </a:spcBef>
              <a:spcAft>
                <a:spcPts val="0"/>
              </a:spcAft>
              <a:buClr>
                <a:schemeClr val="accent2"/>
              </a:buClr>
              <a:buSzPts val="12000"/>
              <a:buNone/>
              <a:defRPr sz="16000">
                <a:solidFill>
                  <a:schemeClr val="accent2"/>
                </a:solidFill>
              </a:defRPr>
            </a:lvl8pPr>
            <a:lvl9pPr lvl="8" algn="ctr" rtl="0">
              <a:spcBef>
                <a:spcPts val="0"/>
              </a:spcBef>
              <a:spcAft>
                <a:spcPts val="0"/>
              </a:spcAft>
              <a:buClr>
                <a:schemeClr val="accent2"/>
              </a:buClr>
              <a:buSzPts val="12000"/>
              <a:buNone/>
              <a:defRPr sz="16000">
                <a:solidFill>
                  <a:schemeClr val="accent2"/>
                </a:solidFill>
              </a:defRPr>
            </a:lvl9pPr>
          </a:lstStyle>
          <a:p>
            <a:r>
              <a:t>xx%</a:t>
            </a:r>
          </a:p>
        </p:txBody>
      </p:sp>
      <p:sp>
        <p:nvSpPr>
          <p:cNvPr id="493" name="Google Shape;493;p16"/>
          <p:cNvSpPr txBox="1">
            <a:spLocks noGrp="1"/>
          </p:cNvSpPr>
          <p:nvPr>
            <p:ph type="title" idx="3" hasCustomPrompt="1"/>
          </p:nvPr>
        </p:nvSpPr>
        <p:spPr>
          <a:xfrm>
            <a:off x="3326500" y="4678967"/>
            <a:ext cx="5532000" cy="967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12000"/>
              <a:buNone/>
              <a:defRPr sz="5333">
                <a:solidFill>
                  <a:schemeClr val="accent2"/>
                </a:solidFill>
              </a:defRPr>
            </a:lvl1pPr>
            <a:lvl2pPr lvl="1" algn="ctr" rtl="0">
              <a:spcBef>
                <a:spcPts val="0"/>
              </a:spcBef>
              <a:spcAft>
                <a:spcPts val="0"/>
              </a:spcAft>
              <a:buClr>
                <a:schemeClr val="accent2"/>
              </a:buClr>
              <a:buSzPts val="12000"/>
              <a:buNone/>
              <a:defRPr sz="16000">
                <a:solidFill>
                  <a:schemeClr val="accent2"/>
                </a:solidFill>
              </a:defRPr>
            </a:lvl2pPr>
            <a:lvl3pPr lvl="2" algn="ctr" rtl="0">
              <a:spcBef>
                <a:spcPts val="0"/>
              </a:spcBef>
              <a:spcAft>
                <a:spcPts val="0"/>
              </a:spcAft>
              <a:buClr>
                <a:schemeClr val="accent2"/>
              </a:buClr>
              <a:buSzPts val="12000"/>
              <a:buNone/>
              <a:defRPr sz="16000">
                <a:solidFill>
                  <a:schemeClr val="accent2"/>
                </a:solidFill>
              </a:defRPr>
            </a:lvl3pPr>
            <a:lvl4pPr lvl="3" algn="ctr" rtl="0">
              <a:spcBef>
                <a:spcPts val="0"/>
              </a:spcBef>
              <a:spcAft>
                <a:spcPts val="0"/>
              </a:spcAft>
              <a:buClr>
                <a:schemeClr val="accent2"/>
              </a:buClr>
              <a:buSzPts val="12000"/>
              <a:buNone/>
              <a:defRPr sz="16000">
                <a:solidFill>
                  <a:schemeClr val="accent2"/>
                </a:solidFill>
              </a:defRPr>
            </a:lvl4pPr>
            <a:lvl5pPr lvl="4" algn="ctr" rtl="0">
              <a:spcBef>
                <a:spcPts val="0"/>
              </a:spcBef>
              <a:spcAft>
                <a:spcPts val="0"/>
              </a:spcAft>
              <a:buClr>
                <a:schemeClr val="accent2"/>
              </a:buClr>
              <a:buSzPts val="12000"/>
              <a:buNone/>
              <a:defRPr sz="16000">
                <a:solidFill>
                  <a:schemeClr val="accent2"/>
                </a:solidFill>
              </a:defRPr>
            </a:lvl5pPr>
            <a:lvl6pPr lvl="5" algn="ctr" rtl="0">
              <a:spcBef>
                <a:spcPts val="0"/>
              </a:spcBef>
              <a:spcAft>
                <a:spcPts val="0"/>
              </a:spcAft>
              <a:buClr>
                <a:schemeClr val="accent2"/>
              </a:buClr>
              <a:buSzPts val="12000"/>
              <a:buNone/>
              <a:defRPr sz="16000">
                <a:solidFill>
                  <a:schemeClr val="accent2"/>
                </a:solidFill>
              </a:defRPr>
            </a:lvl6pPr>
            <a:lvl7pPr lvl="6" algn="ctr" rtl="0">
              <a:spcBef>
                <a:spcPts val="0"/>
              </a:spcBef>
              <a:spcAft>
                <a:spcPts val="0"/>
              </a:spcAft>
              <a:buClr>
                <a:schemeClr val="accent2"/>
              </a:buClr>
              <a:buSzPts val="12000"/>
              <a:buNone/>
              <a:defRPr sz="16000">
                <a:solidFill>
                  <a:schemeClr val="accent2"/>
                </a:solidFill>
              </a:defRPr>
            </a:lvl7pPr>
            <a:lvl8pPr lvl="7" algn="ctr" rtl="0">
              <a:spcBef>
                <a:spcPts val="0"/>
              </a:spcBef>
              <a:spcAft>
                <a:spcPts val="0"/>
              </a:spcAft>
              <a:buClr>
                <a:schemeClr val="accent2"/>
              </a:buClr>
              <a:buSzPts val="12000"/>
              <a:buNone/>
              <a:defRPr sz="16000">
                <a:solidFill>
                  <a:schemeClr val="accent2"/>
                </a:solidFill>
              </a:defRPr>
            </a:lvl8pPr>
            <a:lvl9pPr lvl="8" algn="ctr" rtl="0">
              <a:spcBef>
                <a:spcPts val="0"/>
              </a:spcBef>
              <a:spcAft>
                <a:spcPts val="0"/>
              </a:spcAft>
              <a:buClr>
                <a:schemeClr val="accent2"/>
              </a:buClr>
              <a:buSzPts val="12000"/>
              <a:buNone/>
              <a:defRPr sz="16000">
                <a:solidFill>
                  <a:schemeClr val="accent2"/>
                </a:solidFill>
              </a:defRPr>
            </a:lvl9pPr>
          </a:lstStyle>
          <a:p>
            <a:r>
              <a:t>xx%</a:t>
            </a:r>
          </a:p>
        </p:txBody>
      </p:sp>
      <p:sp>
        <p:nvSpPr>
          <p:cNvPr id="494" name="Google Shape;494;p16"/>
          <p:cNvSpPr txBox="1">
            <a:spLocks noGrp="1"/>
          </p:cNvSpPr>
          <p:nvPr>
            <p:ph type="subTitle" idx="1"/>
          </p:nvPr>
        </p:nvSpPr>
        <p:spPr>
          <a:xfrm>
            <a:off x="2149133" y="1563267"/>
            <a:ext cx="7939600" cy="47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800"/>
              <a:buNone/>
              <a:defRPr sz="2133">
                <a:solidFill>
                  <a:schemeClr val="accent2"/>
                </a:solidFill>
              </a:defRPr>
            </a:lvl1pPr>
            <a:lvl2pPr lvl="1" algn="ctr">
              <a:spcBef>
                <a:spcPts val="2133"/>
              </a:spcBef>
              <a:spcAft>
                <a:spcPts val="0"/>
              </a:spcAft>
              <a:buClr>
                <a:schemeClr val="accent2"/>
              </a:buClr>
              <a:buSzPts val="1400"/>
              <a:buNone/>
              <a:defRPr>
                <a:solidFill>
                  <a:schemeClr val="accent2"/>
                </a:solidFill>
              </a:defRPr>
            </a:lvl2pPr>
            <a:lvl3pPr lvl="2" algn="ctr">
              <a:spcBef>
                <a:spcPts val="2133"/>
              </a:spcBef>
              <a:spcAft>
                <a:spcPts val="0"/>
              </a:spcAft>
              <a:buClr>
                <a:schemeClr val="accent2"/>
              </a:buClr>
              <a:buSzPts val="1400"/>
              <a:buNone/>
              <a:defRPr>
                <a:solidFill>
                  <a:schemeClr val="accent2"/>
                </a:solidFill>
              </a:defRPr>
            </a:lvl3pPr>
            <a:lvl4pPr lvl="3" algn="ctr">
              <a:spcBef>
                <a:spcPts val="2133"/>
              </a:spcBef>
              <a:spcAft>
                <a:spcPts val="0"/>
              </a:spcAft>
              <a:buClr>
                <a:schemeClr val="accent2"/>
              </a:buClr>
              <a:buSzPts val="1400"/>
              <a:buNone/>
              <a:defRPr>
                <a:solidFill>
                  <a:schemeClr val="accent2"/>
                </a:solidFill>
              </a:defRPr>
            </a:lvl4pPr>
            <a:lvl5pPr lvl="4" algn="ctr">
              <a:spcBef>
                <a:spcPts val="2133"/>
              </a:spcBef>
              <a:spcAft>
                <a:spcPts val="0"/>
              </a:spcAft>
              <a:buClr>
                <a:schemeClr val="accent2"/>
              </a:buClr>
              <a:buSzPts val="1400"/>
              <a:buNone/>
              <a:defRPr>
                <a:solidFill>
                  <a:schemeClr val="accent2"/>
                </a:solidFill>
              </a:defRPr>
            </a:lvl5pPr>
            <a:lvl6pPr lvl="5" algn="ctr">
              <a:spcBef>
                <a:spcPts val="2133"/>
              </a:spcBef>
              <a:spcAft>
                <a:spcPts val="0"/>
              </a:spcAft>
              <a:buClr>
                <a:schemeClr val="accent2"/>
              </a:buClr>
              <a:buSzPts val="1400"/>
              <a:buNone/>
              <a:defRPr>
                <a:solidFill>
                  <a:schemeClr val="accent2"/>
                </a:solidFill>
              </a:defRPr>
            </a:lvl6pPr>
            <a:lvl7pPr lvl="6" algn="ctr">
              <a:spcBef>
                <a:spcPts val="2133"/>
              </a:spcBef>
              <a:spcAft>
                <a:spcPts val="0"/>
              </a:spcAft>
              <a:buClr>
                <a:schemeClr val="accent2"/>
              </a:buClr>
              <a:buSzPts val="1400"/>
              <a:buNone/>
              <a:defRPr>
                <a:solidFill>
                  <a:schemeClr val="accent2"/>
                </a:solidFill>
              </a:defRPr>
            </a:lvl7pPr>
            <a:lvl8pPr lvl="7" algn="ctr">
              <a:spcBef>
                <a:spcPts val="2133"/>
              </a:spcBef>
              <a:spcAft>
                <a:spcPts val="0"/>
              </a:spcAft>
              <a:buClr>
                <a:schemeClr val="accent2"/>
              </a:buClr>
              <a:buSzPts val="1400"/>
              <a:buNone/>
              <a:defRPr>
                <a:solidFill>
                  <a:schemeClr val="accent2"/>
                </a:solidFill>
              </a:defRPr>
            </a:lvl8pPr>
            <a:lvl9pPr lvl="8" algn="ctr">
              <a:spcBef>
                <a:spcPts val="2133"/>
              </a:spcBef>
              <a:spcAft>
                <a:spcPts val="2133"/>
              </a:spcAft>
              <a:buClr>
                <a:schemeClr val="accent2"/>
              </a:buClr>
              <a:buSzPts val="1400"/>
              <a:buNone/>
              <a:defRPr>
                <a:solidFill>
                  <a:schemeClr val="accent2"/>
                </a:solidFill>
              </a:defRPr>
            </a:lvl9pPr>
          </a:lstStyle>
          <a:p>
            <a:r>
              <a:rPr lang="en-US"/>
              <a:t>Click to edit Master subtitle style</a:t>
            </a:r>
            <a:endParaRPr/>
          </a:p>
        </p:txBody>
      </p:sp>
      <p:sp>
        <p:nvSpPr>
          <p:cNvPr id="495" name="Google Shape;495;p16"/>
          <p:cNvSpPr txBox="1">
            <a:spLocks noGrp="1"/>
          </p:cNvSpPr>
          <p:nvPr>
            <p:ph type="subTitle" idx="4"/>
          </p:nvPr>
        </p:nvSpPr>
        <p:spPr>
          <a:xfrm>
            <a:off x="2276367" y="3641000"/>
            <a:ext cx="7672400" cy="651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800"/>
              <a:buNone/>
              <a:defRPr sz="2133">
                <a:solidFill>
                  <a:schemeClr val="accent2"/>
                </a:solidFill>
              </a:defRPr>
            </a:lvl1pPr>
            <a:lvl2pPr lvl="1" algn="ctr">
              <a:spcBef>
                <a:spcPts val="2133"/>
              </a:spcBef>
              <a:spcAft>
                <a:spcPts val="0"/>
              </a:spcAft>
              <a:buClr>
                <a:schemeClr val="accent2"/>
              </a:buClr>
              <a:buSzPts val="1400"/>
              <a:buNone/>
              <a:defRPr>
                <a:solidFill>
                  <a:schemeClr val="accent2"/>
                </a:solidFill>
              </a:defRPr>
            </a:lvl2pPr>
            <a:lvl3pPr lvl="2" algn="ctr">
              <a:spcBef>
                <a:spcPts val="2133"/>
              </a:spcBef>
              <a:spcAft>
                <a:spcPts val="0"/>
              </a:spcAft>
              <a:buClr>
                <a:schemeClr val="accent2"/>
              </a:buClr>
              <a:buSzPts val="1400"/>
              <a:buNone/>
              <a:defRPr>
                <a:solidFill>
                  <a:schemeClr val="accent2"/>
                </a:solidFill>
              </a:defRPr>
            </a:lvl3pPr>
            <a:lvl4pPr lvl="3" algn="ctr">
              <a:spcBef>
                <a:spcPts val="2133"/>
              </a:spcBef>
              <a:spcAft>
                <a:spcPts val="0"/>
              </a:spcAft>
              <a:buClr>
                <a:schemeClr val="accent2"/>
              </a:buClr>
              <a:buSzPts val="1400"/>
              <a:buNone/>
              <a:defRPr>
                <a:solidFill>
                  <a:schemeClr val="accent2"/>
                </a:solidFill>
              </a:defRPr>
            </a:lvl4pPr>
            <a:lvl5pPr lvl="4" algn="ctr">
              <a:spcBef>
                <a:spcPts val="2133"/>
              </a:spcBef>
              <a:spcAft>
                <a:spcPts val="0"/>
              </a:spcAft>
              <a:buClr>
                <a:schemeClr val="accent2"/>
              </a:buClr>
              <a:buSzPts val="1400"/>
              <a:buNone/>
              <a:defRPr>
                <a:solidFill>
                  <a:schemeClr val="accent2"/>
                </a:solidFill>
              </a:defRPr>
            </a:lvl5pPr>
            <a:lvl6pPr lvl="5" algn="ctr">
              <a:spcBef>
                <a:spcPts val="2133"/>
              </a:spcBef>
              <a:spcAft>
                <a:spcPts val="0"/>
              </a:spcAft>
              <a:buClr>
                <a:schemeClr val="accent2"/>
              </a:buClr>
              <a:buSzPts val="1400"/>
              <a:buNone/>
              <a:defRPr>
                <a:solidFill>
                  <a:schemeClr val="accent2"/>
                </a:solidFill>
              </a:defRPr>
            </a:lvl6pPr>
            <a:lvl7pPr lvl="6" algn="ctr">
              <a:spcBef>
                <a:spcPts val="2133"/>
              </a:spcBef>
              <a:spcAft>
                <a:spcPts val="0"/>
              </a:spcAft>
              <a:buClr>
                <a:schemeClr val="accent2"/>
              </a:buClr>
              <a:buSzPts val="1400"/>
              <a:buNone/>
              <a:defRPr>
                <a:solidFill>
                  <a:schemeClr val="accent2"/>
                </a:solidFill>
              </a:defRPr>
            </a:lvl7pPr>
            <a:lvl8pPr lvl="7" algn="ctr">
              <a:spcBef>
                <a:spcPts val="2133"/>
              </a:spcBef>
              <a:spcAft>
                <a:spcPts val="0"/>
              </a:spcAft>
              <a:buClr>
                <a:schemeClr val="accent2"/>
              </a:buClr>
              <a:buSzPts val="1400"/>
              <a:buNone/>
              <a:defRPr>
                <a:solidFill>
                  <a:schemeClr val="accent2"/>
                </a:solidFill>
              </a:defRPr>
            </a:lvl8pPr>
            <a:lvl9pPr lvl="8" algn="ctr">
              <a:spcBef>
                <a:spcPts val="2133"/>
              </a:spcBef>
              <a:spcAft>
                <a:spcPts val="2133"/>
              </a:spcAft>
              <a:buClr>
                <a:schemeClr val="accent2"/>
              </a:buClr>
              <a:buSzPts val="1400"/>
              <a:buNone/>
              <a:defRPr>
                <a:solidFill>
                  <a:schemeClr val="accent2"/>
                </a:solidFill>
              </a:defRPr>
            </a:lvl9pPr>
          </a:lstStyle>
          <a:p>
            <a:r>
              <a:rPr lang="en-US"/>
              <a:t>Click to edit Master subtitle style</a:t>
            </a:r>
            <a:endParaRPr/>
          </a:p>
        </p:txBody>
      </p:sp>
      <p:sp>
        <p:nvSpPr>
          <p:cNvPr id="496" name="Google Shape;496;p16"/>
          <p:cNvSpPr txBox="1">
            <a:spLocks noGrp="1"/>
          </p:cNvSpPr>
          <p:nvPr>
            <p:ph type="subTitle" idx="5"/>
          </p:nvPr>
        </p:nvSpPr>
        <p:spPr>
          <a:xfrm>
            <a:off x="1670467" y="5543333"/>
            <a:ext cx="8884400" cy="537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800"/>
              <a:buNone/>
              <a:defRPr sz="2133">
                <a:solidFill>
                  <a:schemeClr val="accent2"/>
                </a:solidFill>
              </a:defRPr>
            </a:lvl1pPr>
            <a:lvl2pPr lvl="1" algn="ctr">
              <a:spcBef>
                <a:spcPts val="2133"/>
              </a:spcBef>
              <a:spcAft>
                <a:spcPts val="0"/>
              </a:spcAft>
              <a:buClr>
                <a:schemeClr val="accent2"/>
              </a:buClr>
              <a:buSzPts val="1400"/>
              <a:buNone/>
              <a:defRPr>
                <a:solidFill>
                  <a:schemeClr val="accent2"/>
                </a:solidFill>
              </a:defRPr>
            </a:lvl2pPr>
            <a:lvl3pPr lvl="2" algn="ctr">
              <a:spcBef>
                <a:spcPts val="2133"/>
              </a:spcBef>
              <a:spcAft>
                <a:spcPts val="0"/>
              </a:spcAft>
              <a:buClr>
                <a:schemeClr val="accent2"/>
              </a:buClr>
              <a:buSzPts val="1400"/>
              <a:buNone/>
              <a:defRPr>
                <a:solidFill>
                  <a:schemeClr val="accent2"/>
                </a:solidFill>
              </a:defRPr>
            </a:lvl3pPr>
            <a:lvl4pPr lvl="3" algn="ctr">
              <a:spcBef>
                <a:spcPts val="2133"/>
              </a:spcBef>
              <a:spcAft>
                <a:spcPts val="0"/>
              </a:spcAft>
              <a:buClr>
                <a:schemeClr val="accent2"/>
              </a:buClr>
              <a:buSzPts val="1400"/>
              <a:buNone/>
              <a:defRPr>
                <a:solidFill>
                  <a:schemeClr val="accent2"/>
                </a:solidFill>
              </a:defRPr>
            </a:lvl4pPr>
            <a:lvl5pPr lvl="4" algn="ctr">
              <a:spcBef>
                <a:spcPts val="2133"/>
              </a:spcBef>
              <a:spcAft>
                <a:spcPts val="0"/>
              </a:spcAft>
              <a:buClr>
                <a:schemeClr val="accent2"/>
              </a:buClr>
              <a:buSzPts val="1400"/>
              <a:buNone/>
              <a:defRPr>
                <a:solidFill>
                  <a:schemeClr val="accent2"/>
                </a:solidFill>
              </a:defRPr>
            </a:lvl5pPr>
            <a:lvl6pPr lvl="5" algn="ctr">
              <a:spcBef>
                <a:spcPts val="2133"/>
              </a:spcBef>
              <a:spcAft>
                <a:spcPts val="0"/>
              </a:spcAft>
              <a:buClr>
                <a:schemeClr val="accent2"/>
              </a:buClr>
              <a:buSzPts val="1400"/>
              <a:buNone/>
              <a:defRPr>
                <a:solidFill>
                  <a:schemeClr val="accent2"/>
                </a:solidFill>
              </a:defRPr>
            </a:lvl6pPr>
            <a:lvl7pPr lvl="6" algn="ctr">
              <a:spcBef>
                <a:spcPts val="2133"/>
              </a:spcBef>
              <a:spcAft>
                <a:spcPts val="0"/>
              </a:spcAft>
              <a:buClr>
                <a:schemeClr val="accent2"/>
              </a:buClr>
              <a:buSzPts val="1400"/>
              <a:buNone/>
              <a:defRPr>
                <a:solidFill>
                  <a:schemeClr val="accent2"/>
                </a:solidFill>
              </a:defRPr>
            </a:lvl7pPr>
            <a:lvl8pPr lvl="7" algn="ctr">
              <a:spcBef>
                <a:spcPts val="2133"/>
              </a:spcBef>
              <a:spcAft>
                <a:spcPts val="0"/>
              </a:spcAft>
              <a:buClr>
                <a:schemeClr val="accent2"/>
              </a:buClr>
              <a:buSzPts val="1400"/>
              <a:buNone/>
              <a:defRPr>
                <a:solidFill>
                  <a:schemeClr val="accent2"/>
                </a:solidFill>
              </a:defRPr>
            </a:lvl8pPr>
            <a:lvl9pPr lvl="8" algn="ctr">
              <a:spcBef>
                <a:spcPts val="2133"/>
              </a:spcBef>
              <a:spcAft>
                <a:spcPts val="2133"/>
              </a:spcAft>
              <a:buClr>
                <a:schemeClr val="accent2"/>
              </a:buClr>
              <a:buSzPts val="1400"/>
              <a:buNone/>
              <a:defRPr>
                <a:solidFill>
                  <a:schemeClr val="accent2"/>
                </a:solidFill>
              </a:defRPr>
            </a:lvl9pPr>
          </a:lstStyle>
          <a:p>
            <a:r>
              <a:rPr lang="en-US"/>
              <a:t>Click to edit Master subtitle style</a:t>
            </a:r>
            <a:endParaRPr/>
          </a:p>
        </p:txBody>
      </p:sp>
      <p:sp>
        <p:nvSpPr>
          <p:cNvPr id="497" name="Google Shape;497;p16"/>
          <p:cNvSpPr/>
          <p:nvPr/>
        </p:nvSpPr>
        <p:spPr>
          <a:xfrm rot="-5400000">
            <a:off x="8041352" y="1143805"/>
            <a:ext cx="6045504" cy="275354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35028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1"/>
        </a:solidFill>
        <a:effectLst/>
      </p:bgPr>
    </p:bg>
    <p:spTree>
      <p:nvGrpSpPr>
        <p:cNvPr id="1" name="Shape 498"/>
        <p:cNvGrpSpPr/>
        <p:nvPr/>
      </p:nvGrpSpPr>
      <p:grpSpPr>
        <a:xfrm>
          <a:off x="0" y="0"/>
          <a:ext cx="0" cy="0"/>
          <a:chOff x="0" y="0"/>
          <a:chExt cx="0" cy="0"/>
        </a:xfrm>
      </p:grpSpPr>
      <p:grpSp>
        <p:nvGrpSpPr>
          <p:cNvPr id="499" name="Google Shape;499;p17"/>
          <p:cNvGrpSpPr/>
          <p:nvPr/>
        </p:nvGrpSpPr>
        <p:grpSpPr>
          <a:xfrm rot="9088843">
            <a:off x="-2351274" y="-1036357"/>
            <a:ext cx="8526100" cy="8682703"/>
            <a:chOff x="4829603" y="195829"/>
            <a:chExt cx="4569853" cy="4614844"/>
          </a:xfrm>
        </p:grpSpPr>
        <p:sp>
          <p:nvSpPr>
            <p:cNvPr id="500" name="Google Shape;500;p17"/>
            <p:cNvSpPr/>
            <p:nvPr/>
          </p:nvSpPr>
          <p:spPr>
            <a:xfrm>
              <a:off x="4830281" y="195829"/>
              <a:ext cx="4568496" cy="4614844"/>
            </a:xfrm>
            <a:custGeom>
              <a:avLst/>
              <a:gdLst/>
              <a:ahLst/>
              <a:cxnLst/>
              <a:rect l="l" t="t" r="r" b="b"/>
              <a:pathLst>
                <a:path w="205418" h="207502" extrusionOk="0">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7"/>
            <p:cNvSpPr/>
            <p:nvPr/>
          </p:nvSpPr>
          <p:spPr>
            <a:xfrm>
              <a:off x="4829603" y="195829"/>
              <a:ext cx="4569853" cy="4614844"/>
            </a:xfrm>
            <a:custGeom>
              <a:avLst/>
              <a:gdLst/>
              <a:ahLst/>
              <a:cxnLst/>
              <a:rect l="l" t="t" r="r" b="b"/>
              <a:pathLst>
                <a:path w="205479" h="207502" extrusionOk="0">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2" name="Google Shape;502;p17"/>
          <p:cNvSpPr/>
          <p:nvPr/>
        </p:nvSpPr>
        <p:spPr>
          <a:xfrm>
            <a:off x="8134363" y="4974911"/>
            <a:ext cx="4288333" cy="195320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3" name="Google Shape;503;p17"/>
          <p:cNvSpPr txBox="1">
            <a:spLocks noGrp="1"/>
          </p:cNvSpPr>
          <p:nvPr>
            <p:ph type="ctrTitle"/>
          </p:nvPr>
        </p:nvSpPr>
        <p:spPr>
          <a:xfrm flipH="1">
            <a:off x="6211757" y="2288867"/>
            <a:ext cx="4836000" cy="76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200">
                <a:solidFill>
                  <a:schemeClr val="accent6"/>
                </a:solidFill>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a:t>Click to edit Master title style</a:t>
            </a:r>
            <a:endParaRPr/>
          </a:p>
        </p:txBody>
      </p:sp>
      <p:sp>
        <p:nvSpPr>
          <p:cNvPr id="504" name="Google Shape;504;p17"/>
          <p:cNvSpPr txBox="1">
            <a:spLocks noGrp="1"/>
          </p:cNvSpPr>
          <p:nvPr>
            <p:ph type="subTitle" idx="1"/>
          </p:nvPr>
        </p:nvSpPr>
        <p:spPr>
          <a:xfrm flipH="1">
            <a:off x="6218067" y="3279433"/>
            <a:ext cx="4836000" cy="166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824679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accent6"/>
        </a:solidFill>
        <a:effectLst/>
      </p:bgPr>
    </p:bg>
    <p:spTree>
      <p:nvGrpSpPr>
        <p:cNvPr id="1" name="Shape 505"/>
        <p:cNvGrpSpPr/>
        <p:nvPr/>
      </p:nvGrpSpPr>
      <p:grpSpPr>
        <a:xfrm>
          <a:off x="0" y="0"/>
          <a:ext cx="0" cy="0"/>
          <a:chOff x="0" y="0"/>
          <a:chExt cx="0" cy="0"/>
        </a:xfrm>
      </p:grpSpPr>
      <p:sp>
        <p:nvSpPr>
          <p:cNvPr id="506" name="Google Shape;506;p18"/>
          <p:cNvSpPr/>
          <p:nvPr/>
        </p:nvSpPr>
        <p:spPr>
          <a:xfrm rot="10800000" flipH="1">
            <a:off x="4770254" y="-132411"/>
            <a:ext cx="8314084" cy="7122812"/>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8"/>
          <p:cNvSpPr txBox="1">
            <a:spLocks noGrp="1"/>
          </p:cNvSpPr>
          <p:nvPr>
            <p:ph type="title"/>
          </p:nvPr>
        </p:nvSpPr>
        <p:spPr>
          <a:xfrm>
            <a:off x="1164433" y="2007467"/>
            <a:ext cx="4194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600"/>
              <a:buNone/>
              <a:defRPr sz="3200">
                <a:solidFill>
                  <a:schemeClr val="accent2"/>
                </a:solidFill>
              </a:defRPr>
            </a:lvl1pPr>
            <a:lvl2pPr lvl="1" rtl="0">
              <a:spcBef>
                <a:spcPts val="0"/>
              </a:spcBef>
              <a:spcAft>
                <a:spcPts val="0"/>
              </a:spcAft>
              <a:buClr>
                <a:schemeClr val="accent2"/>
              </a:buClr>
              <a:buSzPts val="2800"/>
              <a:buNone/>
              <a:defRPr>
                <a:solidFill>
                  <a:schemeClr val="accent2"/>
                </a:solidFill>
                <a:latin typeface="Poppins"/>
                <a:ea typeface="Poppins"/>
                <a:cs typeface="Poppins"/>
                <a:sym typeface="Poppins"/>
              </a:defRPr>
            </a:lvl2pPr>
            <a:lvl3pPr lvl="2" rtl="0">
              <a:spcBef>
                <a:spcPts val="0"/>
              </a:spcBef>
              <a:spcAft>
                <a:spcPts val="0"/>
              </a:spcAft>
              <a:buClr>
                <a:schemeClr val="accent2"/>
              </a:buClr>
              <a:buSzPts val="2800"/>
              <a:buNone/>
              <a:defRPr>
                <a:solidFill>
                  <a:schemeClr val="accent2"/>
                </a:solidFill>
                <a:latin typeface="Poppins"/>
                <a:ea typeface="Poppins"/>
                <a:cs typeface="Poppins"/>
                <a:sym typeface="Poppins"/>
              </a:defRPr>
            </a:lvl3pPr>
            <a:lvl4pPr lvl="3" rtl="0">
              <a:spcBef>
                <a:spcPts val="0"/>
              </a:spcBef>
              <a:spcAft>
                <a:spcPts val="0"/>
              </a:spcAft>
              <a:buClr>
                <a:schemeClr val="accent2"/>
              </a:buClr>
              <a:buSzPts val="2800"/>
              <a:buNone/>
              <a:defRPr>
                <a:solidFill>
                  <a:schemeClr val="accent2"/>
                </a:solidFill>
                <a:latin typeface="Poppins"/>
                <a:ea typeface="Poppins"/>
                <a:cs typeface="Poppins"/>
                <a:sym typeface="Poppins"/>
              </a:defRPr>
            </a:lvl4pPr>
            <a:lvl5pPr lvl="4" rtl="0">
              <a:spcBef>
                <a:spcPts val="0"/>
              </a:spcBef>
              <a:spcAft>
                <a:spcPts val="0"/>
              </a:spcAft>
              <a:buClr>
                <a:schemeClr val="accent2"/>
              </a:buClr>
              <a:buSzPts val="2800"/>
              <a:buNone/>
              <a:defRPr>
                <a:solidFill>
                  <a:schemeClr val="accent2"/>
                </a:solidFill>
                <a:latin typeface="Poppins"/>
                <a:ea typeface="Poppins"/>
                <a:cs typeface="Poppins"/>
                <a:sym typeface="Poppins"/>
              </a:defRPr>
            </a:lvl5pPr>
            <a:lvl6pPr lvl="5" rtl="0">
              <a:spcBef>
                <a:spcPts val="0"/>
              </a:spcBef>
              <a:spcAft>
                <a:spcPts val="0"/>
              </a:spcAft>
              <a:buClr>
                <a:schemeClr val="accent2"/>
              </a:buClr>
              <a:buSzPts val="2800"/>
              <a:buNone/>
              <a:defRPr>
                <a:solidFill>
                  <a:schemeClr val="accent2"/>
                </a:solidFill>
                <a:latin typeface="Poppins"/>
                <a:ea typeface="Poppins"/>
                <a:cs typeface="Poppins"/>
                <a:sym typeface="Poppins"/>
              </a:defRPr>
            </a:lvl6pPr>
            <a:lvl7pPr lvl="6" rtl="0">
              <a:spcBef>
                <a:spcPts val="0"/>
              </a:spcBef>
              <a:spcAft>
                <a:spcPts val="0"/>
              </a:spcAft>
              <a:buClr>
                <a:schemeClr val="accent2"/>
              </a:buClr>
              <a:buSzPts val="2800"/>
              <a:buNone/>
              <a:defRPr>
                <a:solidFill>
                  <a:schemeClr val="accent2"/>
                </a:solidFill>
                <a:latin typeface="Poppins"/>
                <a:ea typeface="Poppins"/>
                <a:cs typeface="Poppins"/>
                <a:sym typeface="Poppins"/>
              </a:defRPr>
            </a:lvl7pPr>
            <a:lvl8pPr lvl="7" rtl="0">
              <a:spcBef>
                <a:spcPts val="0"/>
              </a:spcBef>
              <a:spcAft>
                <a:spcPts val="0"/>
              </a:spcAft>
              <a:buClr>
                <a:schemeClr val="accent2"/>
              </a:buClr>
              <a:buSzPts val="2800"/>
              <a:buNone/>
              <a:defRPr>
                <a:solidFill>
                  <a:schemeClr val="accent2"/>
                </a:solidFill>
                <a:latin typeface="Poppins"/>
                <a:ea typeface="Poppins"/>
                <a:cs typeface="Poppins"/>
                <a:sym typeface="Poppins"/>
              </a:defRPr>
            </a:lvl8pPr>
            <a:lvl9pPr lvl="8" rtl="0">
              <a:spcBef>
                <a:spcPts val="0"/>
              </a:spcBef>
              <a:spcAft>
                <a:spcPts val="0"/>
              </a:spcAft>
              <a:buClr>
                <a:schemeClr val="accent2"/>
              </a:buClr>
              <a:buSzPts val="2800"/>
              <a:buNone/>
              <a:defRPr>
                <a:solidFill>
                  <a:schemeClr val="accent2"/>
                </a:solidFill>
                <a:latin typeface="Poppins"/>
                <a:ea typeface="Poppins"/>
                <a:cs typeface="Poppins"/>
                <a:sym typeface="Poppins"/>
              </a:defRPr>
            </a:lvl9pPr>
          </a:lstStyle>
          <a:p>
            <a:r>
              <a:rPr lang="en-US"/>
              <a:t>Click to edit Master title style</a:t>
            </a:r>
            <a:endParaRPr/>
          </a:p>
        </p:txBody>
      </p:sp>
      <p:sp>
        <p:nvSpPr>
          <p:cNvPr id="508" name="Google Shape;508;p18"/>
          <p:cNvSpPr txBox="1">
            <a:spLocks noGrp="1"/>
          </p:cNvSpPr>
          <p:nvPr>
            <p:ph type="subTitle" idx="1"/>
          </p:nvPr>
        </p:nvSpPr>
        <p:spPr>
          <a:xfrm>
            <a:off x="1164433" y="3261667"/>
            <a:ext cx="4690000" cy="1665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490993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09"/>
        <p:cNvGrpSpPr/>
        <p:nvPr/>
      </p:nvGrpSpPr>
      <p:grpSpPr>
        <a:xfrm>
          <a:off x="0" y="0"/>
          <a:ext cx="0" cy="0"/>
          <a:chOff x="0" y="0"/>
          <a:chExt cx="0" cy="0"/>
        </a:xfrm>
      </p:grpSpPr>
      <p:grpSp>
        <p:nvGrpSpPr>
          <p:cNvPr id="510" name="Google Shape;510;p19"/>
          <p:cNvGrpSpPr/>
          <p:nvPr/>
        </p:nvGrpSpPr>
        <p:grpSpPr>
          <a:xfrm rot="5911663">
            <a:off x="6576537" y="-808646"/>
            <a:ext cx="9052115" cy="9218169"/>
            <a:chOff x="4829603" y="195829"/>
            <a:chExt cx="4569853" cy="4614844"/>
          </a:xfrm>
        </p:grpSpPr>
        <p:sp>
          <p:nvSpPr>
            <p:cNvPr id="511" name="Google Shape;511;p19"/>
            <p:cNvSpPr/>
            <p:nvPr/>
          </p:nvSpPr>
          <p:spPr>
            <a:xfrm>
              <a:off x="4830281" y="195829"/>
              <a:ext cx="4568496" cy="4614844"/>
            </a:xfrm>
            <a:custGeom>
              <a:avLst/>
              <a:gdLst/>
              <a:ahLst/>
              <a:cxnLst/>
              <a:rect l="l" t="t" r="r" b="b"/>
              <a:pathLst>
                <a:path w="205418" h="207502" extrusionOk="0">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19"/>
            <p:cNvSpPr/>
            <p:nvPr/>
          </p:nvSpPr>
          <p:spPr>
            <a:xfrm>
              <a:off x="4829603" y="195829"/>
              <a:ext cx="4569853" cy="4614844"/>
            </a:xfrm>
            <a:custGeom>
              <a:avLst/>
              <a:gdLst/>
              <a:ahLst/>
              <a:cxnLst/>
              <a:rect l="l" t="t" r="r" b="b"/>
              <a:pathLst>
                <a:path w="205479" h="207502" extrusionOk="0">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3" name="Google Shape;513;p19"/>
          <p:cNvSpPr/>
          <p:nvPr/>
        </p:nvSpPr>
        <p:spPr>
          <a:xfrm rot="10800000" flipH="1">
            <a:off x="7654734" y="-88056"/>
            <a:ext cx="4856941" cy="2212189"/>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4" name="Google Shape;514;p19"/>
          <p:cNvSpPr/>
          <p:nvPr/>
        </p:nvSpPr>
        <p:spPr>
          <a:xfrm flipH="1">
            <a:off x="-319746" y="5081528"/>
            <a:ext cx="4288333" cy="195320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5" name="Google Shape;515;p19"/>
          <p:cNvSpPr txBox="1">
            <a:spLocks noGrp="1"/>
          </p:cNvSpPr>
          <p:nvPr>
            <p:ph type="title"/>
          </p:nvPr>
        </p:nvSpPr>
        <p:spPr>
          <a:xfrm>
            <a:off x="1164433" y="2007467"/>
            <a:ext cx="4194000" cy="763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2600"/>
              <a:buNone/>
              <a:defRPr sz="3200">
                <a:solidFill>
                  <a:schemeClr val="accent2"/>
                </a:solidFill>
              </a:defRPr>
            </a:lvl1pPr>
            <a:lvl2pPr lvl="1">
              <a:spcBef>
                <a:spcPts val="0"/>
              </a:spcBef>
              <a:spcAft>
                <a:spcPts val="0"/>
              </a:spcAft>
              <a:buClr>
                <a:schemeClr val="accent2"/>
              </a:buClr>
              <a:buSzPts val="2800"/>
              <a:buNone/>
              <a:defRPr>
                <a:solidFill>
                  <a:schemeClr val="accent2"/>
                </a:solidFill>
                <a:latin typeface="Poppins"/>
                <a:ea typeface="Poppins"/>
                <a:cs typeface="Poppins"/>
                <a:sym typeface="Poppins"/>
              </a:defRPr>
            </a:lvl2pPr>
            <a:lvl3pPr lvl="2">
              <a:spcBef>
                <a:spcPts val="0"/>
              </a:spcBef>
              <a:spcAft>
                <a:spcPts val="0"/>
              </a:spcAft>
              <a:buClr>
                <a:schemeClr val="accent2"/>
              </a:buClr>
              <a:buSzPts val="2800"/>
              <a:buNone/>
              <a:defRPr>
                <a:solidFill>
                  <a:schemeClr val="accent2"/>
                </a:solidFill>
                <a:latin typeface="Poppins"/>
                <a:ea typeface="Poppins"/>
                <a:cs typeface="Poppins"/>
                <a:sym typeface="Poppins"/>
              </a:defRPr>
            </a:lvl3pPr>
            <a:lvl4pPr lvl="3">
              <a:spcBef>
                <a:spcPts val="0"/>
              </a:spcBef>
              <a:spcAft>
                <a:spcPts val="0"/>
              </a:spcAft>
              <a:buClr>
                <a:schemeClr val="accent2"/>
              </a:buClr>
              <a:buSzPts val="2800"/>
              <a:buNone/>
              <a:defRPr>
                <a:solidFill>
                  <a:schemeClr val="accent2"/>
                </a:solidFill>
                <a:latin typeface="Poppins"/>
                <a:ea typeface="Poppins"/>
                <a:cs typeface="Poppins"/>
                <a:sym typeface="Poppins"/>
              </a:defRPr>
            </a:lvl4pPr>
            <a:lvl5pPr lvl="4">
              <a:spcBef>
                <a:spcPts val="0"/>
              </a:spcBef>
              <a:spcAft>
                <a:spcPts val="0"/>
              </a:spcAft>
              <a:buClr>
                <a:schemeClr val="accent2"/>
              </a:buClr>
              <a:buSzPts val="2800"/>
              <a:buNone/>
              <a:defRPr>
                <a:solidFill>
                  <a:schemeClr val="accent2"/>
                </a:solidFill>
                <a:latin typeface="Poppins"/>
                <a:ea typeface="Poppins"/>
                <a:cs typeface="Poppins"/>
                <a:sym typeface="Poppins"/>
              </a:defRPr>
            </a:lvl5pPr>
            <a:lvl6pPr lvl="5">
              <a:spcBef>
                <a:spcPts val="0"/>
              </a:spcBef>
              <a:spcAft>
                <a:spcPts val="0"/>
              </a:spcAft>
              <a:buClr>
                <a:schemeClr val="accent2"/>
              </a:buClr>
              <a:buSzPts val="2800"/>
              <a:buNone/>
              <a:defRPr>
                <a:solidFill>
                  <a:schemeClr val="accent2"/>
                </a:solidFill>
                <a:latin typeface="Poppins"/>
                <a:ea typeface="Poppins"/>
                <a:cs typeface="Poppins"/>
                <a:sym typeface="Poppins"/>
              </a:defRPr>
            </a:lvl6pPr>
            <a:lvl7pPr lvl="6">
              <a:spcBef>
                <a:spcPts val="0"/>
              </a:spcBef>
              <a:spcAft>
                <a:spcPts val="0"/>
              </a:spcAft>
              <a:buClr>
                <a:schemeClr val="accent2"/>
              </a:buClr>
              <a:buSzPts val="2800"/>
              <a:buNone/>
              <a:defRPr>
                <a:solidFill>
                  <a:schemeClr val="accent2"/>
                </a:solidFill>
                <a:latin typeface="Poppins"/>
                <a:ea typeface="Poppins"/>
                <a:cs typeface="Poppins"/>
                <a:sym typeface="Poppins"/>
              </a:defRPr>
            </a:lvl7pPr>
            <a:lvl8pPr lvl="7">
              <a:spcBef>
                <a:spcPts val="0"/>
              </a:spcBef>
              <a:spcAft>
                <a:spcPts val="0"/>
              </a:spcAft>
              <a:buClr>
                <a:schemeClr val="accent2"/>
              </a:buClr>
              <a:buSzPts val="2800"/>
              <a:buNone/>
              <a:defRPr>
                <a:solidFill>
                  <a:schemeClr val="accent2"/>
                </a:solidFill>
                <a:latin typeface="Poppins"/>
                <a:ea typeface="Poppins"/>
                <a:cs typeface="Poppins"/>
                <a:sym typeface="Poppins"/>
              </a:defRPr>
            </a:lvl8pPr>
            <a:lvl9pPr lvl="8">
              <a:spcBef>
                <a:spcPts val="0"/>
              </a:spcBef>
              <a:spcAft>
                <a:spcPts val="0"/>
              </a:spcAft>
              <a:buClr>
                <a:schemeClr val="accent2"/>
              </a:buClr>
              <a:buSzPts val="2800"/>
              <a:buNone/>
              <a:defRPr>
                <a:solidFill>
                  <a:schemeClr val="accent2"/>
                </a:solidFill>
                <a:latin typeface="Poppins"/>
                <a:ea typeface="Poppins"/>
                <a:cs typeface="Poppins"/>
                <a:sym typeface="Poppins"/>
              </a:defRPr>
            </a:lvl9pPr>
          </a:lstStyle>
          <a:p>
            <a:r>
              <a:rPr lang="en-US"/>
              <a:t>Click to edit Master title style</a:t>
            </a:r>
            <a:endParaRPr/>
          </a:p>
        </p:txBody>
      </p:sp>
      <p:sp>
        <p:nvSpPr>
          <p:cNvPr id="516" name="Google Shape;516;p19"/>
          <p:cNvSpPr txBox="1">
            <a:spLocks noGrp="1"/>
          </p:cNvSpPr>
          <p:nvPr>
            <p:ph type="subTitle" idx="1"/>
          </p:nvPr>
        </p:nvSpPr>
        <p:spPr>
          <a:xfrm>
            <a:off x="1164433" y="3261667"/>
            <a:ext cx="4690000" cy="1665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2133"/>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843923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accent2"/>
        </a:solidFill>
        <a:effectLst/>
      </p:bgPr>
    </p:bg>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840000" y="1104600"/>
            <a:ext cx="4356800" cy="986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6667">
                <a:solidFill>
                  <a:srgbClr val="FFFFFF"/>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
        <p:nvSpPr>
          <p:cNvPr id="519" name="Google Shape;519;p20"/>
          <p:cNvSpPr txBox="1">
            <a:spLocks noGrp="1"/>
          </p:cNvSpPr>
          <p:nvPr>
            <p:ph type="subTitle" idx="1"/>
          </p:nvPr>
        </p:nvSpPr>
        <p:spPr>
          <a:xfrm>
            <a:off x="840000" y="3518267"/>
            <a:ext cx="4222800" cy="1340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grpSp>
        <p:nvGrpSpPr>
          <p:cNvPr id="520" name="Google Shape;520;p20"/>
          <p:cNvGrpSpPr/>
          <p:nvPr/>
        </p:nvGrpSpPr>
        <p:grpSpPr>
          <a:xfrm>
            <a:off x="-38416" y="-128"/>
            <a:ext cx="12268831" cy="6858253"/>
            <a:chOff x="234900" y="858250"/>
            <a:chExt cx="7138575" cy="3990450"/>
          </a:xfrm>
        </p:grpSpPr>
        <p:sp>
          <p:nvSpPr>
            <p:cNvPr id="521" name="Google Shape;521;p20"/>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0"/>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0"/>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0"/>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0"/>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0"/>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20"/>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0"/>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0"/>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0"/>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20"/>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0"/>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0"/>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0"/>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0"/>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0"/>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0"/>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0"/>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0"/>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0"/>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0"/>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0"/>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0"/>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0"/>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0"/>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0"/>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0"/>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0"/>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0"/>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0"/>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0"/>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0"/>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0"/>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0"/>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0"/>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0"/>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0"/>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0"/>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0"/>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0"/>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0"/>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0"/>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0"/>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0"/>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0"/>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0"/>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0"/>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0"/>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0"/>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0"/>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0"/>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0"/>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0"/>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0"/>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0"/>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0"/>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0"/>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0"/>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0"/>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0"/>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0"/>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0"/>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0"/>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0"/>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0"/>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0"/>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0"/>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0"/>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0"/>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0"/>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20"/>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20"/>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0"/>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0"/>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0"/>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0"/>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0"/>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0"/>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20"/>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20"/>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20"/>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20"/>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20"/>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0"/>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20"/>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20"/>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0"/>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20"/>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0"/>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0"/>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20"/>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20"/>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0"/>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20"/>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20"/>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0"/>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20"/>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20"/>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0"/>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20"/>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20"/>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0"/>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20"/>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20"/>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0"/>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20"/>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20"/>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20"/>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20"/>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0"/>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20"/>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0"/>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0"/>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0"/>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0"/>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20"/>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0"/>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0"/>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20"/>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0"/>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0"/>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20"/>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20"/>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20"/>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0"/>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20"/>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20"/>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0"/>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20"/>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20"/>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0"/>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20"/>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20"/>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20"/>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0"/>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20"/>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2" name="Google Shape;662;p20"/>
          <p:cNvSpPr/>
          <p:nvPr/>
        </p:nvSpPr>
        <p:spPr>
          <a:xfrm rot="10800000" flipH="1">
            <a:off x="3877921" y="-132411"/>
            <a:ext cx="8314084" cy="7122812"/>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3" name="Google Shape;663;p20"/>
          <p:cNvSpPr txBox="1"/>
          <p:nvPr/>
        </p:nvSpPr>
        <p:spPr>
          <a:xfrm>
            <a:off x="840000" y="4999967"/>
            <a:ext cx="3911600" cy="11204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200" b="1">
                <a:solidFill>
                  <a:schemeClr val="lt1"/>
                </a:solidFill>
                <a:latin typeface="Poppins"/>
                <a:ea typeface="Poppins"/>
                <a:cs typeface="Poppins"/>
                <a:sym typeface="Poppins"/>
              </a:rPr>
              <a:t>CREDITS:</a:t>
            </a:r>
            <a:r>
              <a:rPr lang="en" sz="1200">
                <a:solidFill>
                  <a:schemeClr val="lt1"/>
                </a:solidFill>
                <a:latin typeface="Poppins"/>
                <a:ea typeface="Poppins"/>
                <a:cs typeface="Poppins"/>
                <a:sym typeface="Poppins"/>
              </a:rPr>
              <a:t> This presentation template was created by </a:t>
            </a:r>
            <a:r>
              <a:rPr lang="en" sz="1200">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lt1"/>
                </a:solidFill>
                <a:latin typeface="Poppins"/>
                <a:ea typeface="Poppins"/>
                <a:cs typeface="Poppins"/>
                <a:sym typeface="Poppins"/>
              </a:rPr>
              <a:t>, including icons by </a:t>
            </a:r>
            <a:r>
              <a:rPr lang="en" sz="12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lt1"/>
                </a:solidFill>
                <a:latin typeface="Poppins"/>
                <a:ea typeface="Poppins"/>
                <a:cs typeface="Poppins"/>
                <a:sym typeface="Poppins"/>
              </a:rPr>
              <a:t>, and infographics &amp; images by</a:t>
            </a:r>
            <a:r>
              <a:rPr lang="en" sz="1200" b="1">
                <a:solidFill>
                  <a:schemeClr val="lt1"/>
                </a:solidFill>
                <a:latin typeface="Poppins"/>
                <a:ea typeface="Poppins"/>
                <a:cs typeface="Poppins"/>
                <a:sym typeface="Poppins"/>
              </a:rPr>
              <a:t> </a:t>
            </a:r>
            <a:r>
              <a:rPr lang="en" sz="12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a:solidFill>
                  <a:schemeClr val="lt1"/>
                </a:solidFill>
                <a:latin typeface="Poppins"/>
                <a:ea typeface="Poppins"/>
                <a:cs typeface="Poppins"/>
                <a:sym typeface="Poppins"/>
              </a:rPr>
              <a:t> and illustrations by</a:t>
            </a:r>
            <a:r>
              <a:rPr lang="en" sz="1200" b="1">
                <a:solidFill>
                  <a:schemeClr val="hlink"/>
                </a:solidFill>
                <a:uFill>
                  <a:noFill/>
                </a:uFill>
                <a:latin typeface="Poppins"/>
                <a:ea typeface="Poppins"/>
                <a:cs typeface="Poppins"/>
                <a:sym typeface="Poppins"/>
                <a:hlinkClick r:id="rId5"/>
              </a:rPr>
              <a:t> Storyset</a:t>
            </a:r>
            <a:endParaRPr sz="1733"/>
          </a:p>
        </p:txBody>
      </p:sp>
    </p:spTree>
    <p:extLst>
      <p:ext uri="{BB962C8B-B14F-4D97-AF65-F5344CB8AC3E}">
        <p14:creationId xmlns:p14="http://schemas.microsoft.com/office/powerpoint/2010/main" val="2903925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FFFFF"/>
        </a:solidFill>
        <a:effectLst/>
      </p:bgPr>
    </p:bg>
    <p:spTree>
      <p:nvGrpSpPr>
        <p:cNvPr id="1" name="Shape 664"/>
        <p:cNvGrpSpPr/>
        <p:nvPr/>
      </p:nvGrpSpPr>
      <p:grpSpPr>
        <a:xfrm>
          <a:off x="0" y="0"/>
          <a:ext cx="0" cy="0"/>
          <a:chOff x="0" y="0"/>
          <a:chExt cx="0" cy="0"/>
        </a:xfrm>
      </p:grpSpPr>
      <p:sp>
        <p:nvSpPr>
          <p:cNvPr id="665" name="Google Shape;665;p21"/>
          <p:cNvSpPr/>
          <p:nvPr/>
        </p:nvSpPr>
        <p:spPr>
          <a:xfrm rot="10800000">
            <a:off x="-2040000" y="-132399"/>
            <a:ext cx="8878151" cy="7122812"/>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6" name="Google Shape;666;p21"/>
          <p:cNvSpPr/>
          <p:nvPr/>
        </p:nvSpPr>
        <p:spPr>
          <a:xfrm>
            <a:off x="8065763" y="5041395"/>
            <a:ext cx="4288333" cy="195320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7" name="Google Shape;667;p21"/>
          <p:cNvSpPr/>
          <p:nvPr/>
        </p:nvSpPr>
        <p:spPr>
          <a:xfrm rot="10800000">
            <a:off x="-240" y="-101"/>
            <a:ext cx="5582440" cy="2542632"/>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8" name="Google Shape;668;p21"/>
          <p:cNvSpPr txBox="1">
            <a:spLocks noGrp="1"/>
          </p:cNvSpPr>
          <p:nvPr>
            <p:ph type="title"/>
          </p:nvPr>
        </p:nvSpPr>
        <p:spPr>
          <a:xfrm>
            <a:off x="866967" y="2897667"/>
            <a:ext cx="3890400" cy="14572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3200">
                <a:solidFill>
                  <a:srgbClr val="FFFFFF"/>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669" name="Google Shape;669;p21"/>
          <p:cNvSpPr txBox="1">
            <a:spLocks noGrp="1"/>
          </p:cNvSpPr>
          <p:nvPr>
            <p:ph type="subTitle" idx="1"/>
          </p:nvPr>
        </p:nvSpPr>
        <p:spPr>
          <a:xfrm>
            <a:off x="7431200" y="1034600"/>
            <a:ext cx="2668800" cy="726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sz="2133" b="1">
                <a:solidFill>
                  <a:schemeClr val="accent2"/>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670" name="Google Shape;670;p21"/>
          <p:cNvSpPr txBox="1">
            <a:spLocks noGrp="1"/>
          </p:cNvSpPr>
          <p:nvPr>
            <p:ph type="subTitle" idx="2"/>
          </p:nvPr>
        </p:nvSpPr>
        <p:spPr>
          <a:xfrm>
            <a:off x="7431200" y="2848967"/>
            <a:ext cx="3890400" cy="764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133" b="1">
                <a:solidFill>
                  <a:schemeClr val="accent2"/>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71" name="Google Shape;671;p21"/>
          <p:cNvSpPr txBox="1">
            <a:spLocks noGrp="1"/>
          </p:cNvSpPr>
          <p:nvPr>
            <p:ph type="subTitle" idx="3"/>
          </p:nvPr>
        </p:nvSpPr>
        <p:spPr>
          <a:xfrm>
            <a:off x="7431200" y="4685833"/>
            <a:ext cx="3710800" cy="817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133" b="1">
                <a:solidFill>
                  <a:schemeClr val="accent2"/>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672" name="Google Shape;672;p21"/>
          <p:cNvSpPr txBox="1">
            <a:spLocks noGrp="1"/>
          </p:cNvSpPr>
          <p:nvPr>
            <p:ph type="subTitle" idx="4"/>
          </p:nvPr>
        </p:nvSpPr>
        <p:spPr>
          <a:xfrm>
            <a:off x="7431200" y="1472233"/>
            <a:ext cx="3958400" cy="987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400"/>
              <a:buFont typeface="Poppins Medium"/>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673" name="Google Shape;673;p21"/>
          <p:cNvSpPr txBox="1">
            <a:spLocks noGrp="1"/>
          </p:cNvSpPr>
          <p:nvPr>
            <p:ph type="subTitle" idx="5"/>
          </p:nvPr>
        </p:nvSpPr>
        <p:spPr>
          <a:xfrm>
            <a:off x="7431200" y="3320667"/>
            <a:ext cx="4064400" cy="672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400"/>
              <a:buFont typeface="Poppins Medium"/>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674" name="Google Shape;674;p21"/>
          <p:cNvSpPr txBox="1">
            <a:spLocks noGrp="1"/>
          </p:cNvSpPr>
          <p:nvPr>
            <p:ph type="subTitle" idx="6"/>
          </p:nvPr>
        </p:nvSpPr>
        <p:spPr>
          <a:xfrm>
            <a:off x="7431200" y="5211067"/>
            <a:ext cx="4158800" cy="764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400"/>
              <a:buFont typeface="Poppins Medium"/>
              <a:buNone/>
              <a:defRPr sz="1867"/>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33936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1"/>
        </a:solidFill>
        <a:effectLst/>
      </p:bgPr>
    </p:bg>
    <p:spTree>
      <p:nvGrpSpPr>
        <p:cNvPr id="1" name="Shape 155"/>
        <p:cNvGrpSpPr/>
        <p:nvPr/>
      </p:nvGrpSpPr>
      <p:grpSpPr>
        <a:xfrm>
          <a:off x="0" y="0"/>
          <a:ext cx="0" cy="0"/>
          <a:chOff x="0" y="0"/>
          <a:chExt cx="0" cy="0"/>
        </a:xfrm>
      </p:grpSpPr>
      <p:grpSp>
        <p:nvGrpSpPr>
          <p:cNvPr id="156" name="Google Shape;156;p3"/>
          <p:cNvGrpSpPr/>
          <p:nvPr/>
        </p:nvGrpSpPr>
        <p:grpSpPr>
          <a:xfrm>
            <a:off x="4974688" y="-1632603"/>
            <a:ext cx="9257913" cy="9349060"/>
            <a:chOff x="4829603" y="195829"/>
            <a:chExt cx="4569853" cy="4614844"/>
          </a:xfrm>
        </p:grpSpPr>
        <p:sp>
          <p:nvSpPr>
            <p:cNvPr id="157" name="Google Shape;157;p3"/>
            <p:cNvSpPr/>
            <p:nvPr/>
          </p:nvSpPr>
          <p:spPr>
            <a:xfrm>
              <a:off x="4830281" y="195829"/>
              <a:ext cx="4568496" cy="4614844"/>
            </a:xfrm>
            <a:custGeom>
              <a:avLst/>
              <a:gdLst/>
              <a:ahLst/>
              <a:cxnLst/>
              <a:rect l="l" t="t" r="r" b="b"/>
              <a:pathLst>
                <a:path w="205418" h="207502" extrusionOk="0">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4829603" y="195829"/>
              <a:ext cx="4569853" cy="4614844"/>
            </a:xfrm>
            <a:custGeom>
              <a:avLst/>
              <a:gdLst/>
              <a:ahLst/>
              <a:cxnLst/>
              <a:rect l="l" t="t" r="r" b="b"/>
              <a:pathLst>
                <a:path w="205479" h="207502" extrusionOk="0">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9" name="Google Shape;159;p3"/>
          <p:cNvSpPr/>
          <p:nvPr/>
        </p:nvSpPr>
        <p:spPr>
          <a:xfrm>
            <a:off x="-94499" y="-34933"/>
            <a:ext cx="6685681" cy="6929725"/>
          </a:xfrm>
          <a:custGeom>
            <a:avLst/>
            <a:gdLst/>
            <a:ahLst/>
            <a:cxnLst/>
            <a:rect l="l" t="t" r="r" b="b"/>
            <a:pathLst>
              <a:path w="167687" h="173808" extrusionOk="0">
                <a:moveTo>
                  <a:pt x="954" y="1"/>
                </a:moveTo>
                <a:cubicBezTo>
                  <a:pt x="600" y="1"/>
                  <a:pt x="280" y="9"/>
                  <a:pt x="0" y="21"/>
                </a:cubicBezTo>
                <a:lnTo>
                  <a:pt x="0" y="30969"/>
                </a:lnTo>
                <a:lnTo>
                  <a:pt x="0" y="86880"/>
                </a:lnTo>
                <a:lnTo>
                  <a:pt x="0" y="86912"/>
                </a:lnTo>
                <a:lnTo>
                  <a:pt x="0" y="142840"/>
                </a:lnTo>
                <a:lnTo>
                  <a:pt x="0" y="173787"/>
                </a:lnTo>
                <a:cubicBezTo>
                  <a:pt x="280" y="173800"/>
                  <a:pt x="600" y="173808"/>
                  <a:pt x="954" y="173808"/>
                </a:cubicBezTo>
                <a:cubicBezTo>
                  <a:pt x="5277" y="173808"/>
                  <a:pt x="14632" y="172585"/>
                  <a:pt x="17969" y="162397"/>
                </a:cubicBezTo>
                <a:cubicBezTo>
                  <a:pt x="20925" y="153355"/>
                  <a:pt x="28504" y="151874"/>
                  <a:pt x="33151" y="151874"/>
                </a:cubicBezTo>
                <a:cubicBezTo>
                  <a:pt x="35413" y="151874"/>
                  <a:pt x="36980" y="152225"/>
                  <a:pt x="36980" y="152225"/>
                </a:cubicBezTo>
                <a:cubicBezTo>
                  <a:pt x="36980" y="152225"/>
                  <a:pt x="41083" y="153482"/>
                  <a:pt x="46552" y="153482"/>
                </a:cubicBezTo>
                <a:cubicBezTo>
                  <a:pt x="53346" y="153482"/>
                  <a:pt x="62248" y="151542"/>
                  <a:pt x="68008" y="142840"/>
                </a:cubicBezTo>
                <a:cubicBezTo>
                  <a:pt x="68008" y="142840"/>
                  <a:pt x="70635" y="136687"/>
                  <a:pt x="77941" y="136687"/>
                </a:cubicBezTo>
                <a:cubicBezTo>
                  <a:pt x="79143" y="136687"/>
                  <a:pt x="80471" y="136853"/>
                  <a:pt x="81934" y="137240"/>
                </a:cubicBezTo>
                <a:cubicBezTo>
                  <a:pt x="90344" y="139463"/>
                  <a:pt x="99955" y="147363"/>
                  <a:pt x="112277" y="147363"/>
                </a:cubicBezTo>
                <a:cubicBezTo>
                  <a:pt x="115163" y="147363"/>
                  <a:pt x="118198" y="146929"/>
                  <a:pt x="121401" y="145888"/>
                </a:cubicBezTo>
                <a:cubicBezTo>
                  <a:pt x="131508" y="142599"/>
                  <a:pt x="136674" y="134272"/>
                  <a:pt x="139177" y="128144"/>
                </a:cubicBezTo>
                <a:cubicBezTo>
                  <a:pt x="140493" y="124887"/>
                  <a:pt x="141054" y="121373"/>
                  <a:pt x="140974" y="117844"/>
                </a:cubicBezTo>
                <a:cubicBezTo>
                  <a:pt x="140878" y="114122"/>
                  <a:pt x="142017" y="108057"/>
                  <a:pt x="150183" y="106405"/>
                </a:cubicBezTo>
                <a:cubicBezTo>
                  <a:pt x="162199" y="103998"/>
                  <a:pt x="167349" y="96073"/>
                  <a:pt x="167686" y="86912"/>
                </a:cubicBezTo>
                <a:cubicBezTo>
                  <a:pt x="167365" y="77767"/>
                  <a:pt x="162215" y="69826"/>
                  <a:pt x="150183" y="67387"/>
                </a:cubicBezTo>
                <a:cubicBezTo>
                  <a:pt x="142017" y="65719"/>
                  <a:pt x="140878" y="59670"/>
                  <a:pt x="140974" y="55948"/>
                </a:cubicBezTo>
                <a:cubicBezTo>
                  <a:pt x="141086" y="52435"/>
                  <a:pt x="140525" y="48921"/>
                  <a:pt x="139177" y="45648"/>
                </a:cubicBezTo>
                <a:cubicBezTo>
                  <a:pt x="136674" y="39504"/>
                  <a:pt x="131508" y="31193"/>
                  <a:pt x="121401" y="27904"/>
                </a:cubicBezTo>
                <a:cubicBezTo>
                  <a:pt x="118194" y="26859"/>
                  <a:pt x="115155" y="26424"/>
                  <a:pt x="112266" y="26424"/>
                </a:cubicBezTo>
                <a:cubicBezTo>
                  <a:pt x="99949" y="26424"/>
                  <a:pt x="90342" y="34330"/>
                  <a:pt x="81934" y="36552"/>
                </a:cubicBezTo>
                <a:cubicBezTo>
                  <a:pt x="80471" y="36939"/>
                  <a:pt x="79143" y="37106"/>
                  <a:pt x="77941" y="37106"/>
                </a:cubicBezTo>
                <a:cubicBezTo>
                  <a:pt x="70635" y="37106"/>
                  <a:pt x="68008" y="30953"/>
                  <a:pt x="68008" y="30953"/>
                </a:cubicBezTo>
                <a:lnTo>
                  <a:pt x="67976" y="30953"/>
                </a:lnTo>
                <a:cubicBezTo>
                  <a:pt x="62220" y="22269"/>
                  <a:pt x="53316" y="20335"/>
                  <a:pt x="46526" y="20335"/>
                </a:cubicBezTo>
                <a:cubicBezTo>
                  <a:pt x="41071" y="20335"/>
                  <a:pt x="36980" y="21583"/>
                  <a:pt x="36980" y="21583"/>
                </a:cubicBezTo>
                <a:cubicBezTo>
                  <a:pt x="36980" y="21583"/>
                  <a:pt x="35421" y="21931"/>
                  <a:pt x="33168" y="21931"/>
                </a:cubicBezTo>
                <a:cubicBezTo>
                  <a:pt x="28523" y="21931"/>
                  <a:pt x="20929" y="20454"/>
                  <a:pt x="17969" y="11412"/>
                </a:cubicBezTo>
                <a:cubicBezTo>
                  <a:pt x="14632" y="1224"/>
                  <a:pt x="5277" y="1"/>
                  <a:pt x="954"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1917596" y="-45926"/>
            <a:ext cx="88799" cy="7708"/>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8D00">
              <a:alpha val="428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3"/>
          <p:cNvSpPr txBox="1">
            <a:spLocks noGrp="1"/>
          </p:cNvSpPr>
          <p:nvPr>
            <p:ph type="title"/>
          </p:nvPr>
        </p:nvSpPr>
        <p:spPr>
          <a:xfrm>
            <a:off x="835867" y="2785500"/>
            <a:ext cx="2975600" cy="69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600"/>
              <a:buNone/>
              <a:defRPr sz="32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62" name="Google Shape;162;p3"/>
          <p:cNvSpPr txBox="1">
            <a:spLocks noGrp="1"/>
          </p:cNvSpPr>
          <p:nvPr>
            <p:ph type="subTitle" idx="1"/>
          </p:nvPr>
        </p:nvSpPr>
        <p:spPr>
          <a:xfrm>
            <a:off x="835867" y="3483900"/>
            <a:ext cx="4509600" cy="1018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2133"/>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63" name="Google Shape;163;p3"/>
          <p:cNvSpPr txBox="1">
            <a:spLocks noGrp="1"/>
          </p:cNvSpPr>
          <p:nvPr>
            <p:ph type="title" idx="2" hasCustomPrompt="1"/>
          </p:nvPr>
        </p:nvSpPr>
        <p:spPr>
          <a:xfrm>
            <a:off x="835867" y="1913867"/>
            <a:ext cx="1852000" cy="106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2000"/>
              <a:buNone/>
              <a:defRPr sz="5333">
                <a:solidFill>
                  <a:schemeClr val="dk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289284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p:cSld name="Only Title">
    <p:spTree>
      <p:nvGrpSpPr>
        <p:cNvPr id="1" name="Shape 675"/>
        <p:cNvGrpSpPr/>
        <p:nvPr/>
      </p:nvGrpSpPr>
      <p:grpSpPr>
        <a:xfrm>
          <a:off x="0" y="0"/>
          <a:ext cx="0" cy="0"/>
          <a:chOff x="0" y="0"/>
          <a:chExt cx="0" cy="0"/>
        </a:xfrm>
      </p:grpSpPr>
      <p:sp>
        <p:nvSpPr>
          <p:cNvPr id="676" name="Google Shape;676;p22"/>
          <p:cNvSpPr txBox="1">
            <a:spLocks noGrp="1"/>
          </p:cNvSpPr>
          <p:nvPr>
            <p:ph type="title"/>
          </p:nvPr>
        </p:nvSpPr>
        <p:spPr>
          <a:xfrm>
            <a:off x="2245400" y="609600"/>
            <a:ext cx="7701200" cy="11100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600"/>
              <a:buNone/>
              <a:defRPr sz="3200">
                <a:solidFill>
                  <a:schemeClr val="accent2"/>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
        <p:nvSpPr>
          <p:cNvPr id="677" name="Google Shape;677;p22"/>
          <p:cNvSpPr/>
          <p:nvPr/>
        </p:nvSpPr>
        <p:spPr>
          <a:xfrm flipH="1">
            <a:off x="-319746" y="5081528"/>
            <a:ext cx="4288333" cy="195320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97733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bg>
      <p:bgPr>
        <a:solidFill>
          <a:schemeClr val="accent2"/>
        </a:solidFill>
        <a:effectLst/>
      </p:bgPr>
    </p:bg>
    <p:spTree>
      <p:nvGrpSpPr>
        <p:cNvPr id="1" name="Shape 678"/>
        <p:cNvGrpSpPr/>
        <p:nvPr/>
      </p:nvGrpSpPr>
      <p:grpSpPr>
        <a:xfrm>
          <a:off x="0" y="0"/>
          <a:ext cx="0" cy="0"/>
          <a:chOff x="0" y="0"/>
          <a:chExt cx="0" cy="0"/>
        </a:xfrm>
      </p:grpSpPr>
      <p:sp>
        <p:nvSpPr>
          <p:cNvPr id="679" name="Google Shape;679;p23"/>
          <p:cNvSpPr/>
          <p:nvPr/>
        </p:nvSpPr>
        <p:spPr>
          <a:xfrm>
            <a:off x="-541433" y="-35867"/>
            <a:ext cx="6685681" cy="6929725"/>
          </a:xfrm>
          <a:custGeom>
            <a:avLst/>
            <a:gdLst/>
            <a:ahLst/>
            <a:cxnLst/>
            <a:rect l="l" t="t" r="r" b="b"/>
            <a:pathLst>
              <a:path w="167687" h="173808" extrusionOk="0">
                <a:moveTo>
                  <a:pt x="954" y="1"/>
                </a:moveTo>
                <a:cubicBezTo>
                  <a:pt x="600" y="1"/>
                  <a:pt x="280" y="9"/>
                  <a:pt x="0" y="21"/>
                </a:cubicBezTo>
                <a:lnTo>
                  <a:pt x="0" y="30969"/>
                </a:lnTo>
                <a:lnTo>
                  <a:pt x="0" y="86880"/>
                </a:lnTo>
                <a:lnTo>
                  <a:pt x="0" y="86912"/>
                </a:lnTo>
                <a:lnTo>
                  <a:pt x="0" y="142840"/>
                </a:lnTo>
                <a:lnTo>
                  <a:pt x="0" y="173787"/>
                </a:lnTo>
                <a:cubicBezTo>
                  <a:pt x="280" y="173800"/>
                  <a:pt x="600" y="173808"/>
                  <a:pt x="954" y="173808"/>
                </a:cubicBezTo>
                <a:cubicBezTo>
                  <a:pt x="5277" y="173808"/>
                  <a:pt x="14632" y="172585"/>
                  <a:pt x="17969" y="162397"/>
                </a:cubicBezTo>
                <a:cubicBezTo>
                  <a:pt x="20925" y="153355"/>
                  <a:pt x="28504" y="151874"/>
                  <a:pt x="33151" y="151874"/>
                </a:cubicBezTo>
                <a:cubicBezTo>
                  <a:pt x="35413" y="151874"/>
                  <a:pt x="36980" y="152225"/>
                  <a:pt x="36980" y="152225"/>
                </a:cubicBezTo>
                <a:cubicBezTo>
                  <a:pt x="36980" y="152225"/>
                  <a:pt x="41083" y="153482"/>
                  <a:pt x="46552" y="153482"/>
                </a:cubicBezTo>
                <a:cubicBezTo>
                  <a:pt x="53346" y="153482"/>
                  <a:pt x="62248" y="151542"/>
                  <a:pt x="68008" y="142840"/>
                </a:cubicBezTo>
                <a:cubicBezTo>
                  <a:pt x="68008" y="142840"/>
                  <a:pt x="70635" y="136687"/>
                  <a:pt x="77941" y="136687"/>
                </a:cubicBezTo>
                <a:cubicBezTo>
                  <a:pt x="79143" y="136687"/>
                  <a:pt x="80471" y="136853"/>
                  <a:pt x="81934" y="137240"/>
                </a:cubicBezTo>
                <a:cubicBezTo>
                  <a:pt x="90344" y="139463"/>
                  <a:pt x="99955" y="147363"/>
                  <a:pt x="112277" y="147363"/>
                </a:cubicBezTo>
                <a:cubicBezTo>
                  <a:pt x="115163" y="147363"/>
                  <a:pt x="118198" y="146929"/>
                  <a:pt x="121401" y="145888"/>
                </a:cubicBezTo>
                <a:cubicBezTo>
                  <a:pt x="131508" y="142599"/>
                  <a:pt x="136674" y="134272"/>
                  <a:pt x="139177" y="128144"/>
                </a:cubicBezTo>
                <a:cubicBezTo>
                  <a:pt x="140493" y="124887"/>
                  <a:pt x="141054" y="121373"/>
                  <a:pt x="140974" y="117844"/>
                </a:cubicBezTo>
                <a:cubicBezTo>
                  <a:pt x="140878" y="114122"/>
                  <a:pt x="142017" y="108057"/>
                  <a:pt x="150183" y="106405"/>
                </a:cubicBezTo>
                <a:cubicBezTo>
                  <a:pt x="162199" y="103998"/>
                  <a:pt x="167349" y="96073"/>
                  <a:pt x="167686" y="86912"/>
                </a:cubicBezTo>
                <a:cubicBezTo>
                  <a:pt x="167365" y="77767"/>
                  <a:pt x="162215" y="69826"/>
                  <a:pt x="150183" y="67387"/>
                </a:cubicBezTo>
                <a:cubicBezTo>
                  <a:pt x="142017" y="65719"/>
                  <a:pt x="140878" y="59670"/>
                  <a:pt x="140974" y="55948"/>
                </a:cubicBezTo>
                <a:cubicBezTo>
                  <a:pt x="141086" y="52435"/>
                  <a:pt x="140525" y="48921"/>
                  <a:pt x="139177" y="45648"/>
                </a:cubicBezTo>
                <a:cubicBezTo>
                  <a:pt x="136674" y="39504"/>
                  <a:pt x="131508" y="31193"/>
                  <a:pt x="121401" y="27904"/>
                </a:cubicBezTo>
                <a:cubicBezTo>
                  <a:pt x="118194" y="26859"/>
                  <a:pt x="115155" y="26424"/>
                  <a:pt x="112266" y="26424"/>
                </a:cubicBezTo>
                <a:cubicBezTo>
                  <a:pt x="99949" y="26424"/>
                  <a:pt x="90342" y="34330"/>
                  <a:pt x="81934" y="36552"/>
                </a:cubicBezTo>
                <a:cubicBezTo>
                  <a:pt x="80471" y="36939"/>
                  <a:pt x="79143" y="37106"/>
                  <a:pt x="77941" y="37106"/>
                </a:cubicBezTo>
                <a:cubicBezTo>
                  <a:pt x="70635" y="37106"/>
                  <a:pt x="68008" y="30953"/>
                  <a:pt x="68008" y="30953"/>
                </a:cubicBezTo>
                <a:lnTo>
                  <a:pt x="67976" y="30953"/>
                </a:lnTo>
                <a:cubicBezTo>
                  <a:pt x="62220" y="22269"/>
                  <a:pt x="53316" y="20335"/>
                  <a:pt x="46526" y="20335"/>
                </a:cubicBezTo>
                <a:cubicBezTo>
                  <a:pt x="41071" y="20335"/>
                  <a:pt x="36980" y="21583"/>
                  <a:pt x="36980" y="21583"/>
                </a:cubicBezTo>
                <a:cubicBezTo>
                  <a:pt x="36980" y="21583"/>
                  <a:pt x="35421" y="21931"/>
                  <a:pt x="33168" y="21931"/>
                </a:cubicBezTo>
                <a:cubicBezTo>
                  <a:pt x="28523" y="21931"/>
                  <a:pt x="20929" y="20454"/>
                  <a:pt x="17969" y="11412"/>
                </a:cubicBezTo>
                <a:cubicBezTo>
                  <a:pt x="14632" y="1224"/>
                  <a:pt x="5277" y="1"/>
                  <a:pt x="954"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0" name="Google Shape;680;p23"/>
          <p:cNvSpPr/>
          <p:nvPr/>
        </p:nvSpPr>
        <p:spPr>
          <a:xfrm rot="10800000" flipH="1">
            <a:off x="8565067" y="-140659"/>
            <a:ext cx="3823368" cy="174142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1" name="Google Shape;681;p23"/>
          <p:cNvSpPr/>
          <p:nvPr/>
        </p:nvSpPr>
        <p:spPr>
          <a:xfrm flipH="1">
            <a:off x="-237947" y="4989862"/>
            <a:ext cx="4288333" cy="195320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2" name="Google Shape;682;p23"/>
          <p:cNvSpPr txBox="1">
            <a:spLocks noGrp="1"/>
          </p:cNvSpPr>
          <p:nvPr>
            <p:ph type="subTitle" idx="1"/>
          </p:nvPr>
        </p:nvSpPr>
        <p:spPr>
          <a:xfrm>
            <a:off x="7145833" y="1919933"/>
            <a:ext cx="4113200" cy="125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rgbClr val="FFFFFF"/>
                </a:solidFill>
              </a:defRPr>
            </a:lvl1pPr>
            <a:lvl2pPr lvl="1" rtl="0">
              <a:spcBef>
                <a:spcPts val="2133"/>
              </a:spcBef>
              <a:spcAft>
                <a:spcPts val="0"/>
              </a:spcAft>
              <a:buNone/>
              <a:defRPr sz="1867">
                <a:solidFill>
                  <a:srgbClr val="FFFFFF"/>
                </a:solidFill>
              </a:defRPr>
            </a:lvl2pPr>
            <a:lvl3pPr lvl="2" rtl="0">
              <a:spcBef>
                <a:spcPts val="2133"/>
              </a:spcBef>
              <a:spcAft>
                <a:spcPts val="0"/>
              </a:spcAft>
              <a:buNone/>
              <a:defRPr sz="1867">
                <a:solidFill>
                  <a:srgbClr val="FFFFFF"/>
                </a:solidFill>
              </a:defRPr>
            </a:lvl3pPr>
            <a:lvl4pPr lvl="3" rtl="0">
              <a:spcBef>
                <a:spcPts val="2133"/>
              </a:spcBef>
              <a:spcAft>
                <a:spcPts val="0"/>
              </a:spcAft>
              <a:buNone/>
              <a:defRPr sz="1867">
                <a:solidFill>
                  <a:srgbClr val="FFFFFF"/>
                </a:solidFill>
              </a:defRPr>
            </a:lvl4pPr>
            <a:lvl5pPr lvl="4" rtl="0">
              <a:spcBef>
                <a:spcPts val="2133"/>
              </a:spcBef>
              <a:spcAft>
                <a:spcPts val="0"/>
              </a:spcAft>
              <a:buNone/>
              <a:defRPr sz="1867">
                <a:solidFill>
                  <a:srgbClr val="FFFFFF"/>
                </a:solidFill>
              </a:defRPr>
            </a:lvl5pPr>
            <a:lvl6pPr lvl="5" rtl="0">
              <a:spcBef>
                <a:spcPts val="2133"/>
              </a:spcBef>
              <a:spcAft>
                <a:spcPts val="0"/>
              </a:spcAft>
              <a:buNone/>
              <a:defRPr sz="1867">
                <a:solidFill>
                  <a:srgbClr val="FFFFFF"/>
                </a:solidFill>
              </a:defRPr>
            </a:lvl6pPr>
            <a:lvl7pPr lvl="6" rtl="0">
              <a:spcBef>
                <a:spcPts val="2133"/>
              </a:spcBef>
              <a:spcAft>
                <a:spcPts val="0"/>
              </a:spcAft>
              <a:buNone/>
              <a:defRPr sz="1867">
                <a:solidFill>
                  <a:srgbClr val="FFFFFF"/>
                </a:solidFill>
              </a:defRPr>
            </a:lvl7pPr>
            <a:lvl8pPr lvl="7" rtl="0">
              <a:spcBef>
                <a:spcPts val="2133"/>
              </a:spcBef>
              <a:spcAft>
                <a:spcPts val="0"/>
              </a:spcAft>
              <a:buNone/>
              <a:defRPr sz="1867">
                <a:solidFill>
                  <a:srgbClr val="FFFFFF"/>
                </a:solidFill>
              </a:defRPr>
            </a:lvl8pPr>
            <a:lvl9pPr lvl="8" rtl="0">
              <a:spcBef>
                <a:spcPts val="2133"/>
              </a:spcBef>
              <a:spcAft>
                <a:spcPts val="2133"/>
              </a:spcAft>
              <a:buNone/>
              <a:defRPr sz="1867">
                <a:solidFill>
                  <a:srgbClr val="FFFFFF"/>
                </a:solidFill>
              </a:defRPr>
            </a:lvl9pPr>
          </a:lstStyle>
          <a:p>
            <a:r>
              <a:rPr lang="en-US"/>
              <a:t>Click to edit Master subtitle style</a:t>
            </a:r>
            <a:endParaRPr/>
          </a:p>
        </p:txBody>
      </p:sp>
      <p:sp>
        <p:nvSpPr>
          <p:cNvPr id="683" name="Google Shape;683;p23"/>
          <p:cNvSpPr txBox="1">
            <a:spLocks noGrp="1"/>
          </p:cNvSpPr>
          <p:nvPr>
            <p:ph type="title"/>
          </p:nvPr>
        </p:nvSpPr>
        <p:spPr>
          <a:xfrm>
            <a:off x="7227933" y="1384333"/>
            <a:ext cx="2308000" cy="5356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accent1"/>
              </a:buClr>
              <a:buSzPts val="1600"/>
              <a:buNone/>
              <a:defRPr sz="2133" i="0">
                <a:solidFill>
                  <a:schemeClr val="lt1"/>
                </a:solidFill>
              </a:defRPr>
            </a:lvl1pPr>
            <a:lvl2pPr lvl="1" algn="ctr" rtl="0">
              <a:spcBef>
                <a:spcPts val="0"/>
              </a:spcBef>
              <a:spcAft>
                <a:spcPts val="0"/>
              </a:spcAft>
              <a:buClr>
                <a:schemeClr val="accent1"/>
              </a:buClr>
              <a:buSzPts val="1600"/>
              <a:buNone/>
              <a:defRPr sz="2133">
                <a:solidFill>
                  <a:schemeClr val="accent1"/>
                </a:solidFill>
              </a:defRPr>
            </a:lvl2pPr>
            <a:lvl3pPr lvl="2" algn="ctr" rtl="0">
              <a:spcBef>
                <a:spcPts val="0"/>
              </a:spcBef>
              <a:spcAft>
                <a:spcPts val="0"/>
              </a:spcAft>
              <a:buClr>
                <a:schemeClr val="accent1"/>
              </a:buClr>
              <a:buSzPts val="1600"/>
              <a:buNone/>
              <a:defRPr sz="2133">
                <a:solidFill>
                  <a:schemeClr val="accent1"/>
                </a:solidFill>
              </a:defRPr>
            </a:lvl3pPr>
            <a:lvl4pPr lvl="3" algn="ctr" rtl="0">
              <a:spcBef>
                <a:spcPts val="0"/>
              </a:spcBef>
              <a:spcAft>
                <a:spcPts val="0"/>
              </a:spcAft>
              <a:buClr>
                <a:schemeClr val="accent1"/>
              </a:buClr>
              <a:buSzPts val="1600"/>
              <a:buNone/>
              <a:defRPr sz="2133">
                <a:solidFill>
                  <a:schemeClr val="accent1"/>
                </a:solidFill>
              </a:defRPr>
            </a:lvl4pPr>
            <a:lvl5pPr lvl="4" algn="ctr" rtl="0">
              <a:spcBef>
                <a:spcPts val="0"/>
              </a:spcBef>
              <a:spcAft>
                <a:spcPts val="0"/>
              </a:spcAft>
              <a:buClr>
                <a:schemeClr val="accent1"/>
              </a:buClr>
              <a:buSzPts val="1600"/>
              <a:buNone/>
              <a:defRPr sz="2133">
                <a:solidFill>
                  <a:schemeClr val="accent1"/>
                </a:solidFill>
              </a:defRPr>
            </a:lvl5pPr>
            <a:lvl6pPr lvl="5" algn="ctr" rtl="0">
              <a:spcBef>
                <a:spcPts val="0"/>
              </a:spcBef>
              <a:spcAft>
                <a:spcPts val="0"/>
              </a:spcAft>
              <a:buClr>
                <a:schemeClr val="accent1"/>
              </a:buClr>
              <a:buSzPts val="1600"/>
              <a:buNone/>
              <a:defRPr sz="2133">
                <a:solidFill>
                  <a:schemeClr val="accent1"/>
                </a:solidFill>
              </a:defRPr>
            </a:lvl6pPr>
            <a:lvl7pPr lvl="6" algn="ctr" rtl="0">
              <a:spcBef>
                <a:spcPts val="0"/>
              </a:spcBef>
              <a:spcAft>
                <a:spcPts val="0"/>
              </a:spcAft>
              <a:buClr>
                <a:schemeClr val="accent1"/>
              </a:buClr>
              <a:buSzPts val="1600"/>
              <a:buNone/>
              <a:defRPr sz="2133">
                <a:solidFill>
                  <a:schemeClr val="accent1"/>
                </a:solidFill>
              </a:defRPr>
            </a:lvl7pPr>
            <a:lvl8pPr lvl="7" algn="ctr" rtl="0">
              <a:spcBef>
                <a:spcPts val="0"/>
              </a:spcBef>
              <a:spcAft>
                <a:spcPts val="0"/>
              </a:spcAft>
              <a:buClr>
                <a:schemeClr val="accent1"/>
              </a:buClr>
              <a:buSzPts val="1600"/>
              <a:buNone/>
              <a:defRPr sz="2133">
                <a:solidFill>
                  <a:schemeClr val="accent1"/>
                </a:solidFill>
              </a:defRPr>
            </a:lvl8pPr>
            <a:lvl9pPr lvl="8" algn="ctr" rtl="0">
              <a:spcBef>
                <a:spcPts val="0"/>
              </a:spcBef>
              <a:spcAft>
                <a:spcPts val="0"/>
              </a:spcAft>
              <a:buClr>
                <a:schemeClr val="accent1"/>
              </a:buClr>
              <a:buSzPts val="1600"/>
              <a:buNone/>
              <a:defRPr sz="2133">
                <a:solidFill>
                  <a:schemeClr val="accent1"/>
                </a:solidFill>
              </a:defRPr>
            </a:lvl9pPr>
          </a:lstStyle>
          <a:p>
            <a:r>
              <a:rPr lang="en-US"/>
              <a:t>Click to edit Master title style</a:t>
            </a:r>
            <a:endParaRPr/>
          </a:p>
        </p:txBody>
      </p:sp>
      <p:sp>
        <p:nvSpPr>
          <p:cNvPr id="684" name="Google Shape;684;p23"/>
          <p:cNvSpPr txBox="1">
            <a:spLocks noGrp="1"/>
          </p:cNvSpPr>
          <p:nvPr>
            <p:ph type="subTitle" idx="2"/>
          </p:nvPr>
        </p:nvSpPr>
        <p:spPr>
          <a:xfrm>
            <a:off x="7227933" y="4111833"/>
            <a:ext cx="4031200" cy="1306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solidFill>
                  <a:srgbClr val="FFFFFF"/>
                </a:solidFill>
              </a:defRPr>
            </a:lvl1pPr>
            <a:lvl2pPr lvl="1" rtl="0">
              <a:spcBef>
                <a:spcPts val="2133"/>
              </a:spcBef>
              <a:spcAft>
                <a:spcPts val="0"/>
              </a:spcAft>
              <a:buNone/>
              <a:defRPr sz="1867">
                <a:solidFill>
                  <a:srgbClr val="FFFFFF"/>
                </a:solidFill>
              </a:defRPr>
            </a:lvl2pPr>
            <a:lvl3pPr lvl="2" rtl="0">
              <a:spcBef>
                <a:spcPts val="2133"/>
              </a:spcBef>
              <a:spcAft>
                <a:spcPts val="0"/>
              </a:spcAft>
              <a:buNone/>
              <a:defRPr sz="1867">
                <a:solidFill>
                  <a:srgbClr val="FFFFFF"/>
                </a:solidFill>
              </a:defRPr>
            </a:lvl3pPr>
            <a:lvl4pPr lvl="3" rtl="0">
              <a:spcBef>
                <a:spcPts val="2133"/>
              </a:spcBef>
              <a:spcAft>
                <a:spcPts val="0"/>
              </a:spcAft>
              <a:buNone/>
              <a:defRPr sz="1867">
                <a:solidFill>
                  <a:srgbClr val="FFFFFF"/>
                </a:solidFill>
              </a:defRPr>
            </a:lvl4pPr>
            <a:lvl5pPr lvl="4" rtl="0">
              <a:spcBef>
                <a:spcPts val="2133"/>
              </a:spcBef>
              <a:spcAft>
                <a:spcPts val="0"/>
              </a:spcAft>
              <a:buNone/>
              <a:defRPr sz="1867">
                <a:solidFill>
                  <a:srgbClr val="FFFFFF"/>
                </a:solidFill>
              </a:defRPr>
            </a:lvl5pPr>
            <a:lvl6pPr lvl="5" rtl="0">
              <a:spcBef>
                <a:spcPts val="2133"/>
              </a:spcBef>
              <a:spcAft>
                <a:spcPts val="0"/>
              </a:spcAft>
              <a:buNone/>
              <a:defRPr sz="1867">
                <a:solidFill>
                  <a:srgbClr val="FFFFFF"/>
                </a:solidFill>
              </a:defRPr>
            </a:lvl6pPr>
            <a:lvl7pPr lvl="6" rtl="0">
              <a:spcBef>
                <a:spcPts val="2133"/>
              </a:spcBef>
              <a:spcAft>
                <a:spcPts val="0"/>
              </a:spcAft>
              <a:buNone/>
              <a:defRPr sz="1867">
                <a:solidFill>
                  <a:srgbClr val="FFFFFF"/>
                </a:solidFill>
              </a:defRPr>
            </a:lvl7pPr>
            <a:lvl8pPr lvl="7" rtl="0">
              <a:spcBef>
                <a:spcPts val="2133"/>
              </a:spcBef>
              <a:spcAft>
                <a:spcPts val="0"/>
              </a:spcAft>
              <a:buNone/>
              <a:defRPr sz="1867">
                <a:solidFill>
                  <a:srgbClr val="FFFFFF"/>
                </a:solidFill>
              </a:defRPr>
            </a:lvl8pPr>
            <a:lvl9pPr lvl="8" rtl="0">
              <a:spcBef>
                <a:spcPts val="2133"/>
              </a:spcBef>
              <a:spcAft>
                <a:spcPts val="2133"/>
              </a:spcAft>
              <a:buNone/>
              <a:defRPr sz="1867">
                <a:solidFill>
                  <a:srgbClr val="FFFFFF"/>
                </a:solidFill>
              </a:defRPr>
            </a:lvl9pPr>
          </a:lstStyle>
          <a:p>
            <a:r>
              <a:rPr lang="en-US"/>
              <a:t>Click to edit Master subtitle style</a:t>
            </a:r>
            <a:endParaRPr/>
          </a:p>
        </p:txBody>
      </p:sp>
      <p:sp>
        <p:nvSpPr>
          <p:cNvPr id="685" name="Google Shape;685;p23"/>
          <p:cNvSpPr txBox="1">
            <a:spLocks noGrp="1"/>
          </p:cNvSpPr>
          <p:nvPr>
            <p:ph type="title" idx="3"/>
          </p:nvPr>
        </p:nvSpPr>
        <p:spPr>
          <a:xfrm>
            <a:off x="7348767" y="3677833"/>
            <a:ext cx="2020800" cy="5356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accent1"/>
              </a:buClr>
              <a:buSzPts val="1600"/>
              <a:buNone/>
              <a:defRPr sz="2133" i="0">
                <a:solidFill>
                  <a:srgbClr val="FFFFFF"/>
                </a:solidFill>
              </a:defRPr>
            </a:lvl1pPr>
            <a:lvl2pPr lvl="1" algn="ctr" rtl="0">
              <a:spcBef>
                <a:spcPts val="0"/>
              </a:spcBef>
              <a:spcAft>
                <a:spcPts val="0"/>
              </a:spcAft>
              <a:buClr>
                <a:schemeClr val="accent1"/>
              </a:buClr>
              <a:buSzPts val="1600"/>
              <a:buNone/>
              <a:defRPr sz="2133">
                <a:solidFill>
                  <a:schemeClr val="accent1"/>
                </a:solidFill>
              </a:defRPr>
            </a:lvl2pPr>
            <a:lvl3pPr lvl="2" algn="ctr" rtl="0">
              <a:spcBef>
                <a:spcPts val="0"/>
              </a:spcBef>
              <a:spcAft>
                <a:spcPts val="0"/>
              </a:spcAft>
              <a:buClr>
                <a:schemeClr val="accent1"/>
              </a:buClr>
              <a:buSzPts val="1600"/>
              <a:buNone/>
              <a:defRPr sz="2133">
                <a:solidFill>
                  <a:schemeClr val="accent1"/>
                </a:solidFill>
              </a:defRPr>
            </a:lvl3pPr>
            <a:lvl4pPr lvl="3" algn="ctr" rtl="0">
              <a:spcBef>
                <a:spcPts val="0"/>
              </a:spcBef>
              <a:spcAft>
                <a:spcPts val="0"/>
              </a:spcAft>
              <a:buClr>
                <a:schemeClr val="accent1"/>
              </a:buClr>
              <a:buSzPts val="1600"/>
              <a:buNone/>
              <a:defRPr sz="2133">
                <a:solidFill>
                  <a:schemeClr val="accent1"/>
                </a:solidFill>
              </a:defRPr>
            </a:lvl4pPr>
            <a:lvl5pPr lvl="4" algn="ctr" rtl="0">
              <a:spcBef>
                <a:spcPts val="0"/>
              </a:spcBef>
              <a:spcAft>
                <a:spcPts val="0"/>
              </a:spcAft>
              <a:buClr>
                <a:schemeClr val="accent1"/>
              </a:buClr>
              <a:buSzPts val="1600"/>
              <a:buNone/>
              <a:defRPr sz="2133">
                <a:solidFill>
                  <a:schemeClr val="accent1"/>
                </a:solidFill>
              </a:defRPr>
            </a:lvl5pPr>
            <a:lvl6pPr lvl="5" algn="ctr" rtl="0">
              <a:spcBef>
                <a:spcPts val="0"/>
              </a:spcBef>
              <a:spcAft>
                <a:spcPts val="0"/>
              </a:spcAft>
              <a:buClr>
                <a:schemeClr val="accent1"/>
              </a:buClr>
              <a:buSzPts val="1600"/>
              <a:buNone/>
              <a:defRPr sz="2133">
                <a:solidFill>
                  <a:schemeClr val="accent1"/>
                </a:solidFill>
              </a:defRPr>
            </a:lvl6pPr>
            <a:lvl7pPr lvl="6" algn="ctr" rtl="0">
              <a:spcBef>
                <a:spcPts val="0"/>
              </a:spcBef>
              <a:spcAft>
                <a:spcPts val="0"/>
              </a:spcAft>
              <a:buClr>
                <a:schemeClr val="accent1"/>
              </a:buClr>
              <a:buSzPts val="1600"/>
              <a:buNone/>
              <a:defRPr sz="2133">
                <a:solidFill>
                  <a:schemeClr val="accent1"/>
                </a:solidFill>
              </a:defRPr>
            </a:lvl7pPr>
            <a:lvl8pPr lvl="7" algn="ctr" rtl="0">
              <a:spcBef>
                <a:spcPts val="0"/>
              </a:spcBef>
              <a:spcAft>
                <a:spcPts val="0"/>
              </a:spcAft>
              <a:buClr>
                <a:schemeClr val="accent1"/>
              </a:buClr>
              <a:buSzPts val="1600"/>
              <a:buNone/>
              <a:defRPr sz="2133">
                <a:solidFill>
                  <a:schemeClr val="accent1"/>
                </a:solidFill>
              </a:defRPr>
            </a:lvl8pPr>
            <a:lvl9pPr lvl="8" algn="ctr" rtl="0">
              <a:spcBef>
                <a:spcPts val="0"/>
              </a:spcBef>
              <a:spcAft>
                <a:spcPts val="0"/>
              </a:spcAft>
              <a:buClr>
                <a:schemeClr val="accent1"/>
              </a:buClr>
              <a:buSzPts val="1600"/>
              <a:buNone/>
              <a:defRPr sz="2133">
                <a:solidFill>
                  <a:schemeClr val="accent1"/>
                </a:solidFill>
              </a:defRPr>
            </a:lvl9pPr>
          </a:lstStyle>
          <a:p>
            <a:r>
              <a:rPr lang="en-US"/>
              <a:t>Click to edit Master title style</a:t>
            </a:r>
            <a:endParaRPr/>
          </a:p>
        </p:txBody>
      </p:sp>
      <p:sp>
        <p:nvSpPr>
          <p:cNvPr id="686" name="Google Shape;686;p23"/>
          <p:cNvSpPr txBox="1">
            <a:spLocks noGrp="1"/>
          </p:cNvSpPr>
          <p:nvPr>
            <p:ph type="title" idx="4"/>
          </p:nvPr>
        </p:nvSpPr>
        <p:spPr>
          <a:xfrm>
            <a:off x="834200" y="2607600"/>
            <a:ext cx="3603200" cy="1642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200"/>
              <a:buNone/>
              <a:defRPr sz="32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547406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1_Title and six columns">
    <p:spTree>
      <p:nvGrpSpPr>
        <p:cNvPr id="1" name="Shape 687"/>
        <p:cNvGrpSpPr/>
        <p:nvPr/>
      </p:nvGrpSpPr>
      <p:grpSpPr>
        <a:xfrm>
          <a:off x="0" y="0"/>
          <a:ext cx="0" cy="0"/>
          <a:chOff x="0" y="0"/>
          <a:chExt cx="0" cy="0"/>
        </a:xfrm>
      </p:grpSpPr>
      <p:sp>
        <p:nvSpPr>
          <p:cNvPr id="688" name="Google Shape;688;p24"/>
          <p:cNvSpPr/>
          <p:nvPr/>
        </p:nvSpPr>
        <p:spPr>
          <a:xfrm rot="10800000" flipH="1">
            <a:off x="8586369" y="-119427"/>
            <a:ext cx="3707364" cy="1688592"/>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9" name="Google Shape;689;p24"/>
          <p:cNvSpPr/>
          <p:nvPr/>
        </p:nvSpPr>
        <p:spPr>
          <a:xfrm flipH="1">
            <a:off x="-83830" y="5339966"/>
            <a:ext cx="3517195" cy="160197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0" name="Google Shape;690;p24"/>
          <p:cNvSpPr txBox="1">
            <a:spLocks noGrp="1"/>
          </p:cNvSpPr>
          <p:nvPr>
            <p:ph type="title"/>
          </p:nvPr>
        </p:nvSpPr>
        <p:spPr>
          <a:xfrm>
            <a:off x="1773500" y="1902867"/>
            <a:ext cx="1708000" cy="3788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chemeClr val="accent1"/>
              </a:buClr>
              <a:buSzPts val="1200"/>
              <a:buFont typeface="Poppins"/>
              <a:buNone/>
              <a:defRPr sz="20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9pPr>
          </a:lstStyle>
          <a:p>
            <a:r>
              <a:rPr lang="en-US"/>
              <a:t>Click to edit Master title style</a:t>
            </a:r>
            <a:endParaRPr/>
          </a:p>
        </p:txBody>
      </p:sp>
      <p:sp>
        <p:nvSpPr>
          <p:cNvPr id="691" name="Google Shape;691;p24"/>
          <p:cNvSpPr txBox="1">
            <a:spLocks noGrp="1"/>
          </p:cNvSpPr>
          <p:nvPr>
            <p:ph type="subTitle" idx="1"/>
          </p:nvPr>
        </p:nvSpPr>
        <p:spPr>
          <a:xfrm>
            <a:off x="877167" y="2281667"/>
            <a:ext cx="2724000" cy="89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lvl1pPr>
            <a:lvl2pPr lvl="1" algn="r" rtl="0">
              <a:lnSpc>
                <a:spcPct val="100000"/>
              </a:lnSpc>
              <a:spcBef>
                <a:spcPts val="0"/>
              </a:spcBef>
              <a:spcAft>
                <a:spcPts val="0"/>
              </a:spcAft>
              <a:buNone/>
              <a:defRPr sz="1867"/>
            </a:lvl2pPr>
            <a:lvl3pPr lvl="2" algn="r" rtl="0">
              <a:lnSpc>
                <a:spcPct val="100000"/>
              </a:lnSpc>
              <a:spcBef>
                <a:spcPts val="0"/>
              </a:spcBef>
              <a:spcAft>
                <a:spcPts val="0"/>
              </a:spcAft>
              <a:buNone/>
              <a:defRPr sz="1867"/>
            </a:lvl3pPr>
            <a:lvl4pPr lvl="3" algn="r" rtl="0">
              <a:lnSpc>
                <a:spcPct val="100000"/>
              </a:lnSpc>
              <a:spcBef>
                <a:spcPts val="0"/>
              </a:spcBef>
              <a:spcAft>
                <a:spcPts val="0"/>
              </a:spcAft>
              <a:buNone/>
              <a:defRPr sz="1867"/>
            </a:lvl4pPr>
            <a:lvl5pPr lvl="4" algn="r" rtl="0">
              <a:lnSpc>
                <a:spcPct val="100000"/>
              </a:lnSpc>
              <a:spcBef>
                <a:spcPts val="0"/>
              </a:spcBef>
              <a:spcAft>
                <a:spcPts val="0"/>
              </a:spcAft>
              <a:buNone/>
              <a:defRPr sz="1867"/>
            </a:lvl5pPr>
            <a:lvl6pPr lvl="5" algn="r" rtl="0">
              <a:lnSpc>
                <a:spcPct val="100000"/>
              </a:lnSpc>
              <a:spcBef>
                <a:spcPts val="0"/>
              </a:spcBef>
              <a:spcAft>
                <a:spcPts val="0"/>
              </a:spcAft>
              <a:buNone/>
              <a:defRPr sz="1867"/>
            </a:lvl6pPr>
            <a:lvl7pPr lvl="6" algn="r" rtl="0">
              <a:lnSpc>
                <a:spcPct val="100000"/>
              </a:lnSpc>
              <a:spcBef>
                <a:spcPts val="0"/>
              </a:spcBef>
              <a:spcAft>
                <a:spcPts val="0"/>
              </a:spcAft>
              <a:buNone/>
              <a:defRPr sz="1867"/>
            </a:lvl7pPr>
            <a:lvl8pPr lvl="7" algn="r" rtl="0">
              <a:lnSpc>
                <a:spcPct val="100000"/>
              </a:lnSpc>
              <a:spcBef>
                <a:spcPts val="0"/>
              </a:spcBef>
              <a:spcAft>
                <a:spcPts val="0"/>
              </a:spcAft>
              <a:buNone/>
              <a:defRPr sz="1867"/>
            </a:lvl8pPr>
            <a:lvl9pPr lvl="8" algn="r" rtl="0">
              <a:lnSpc>
                <a:spcPct val="100000"/>
              </a:lnSpc>
              <a:spcBef>
                <a:spcPts val="0"/>
              </a:spcBef>
              <a:spcAft>
                <a:spcPts val="0"/>
              </a:spcAft>
              <a:buNone/>
              <a:defRPr sz="1867"/>
            </a:lvl9pPr>
          </a:lstStyle>
          <a:p>
            <a:r>
              <a:rPr lang="en-US"/>
              <a:t>Click to edit Master subtitle style</a:t>
            </a:r>
            <a:endParaRPr/>
          </a:p>
        </p:txBody>
      </p:sp>
      <p:sp>
        <p:nvSpPr>
          <p:cNvPr id="692" name="Google Shape;692;p24"/>
          <p:cNvSpPr txBox="1">
            <a:spLocks noGrp="1"/>
          </p:cNvSpPr>
          <p:nvPr>
            <p:ph type="title" idx="2"/>
          </p:nvPr>
        </p:nvSpPr>
        <p:spPr>
          <a:xfrm>
            <a:off x="8650400" y="3260467"/>
            <a:ext cx="1606800" cy="5212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accent1"/>
              </a:buClr>
              <a:buSzPts val="1200"/>
              <a:buFont typeface="Poppins"/>
              <a:buNone/>
              <a:defRPr sz="20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9pPr>
          </a:lstStyle>
          <a:p>
            <a:r>
              <a:rPr lang="en-US"/>
              <a:t>Click to edit Master title style</a:t>
            </a:r>
            <a:endParaRPr/>
          </a:p>
        </p:txBody>
      </p:sp>
      <p:sp>
        <p:nvSpPr>
          <p:cNvPr id="693" name="Google Shape;693;p24"/>
          <p:cNvSpPr txBox="1">
            <a:spLocks noGrp="1"/>
          </p:cNvSpPr>
          <p:nvPr>
            <p:ph type="subTitle" idx="3"/>
          </p:nvPr>
        </p:nvSpPr>
        <p:spPr>
          <a:xfrm>
            <a:off x="8507933" y="3766633"/>
            <a:ext cx="2844000" cy="10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lvl1pPr>
            <a:lvl2pPr lvl="1" rtl="0">
              <a:lnSpc>
                <a:spcPct val="100000"/>
              </a:lnSpc>
              <a:spcBef>
                <a:spcPts val="0"/>
              </a:spcBef>
              <a:spcAft>
                <a:spcPts val="0"/>
              </a:spcAft>
              <a:buNone/>
              <a:defRPr sz="1867"/>
            </a:lvl2pPr>
            <a:lvl3pPr lvl="2" rtl="0">
              <a:lnSpc>
                <a:spcPct val="100000"/>
              </a:lnSpc>
              <a:spcBef>
                <a:spcPts val="0"/>
              </a:spcBef>
              <a:spcAft>
                <a:spcPts val="0"/>
              </a:spcAft>
              <a:buNone/>
              <a:defRPr sz="1867"/>
            </a:lvl3pPr>
            <a:lvl4pPr lvl="3" rtl="0">
              <a:lnSpc>
                <a:spcPct val="100000"/>
              </a:lnSpc>
              <a:spcBef>
                <a:spcPts val="0"/>
              </a:spcBef>
              <a:spcAft>
                <a:spcPts val="0"/>
              </a:spcAft>
              <a:buNone/>
              <a:defRPr sz="1867"/>
            </a:lvl4pPr>
            <a:lvl5pPr lvl="4" rtl="0">
              <a:lnSpc>
                <a:spcPct val="100000"/>
              </a:lnSpc>
              <a:spcBef>
                <a:spcPts val="0"/>
              </a:spcBef>
              <a:spcAft>
                <a:spcPts val="0"/>
              </a:spcAft>
              <a:buNone/>
              <a:defRPr sz="1867"/>
            </a:lvl5pPr>
            <a:lvl6pPr lvl="5" rtl="0">
              <a:lnSpc>
                <a:spcPct val="100000"/>
              </a:lnSpc>
              <a:spcBef>
                <a:spcPts val="0"/>
              </a:spcBef>
              <a:spcAft>
                <a:spcPts val="0"/>
              </a:spcAft>
              <a:buNone/>
              <a:defRPr sz="1867"/>
            </a:lvl6pPr>
            <a:lvl7pPr lvl="6" rtl="0">
              <a:lnSpc>
                <a:spcPct val="100000"/>
              </a:lnSpc>
              <a:spcBef>
                <a:spcPts val="0"/>
              </a:spcBef>
              <a:spcAft>
                <a:spcPts val="0"/>
              </a:spcAft>
              <a:buNone/>
              <a:defRPr sz="1867"/>
            </a:lvl7pPr>
            <a:lvl8pPr lvl="7" rtl="0">
              <a:lnSpc>
                <a:spcPct val="100000"/>
              </a:lnSpc>
              <a:spcBef>
                <a:spcPts val="0"/>
              </a:spcBef>
              <a:spcAft>
                <a:spcPts val="0"/>
              </a:spcAft>
              <a:buNone/>
              <a:defRPr sz="1867"/>
            </a:lvl8pPr>
            <a:lvl9pPr lvl="8" rtl="0">
              <a:lnSpc>
                <a:spcPct val="100000"/>
              </a:lnSpc>
              <a:spcBef>
                <a:spcPts val="0"/>
              </a:spcBef>
              <a:spcAft>
                <a:spcPts val="0"/>
              </a:spcAft>
              <a:buNone/>
              <a:defRPr sz="1867"/>
            </a:lvl9pPr>
          </a:lstStyle>
          <a:p>
            <a:r>
              <a:rPr lang="en-US"/>
              <a:t>Click to edit Master subtitle style</a:t>
            </a:r>
            <a:endParaRPr/>
          </a:p>
        </p:txBody>
      </p:sp>
      <p:sp>
        <p:nvSpPr>
          <p:cNvPr id="694" name="Google Shape;694;p24"/>
          <p:cNvSpPr txBox="1">
            <a:spLocks noGrp="1"/>
          </p:cNvSpPr>
          <p:nvPr>
            <p:ph type="title" idx="4"/>
          </p:nvPr>
        </p:nvSpPr>
        <p:spPr>
          <a:xfrm>
            <a:off x="8636000" y="1902867"/>
            <a:ext cx="1621200" cy="3788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accent1"/>
              </a:buClr>
              <a:buSzPts val="1200"/>
              <a:buFont typeface="Poppins"/>
              <a:buNone/>
              <a:defRPr sz="20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9pPr>
          </a:lstStyle>
          <a:p>
            <a:r>
              <a:rPr lang="en-US"/>
              <a:t>Click to edit Master title style</a:t>
            </a:r>
            <a:endParaRPr/>
          </a:p>
        </p:txBody>
      </p:sp>
      <p:sp>
        <p:nvSpPr>
          <p:cNvPr id="695" name="Google Shape;695;p24"/>
          <p:cNvSpPr txBox="1">
            <a:spLocks noGrp="1"/>
          </p:cNvSpPr>
          <p:nvPr>
            <p:ph type="subTitle" idx="5"/>
          </p:nvPr>
        </p:nvSpPr>
        <p:spPr>
          <a:xfrm>
            <a:off x="8507933" y="2281667"/>
            <a:ext cx="2945600" cy="97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lvl1pPr>
            <a:lvl2pPr lvl="1" rtl="0">
              <a:lnSpc>
                <a:spcPct val="100000"/>
              </a:lnSpc>
              <a:spcBef>
                <a:spcPts val="0"/>
              </a:spcBef>
              <a:spcAft>
                <a:spcPts val="0"/>
              </a:spcAft>
              <a:buNone/>
              <a:defRPr sz="1867"/>
            </a:lvl2pPr>
            <a:lvl3pPr lvl="2" rtl="0">
              <a:lnSpc>
                <a:spcPct val="100000"/>
              </a:lnSpc>
              <a:spcBef>
                <a:spcPts val="0"/>
              </a:spcBef>
              <a:spcAft>
                <a:spcPts val="0"/>
              </a:spcAft>
              <a:buNone/>
              <a:defRPr sz="1867"/>
            </a:lvl3pPr>
            <a:lvl4pPr lvl="3" rtl="0">
              <a:lnSpc>
                <a:spcPct val="100000"/>
              </a:lnSpc>
              <a:spcBef>
                <a:spcPts val="0"/>
              </a:spcBef>
              <a:spcAft>
                <a:spcPts val="0"/>
              </a:spcAft>
              <a:buNone/>
              <a:defRPr sz="1867"/>
            </a:lvl4pPr>
            <a:lvl5pPr lvl="4" rtl="0">
              <a:lnSpc>
                <a:spcPct val="100000"/>
              </a:lnSpc>
              <a:spcBef>
                <a:spcPts val="0"/>
              </a:spcBef>
              <a:spcAft>
                <a:spcPts val="0"/>
              </a:spcAft>
              <a:buNone/>
              <a:defRPr sz="1867"/>
            </a:lvl5pPr>
            <a:lvl6pPr lvl="5" rtl="0">
              <a:lnSpc>
                <a:spcPct val="100000"/>
              </a:lnSpc>
              <a:spcBef>
                <a:spcPts val="0"/>
              </a:spcBef>
              <a:spcAft>
                <a:spcPts val="0"/>
              </a:spcAft>
              <a:buNone/>
              <a:defRPr sz="1867"/>
            </a:lvl6pPr>
            <a:lvl7pPr lvl="6" rtl="0">
              <a:lnSpc>
                <a:spcPct val="100000"/>
              </a:lnSpc>
              <a:spcBef>
                <a:spcPts val="0"/>
              </a:spcBef>
              <a:spcAft>
                <a:spcPts val="0"/>
              </a:spcAft>
              <a:buNone/>
              <a:defRPr sz="1867"/>
            </a:lvl7pPr>
            <a:lvl8pPr lvl="7" rtl="0">
              <a:lnSpc>
                <a:spcPct val="100000"/>
              </a:lnSpc>
              <a:spcBef>
                <a:spcPts val="0"/>
              </a:spcBef>
              <a:spcAft>
                <a:spcPts val="0"/>
              </a:spcAft>
              <a:buNone/>
              <a:defRPr sz="1867"/>
            </a:lvl8pPr>
            <a:lvl9pPr lvl="8" rtl="0">
              <a:lnSpc>
                <a:spcPct val="100000"/>
              </a:lnSpc>
              <a:spcBef>
                <a:spcPts val="0"/>
              </a:spcBef>
              <a:spcAft>
                <a:spcPts val="0"/>
              </a:spcAft>
              <a:buNone/>
              <a:defRPr sz="1867"/>
            </a:lvl9pPr>
          </a:lstStyle>
          <a:p>
            <a:r>
              <a:rPr lang="en-US"/>
              <a:t>Click to edit Master subtitle style</a:t>
            </a:r>
            <a:endParaRPr/>
          </a:p>
        </p:txBody>
      </p:sp>
      <p:sp>
        <p:nvSpPr>
          <p:cNvPr id="696" name="Google Shape;696;p24"/>
          <p:cNvSpPr txBox="1">
            <a:spLocks noGrp="1"/>
          </p:cNvSpPr>
          <p:nvPr>
            <p:ph type="title" idx="6"/>
          </p:nvPr>
        </p:nvSpPr>
        <p:spPr>
          <a:xfrm>
            <a:off x="1956667" y="3368900"/>
            <a:ext cx="1524000" cy="4300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chemeClr val="accent1"/>
              </a:buClr>
              <a:buSzPts val="1200"/>
              <a:buFont typeface="Poppins"/>
              <a:buNone/>
              <a:defRPr sz="20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9pPr>
          </a:lstStyle>
          <a:p>
            <a:r>
              <a:rPr lang="en-US"/>
              <a:t>Click to edit Master title style</a:t>
            </a:r>
            <a:endParaRPr/>
          </a:p>
        </p:txBody>
      </p:sp>
      <p:sp>
        <p:nvSpPr>
          <p:cNvPr id="697" name="Google Shape;697;p24"/>
          <p:cNvSpPr txBox="1">
            <a:spLocks noGrp="1"/>
          </p:cNvSpPr>
          <p:nvPr>
            <p:ph type="subTitle" idx="7"/>
          </p:nvPr>
        </p:nvSpPr>
        <p:spPr>
          <a:xfrm>
            <a:off x="966233" y="3806267"/>
            <a:ext cx="2634800" cy="85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lvl1pPr>
            <a:lvl2pPr lvl="1" algn="r" rtl="0">
              <a:lnSpc>
                <a:spcPct val="100000"/>
              </a:lnSpc>
              <a:spcBef>
                <a:spcPts val="0"/>
              </a:spcBef>
              <a:spcAft>
                <a:spcPts val="0"/>
              </a:spcAft>
              <a:buNone/>
              <a:defRPr sz="1867"/>
            </a:lvl2pPr>
            <a:lvl3pPr lvl="2" algn="r" rtl="0">
              <a:lnSpc>
                <a:spcPct val="100000"/>
              </a:lnSpc>
              <a:spcBef>
                <a:spcPts val="0"/>
              </a:spcBef>
              <a:spcAft>
                <a:spcPts val="0"/>
              </a:spcAft>
              <a:buNone/>
              <a:defRPr sz="1867"/>
            </a:lvl3pPr>
            <a:lvl4pPr lvl="3" algn="r" rtl="0">
              <a:lnSpc>
                <a:spcPct val="100000"/>
              </a:lnSpc>
              <a:spcBef>
                <a:spcPts val="0"/>
              </a:spcBef>
              <a:spcAft>
                <a:spcPts val="0"/>
              </a:spcAft>
              <a:buNone/>
              <a:defRPr sz="1867"/>
            </a:lvl4pPr>
            <a:lvl5pPr lvl="4" algn="r" rtl="0">
              <a:lnSpc>
                <a:spcPct val="100000"/>
              </a:lnSpc>
              <a:spcBef>
                <a:spcPts val="0"/>
              </a:spcBef>
              <a:spcAft>
                <a:spcPts val="0"/>
              </a:spcAft>
              <a:buNone/>
              <a:defRPr sz="1867"/>
            </a:lvl5pPr>
            <a:lvl6pPr lvl="5" algn="r" rtl="0">
              <a:lnSpc>
                <a:spcPct val="100000"/>
              </a:lnSpc>
              <a:spcBef>
                <a:spcPts val="0"/>
              </a:spcBef>
              <a:spcAft>
                <a:spcPts val="0"/>
              </a:spcAft>
              <a:buNone/>
              <a:defRPr sz="1867"/>
            </a:lvl6pPr>
            <a:lvl7pPr lvl="6" algn="r" rtl="0">
              <a:lnSpc>
                <a:spcPct val="100000"/>
              </a:lnSpc>
              <a:spcBef>
                <a:spcPts val="0"/>
              </a:spcBef>
              <a:spcAft>
                <a:spcPts val="0"/>
              </a:spcAft>
              <a:buNone/>
              <a:defRPr sz="1867"/>
            </a:lvl7pPr>
            <a:lvl8pPr lvl="7" algn="r" rtl="0">
              <a:lnSpc>
                <a:spcPct val="100000"/>
              </a:lnSpc>
              <a:spcBef>
                <a:spcPts val="0"/>
              </a:spcBef>
              <a:spcAft>
                <a:spcPts val="0"/>
              </a:spcAft>
              <a:buNone/>
              <a:defRPr sz="1867"/>
            </a:lvl8pPr>
            <a:lvl9pPr lvl="8" algn="r" rtl="0">
              <a:lnSpc>
                <a:spcPct val="100000"/>
              </a:lnSpc>
              <a:spcBef>
                <a:spcPts val="0"/>
              </a:spcBef>
              <a:spcAft>
                <a:spcPts val="0"/>
              </a:spcAft>
              <a:buNone/>
              <a:defRPr sz="1867"/>
            </a:lvl9pPr>
          </a:lstStyle>
          <a:p>
            <a:r>
              <a:rPr lang="en-US"/>
              <a:t>Click to edit Master subtitle style</a:t>
            </a:r>
            <a:endParaRPr/>
          </a:p>
        </p:txBody>
      </p:sp>
      <p:sp>
        <p:nvSpPr>
          <p:cNvPr id="698" name="Google Shape;698;p24"/>
          <p:cNvSpPr txBox="1">
            <a:spLocks noGrp="1"/>
          </p:cNvSpPr>
          <p:nvPr>
            <p:ph type="title" idx="8"/>
          </p:nvPr>
        </p:nvSpPr>
        <p:spPr>
          <a:xfrm>
            <a:off x="1956700" y="4877667"/>
            <a:ext cx="1524000" cy="4300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chemeClr val="accent1"/>
              </a:buClr>
              <a:buSzPts val="1200"/>
              <a:buFont typeface="Poppins"/>
              <a:buNone/>
              <a:defRPr sz="20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9pPr>
          </a:lstStyle>
          <a:p>
            <a:r>
              <a:rPr lang="en-US"/>
              <a:t>Click to edit Master title style</a:t>
            </a:r>
            <a:endParaRPr/>
          </a:p>
        </p:txBody>
      </p:sp>
      <p:sp>
        <p:nvSpPr>
          <p:cNvPr id="699" name="Google Shape;699;p24"/>
          <p:cNvSpPr txBox="1">
            <a:spLocks noGrp="1"/>
          </p:cNvSpPr>
          <p:nvPr>
            <p:ph type="subTitle" idx="9"/>
          </p:nvPr>
        </p:nvSpPr>
        <p:spPr>
          <a:xfrm>
            <a:off x="876867" y="5289433"/>
            <a:ext cx="2724000" cy="10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lvl1pPr>
            <a:lvl2pPr lvl="1" algn="r" rtl="0">
              <a:lnSpc>
                <a:spcPct val="100000"/>
              </a:lnSpc>
              <a:spcBef>
                <a:spcPts val="0"/>
              </a:spcBef>
              <a:spcAft>
                <a:spcPts val="0"/>
              </a:spcAft>
              <a:buNone/>
              <a:defRPr sz="1867"/>
            </a:lvl2pPr>
            <a:lvl3pPr lvl="2" algn="r" rtl="0">
              <a:lnSpc>
                <a:spcPct val="100000"/>
              </a:lnSpc>
              <a:spcBef>
                <a:spcPts val="0"/>
              </a:spcBef>
              <a:spcAft>
                <a:spcPts val="0"/>
              </a:spcAft>
              <a:buNone/>
              <a:defRPr sz="1867"/>
            </a:lvl3pPr>
            <a:lvl4pPr lvl="3" algn="r" rtl="0">
              <a:lnSpc>
                <a:spcPct val="100000"/>
              </a:lnSpc>
              <a:spcBef>
                <a:spcPts val="0"/>
              </a:spcBef>
              <a:spcAft>
                <a:spcPts val="0"/>
              </a:spcAft>
              <a:buNone/>
              <a:defRPr sz="1867"/>
            </a:lvl4pPr>
            <a:lvl5pPr lvl="4" algn="r" rtl="0">
              <a:lnSpc>
                <a:spcPct val="100000"/>
              </a:lnSpc>
              <a:spcBef>
                <a:spcPts val="0"/>
              </a:spcBef>
              <a:spcAft>
                <a:spcPts val="0"/>
              </a:spcAft>
              <a:buNone/>
              <a:defRPr sz="1867"/>
            </a:lvl5pPr>
            <a:lvl6pPr lvl="5" algn="r" rtl="0">
              <a:lnSpc>
                <a:spcPct val="100000"/>
              </a:lnSpc>
              <a:spcBef>
                <a:spcPts val="0"/>
              </a:spcBef>
              <a:spcAft>
                <a:spcPts val="0"/>
              </a:spcAft>
              <a:buNone/>
              <a:defRPr sz="1867"/>
            </a:lvl6pPr>
            <a:lvl7pPr lvl="6" algn="r" rtl="0">
              <a:lnSpc>
                <a:spcPct val="100000"/>
              </a:lnSpc>
              <a:spcBef>
                <a:spcPts val="0"/>
              </a:spcBef>
              <a:spcAft>
                <a:spcPts val="0"/>
              </a:spcAft>
              <a:buNone/>
              <a:defRPr sz="1867"/>
            </a:lvl7pPr>
            <a:lvl8pPr lvl="7" algn="r" rtl="0">
              <a:lnSpc>
                <a:spcPct val="100000"/>
              </a:lnSpc>
              <a:spcBef>
                <a:spcPts val="0"/>
              </a:spcBef>
              <a:spcAft>
                <a:spcPts val="0"/>
              </a:spcAft>
              <a:buNone/>
              <a:defRPr sz="1867"/>
            </a:lvl8pPr>
            <a:lvl9pPr lvl="8" algn="r" rtl="0">
              <a:lnSpc>
                <a:spcPct val="100000"/>
              </a:lnSpc>
              <a:spcBef>
                <a:spcPts val="0"/>
              </a:spcBef>
              <a:spcAft>
                <a:spcPts val="0"/>
              </a:spcAft>
              <a:buNone/>
              <a:defRPr sz="1867"/>
            </a:lvl9pPr>
          </a:lstStyle>
          <a:p>
            <a:r>
              <a:rPr lang="en-US"/>
              <a:t>Click to edit Master subtitle style</a:t>
            </a:r>
            <a:endParaRPr/>
          </a:p>
        </p:txBody>
      </p:sp>
      <p:sp>
        <p:nvSpPr>
          <p:cNvPr id="700" name="Google Shape;700;p24"/>
          <p:cNvSpPr txBox="1">
            <a:spLocks noGrp="1"/>
          </p:cNvSpPr>
          <p:nvPr>
            <p:ph type="title" idx="13"/>
          </p:nvPr>
        </p:nvSpPr>
        <p:spPr>
          <a:xfrm>
            <a:off x="8636000" y="4847600"/>
            <a:ext cx="1524000" cy="4300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accent1"/>
              </a:buClr>
              <a:buSzPts val="1200"/>
              <a:buFont typeface="Poppins"/>
              <a:buNone/>
              <a:defRPr sz="2000" b="1" i="0">
                <a:solidFill>
                  <a:schemeClr val="accent2"/>
                </a:solidFill>
                <a:latin typeface="Poppins"/>
                <a:ea typeface="Poppins"/>
                <a:cs typeface="Poppins"/>
                <a:sym typeface="Poppins"/>
              </a:defRPr>
            </a:lvl1pPr>
            <a:lvl2pPr lvl="1"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2pPr>
            <a:lvl3pPr lvl="2"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3pPr>
            <a:lvl4pPr lvl="3"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4pPr>
            <a:lvl5pPr lvl="4"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5pPr>
            <a:lvl6pPr lvl="5"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6pPr>
            <a:lvl7pPr lvl="6"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7pPr>
            <a:lvl8pPr lvl="7"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8pPr>
            <a:lvl9pPr lvl="8" algn="ctr" rtl="0">
              <a:spcBef>
                <a:spcPts val="0"/>
              </a:spcBef>
              <a:spcAft>
                <a:spcPts val="0"/>
              </a:spcAft>
              <a:buClr>
                <a:schemeClr val="accent1"/>
              </a:buClr>
              <a:buSzPts val="1200"/>
              <a:buFont typeface="Poppins"/>
              <a:buNone/>
              <a:defRPr sz="1600" b="1">
                <a:solidFill>
                  <a:schemeClr val="accent1"/>
                </a:solidFill>
                <a:latin typeface="Poppins"/>
                <a:ea typeface="Poppins"/>
                <a:cs typeface="Poppins"/>
                <a:sym typeface="Poppins"/>
              </a:defRPr>
            </a:lvl9pPr>
          </a:lstStyle>
          <a:p>
            <a:r>
              <a:rPr lang="en-US"/>
              <a:t>Click to edit Master title style</a:t>
            </a:r>
            <a:endParaRPr/>
          </a:p>
        </p:txBody>
      </p:sp>
      <p:sp>
        <p:nvSpPr>
          <p:cNvPr id="701" name="Google Shape;701;p24"/>
          <p:cNvSpPr txBox="1">
            <a:spLocks noGrp="1"/>
          </p:cNvSpPr>
          <p:nvPr>
            <p:ph type="subTitle" idx="14"/>
          </p:nvPr>
        </p:nvSpPr>
        <p:spPr>
          <a:xfrm>
            <a:off x="8507933" y="5289433"/>
            <a:ext cx="2634800" cy="10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lvl1pPr>
            <a:lvl2pPr lvl="1" rtl="0">
              <a:lnSpc>
                <a:spcPct val="100000"/>
              </a:lnSpc>
              <a:spcBef>
                <a:spcPts val="0"/>
              </a:spcBef>
              <a:spcAft>
                <a:spcPts val="0"/>
              </a:spcAft>
              <a:buNone/>
              <a:defRPr sz="1867"/>
            </a:lvl2pPr>
            <a:lvl3pPr lvl="2" rtl="0">
              <a:lnSpc>
                <a:spcPct val="100000"/>
              </a:lnSpc>
              <a:spcBef>
                <a:spcPts val="0"/>
              </a:spcBef>
              <a:spcAft>
                <a:spcPts val="0"/>
              </a:spcAft>
              <a:buNone/>
              <a:defRPr sz="1867"/>
            </a:lvl3pPr>
            <a:lvl4pPr lvl="3" rtl="0">
              <a:lnSpc>
                <a:spcPct val="100000"/>
              </a:lnSpc>
              <a:spcBef>
                <a:spcPts val="0"/>
              </a:spcBef>
              <a:spcAft>
                <a:spcPts val="0"/>
              </a:spcAft>
              <a:buNone/>
              <a:defRPr sz="1867"/>
            </a:lvl4pPr>
            <a:lvl5pPr lvl="4" rtl="0">
              <a:lnSpc>
                <a:spcPct val="100000"/>
              </a:lnSpc>
              <a:spcBef>
                <a:spcPts val="0"/>
              </a:spcBef>
              <a:spcAft>
                <a:spcPts val="0"/>
              </a:spcAft>
              <a:buNone/>
              <a:defRPr sz="1867"/>
            </a:lvl5pPr>
            <a:lvl6pPr lvl="5" rtl="0">
              <a:lnSpc>
                <a:spcPct val="100000"/>
              </a:lnSpc>
              <a:spcBef>
                <a:spcPts val="0"/>
              </a:spcBef>
              <a:spcAft>
                <a:spcPts val="0"/>
              </a:spcAft>
              <a:buNone/>
              <a:defRPr sz="1867"/>
            </a:lvl6pPr>
            <a:lvl7pPr lvl="6" rtl="0">
              <a:lnSpc>
                <a:spcPct val="100000"/>
              </a:lnSpc>
              <a:spcBef>
                <a:spcPts val="0"/>
              </a:spcBef>
              <a:spcAft>
                <a:spcPts val="0"/>
              </a:spcAft>
              <a:buNone/>
              <a:defRPr sz="1867"/>
            </a:lvl7pPr>
            <a:lvl8pPr lvl="7" rtl="0">
              <a:lnSpc>
                <a:spcPct val="100000"/>
              </a:lnSpc>
              <a:spcBef>
                <a:spcPts val="0"/>
              </a:spcBef>
              <a:spcAft>
                <a:spcPts val="0"/>
              </a:spcAft>
              <a:buNone/>
              <a:defRPr sz="1867"/>
            </a:lvl8pPr>
            <a:lvl9pPr lvl="8" rtl="0">
              <a:lnSpc>
                <a:spcPct val="100000"/>
              </a:lnSpc>
              <a:spcBef>
                <a:spcPts val="0"/>
              </a:spcBef>
              <a:spcAft>
                <a:spcPts val="0"/>
              </a:spcAft>
              <a:buNone/>
              <a:defRPr sz="1867"/>
            </a:lvl9pPr>
          </a:lstStyle>
          <a:p>
            <a:r>
              <a:rPr lang="en-US"/>
              <a:t>Click to edit Master subtitle style</a:t>
            </a:r>
            <a:endParaRPr/>
          </a:p>
        </p:txBody>
      </p:sp>
      <p:sp>
        <p:nvSpPr>
          <p:cNvPr id="702" name="Google Shape;702;p24"/>
          <p:cNvSpPr txBox="1">
            <a:spLocks noGrp="1"/>
          </p:cNvSpPr>
          <p:nvPr>
            <p:ph type="title" idx="15"/>
          </p:nvPr>
        </p:nvSpPr>
        <p:spPr>
          <a:xfrm>
            <a:off x="1839300" y="612233"/>
            <a:ext cx="8509600" cy="113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600"/>
              <a:buNone/>
              <a:defRPr sz="3200">
                <a:solidFill>
                  <a:schemeClr val="accent2"/>
                </a:solidFill>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Tree>
    <p:extLst>
      <p:ext uri="{BB962C8B-B14F-4D97-AF65-F5344CB8AC3E}">
        <p14:creationId xmlns:p14="http://schemas.microsoft.com/office/powerpoint/2010/main" val="4633666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703"/>
        <p:cNvGrpSpPr/>
        <p:nvPr/>
      </p:nvGrpSpPr>
      <p:grpSpPr>
        <a:xfrm>
          <a:off x="0" y="0"/>
          <a:ext cx="0" cy="0"/>
          <a:chOff x="0" y="0"/>
          <a:chExt cx="0" cy="0"/>
        </a:xfrm>
      </p:grpSpPr>
      <p:sp>
        <p:nvSpPr>
          <p:cNvPr id="704" name="Google Shape;704;p25"/>
          <p:cNvSpPr txBox="1">
            <a:spLocks noGrp="1"/>
          </p:cNvSpPr>
          <p:nvPr>
            <p:ph type="title"/>
          </p:nvPr>
        </p:nvSpPr>
        <p:spPr>
          <a:xfrm>
            <a:off x="2142533" y="629767"/>
            <a:ext cx="7906800" cy="11284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E7800"/>
              </a:buClr>
              <a:buSzPts val="2600"/>
              <a:buNone/>
              <a:defRPr sz="3200">
                <a:solidFill>
                  <a:schemeClr val="accent2"/>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Tree>
    <p:extLst>
      <p:ext uri="{BB962C8B-B14F-4D97-AF65-F5344CB8AC3E}">
        <p14:creationId xmlns:p14="http://schemas.microsoft.com/office/powerpoint/2010/main" val="42701269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ly tittle 3">
  <p:cSld name="Only tittle 3">
    <p:spTree>
      <p:nvGrpSpPr>
        <p:cNvPr id="1" name="Shape 705"/>
        <p:cNvGrpSpPr/>
        <p:nvPr/>
      </p:nvGrpSpPr>
      <p:grpSpPr>
        <a:xfrm>
          <a:off x="0" y="0"/>
          <a:ext cx="0" cy="0"/>
          <a:chOff x="0" y="0"/>
          <a:chExt cx="0" cy="0"/>
        </a:xfrm>
      </p:grpSpPr>
      <p:sp>
        <p:nvSpPr>
          <p:cNvPr id="706" name="Google Shape;706;p26"/>
          <p:cNvSpPr txBox="1">
            <a:spLocks noGrp="1"/>
          </p:cNvSpPr>
          <p:nvPr>
            <p:ph type="title"/>
          </p:nvPr>
        </p:nvSpPr>
        <p:spPr>
          <a:xfrm>
            <a:off x="415600" y="61630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2600"/>
              <a:buNone/>
              <a:defRPr sz="3200">
                <a:solidFill>
                  <a:schemeClr val="accent2"/>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
        <p:nvSpPr>
          <p:cNvPr id="707" name="Google Shape;707;p26"/>
          <p:cNvSpPr/>
          <p:nvPr/>
        </p:nvSpPr>
        <p:spPr>
          <a:xfrm rot="10800000" flipH="1">
            <a:off x="8190401" y="-77140"/>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8" name="Google Shape;708;p26"/>
          <p:cNvSpPr/>
          <p:nvPr/>
        </p:nvSpPr>
        <p:spPr>
          <a:xfrm flipH="1">
            <a:off x="-220173" y="5012251"/>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55017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ly title 4">
  <p:cSld name="Only title 4">
    <p:bg>
      <p:bgPr>
        <a:solidFill>
          <a:schemeClr val="accent2"/>
        </a:solidFill>
        <a:effectLst/>
      </p:bgPr>
    </p:bg>
    <p:spTree>
      <p:nvGrpSpPr>
        <p:cNvPr id="1" name="Shape 709"/>
        <p:cNvGrpSpPr/>
        <p:nvPr/>
      </p:nvGrpSpPr>
      <p:grpSpPr>
        <a:xfrm>
          <a:off x="0" y="0"/>
          <a:ext cx="0" cy="0"/>
          <a:chOff x="0" y="0"/>
          <a:chExt cx="0" cy="0"/>
        </a:xfrm>
      </p:grpSpPr>
      <p:sp>
        <p:nvSpPr>
          <p:cNvPr id="710" name="Google Shape;710;p27"/>
          <p:cNvSpPr txBox="1">
            <a:spLocks noGrp="1"/>
          </p:cNvSpPr>
          <p:nvPr>
            <p:ph type="title"/>
          </p:nvPr>
        </p:nvSpPr>
        <p:spPr>
          <a:xfrm>
            <a:off x="2142533" y="629767"/>
            <a:ext cx="7906800" cy="112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2600"/>
              <a:buNone/>
              <a:defRPr sz="3200">
                <a:solidFill>
                  <a:schemeClr val="accent6"/>
                </a:solidFill>
              </a:defRPr>
            </a:lvl1pPr>
            <a:lvl2pPr lvl="1" rtl="0">
              <a:spcBef>
                <a:spcPts val="0"/>
              </a:spcBef>
              <a:spcAft>
                <a:spcPts val="0"/>
              </a:spcAft>
              <a:buClr>
                <a:schemeClr val="accent2"/>
              </a:buClr>
              <a:buSzPts val="2800"/>
              <a:buNone/>
              <a:defRPr>
                <a:solidFill>
                  <a:schemeClr val="accent2"/>
                </a:solidFill>
                <a:latin typeface="Poppins"/>
                <a:ea typeface="Poppins"/>
                <a:cs typeface="Poppins"/>
                <a:sym typeface="Poppins"/>
              </a:defRPr>
            </a:lvl2pPr>
            <a:lvl3pPr lvl="2" rtl="0">
              <a:spcBef>
                <a:spcPts val="0"/>
              </a:spcBef>
              <a:spcAft>
                <a:spcPts val="0"/>
              </a:spcAft>
              <a:buClr>
                <a:schemeClr val="accent2"/>
              </a:buClr>
              <a:buSzPts val="2800"/>
              <a:buNone/>
              <a:defRPr>
                <a:solidFill>
                  <a:schemeClr val="accent2"/>
                </a:solidFill>
                <a:latin typeface="Poppins"/>
                <a:ea typeface="Poppins"/>
                <a:cs typeface="Poppins"/>
                <a:sym typeface="Poppins"/>
              </a:defRPr>
            </a:lvl3pPr>
            <a:lvl4pPr lvl="3" rtl="0">
              <a:spcBef>
                <a:spcPts val="0"/>
              </a:spcBef>
              <a:spcAft>
                <a:spcPts val="0"/>
              </a:spcAft>
              <a:buClr>
                <a:schemeClr val="accent2"/>
              </a:buClr>
              <a:buSzPts val="2800"/>
              <a:buNone/>
              <a:defRPr>
                <a:solidFill>
                  <a:schemeClr val="accent2"/>
                </a:solidFill>
                <a:latin typeface="Poppins"/>
                <a:ea typeface="Poppins"/>
                <a:cs typeface="Poppins"/>
                <a:sym typeface="Poppins"/>
              </a:defRPr>
            </a:lvl4pPr>
            <a:lvl5pPr lvl="4" rtl="0">
              <a:spcBef>
                <a:spcPts val="0"/>
              </a:spcBef>
              <a:spcAft>
                <a:spcPts val="0"/>
              </a:spcAft>
              <a:buClr>
                <a:schemeClr val="accent2"/>
              </a:buClr>
              <a:buSzPts val="2800"/>
              <a:buNone/>
              <a:defRPr>
                <a:solidFill>
                  <a:schemeClr val="accent2"/>
                </a:solidFill>
                <a:latin typeface="Poppins"/>
                <a:ea typeface="Poppins"/>
                <a:cs typeface="Poppins"/>
                <a:sym typeface="Poppins"/>
              </a:defRPr>
            </a:lvl5pPr>
            <a:lvl6pPr lvl="5" rtl="0">
              <a:spcBef>
                <a:spcPts val="0"/>
              </a:spcBef>
              <a:spcAft>
                <a:spcPts val="0"/>
              </a:spcAft>
              <a:buClr>
                <a:schemeClr val="accent2"/>
              </a:buClr>
              <a:buSzPts val="2800"/>
              <a:buNone/>
              <a:defRPr>
                <a:solidFill>
                  <a:schemeClr val="accent2"/>
                </a:solidFill>
                <a:latin typeface="Poppins"/>
                <a:ea typeface="Poppins"/>
                <a:cs typeface="Poppins"/>
                <a:sym typeface="Poppins"/>
              </a:defRPr>
            </a:lvl6pPr>
            <a:lvl7pPr lvl="6" rtl="0">
              <a:spcBef>
                <a:spcPts val="0"/>
              </a:spcBef>
              <a:spcAft>
                <a:spcPts val="0"/>
              </a:spcAft>
              <a:buClr>
                <a:schemeClr val="accent2"/>
              </a:buClr>
              <a:buSzPts val="2800"/>
              <a:buNone/>
              <a:defRPr>
                <a:solidFill>
                  <a:schemeClr val="accent2"/>
                </a:solidFill>
                <a:latin typeface="Poppins"/>
                <a:ea typeface="Poppins"/>
                <a:cs typeface="Poppins"/>
                <a:sym typeface="Poppins"/>
              </a:defRPr>
            </a:lvl7pPr>
            <a:lvl8pPr lvl="7" rtl="0">
              <a:spcBef>
                <a:spcPts val="0"/>
              </a:spcBef>
              <a:spcAft>
                <a:spcPts val="0"/>
              </a:spcAft>
              <a:buClr>
                <a:schemeClr val="accent2"/>
              </a:buClr>
              <a:buSzPts val="2800"/>
              <a:buNone/>
              <a:defRPr>
                <a:solidFill>
                  <a:schemeClr val="accent2"/>
                </a:solidFill>
                <a:latin typeface="Poppins"/>
                <a:ea typeface="Poppins"/>
                <a:cs typeface="Poppins"/>
                <a:sym typeface="Poppins"/>
              </a:defRPr>
            </a:lvl8pPr>
            <a:lvl9pPr lvl="8" rtl="0">
              <a:spcBef>
                <a:spcPts val="0"/>
              </a:spcBef>
              <a:spcAft>
                <a:spcPts val="0"/>
              </a:spcAft>
              <a:buClr>
                <a:schemeClr val="accent2"/>
              </a:buClr>
              <a:buSzPts val="2800"/>
              <a:buNone/>
              <a:defRPr>
                <a:solidFill>
                  <a:schemeClr val="accent2"/>
                </a:solidFill>
                <a:latin typeface="Poppins"/>
                <a:ea typeface="Poppins"/>
                <a:cs typeface="Poppins"/>
                <a:sym typeface="Poppins"/>
              </a:defRPr>
            </a:lvl9pPr>
          </a:lstStyle>
          <a:p>
            <a:r>
              <a:rPr lang="en-US"/>
              <a:t>Click to edit Master title style</a:t>
            </a:r>
            <a:endParaRPr/>
          </a:p>
        </p:txBody>
      </p:sp>
      <p:sp>
        <p:nvSpPr>
          <p:cNvPr id="711" name="Google Shape;711;p27"/>
          <p:cNvSpPr/>
          <p:nvPr/>
        </p:nvSpPr>
        <p:spPr>
          <a:xfrm>
            <a:off x="8065763" y="5041395"/>
            <a:ext cx="4288333" cy="195320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2" name="Google Shape;712;p27"/>
          <p:cNvSpPr/>
          <p:nvPr/>
        </p:nvSpPr>
        <p:spPr>
          <a:xfrm rot="10800000">
            <a:off x="-331240" y="-302335"/>
            <a:ext cx="5582440" cy="2542632"/>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786668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ly Title 5">
  <p:cSld name="Only Title 5">
    <p:bg>
      <p:bgPr>
        <a:solidFill>
          <a:srgbClr val="FFFFFF"/>
        </a:solidFill>
        <a:effectLst/>
      </p:bgPr>
    </p:bg>
    <p:spTree>
      <p:nvGrpSpPr>
        <p:cNvPr id="1" name="Shape 713"/>
        <p:cNvGrpSpPr/>
        <p:nvPr/>
      </p:nvGrpSpPr>
      <p:grpSpPr>
        <a:xfrm>
          <a:off x="0" y="0"/>
          <a:ext cx="0" cy="0"/>
          <a:chOff x="0" y="0"/>
          <a:chExt cx="0" cy="0"/>
        </a:xfrm>
      </p:grpSpPr>
      <p:sp>
        <p:nvSpPr>
          <p:cNvPr id="714" name="Google Shape;714;p28"/>
          <p:cNvSpPr txBox="1">
            <a:spLocks noGrp="1"/>
          </p:cNvSpPr>
          <p:nvPr>
            <p:ph type="title"/>
          </p:nvPr>
        </p:nvSpPr>
        <p:spPr>
          <a:xfrm>
            <a:off x="1278933" y="619133"/>
            <a:ext cx="9958400" cy="12080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400"/>
              <a:buNone/>
              <a:defRPr sz="3200">
                <a:solidFill>
                  <a:schemeClr val="accent2"/>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Tree>
    <p:extLst>
      <p:ext uri="{BB962C8B-B14F-4D97-AF65-F5344CB8AC3E}">
        <p14:creationId xmlns:p14="http://schemas.microsoft.com/office/powerpoint/2010/main" val="4073822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ly Title 6">
  <p:cSld name="Only Title 6">
    <p:bg>
      <p:bgPr>
        <a:solidFill>
          <a:srgbClr val="FFFFFF"/>
        </a:solidFill>
        <a:effectLst/>
      </p:bgPr>
    </p:bg>
    <p:spTree>
      <p:nvGrpSpPr>
        <p:cNvPr id="1" name="Shape 715"/>
        <p:cNvGrpSpPr/>
        <p:nvPr/>
      </p:nvGrpSpPr>
      <p:grpSpPr>
        <a:xfrm>
          <a:off x="0" y="0"/>
          <a:ext cx="0" cy="0"/>
          <a:chOff x="0" y="0"/>
          <a:chExt cx="0" cy="0"/>
        </a:xfrm>
      </p:grpSpPr>
      <p:sp>
        <p:nvSpPr>
          <p:cNvPr id="716" name="Google Shape;716;p29"/>
          <p:cNvSpPr txBox="1">
            <a:spLocks noGrp="1"/>
          </p:cNvSpPr>
          <p:nvPr>
            <p:ph type="title"/>
          </p:nvPr>
        </p:nvSpPr>
        <p:spPr>
          <a:xfrm>
            <a:off x="415600" y="619100"/>
            <a:ext cx="113608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400"/>
              <a:buNone/>
              <a:defRPr sz="3200">
                <a:solidFill>
                  <a:schemeClr val="accent2"/>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
        <p:nvSpPr>
          <p:cNvPr id="717" name="Google Shape;717;p29"/>
          <p:cNvSpPr/>
          <p:nvPr/>
        </p:nvSpPr>
        <p:spPr>
          <a:xfrm rot="10800000">
            <a:off x="-83829" y="-119427"/>
            <a:ext cx="3707364" cy="1688592"/>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8" name="Google Shape;718;p29"/>
          <p:cNvSpPr/>
          <p:nvPr/>
        </p:nvSpPr>
        <p:spPr>
          <a:xfrm>
            <a:off x="8827404" y="5339966"/>
            <a:ext cx="3517195" cy="160197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72704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ly Title 7">
  <p:cSld name="Only Title 7">
    <p:spTree>
      <p:nvGrpSpPr>
        <p:cNvPr id="1" name="Shape 719"/>
        <p:cNvGrpSpPr/>
        <p:nvPr/>
      </p:nvGrpSpPr>
      <p:grpSpPr>
        <a:xfrm>
          <a:off x="0" y="0"/>
          <a:ext cx="0" cy="0"/>
          <a:chOff x="0" y="0"/>
          <a:chExt cx="0" cy="0"/>
        </a:xfrm>
      </p:grpSpPr>
      <p:sp>
        <p:nvSpPr>
          <p:cNvPr id="720" name="Google Shape;720;p30"/>
          <p:cNvSpPr/>
          <p:nvPr/>
        </p:nvSpPr>
        <p:spPr>
          <a:xfrm rot="10800000" flipH="1">
            <a:off x="935368" y="-119633"/>
            <a:ext cx="11409249" cy="5196567"/>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1" name="Google Shape;721;p30"/>
          <p:cNvSpPr/>
          <p:nvPr/>
        </p:nvSpPr>
        <p:spPr>
          <a:xfrm rot="10800000">
            <a:off x="-83829" y="-119427"/>
            <a:ext cx="3707364" cy="1688592"/>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2" name="Google Shape;722;p30"/>
          <p:cNvSpPr/>
          <p:nvPr/>
        </p:nvSpPr>
        <p:spPr>
          <a:xfrm>
            <a:off x="8827404" y="5339966"/>
            <a:ext cx="3517195" cy="160197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3" name="Google Shape;723;p30"/>
          <p:cNvSpPr txBox="1">
            <a:spLocks noGrp="1"/>
          </p:cNvSpPr>
          <p:nvPr>
            <p:ph type="title"/>
          </p:nvPr>
        </p:nvSpPr>
        <p:spPr>
          <a:xfrm>
            <a:off x="3147500" y="620900"/>
            <a:ext cx="5907600" cy="68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600"/>
              <a:buNone/>
              <a:defRPr sz="3200">
                <a:solidFill>
                  <a:schemeClr val="accent2"/>
                </a:solidFill>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Tree>
    <p:extLst>
      <p:ext uri="{BB962C8B-B14F-4D97-AF65-F5344CB8AC3E}">
        <p14:creationId xmlns:p14="http://schemas.microsoft.com/office/powerpoint/2010/main" val="1440856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ly tittle 3">
  <p:cSld name="1_Only tittle 3">
    <p:spTree>
      <p:nvGrpSpPr>
        <p:cNvPr id="1" name="Shape 724"/>
        <p:cNvGrpSpPr/>
        <p:nvPr/>
      </p:nvGrpSpPr>
      <p:grpSpPr>
        <a:xfrm>
          <a:off x="0" y="0"/>
          <a:ext cx="0" cy="0"/>
          <a:chOff x="0" y="0"/>
          <a:chExt cx="0" cy="0"/>
        </a:xfrm>
      </p:grpSpPr>
      <p:sp>
        <p:nvSpPr>
          <p:cNvPr id="725" name="Google Shape;725;p31"/>
          <p:cNvSpPr txBox="1">
            <a:spLocks noGrp="1"/>
          </p:cNvSpPr>
          <p:nvPr>
            <p:ph type="title"/>
          </p:nvPr>
        </p:nvSpPr>
        <p:spPr>
          <a:xfrm>
            <a:off x="425667" y="2410367"/>
            <a:ext cx="11360800" cy="10420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5000"/>
              <a:buNone/>
              <a:defRPr sz="6667">
                <a:solidFill>
                  <a:srgbClr val="FF8D00"/>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
        <p:nvSpPr>
          <p:cNvPr id="726" name="Google Shape;726;p31"/>
          <p:cNvSpPr txBox="1">
            <a:spLocks noGrp="1"/>
          </p:cNvSpPr>
          <p:nvPr>
            <p:ph type="subTitle" idx="1"/>
          </p:nvPr>
        </p:nvSpPr>
        <p:spPr>
          <a:xfrm>
            <a:off x="2047267" y="3599000"/>
            <a:ext cx="8117600" cy="9416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2133"/>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727" name="Google Shape;727;p31"/>
          <p:cNvSpPr/>
          <p:nvPr/>
        </p:nvSpPr>
        <p:spPr>
          <a:xfrm>
            <a:off x="5954" y="3171313"/>
            <a:ext cx="12187471" cy="3679079"/>
          </a:xfrm>
          <a:custGeom>
            <a:avLst/>
            <a:gdLst/>
            <a:ahLst/>
            <a:cxnLst/>
            <a:rect l="l" t="t" r="r" b="b"/>
            <a:pathLst>
              <a:path w="285510" h="86188" extrusionOk="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8" name="Google Shape;728;p31"/>
          <p:cNvGrpSpPr/>
          <p:nvPr/>
        </p:nvGrpSpPr>
        <p:grpSpPr>
          <a:xfrm>
            <a:off x="1130" y="3623365"/>
            <a:ext cx="12188196" cy="3229076"/>
            <a:chOff x="235300" y="2050100"/>
            <a:chExt cx="7138175" cy="1891150"/>
          </a:xfrm>
        </p:grpSpPr>
        <p:sp>
          <p:nvSpPr>
            <p:cNvPr id="729" name="Google Shape;729;p31"/>
            <p:cNvSpPr/>
            <p:nvPr/>
          </p:nvSpPr>
          <p:spPr>
            <a:xfrm>
              <a:off x="5165450" y="3045600"/>
              <a:ext cx="358200" cy="219425"/>
            </a:xfrm>
            <a:custGeom>
              <a:avLst/>
              <a:gdLst/>
              <a:ahLst/>
              <a:cxnLst/>
              <a:rect l="l" t="t" r="r" b="b"/>
              <a:pathLst>
                <a:path w="14328" h="8777" extrusionOk="0">
                  <a:moveTo>
                    <a:pt x="8263" y="626"/>
                  </a:moveTo>
                  <a:cubicBezTo>
                    <a:pt x="10028" y="626"/>
                    <a:pt x="11472" y="2070"/>
                    <a:pt x="11472" y="3835"/>
                  </a:cubicBezTo>
                  <a:cubicBezTo>
                    <a:pt x="11472" y="3995"/>
                    <a:pt x="11584" y="4124"/>
                    <a:pt x="11761" y="4124"/>
                  </a:cubicBezTo>
                  <a:cubicBezTo>
                    <a:pt x="12852" y="4172"/>
                    <a:pt x="13718" y="5070"/>
                    <a:pt x="13718" y="6177"/>
                  </a:cubicBezTo>
                  <a:cubicBezTo>
                    <a:pt x="13718" y="7300"/>
                    <a:pt x="12804" y="8215"/>
                    <a:pt x="11681" y="8215"/>
                  </a:cubicBezTo>
                  <a:lnTo>
                    <a:pt x="2664" y="8215"/>
                  </a:lnTo>
                  <a:cubicBezTo>
                    <a:pt x="1541" y="8199"/>
                    <a:pt x="627" y="7284"/>
                    <a:pt x="627" y="6161"/>
                  </a:cubicBezTo>
                  <a:cubicBezTo>
                    <a:pt x="627" y="5134"/>
                    <a:pt x="1381" y="4268"/>
                    <a:pt x="2391" y="4124"/>
                  </a:cubicBezTo>
                  <a:cubicBezTo>
                    <a:pt x="2552" y="4108"/>
                    <a:pt x="2648" y="3963"/>
                    <a:pt x="2648" y="3835"/>
                  </a:cubicBezTo>
                  <a:lnTo>
                    <a:pt x="2648" y="3803"/>
                  </a:lnTo>
                  <a:cubicBezTo>
                    <a:pt x="2648" y="2968"/>
                    <a:pt x="3322" y="2311"/>
                    <a:pt x="4156" y="2311"/>
                  </a:cubicBezTo>
                  <a:cubicBezTo>
                    <a:pt x="4429" y="2311"/>
                    <a:pt x="4718" y="2391"/>
                    <a:pt x="4958" y="2551"/>
                  </a:cubicBezTo>
                  <a:cubicBezTo>
                    <a:pt x="5017" y="2575"/>
                    <a:pt x="5076" y="2590"/>
                    <a:pt x="5134" y="2590"/>
                  </a:cubicBezTo>
                  <a:cubicBezTo>
                    <a:pt x="5156" y="2590"/>
                    <a:pt x="5177" y="2588"/>
                    <a:pt x="5199" y="2583"/>
                  </a:cubicBezTo>
                  <a:cubicBezTo>
                    <a:pt x="5279" y="2567"/>
                    <a:pt x="5359" y="2503"/>
                    <a:pt x="5375" y="2423"/>
                  </a:cubicBezTo>
                  <a:cubicBezTo>
                    <a:pt x="5921" y="1316"/>
                    <a:pt x="7028" y="626"/>
                    <a:pt x="8263" y="626"/>
                  </a:cubicBezTo>
                  <a:close/>
                  <a:moveTo>
                    <a:pt x="8263" y="0"/>
                  </a:moveTo>
                  <a:cubicBezTo>
                    <a:pt x="6900" y="0"/>
                    <a:pt x="5680" y="706"/>
                    <a:pt x="4990" y="1861"/>
                  </a:cubicBezTo>
                  <a:cubicBezTo>
                    <a:pt x="4734" y="1749"/>
                    <a:pt x="4429" y="1685"/>
                    <a:pt x="4156" y="1685"/>
                  </a:cubicBezTo>
                  <a:cubicBezTo>
                    <a:pt x="3065" y="1685"/>
                    <a:pt x="2167" y="2503"/>
                    <a:pt x="2054" y="3562"/>
                  </a:cubicBezTo>
                  <a:cubicBezTo>
                    <a:pt x="867" y="3851"/>
                    <a:pt x="1" y="4910"/>
                    <a:pt x="1" y="6129"/>
                  </a:cubicBezTo>
                  <a:cubicBezTo>
                    <a:pt x="1" y="7605"/>
                    <a:pt x="1188" y="8776"/>
                    <a:pt x="2648" y="8776"/>
                  </a:cubicBezTo>
                  <a:lnTo>
                    <a:pt x="11648" y="8776"/>
                  </a:lnTo>
                  <a:cubicBezTo>
                    <a:pt x="11668" y="8777"/>
                    <a:pt x="11688" y="8777"/>
                    <a:pt x="11707" y="8777"/>
                  </a:cubicBezTo>
                  <a:cubicBezTo>
                    <a:pt x="13172" y="8777"/>
                    <a:pt x="14328" y="7602"/>
                    <a:pt x="14328" y="6161"/>
                  </a:cubicBezTo>
                  <a:cubicBezTo>
                    <a:pt x="14328" y="4829"/>
                    <a:pt x="13365" y="3722"/>
                    <a:pt x="12050" y="3530"/>
                  </a:cubicBezTo>
                  <a:cubicBezTo>
                    <a:pt x="11921" y="1557"/>
                    <a:pt x="10269" y="0"/>
                    <a:pt x="826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31"/>
            <p:cNvSpPr/>
            <p:nvPr/>
          </p:nvSpPr>
          <p:spPr>
            <a:xfrm>
              <a:off x="4174375" y="3213250"/>
              <a:ext cx="515025" cy="314075"/>
            </a:xfrm>
            <a:custGeom>
              <a:avLst/>
              <a:gdLst/>
              <a:ahLst/>
              <a:cxnLst/>
              <a:rect l="l" t="t" r="r" b="b"/>
              <a:pathLst>
                <a:path w="20601" h="12563" extrusionOk="0">
                  <a:moveTo>
                    <a:pt x="11873" y="578"/>
                  </a:moveTo>
                  <a:cubicBezTo>
                    <a:pt x="14520" y="578"/>
                    <a:pt x="16670" y="2728"/>
                    <a:pt x="16670" y="5391"/>
                  </a:cubicBezTo>
                  <a:cubicBezTo>
                    <a:pt x="16670" y="5552"/>
                    <a:pt x="16782" y="5696"/>
                    <a:pt x="16942" y="5696"/>
                  </a:cubicBezTo>
                  <a:cubicBezTo>
                    <a:pt x="18627" y="5776"/>
                    <a:pt x="19926" y="7140"/>
                    <a:pt x="19926" y="8792"/>
                  </a:cubicBezTo>
                  <a:cubicBezTo>
                    <a:pt x="19959" y="10557"/>
                    <a:pt x="18547" y="11953"/>
                    <a:pt x="16846" y="11953"/>
                  </a:cubicBezTo>
                  <a:lnTo>
                    <a:pt x="3707" y="11953"/>
                  </a:lnTo>
                  <a:cubicBezTo>
                    <a:pt x="1990" y="11953"/>
                    <a:pt x="578" y="10541"/>
                    <a:pt x="578" y="8824"/>
                  </a:cubicBezTo>
                  <a:cubicBezTo>
                    <a:pt x="578" y="7268"/>
                    <a:pt x="1749" y="5937"/>
                    <a:pt x="3273" y="5728"/>
                  </a:cubicBezTo>
                  <a:cubicBezTo>
                    <a:pt x="3402" y="5712"/>
                    <a:pt x="3530" y="5584"/>
                    <a:pt x="3530" y="5423"/>
                  </a:cubicBezTo>
                  <a:lnTo>
                    <a:pt x="3530" y="5391"/>
                  </a:lnTo>
                  <a:cubicBezTo>
                    <a:pt x="3530" y="4108"/>
                    <a:pt x="4573" y="3049"/>
                    <a:pt x="5872" y="3049"/>
                  </a:cubicBezTo>
                  <a:cubicBezTo>
                    <a:pt x="6322" y="3049"/>
                    <a:pt x="6755" y="3161"/>
                    <a:pt x="7124" y="3402"/>
                  </a:cubicBezTo>
                  <a:cubicBezTo>
                    <a:pt x="7184" y="3438"/>
                    <a:pt x="7244" y="3456"/>
                    <a:pt x="7304" y="3456"/>
                  </a:cubicBezTo>
                  <a:cubicBezTo>
                    <a:pt x="7324" y="3456"/>
                    <a:pt x="7344" y="3454"/>
                    <a:pt x="7364" y="3450"/>
                  </a:cubicBezTo>
                  <a:cubicBezTo>
                    <a:pt x="7445" y="3418"/>
                    <a:pt x="7525" y="3370"/>
                    <a:pt x="7541" y="3289"/>
                  </a:cubicBezTo>
                  <a:cubicBezTo>
                    <a:pt x="8343" y="1621"/>
                    <a:pt x="10012" y="578"/>
                    <a:pt x="11873" y="578"/>
                  </a:cubicBezTo>
                  <a:close/>
                  <a:moveTo>
                    <a:pt x="11889" y="1"/>
                  </a:moveTo>
                  <a:cubicBezTo>
                    <a:pt x="9899" y="1"/>
                    <a:pt x="8135" y="1027"/>
                    <a:pt x="7172" y="2760"/>
                  </a:cubicBezTo>
                  <a:cubicBezTo>
                    <a:pt x="6771" y="2567"/>
                    <a:pt x="6338" y="2455"/>
                    <a:pt x="5888" y="2455"/>
                  </a:cubicBezTo>
                  <a:cubicBezTo>
                    <a:pt x="4348" y="2455"/>
                    <a:pt x="3065" y="3658"/>
                    <a:pt x="2969" y="5183"/>
                  </a:cubicBezTo>
                  <a:cubicBezTo>
                    <a:pt x="1268" y="5552"/>
                    <a:pt x="0" y="7076"/>
                    <a:pt x="0" y="8840"/>
                  </a:cubicBezTo>
                  <a:cubicBezTo>
                    <a:pt x="0" y="10878"/>
                    <a:pt x="1669" y="12563"/>
                    <a:pt x="3723" y="12563"/>
                  </a:cubicBezTo>
                  <a:lnTo>
                    <a:pt x="16862" y="12563"/>
                  </a:lnTo>
                  <a:cubicBezTo>
                    <a:pt x="18916" y="12563"/>
                    <a:pt x="20600" y="10910"/>
                    <a:pt x="20600" y="8840"/>
                  </a:cubicBezTo>
                  <a:cubicBezTo>
                    <a:pt x="20552" y="6931"/>
                    <a:pt x="19124" y="5343"/>
                    <a:pt x="17279" y="5134"/>
                  </a:cubicBezTo>
                  <a:cubicBezTo>
                    <a:pt x="17135" y="2279"/>
                    <a:pt x="14777" y="1"/>
                    <a:pt x="1188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31"/>
            <p:cNvSpPr/>
            <p:nvPr/>
          </p:nvSpPr>
          <p:spPr>
            <a:xfrm>
              <a:off x="508050" y="3290650"/>
              <a:ext cx="253900" cy="158075"/>
            </a:xfrm>
            <a:custGeom>
              <a:avLst/>
              <a:gdLst/>
              <a:ahLst/>
              <a:cxnLst/>
              <a:rect l="l" t="t" r="r" b="b"/>
              <a:pathLst>
                <a:path w="10156" h="6323" extrusionOk="0">
                  <a:moveTo>
                    <a:pt x="5824" y="578"/>
                  </a:moveTo>
                  <a:cubicBezTo>
                    <a:pt x="7011" y="578"/>
                    <a:pt x="7974" y="1541"/>
                    <a:pt x="7974" y="2728"/>
                  </a:cubicBezTo>
                  <a:cubicBezTo>
                    <a:pt x="7974" y="2889"/>
                    <a:pt x="8086" y="3033"/>
                    <a:pt x="8263" y="3033"/>
                  </a:cubicBezTo>
                  <a:cubicBezTo>
                    <a:pt x="8985" y="3065"/>
                    <a:pt x="9546" y="3659"/>
                    <a:pt x="9546" y="4381"/>
                  </a:cubicBezTo>
                  <a:cubicBezTo>
                    <a:pt x="9546" y="5119"/>
                    <a:pt x="8936" y="5728"/>
                    <a:pt x="8198" y="5728"/>
                  </a:cubicBezTo>
                  <a:lnTo>
                    <a:pt x="1925" y="5728"/>
                  </a:lnTo>
                  <a:cubicBezTo>
                    <a:pt x="1171" y="5728"/>
                    <a:pt x="578" y="5119"/>
                    <a:pt x="578" y="4381"/>
                  </a:cubicBezTo>
                  <a:cubicBezTo>
                    <a:pt x="578" y="3723"/>
                    <a:pt x="1075" y="3129"/>
                    <a:pt x="1733" y="3049"/>
                  </a:cubicBezTo>
                  <a:cubicBezTo>
                    <a:pt x="1877" y="3033"/>
                    <a:pt x="1990" y="2889"/>
                    <a:pt x="1990" y="2728"/>
                  </a:cubicBezTo>
                  <a:cubicBezTo>
                    <a:pt x="1990" y="2215"/>
                    <a:pt x="2439" y="1766"/>
                    <a:pt x="2952" y="1766"/>
                  </a:cubicBezTo>
                  <a:cubicBezTo>
                    <a:pt x="3145" y="1766"/>
                    <a:pt x="3321" y="1830"/>
                    <a:pt x="3482" y="1910"/>
                  </a:cubicBezTo>
                  <a:cubicBezTo>
                    <a:pt x="3538" y="1933"/>
                    <a:pt x="3595" y="1955"/>
                    <a:pt x="3652" y="1955"/>
                  </a:cubicBezTo>
                  <a:cubicBezTo>
                    <a:pt x="3675" y="1955"/>
                    <a:pt x="3699" y="1952"/>
                    <a:pt x="3722" y="1942"/>
                  </a:cubicBezTo>
                  <a:cubicBezTo>
                    <a:pt x="3803" y="1926"/>
                    <a:pt x="3883" y="1862"/>
                    <a:pt x="3899" y="1782"/>
                  </a:cubicBezTo>
                  <a:cubicBezTo>
                    <a:pt x="4268" y="1044"/>
                    <a:pt x="5006" y="578"/>
                    <a:pt x="5824" y="578"/>
                  </a:cubicBezTo>
                  <a:close/>
                  <a:moveTo>
                    <a:pt x="5824" y="1"/>
                  </a:moveTo>
                  <a:cubicBezTo>
                    <a:pt x="4861" y="1"/>
                    <a:pt x="4011" y="482"/>
                    <a:pt x="3498" y="1284"/>
                  </a:cubicBezTo>
                  <a:cubicBezTo>
                    <a:pt x="3321" y="1236"/>
                    <a:pt x="3145" y="1188"/>
                    <a:pt x="2968" y="1188"/>
                  </a:cubicBezTo>
                  <a:cubicBezTo>
                    <a:pt x="2182" y="1188"/>
                    <a:pt x="1524" y="1766"/>
                    <a:pt x="1412" y="2520"/>
                  </a:cubicBezTo>
                  <a:cubicBezTo>
                    <a:pt x="594" y="2728"/>
                    <a:pt x="0" y="3498"/>
                    <a:pt x="0" y="4381"/>
                  </a:cubicBezTo>
                  <a:cubicBezTo>
                    <a:pt x="0" y="5440"/>
                    <a:pt x="851" y="6322"/>
                    <a:pt x="1942" y="6322"/>
                  </a:cubicBezTo>
                  <a:lnTo>
                    <a:pt x="8214" y="6322"/>
                  </a:lnTo>
                  <a:cubicBezTo>
                    <a:pt x="9273" y="6322"/>
                    <a:pt x="10156" y="5456"/>
                    <a:pt x="10156" y="4381"/>
                  </a:cubicBezTo>
                  <a:cubicBezTo>
                    <a:pt x="10140" y="3434"/>
                    <a:pt x="9466" y="2648"/>
                    <a:pt x="8551" y="2488"/>
                  </a:cubicBezTo>
                  <a:cubicBezTo>
                    <a:pt x="8423" y="1108"/>
                    <a:pt x="7252" y="1"/>
                    <a:pt x="582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1"/>
            <p:cNvSpPr/>
            <p:nvPr/>
          </p:nvSpPr>
          <p:spPr>
            <a:xfrm>
              <a:off x="1803950" y="3113375"/>
              <a:ext cx="152450" cy="152450"/>
            </a:xfrm>
            <a:custGeom>
              <a:avLst/>
              <a:gdLst/>
              <a:ahLst/>
              <a:cxnLst/>
              <a:rect l="l" t="t" r="r" b="b"/>
              <a:pathLst>
                <a:path w="6098" h="6098" extrusionOk="0">
                  <a:moveTo>
                    <a:pt x="3049" y="578"/>
                  </a:moveTo>
                  <a:cubicBezTo>
                    <a:pt x="4397" y="578"/>
                    <a:pt x="5488" y="1685"/>
                    <a:pt x="5488" y="3017"/>
                  </a:cubicBezTo>
                  <a:cubicBezTo>
                    <a:pt x="5488" y="4365"/>
                    <a:pt x="4397" y="5472"/>
                    <a:pt x="3049" y="5472"/>
                  </a:cubicBezTo>
                  <a:cubicBezTo>
                    <a:pt x="1701" y="5472"/>
                    <a:pt x="594" y="4365"/>
                    <a:pt x="594" y="3017"/>
                  </a:cubicBezTo>
                  <a:cubicBezTo>
                    <a:pt x="594" y="1685"/>
                    <a:pt x="1701" y="578"/>
                    <a:pt x="3049" y="578"/>
                  </a:cubicBezTo>
                  <a:close/>
                  <a:moveTo>
                    <a:pt x="3049" y="1"/>
                  </a:moveTo>
                  <a:cubicBezTo>
                    <a:pt x="1364" y="1"/>
                    <a:pt x="1" y="1364"/>
                    <a:pt x="1" y="3049"/>
                  </a:cubicBezTo>
                  <a:cubicBezTo>
                    <a:pt x="1" y="4734"/>
                    <a:pt x="1364" y="6097"/>
                    <a:pt x="3049" y="6097"/>
                  </a:cubicBezTo>
                  <a:cubicBezTo>
                    <a:pt x="4733" y="6097"/>
                    <a:pt x="6097" y="4734"/>
                    <a:pt x="6097" y="3049"/>
                  </a:cubicBezTo>
                  <a:cubicBezTo>
                    <a:pt x="6097" y="1364"/>
                    <a:pt x="4733" y="1"/>
                    <a:pt x="304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1"/>
            <p:cNvSpPr/>
            <p:nvPr/>
          </p:nvSpPr>
          <p:spPr>
            <a:xfrm>
              <a:off x="1725350" y="3288650"/>
              <a:ext cx="309650" cy="162475"/>
            </a:xfrm>
            <a:custGeom>
              <a:avLst/>
              <a:gdLst/>
              <a:ahLst/>
              <a:cxnLst/>
              <a:rect l="l" t="t" r="r" b="b"/>
              <a:pathLst>
                <a:path w="12386" h="6499" extrusionOk="0">
                  <a:moveTo>
                    <a:pt x="6193" y="610"/>
                  </a:moveTo>
                  <a:cubicBezTo>
                    <a:pt x="9177" y="610"/>
                    <a:pt x="11632" y="2953"/>
                    <a:pt x="11760" y="5905"/>
                  </a:cubicBezTo>
                  <a:lnTo>
                    <a:pt x="610" y="5905"/>
                  </a:lnTo>
                  <a:cubicBezTo>
                    <a:pt x="770" y="2953"/>
                    <a:pt x="3225" y="610"/>
                    <a:pt x="6193" y="610"/>
                  </a:cubicBezTo>
                  <a:close/>
                  <a:moveTo>
                    <a:pt x="6193" y="1"/>
                  </a:moveTo>
                  <a:cubicBezTo>
                    <a:pt x="2776" y="1"/>
                    <a:pt x="0" y="2776"/>
                    <a:pt x="0" y="6210"/>
                  </a:cubicBezTo>
                  <a:cubicBezTo>
                    <a:pt x="0" y="6370"/>
                    <a:pt x="128" y="6498"/>
                    <a:pt x="289" y="6498"/>
                  </a:cubicBezTo>
                  <a:lnTo>
                    <a:pt x="12065" y="6498"/>
                  </a:lnTo>
                  <a:cubicBezTo>
                    <a:pt x="12225" y="6498"/>
                    <a:pt x="12370" y="6370"/>
                    <a:pt x="12370" y="6210"/>
                  </a:cubicBezTo>
                  <a:cubicBezTo>
                    <a:pt x="12386" y="2776"/>
                    <a:pt x="9594" y="1"/>
                    <a:pt x="619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1"/>
            <p:cNvSpPr/>
            <p:nvPr/>
          </p:nvSpPr>
          <p:spPr>
            <a:xfrm>
              <a:off x="5474300" y="3313925"/>
              <a:ext cx="324100" cy="323700"/>
            </a:xfrm>
            <a:custGeom>
              <a:avLst/>
              <a:gdLst/>
              <a:ahLst/>
              <a:cxnLst/>
              <a:rect l="l" t="t" r="r" b="b"/>
              <a:pathLst>
                <a:path w="12964" h="12948" extrusionOk="0">
                  <a:moveTo>
                    <a:pt x="6498" y="2279"/>
                  </a:moveTo>
                  <a:cubicBezTo>
                    <a:pt x="7140" y="4284"/>
                    <a:pt x="8728" y="5872"/>
                    <a:pt x="10717" y="6498"/>
                  </a:cubicBezTo>
                  <a:cubicBezTo>
                    <a:pt x="8712" y="7124"/>
                    <a:pt x="7124" y="8696"/>
                    <a:pt x="6498" y="10701"/>
                  </a:cubicBezTo>
                  <a:cubicBezTo>
                    <a:pt x="5856" y="8696"/>
                    <a:pt x="4268" y="7124"/>
                    <a:pt x="2295" y="6498"/>
                  </a:cubicBezTo>
                  <a:cubicBezTo>
                    <a:pt x="4300" y="5856"/>
                    <a:pt x="5872" y="4268"/>
                    <a:pt x="6498" y="2279"/>
                  </a:cubicBezTo>
                  <a:close/>
                  <a:moveTo>
                    <a:pt x="6482" y="0"/>
                  </a:moveTo>
                  <a:cubicBezTo>
                    <a:pt x="6321" y="0"/>
                    <a:pt x="6177" y="145"/>
                    <a:pt x="6177" y="305"/>
                  </a:cubicBezTo>
                  <a:cubicBezTo>
                    <a:pt x="6177" y="3530"/>
                    <a:pt x="3546" y="6177"/>
                    <a:pt x="305" y="6177"/>
                  </a:cubicBezTo>
                  <a:cubicBezTo>
                    <a:pt x="145" y="6177"/>
                    <a:pt x="0" y="6322"/>
                    <a:pt x="0" y="6482"/>
                  </a:cubicBezTo>
                  <a:cubicBezTo>
                    <a:pt x="0" y="6642"/>
                    <a:pt x="145" y="6771"/>
                    <a:pt x="305" y="6771"/>
                  </a:cubicBezTo>
                  <a:cubicBezTo>
                    <a:pt x="3530" y="6771"/>
                    <a:pt x="6177" y="9402"/>
                    <a:pt x="6177" y="12659"/>
                  </a:cubicBezTo>
                  <a:cubicBezTo>
                    <a:pt x="6177" y="12819"/>
                    <a:pt x="6321" y="12948"/>
                    <a:pt x="6482" y="12948"/>
                  </a:cubicBezTo>
                  <a:cubicBezTo>
                    <a:pt x="6642" y="12948"/>
                    <a:pt x="6787" y="12819"/>
                    <a:pt x="6787" y="12659"/>
                  </a:cubicBezTo>
                  <a:cubicBezTo>
                    <a:pt x="6787" y="9418"/>
                    <a:pt x="9402" y="6771"/>
                    <a:pt x="12659" y="6771"/>
                  </a:cubicBezTo>
                  <a:cubicBezTo>
                    <a:pt x="12835" y="6771"/>
                    <a:pt x="12963" y="6658"/>
                    <a:pt x="12963" y="6482"/>
                  </a:cubicBezTo>
                  <a:cubicBezTo>
                    <a:pt x="12963" y="6322"/>
                    <a:pt x="12819" y="6177"/>
                    <a:pt x="12659" y="6177"/>
                  </a:cubicBezTo>
                  <a:cubicBezTo>
                    <a:pt x="9434" y="6177"/>
                    <a:pt x="6787" y="3546"/>
                    <a:pt x="6787" y="305"/>
                  </a:cubicBezTo>
                  <a:cubicBezTo>
                    <a:pt x="6787" y="145"/>
                    <a:pt x="6642" y="0"/>
                    <a:pt x="6482"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1"/>
            <p:cNvSpPr/>
            <p:nvPr/>
          </p:nvSpPr>
          <p:spPr>
            <a:xfrm>
              <a:off x="5394075" y="3692550"/>
              <a:ext cx="117550" cy="117150"/>
            </a:xfrm>
            <a:custGeom>
              <a:avLst/>
              <a:gdLst/>
              <a:ahLst/>
              <a:cxnLst/>
              <a:rect l="l" t="t" r="r" b="b"/>
              <a:pathLst>
                <a:path w="4702" h="4686" extrusionOk="0">
                  <a:moveTo>
                    <a:pt x="2343" y="1444"/>
                  </a:moveTo>
                  <a:cubicBezTo>
                    <a:pt x="2568" y="1813"/>
                    <a:pt x="2872" y="2118"/>
                    <a:pt x="3241" y="2343"/>
                  </a:cubicBezTo>
                  <a:cubicBezTo>
                    <a:pt x="2872" y="2567"/>
                    <a:pt x="2568" y="2888"/>
                    <a:pt x="2343" y="3241"/>
                  </a:cubicBezTo>
                  <a:cubicBezTo>
                    <a:pt x="2134" y="2856"/>
                    <a:pt x="1830" y="2567"/>
                    <a:pt x="1445" y="2343"/>
                  </a:cubicBezTo>
                  <a:cubicBezTo>
                    <a:pt x="1830" y="2118"/>
                    <a:pt x="2134" y="1813"/>
                    <a:pt x="2343" y="1444"/>
                  </a:cubicBezTo>
                  <a:close/>
                  <a:moveTo>
                    <a:pt x="2343" y="0"/>
                  </a:moveTo>
                  <a:cubicBezTo>
                    <a:pt x="2183" y="0"/>
                    <a:pt x="2038" y="129"/>
                    <a:pt x="2038" y="289"/>
                  </a:cubicBezTo>
                  <a:cubicBezTo>
                    <a:pt x="2038" y="1252"/>
                    <a:pt x="1268" y="2038"/>
                    <a:pt x="305" y="2038"/>
                  </a:cubicBezTo>
                  <a:cubicBezTo>
                    <a:pt x="145" y="2038"/>
                    <a:pt x="1" y="2182"/>
                    <a:pt x="1" y="2343"/>
                  </a:cubicBezTo>
                  <a:cubicBezTo>
                    <a:pt x="1" y="2503"/>
                    <a:pt x="145" y="2648"/>
                    <a:pt x="305" y="2648"/>
                  </a:cubicBezTo>
                  <a:cubicBezTo>
                    <a:pt x="1268" y="2648"/>
                    <a:pt x="2038" y="3418"/>
                    <a:pt x="2038" y="4380"/>
                  </a:cubicBezTo>
                  <a:cubicBezTo>
                    <a:pt x="2038" y="4541"/>
                    <a:pt x="2183" y="4685"/>
                    <a:pt x="2343" y="4685"/>
                  </a:cubicBezTo>
                  <a:cubicBezTo>
                    <a:pt x="2503" y="4685"/>
                    <a:pt x="2648" y="4541"/>
                    <a:pt x="2648" y="4380"/>
                  </a:cubicBezTo>
                  <a:cubicBezTo>
                    <a:pt x="2648" y="3418"/>
                    <a:pt x="3434" y="2648"/>
                    <a:pt x="4397" y="2648"/>
                  </a:cubicBezTo>
                  <a:cubicBezTo>
                    <a:pt x="4557" y="2648"/>
                    <a:pt x="4701" y="2503"/>
                    <a:pt x="4701" y="2343"/>
                  </a:cubicBezTo>
                  <a:cubicBezTo>
                    <a:pt x="4701" y="2182"/>
                    <a:pt x="4573" y="2038"/>
                    <a:pt x="4397" y="2038"/>
                  </a:cubicBezTo>
                  <a:cubicBezTo>
                    <a:pt x="3434" y="2038"/>
                    <a:pt x="2648" y="1252"/>
                    <a:pt x="2648" y="289"/>
                  </a:cubicBezTo>
                  <a:cubicBezTo>
                    <a:pt x="2648" y="129"/>
                    <a:pt x="2503" y="0"/>
                    <a:pt x="234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1"/>
            <p:cNvSpPr/>
            <p:nvPr/>
          </p:nvSpPr>
          <p:spPr>
            <a:xfrm>
              <a:off x="6659900" y="3597100"/>
              <a:ext cx="117550" cy="117525"/>
            </a:xfrm>
            <a:custGeom>
              <a:avLst/>
              <a:gdLst/>
              <a:ahLst/>
              <a:cxnLst/>
              <a:rect l="l" t="t" r="r" b="b"/>
              <a:pathLst>
                <a:path w="4702" h="4701" extrusionOk="0">
                  <a:moveTo>
                    <a:pt x="2327" y="1444"/>
                  </a:moveTo>
                  <a:cubicBezTo>
                    <a:pt x="2552" y="1829"/>
                    <a:pt x="2857" y="2134"/>
                    <a:pt x="3242" y="2342"/>
                  </a:cubicBezTo>
                  <a:cubicBezTo>
                    <a:pt x="2857" y="2567"/>
                    <a:pt x="2552" y="2872"/>
                    <a:pt x="2327" y="3257"/>
                  </a:cubicBezTo>
                  <a:cubicBezTo>
                    <a:pt x="2119" y="2872"/>
                    <a:pt x="1814" y="2567"/>
                    <a:pt x="1429" y="2342"/>
                  </a:cubicBezTo>
                  <a:cubicBezTo>
                    <a:pt x="1814" y="2134"/>
                    <a:pt x="2119" y="1829"/>
                    <a:pt x="2327" y="1444"/>
                  </a:cubicBezTo>
                  <a:close/>
                  <a:moveTo>
                    <a:pt x="2343" y="0"/>
                  </a:moveTo>
                  <a:cubicBezTo>
                    <a:pt x="2199" y="0"/>
                    <a:pt x="2054" y="145"/>
                    <a:pt x="2054" y="305"/>
                  </a:cubicBezTo>
                  <a:cubicBezTo>
                    <a:pt x="2054" y="1268"/>
                    <a:pt x="1268" y="2054"/>
                    <a:pt x="306" y="2054"/>
                  </a:cubicBezTo>
                  <a:cubicBezTo>
                    <a:pt x="145" y="2054"/>
                    <a:pt x="1" y="2182"/>
                    <a:pt x="1" y="2342"/>
                  </a:cubicBezTo>
                  <a:cubicBezTo>
                    <a:pt x="1" y="2503"/>
                    <a:pt x="145" y="2647"/>
                    <a:pt x="306" y="2647"/>
                  </a:cubicBezTo>
                  <a:cubicBezTo>
                    <a:pt x="1268" y="2647"/>
                    <a:pt x="2054" y="3433"/>
                    <a:pt x="2054" y="4396"/>
                  </a:cubicBezTo>
                  <a:cubicBezTo>
                    <a:pt x="2054" y="4556"/>
                    <a:pt x="2199" y="4701"/>
                    <a:pt x="2343" y="4701"/>
                  </a:cubicBezTo>
                  <a:cubicBezTo>
                    <a:pt x="2504" y="4701"/>
                    <a:pt x="2648" y="4556"/>
                    <a:pt x="2648" y="4396"/>
                  </a:cubicBezTo>
                  <a:cubicBezTo>
                    <a:pt x="2648" y="3433"/>
                    <a:pt x="3434" y="2647"/>
                    <a:pt x="4397" y="2647"/>
                  </a:cubicBezTo>
                  <a:cubicBezTo>
                    <a:pt x="4557" y="2647"/>
                    <a:pt x="4702" y="2503"/>
                    <a:pt x="4702" y="2342"/>
                  </a:cubicBezTo>
                  <a:cubicBezTo>
                    <a:pt x="4702" y="2182"/>
                    <a:pt x="4557" y="2054"/>
                    <a:pt x="4397" y="2054"/>
                  </a:cubicBezTo>
                  <a:cubicBezTo>
                    <a:pt x="3434" y="2054"/>
                    <a:pt x="2648" y="1268"/>
                    <a:pt x="2648" y="305"/>
                  </a:cubicBezTo>
                  <a:cubicBezTo>
                    <a:pt x="2648" y="145"/>
                    <a:pt x="2504" y="0"/>
                    <a:pt x="234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1"/>
            <p:cNvSpPr/>
            <p:nvPr/>
          </p:nvSpPr>
          <p:spPr>
            <a:xfrm>
              <a:off x="4821725" y="3641200"/>
              <a:ext cx="117150" cy="117550"/>
            </a:xfrm>
            <a:custGeom>
              <a:avLst/>
              <a:gdLst/>
              <a:ahLst/>
              <a:cxnLst/>
              <a:rect l="l" t="t" r="r" b="b"/>
              <a:pathLst>
                <a:path w="4686" h="4702" extrusionOk="0">
                  <a:moveTo>
                    <a:pt x="2343" y="1445"/>
                  </a:moveTo>
                  <a:cubicBezTo>
                    <a:pt x="2568" y="1830"/>
                    <a:pt x="2856" y="2135"/>
                    <a:pt x="3241" y="2343"/>
                  </a:cubicBezTo>
                  <a:cubicBezTo>
                    <a:pt x="2856" y="2568"/>
                    <a:pt x="2568" y="2873"/>
                    <a:pt x="2343" y="3258"/>
                  </a:cubicBezTo>
                  <a:cubicBezTo>
                    <a:pt x="2118" y="2873"/>
                    <a:pt x="1814" y="2568"/>
                    <a:pt x="1445" y="2343"/>
                  </a:cubicBezTo>
                  <a:cubicBezTo>
                    <a:pt x="1814" y="2135"/>
                    <a:pt x="2118" y="1830"/>
                    <a:pt x="2343" y="1445"/>
                  </a:cubicBezTo>
                  <a:close/>
                  <a:moveTo>
                    <a:pt x="2343" y="1"/>
                  </a:moveTo>
                  <a:cubicBezTo>
                    <a:pt x="2183" y="1"/>
                    <a:pt x="2038" y="145"/>
                    <a:pt x="2038" y="306"/>
                  </a:cubicBezTo>
                  <a:cubicBezTo>
                    <a:pt x="2038" y="1268"/>
                    <a:pt x="1252" y="2054"/>
                    <a:pt x="289" y="2054"/>
                  </a:cubicBezTo>
                  <a:cubicBezTo>
                    <a:pt x="129" y="2054"/>
                    <a:pt x="1" y="2183"/>
                    <a:pt x="1" y="2343"/>
                  </a:cubicBezTo>
                  <a:cubicBezTo>
                    <a:pt x="1" y="2504"/>
                    <a:pt x="129" y="2648"/>
                    <a:pt x="289" y="2648"/>
                  </a:cubicBezTo>
                  <a:cubicBezTo>
                    <a:pt x="1252" y="2648"/>
                    <a:pt x="2038" y="3434"/>
                    <a:pt x="2038" y="4397"/>
                  </a:cubicBezTo>
                  <a:cubicBezTo>
                    <a:pt x="2038" y="4557"/>
                    <a:pt x="2183" y="4702"/>
                    <a:pt x="2343" y="4702"/>
                  </a:cubicBezTo>
                  <a:cubicBezTo>
                    <a:pt x="2503" y="4702"/>
                    <a:pt x="2648" y="4557"/>
                    <a:pt x="2648" y="4397"/>
                  </a:cubicBezTo>
                  <a:cubicBezTo>
                    <a:pt x="2648" y="3434"/>
                    <a:pt x="3418" y="2648"/>
                    <a:pt x="4380" y="2648"/>
                  </a:cubicBezTo>
                  <a:cubicBezTo>
                    <a:pt x="4541" y="2648"/>
                    <a:pt x="4685" y="2504"/>
                    <a:pt x="4685" y="2343"/>
                  </a:cubicBezTo>
                  <a:cubicBezTo>
                    <a:pt x="4685" y="2183"/>
                    <a:pt x="4573" y="2054"/>
                    <a:pt x="4380" y="2054"/>
                  </a:cubicBezTo>
                  <a:cubicBezTo>
                    <a:pt x="3418" y="2054"/>
                    <a:pt x="2648" y="1268"/>
                    <a:pt x="2648" y="306"/>
                  </a:cubicBezTo>
                  <a:cubicBezTo>
                    <a:pt x="2648" y="145"/>
                    <a:pt x="2503" y="1"/>
                    <a:pt x="234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1"/>
            <p:cNvSpPr/>
            <p:nvPr/>
          </p:nvSpPr>
          <p:spPr>
            <a:xfrm>
              <a:off x="3102275" y="3546550"/>
              <a:ext cx="77425" cy="170900"/>
            </a:xfrm>
            <a:custGeom>
              <a:avLst/>
              <a:gdLst/>
              <a:ahLst/>
              <a:cxnLst/>
              <a:rect l="l" t="t" r="r" b="b"/>
              <a:pathLst>
                <a:path w="3097" h="6836" extrusionOk="0">
                  <a:moveTo>
                    <a:pt x="2487" y="594"/>
                  </a:moveTo>
                  <a:lnTo>
                    <a:pt x="2487" y="6242"/>
                  </a:lnTo>
                  <a:lnTo>
                    <a:pt x="610" y="6242"/>
                  </a:lnTo>
                  <a:lnTo>
                    <a:pt x="610" y="594"/>
                  </a:lnTo>
                  <a:close/>
                  <a:moveTo>
                    <a:pt x="514" y="1"/>
                  </a:moveTo>
                  <a:cubicBezTo>
                    <a:pt x="225" y="1"/>
                    <a:pt x="0" y="225"/>
                    <a:pt x="0" y="498"/>
                  </a:cubicBezTo>
                  <a:lnTo>
                    <a:pt x="0" y="6338"/>
                  </a:lnTo>
                  <a:cubicBezTo>
                    <a:pt x="0" y="6611"/>
                    <a:pt x="225" y="6835"/>
                    <a:pt x="514" y="6835"/>
                  </a:cubicBezTo>
                  <a:lnTo>
                    <a:pt x="2599" y="6835"/>
                  </a:lnTo>
                  <a:cubicBezTo>
                    <a:pt x="2872" y="6835"/>
                    <a:pt x="3097" y="6611"/>
                    <a:pt x="3097" y="6338"/>
                  </a:cubicBezTo>
                  <a:lnTo>
                    <a:pt x="3097" y="498"/>
                  </a:lnTo>
                  <a:cubicBezTo>
                    <a:pt x="3097" y="225"/>
                    <a:pt x="2872" y="1"/>
                    <a:pt x="259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1"/>
            <p:cNvSpPr/>
            <p:nvPr/>
          </p:nvSpPr>
          <p:spPr>
            <a:xfrm>
              <a:off x="3207350" y="3494425"/>
              <a:ext cx="77050" cy="223025"/>
            </a:xfrm>
            <a:custGeom>
              <a:avLst/>
              <a:gdLst/>
              <a:ahLst/>
              <a:cxnLst/>
              <a:rect l="l" t="t" r="r" b="b"/>
              <a:pathLst>
                <a:path w="3082" h="8921" extrusionOk="0">
                  <a:moveTo>
                    <a:pt x="2487" y="594"/>
                  </a:moveTo>
                  <a:lnTo>
                    <a:pt x="2487" y="8327"/>
                  </a:lnTo>
                  <a:lnTo>
                    <a:pt x="594" y="8327"/>
                  </a:lnTo>
                  <a:lnTo>
                    <a:pt x="594" y="594"/>
                  </a:lnTo>
                  <a:close/>
                  <a:moveTo>
                    <a:pt x="498" y="0"/>
                  </a:moveTo>
                  <a:cubicBezTo>
                    <a:pt x="209" y="0"/>
                    <a:pt x="1" y="225"/>
                    <a:pt x="1" y="497"/>
                  </a:cubicBezTo>
                  <a:lnTo>
                    <a:pt x="1" y="8423"/>
                  </a:lnTo>
                  <a:cubicBezTo>
                    <a:pt x="1" y="8696"/>
                    <a:pt x="209" y="8920"/>
                    <a:pt x="498" y="8920"/>
                  </a:cubicBezTo>
                  <a:lnTo>
                    <a:pt x="2584" y="8920"/>
                  </a:lnTo>
                  <a:cubicBezTo>
                    <a:pt x="2856" y="8920"/>
                    <a:pt x="3081" y="8696"/>
                    <a:pt x="3081" y="8423"/>
                  </a:cubicBezTo>
                  <a:lnTo>
                    <a:pt x="3081" y="497"/>
                  </a:lnTo>
                  <a:cubicBezTo>
                    <a:pt x="3081" y="225"/>
                    <a:pt x="2856" y="0"/>
                    <a:pt x="2584"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1"/>
            <p:cNvSpPr/>
            <p:nvPr/>
          </p:nvSpPr>
          <p:spPr>
            <a:xfrm>
              <a:off x="3312050" y="3442275"/>
              <a:ext cx="77025" cy="275175"/>
            </a:xfrm>
            <a:custGeom>
              <a:avLst/>
              <a:gdLst/>
              <a:ahLst/>
              <a:cxnLst/>
              <a:rect l="l" t="t" r="r" b="b"/>
              <a:pathLst>
                <a:path w="3081" h="11007" extrusionOk="0">
                  <a:moveTo>
                    <a:pt x="2487" y="594"/>
                  </a:moveTo>
                  <a:lnTo>
                    <a:pt x="2487" y="10413"/>
                  </a:lnTo>
                  <a:lnTo>
                    <a:pt x="594" y="10413"/>
                  </a:lnTo>
                  <a:lnTo>
                    <a:pt x="594" y="594"/>
                  </a:lnTo>
                  <a:close/>
                  <a:moveTo>
                    <a:pt x="497" y="0"/>
                  </a:moveTo>
                  <a:cubicBezTo>
                    <a:pt x="225" y="0"/>
                    <a:pt x="0" y="225"/>
                    <a:pt x="0" y="498"/>
                  </a:cubicBezTo>
                  <a:lnTo>
                    <a:pt x="0" y="10509"/>
                  </a:lnTo>
                  <a:cubicBezTo>
                    <a:pt x="0" y="10782"/>
                    <a:pt x="225" y="11006"/>
                    <a:pt x="497" y="11006"/>
                  </a:cubicBezTo>
                  <a:lnTo>
                    <a:pt x="2583" y="11006"/>
                  </a:lnTo>
                  <a:cubicBezTo>
                    <a:pt x="2872" y="11006"/>
                    <a:pt x="3080" y="10782"/>
                    <a:pt x="3080" y="10509"/>
                  </a:cubicBezTo>
                  <a:lnTo>
                    <a:pt x="3080" y="498"/>
                  </a:lnTo>
                  <a:cubicBezTo>
                    <a:pt x="3080" y="241"/>
                    <a:pt x="2840" y="0"/>
                    <a:pt x="258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1"/>
            <p:cNvSpPr/>
            <p:nvPr/>
          </p:nvSpPr>
          <p:spPr>
            <a:xfrm>
              <a:off x="3416725" y="3390525"/>
              <a:ext cx="77425" cy="326925"/>
            </a:xfrm>
            <a:custGeom>
              <a:avLst/>
              <a:gdLst/>
              <a:ahLst/>
              <a:cxnLst/>
              <a:rect l="l" t="t" r="r" b="b"/>
              <a:pathLst>
                <a:path w="3097" h="13077" extrusionOk="0">
                  <a:moveTo>
                    <a:pt x="2487" y="610"/>
                  </a:moveTo>
                  <a:lnTo>
                    <a:pt x="2487" y="12483"/>
                  </a:lnTo>
                  <a:lnTo>
                    <a:pt x="610" y="12483"/>
                  </a:lnTo>
                  <a:lnTo>
                    <a:pt x="610" y="610"/>
                  </a:lnTo>
                  <a:close/>
                  <a:moveTo>
                    <a:pt x="498" y="1"/>
                  </a:moveTo>
                  <a:cubicBezTo>
                    <a:pt x="225" y="1"/>
                    <a:pt x="0" y="225"/>
                    <a:pt x="0" y="498"/>
                  </a:cubicBezTo>
                  <a:lnTo>
                    <a:pt x="0" y="12579"/>
                  </a:lnTo>
                  <a:cubicBezTo>
                    <a:pt x="0" y="12852"/>
                    <a:pt x="225" y="13076"/>
                    <a:pt x="498" y="13076"/>
                  </a:cubicBezTo>
                  <a:lnTo>
                    <a:pt x="2583" y="13076"/>
                  </a:lnTo>
                  <a:cubicBezTo>
                    <a:pt x="2872" y="13076"/>
                    <a:pt x="3097" y="12852"/>
                    <a:pt x="3097" y="12579"/>
                  </a:cubicBezTo>
                  <a:lnTo>
                    <a:pt x="3097" y="498"/>
                  </a:lnTo>
                  <a:cubicBezTo>
                    <a:pt x="3097" y="225"/>
                    <a:pt x="2856" y="1"/>
                    <a:pt x="258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1"/>
            <p:cNvSpPr/>
            <p:nvPr/>
          </p:nvSpPr>
          <p:spPr>
            <a:xfrm>
              <a:off x="3102275" y="3215650"/>
              <a:ext cx="391075" cy="190150"/>
            </a:xfrm>
            <a:custGeom>
              <a:avLst/>
              <a:gdLst/>
              <a:ahLst/>
              <a:cxnLst/>
              <a:rect l="l" t="t" r="r" b="b"/>
              <a:pathLst>
                <a:path w="15643" h="7606" extrusionOk="0">
                  <a:moveTo>
                    <a:pt x="12867" y="1"/>
                  </a:moveTo>
                  <a:cubicBezTo>
                    <a:pt x="12707" y="1"/>
                    <a:pt x="12562" y="145"/>
                    <a:pt x="12562" y="306"/>
                  </a:cubicBezTo>
                  <a:cubicBezTo>
                    <a:pt x="12562" y="466"/>
                    <a:pt x="12707" y="594"/>
                    <a:pt x="12867" y="594"/>
                  </a:cubicBezTo>
                  <a:lnTo>
                    <a:pt x="14520" y="594"/>
                  </a:lnTo>
                  <a:cubicBezTo>
                    <a:pt x="7112" y="6676"/>
                    <a:pt x="1008" y="6965"/>
                    <a:pt x="361" y="6965"/>
                  </a:cubicBezTo>
                  <a:cubicBezTo>
                    <a:pt x="327" y="6965"/>
                    <a:pt x="308" y="6964"/>
                    <a:pt x="305" y="6964"/>
                  </a:cubicBezTo>
                  <a:cubicBezTo>
                    <a:pt x="145" y="6964"/>
                    <a:pt x="0" y="7076"/>
                    <a:pt x="0" y="7252"/>
                  </a:cubicBezTo>
                  <a:cubicBezTo>
                    <a:pt x="0" y="7461"/>
                    <a:pt x="145" y="7605"/>
                    <a:pt x="305" y="7605"/>
                  </a:cubicBezTo>
                  <a:lnTo>
                    <a:pt x="353" y="7605"/>
                  </a:lnTo>
                  <a:cubicBezTo>
                    <a:pt x="1011" y="7605"/>
                    <a:pt x="7188" y="7413"/>
                    <a:pt x="14873" y="1140"/>
                  </a:cubicBezTo>
                  <a:lnTo>
                    <a:pt x="14873" y="1140"/>
                  </a:lnTo>
                  <a:lnTo>
                    <a:pt x="14472" y="2921"/>
                  </a:lnTo>
                  <a:cubicBezTo>
                    <a:pt x="14423" y="3081"/>
                    <a:pt x="14520" y="3242"/>
                    <a:pt x="14680" y="3290"/>
                  </a:cubicBezTo>
                  <a:lnTo>
                    <a:pt x="14744" y="3290"/>
                  </a:lnTo>
                  <a:cubicBezTo>
                    <a:pt x="14889" y="3290"/>
                    <a:pt x="15001" y="3193"/>
                    <a:pt x="15049" y="3049"/>
                  </a:cubicBezTo>
                  <a:lnTo>
                    <a:pt x="15643" y="386"/>
                  </a:lnTo>
                  <a:lnTo>
                    <a:pt x="15643" y="306"/>
                  </a:lnTo>
                  <a:lnTo>
                    <a:pt x="15643" y="274"/>
                  </a:lnTo>
                  <a:cubicBezTo>
                    <a:pt x="15643" y="257"/>
                    <a:pt x="15643" y="225"/>
                    <a:pt x="15627" y="193"/>
                  </a:cubicBezTo>
                  <a:cubicBezTo>
                    <a:pt x="15627" y="177"/>
                    <a:pt x="15611" y="161"/>
                    <a:pt x="15579" y="113"/>
                  </a:cubicBezTo>
                  <a:lnTo>
                    <a:pt x="15562" y="97"/>
                  </a:lnTo>
                  <a:lnTo>
                    <a:pt x="15498" y="33"/>
                  </a:lnTo>
                  <a:cubicBezTo>
                    <a:pt x="15482" y="17"/>
                    <a:pt x="15466" y="17"/>
                    <a:pt x="1545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31"/>
            <p:cNvSpPr/>
            <p:nvPr/>
          </p:nvSpPr>
          <p:spPr>
            <a:xfrm>
              <a:off x="5887025" y="3764750"/>
              <a:ext cx="99075" cy="99075"/>
            </a:xfrm>
            <a:custGeom>
              <a:avLst/>
              <a:gdLst/>
              <a:ahLst/>
              <a:cxnLst/>
              <a:rect l="l" t="t" r="r" b="b"/>
              <a:pathLst>
                <a:path w="3963" h="3963" extrusionOk="0">
                  <a:moveTo>
                    <a:pt x="1973" y="578"/>
                  </a:moveTo>
                  <a:cubicBezTo>
                    <a:pt x="2743" y="578"/>
                    <a:pt x="3369" y="1204"/>
                    <a:pt x="3369" y="1958"/>
                  </a:cubicBezTo>
                  <a:cubicBezTo>
                    <a:pt x="3369" y="2728"/>
                    <a:pt x="2743" y="3337"/>
                    <a:pt x="1973" y="3337"/>
                  </a:cubicBezTo>
                  <a:cubicBezTo>
                    <a:pt x="1219" y="3337"/>
                    <a:pt x="594" y="2712"/>
                    <a:pt x="594" y="1958"/>
                  </a:cubicBezTo>
                  <a:cubicBezTo>
                    <a:pt x="594" y="1204"/>
                    <a:pt x="1219" y="578"/>
                    <a:pt x="1973" y="578"/>
                  </a:cubicBezTo>
                  <a:close/>
                  <a:moveTo>
                    <a:pt x="1973" y="0"/>
                  </a:moveTo>
                  <a:cubicBezTo>
                    <a:pt x="898" y="0"/>
                    <a:pt x="0" y="883"/>
                    <a:pt x="0" y="1974"/>
                  </a:cubicBezTo>
                  <a:cubicBezTo>
                    <a:pt x="0" y="3065"/>
                    <a:pt x="882" y="3963"/>
                    <a:pt x="1973" y="3963"/>
                  </a:cubicBezTo>
                  <a:cubicBezTo>
                    <a:pt x="3080" y="3963"/>
                    <a:pt x="3963" y="3081"/>
                    <a:pt x="3963" y="1974"/>
                  </a:cubicBezTo>
                  <a:cubicBezTo>
                    <a:pt x="3963" y="883"/>
                    <a:pt x="3064" y="0"/>
                    <a:pt x="197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31"/>
            <p:cNvSpPr/>
            <p:nvPr/>
          </p:nvSpPr>
          <p:spPr>
            <a:xfrm>
              <a:off x="5843700" y="3871425"/>
              <a:ext cx="185725" cy="68625"/>
            </a:xfrm>
            <a:custGeom>
              <a:avLst/>
              <a:gdLst/>
              <a:ahLst/>
              <a:cxnLst/>
              <a:rect l="l" t="t" r="r" b="b"/>
              <a:pathLst>
                <a:path w="7429" h="2745" extrusionOk="0">
                  <a:moveTo>
                    <a:pt x="3706" y="1"/>
                  </a:moveTo>
                  <a:cubicBezTo>
                    <a:pt x="1974" y="1"/>
                    <a:pt x="482" y="1156"/>
                    <a:pt x="0" y="2744"/>
                  </a:cubicBezTo>
                  <a:lnTo>
                    <a:pt x="642" y="2744"/>
                  </a:lnTo>
                  <a:cubicBezTo>
                    <a:pt x="1107" y="1509"/>
                    <a:pt x="2311" y="594"/>
                    <a:pt x="3706" y="594"/>
                  </a:cubicBezTo>
                  <a:cubicBezTo>
                    <a:pt x="5118" y="594"/>
                    <a:pt x="6321" y="1509"/>
                    <a:pt x="6787" y="2744"/>
                  </a:cubicBezTo>
                  <a:lnTo>
                    <a:pt x="7428" y="2744"/>
                  </a:lnTo>
                  <a:cubicBezTo>
                    <a:pt x="6947" y="1156"/>
                    <a:pt x="5455" y="1"/>
                    <a:pt x="370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31"/>
            <p:cNvSpPr/>
            <p:nvPr/>
          </p:nvSpPr>
          <p:spPr>
            <a:xfrm>
              <a:off x="3279550" y="3827325"/>
              <a:ext cx="241875" cy="113125"/>
            </a:xfrm>
            <a:custGeom>
              <a:avLst/>
              <a:gdLst/>
              <a:ahLst/>
              <a:cxnLst/>
              <a:rect l="l" t="t" r="r" b="b"/>
              <a:pathLst>
                <a:path w="9675" h="4525" extrusionOk="0">
                  <a:moveTo>
                    <a:pt x="3469" y="1"/>
                  </a:moveTo>
                  <a:cubicBezTo>
                    <a:pt x="3389" y="1"/>
                    <a:pt x="3312" y="25"/>
                    <a:pt x="3257" y="80"/>
                  </a:cubicBezTo>
                  <a:lnTo>
                    <a:pt x="81" y="3193"/>
                  </a:lnTo>
                  <a:cubicBezTo>
                    <a:pt x="17" y="3241"/>
                    <a:pt x="1" y="3321"/>
                    <a:pt x="1" y="3401"/>
                  </a:cubicBezTo>
                  <a:cubicBezTo>
                    <a:pt x="1" y="3481"/>
                    <a:pt x="33" y="3562"/>
                    <a:pt x="81" y="3626"/>
                  </a:cubicBezTo>
                  <a:lnTo>
                    <a:pt x="995" y="4524"/>
                  </a:lnTo>
                  <a:lnTo>
                    <a:pt x="1862" y="4524"/>
                  </a:lnTo>
                  <a:lnTo>
                    <a:pt x="706" y="3433"/>
                  </a:lnTo>
                  <a:lnTo>
                    <a:pt x="3161" y="1043"/>
                  </a:lnTo>
                  <a:lnTo>
                    <a:pt x="3161" y="1957"/>
                  </a:lnTo>
                  <a:cubicBezTo>
                    <a:pt x="3161" y="2118"/>
                    <a:pt x="3305" y="2262"/>
                    <a:pt x="3466" y="2262"/>
                  </a:cubicBezTo>
                  <a:cubicBezTo>
                    <a:pt x="5568" y="2262"/>
                    <a:pt x="7493" y="3145"/>
                    <a:pt x="8857" y="4524"/>
                  </a:cubicBezTo>
                  <a:lnTo>
                    <a:pt x="9675" y="4524"/>
                  </a:lnTo>
                  <a:cubicBezTo>
                    <a:pt x="8231" y="2824"/>
                    <a:pt x="6129" y="1717"/>
                    <a:pt x="3771" y="1636"/>
                  </a:cubicBezTo>
                  <a:lnTo>
                    <a:pt x="3771" y="305"/>
                  </a:lnTo>
                  <a:cubicBezTo>
                    <a:pt x="3771" y="177"/>
                    <a:pt x="3691" y="80"/>
                    <a:pt x="3578" y="16"/>
                  </a:cubicBezTo>
                  <a:cubicBezTo>
                    <a:pt x="3543" y="6"/>
                    <a:pt x="3506" y="1"/>
                    <a:pt x="346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1"/>
            <p:cNvSpPr/>
            <p:nvPr/>
          </p:nvSpPr>
          <p:spPr>
            <a:xfrm>
              <a:off x="3360575" y="3937625"/>
              <a:ext cx="31700" cy="2425"/>
            </a:xfrm>
            <a:custGeom>
              <a:avLst/>
              <a:gdLst/>
              <a:ahLst/>
              <a:cxnLst/>
              <a:rect l="l" t="t" r="r" b="b"/>
              <a:pathLst>
                <a:path w="1268" h="97" extrusionOk="0">
                  <a:moveTo>
                    <a:pt x="225" y="0"/>
                  </a:moveTo>
                  <a:cubicBezTo>
                    <a:pt x="129" y="0"/>
                    <a:pt x="64" y="32"/>
                    <a:pt x="0" y="96"/>
                  </a:cubicBezTo>
                  <a:lnTo>
                    <a:pt x="1268" y="96"/>
                  </a:lnTo>
                  <a:cubicBezTo>
                    <a:pt x="915" y="32"/>
                    <a:pt x="578" y="0"/>
                    <a:pt x="22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1"/>
            <p:cNvSpPr/>
            <p:nvPr/>
          </p:nvSpPr>
          <p:spPr>
            <a:xfrm>
              <a:off x="2632600" y="3682125"/>
              <a:ext cx="141600" cy="141600"/>
            </a:xfrm>
            <a:custGeom>
              <a:avLst/>
              <a:gdLst/>
              <a:ahLst/>
              <a:cxnLst/>
              <a:rect l="l" t="t" r="r" b="b"/>
              <a:pathLst>
                <a:path w="5664" h="5664" extrusionOk="0">
                  <a:moveTo>
                    <a:pt x="2808" y="1573"/>
                  </a:moveTo>
                  <a:cubicBezTo>
                    <a:pt x="3097" y="2118"/>
                    <a:pt x="3530" y="2551"/>
                    <a:pt x="4075" y="2840"/>
                  </a:cubicBezTo>
                  <a:cubicBezTo>
                    <a:pt x="3530" y="3097"/>
                    <a:pt x="3097" y="3562"/>
                    <a:pt x="2808" y="4107"/>
                  </a:cubicBezTo>
                  <a:cubicBezTo>
                    <a:pt x="2535" y="3562"/>
                    <a:pt x="2086" y="3113"/>
                    <a:pt x="1541" y="2840"/>
                  </a:cubicBezTo>
                  <a:cubicBezTo>
                    <a:pt x="2086" y="2551"/>
                    <a:pt x="2535" y="2118"/>
                    <a:pt x="2808" y="1573"/>
                  </a:cubicBezTo>
                  <a:close/>
                  <a:moveTo>
                    <a:pt x="2824" y="0"/>
                  </a:moveTo>
                  <a:cubicBezTo>
                    <a:pt x="2664" y="0"/>
                    <a:pt x="2535" y="145"/>
                    <a:pt x="2535" y="305"/>
                  </a:cubicBezTo>
                  <a:cubicBezTo>
                    <a:pt x="2535" y="1541"/>
                    <a:pt x="1525" y="2535"/>
                    <a:pt x="305" y="2535"/>
                  </a:cubicBezTo>
                  <a:cubicBezTo>
                    <a:pt x="145" y="2535"/>
                    <a:pt x="0" y="2680"/>
                    <a:pt x="0" y="2840"/>
                  </a:cubicBezTo>
                  <a:cubicBezTo>
                    <a:pt x="0" y="3000"/>
                    <a:pt x="145" y="3145"/>
                    <a:pt x="305" y="3145"/>
                  </a:cubicBezTo>
                  <a:cubicBezTo>
                    <a:pt x="1525" y="3145"/>
                    <a:pt x="2535" y="4140"/>
                    <a:pt x="2535" y="5359"/>
                  </a:cubicBezTo>
                  <a:cubicBezTo>
                    <a:pt x="2535" y="5519"/>
                    <a:pt x="2664" y="5664"/>
                    <a:pt x="2824" y="5664"/>
                  </a:cubicBezTo>
                  <a:cubicBezTo>
                    <a:pt x="2985" y="5664"/>
                    <a:pt x="3129" y="5519"/>
                    <a:pt x="3129" y="5359"/>
                  </a:cubicBezTo>
                  <a:cubicBezTo>
                    <a:pt x="3129" y="4140"/>
                    <a:pt x="4140" y="3145"/>
                    <a:pt x="5359" y="3145"/>
                  </a:cubicBezTo>
                  <a:cubicBezTo>
                    <a:pt x="5519" y="3145"/>
                    <a:pt x="5664" y="3000"/>
                    <a:pt x="5664" y="2840"/>
                  </a:cubicBezTo>
                  <a:cubicBezTo>
                    <a:pt x="5664" y="2680"/>
                    <a:pt x="5519" y="2535"/>
                    <a:pt x="5359" y="2535"/>
                  </a:cubicBezTo>
                  <a:cubicBezTo>
                    <a:pt x="4140" y="2535"/>
                    <a:pt x="3129" y="1541"/>
                    <a:pt x="3129" y="305"/>
                  </a:cubicBezTo>
                  <a:cubicBezTo>
                    <a:pt x="3129" y="145"/>
                    <a:pt x="2985" y="0"/>
                    <a:pt x="2824"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1"/>
            <p:cNvSpPr/>
            <p:nvPr/>
          </p:nvSpPr>
          <p:spPr>
            <a:xfrm>
              <a:off x="2213475" y="3003075"/>
              <a:ext cx="141600" cy="141225"/>
            </a:xfrm>
            <a:custGeom>
              <a:avLst/>
              <a:gdLst/>
              <a:ahLst/>
              <a:cxnLst/>
              <a:rect l="l" t="t" r="r" b="b"/>
              <a:pathLst>
                <a:path w="5664" h="5649" extrusionOk="0">
                  <a:moveTo>
                    <a:pt x="2824" y="1557"/>
                  </a:moveTo>
                  <a:cubicBezTo>
                    <a:pt x="3112" y="2102"/>
                    <a:pt x="3546" y="2552"/>
                    <a:pt x="4091" y="2824"/>
                  </a:cubicBezTo>
                  <a:cubicBezTo>
                    <a:pt x="3546" y="3097"/>
                    <a:pt x="3112" y="3546"/>
                    <a:pt x="2824" y="4092"/>
                  </a:cubicBezTo>
                  <a:cubicBezTo>
                    <a:pt x="2551" y="3546"/>
                    <a:pt x="2102" y="3113"/>
                    <a:pt x="1572" y="2824"/>
                  </a:cubicBezTo>
                  <a:cubicBezTo>
                    <a:pt x="2102" y="2552"/>
                    <a:pt x="2567" y="2102"/>
                    <a:pt x="2824" y="1557"/>
                  </a:cubicBezTo>
                  <a:close/>
                  <a:moveTo>
                    <a:pt x="2824" y="1"/>
                  </a:moveTo>
                  <a:cubicBezTo>
                    <a:pt x="2663" y="1"/>
                    <a:pt x="2535" y="129"/>
                    <a:pt x="2535" y="306"/>
                  </a:cubicBezTo>
                  <a:cubicBezTo>
                    <a:pt x="2535" y="1525"/>
                    <a:pt x="1524" y="2520"/>
                    <a:pt x="305" y="2520"/>
                  </a:cubicBezTo>
                  <a:cubicBezTo>
                    <a:pt x="144" y="2520"/>
                    <a:pt x="0" y="2664"/>
                    <a:pt x="0" y="2824"/>
                  </a:cubicBezTo>
                  <a:cubicBezTo>
                    <a:pt x="0" y="2985"/>
                    <a:pt x="144" y="3129"/>
                    <a:pt x="305" y="3129"/>
                  </a:cubicBezTo>
                  <a:cubicBezTo>
                    <a:pt x="1524" y="3129"/>
                    <a:pt x="2535" y="4124"/>
                    <a:pt x="2535" y="5359"/>
                  </a:cubicBezTo>
                  <a:cubicBezTo>
                    <a:pt x="2535" y="5520"/>
                    <a:pt x="2663" y="5648"/>
                    <a:pt x="2824" y="5648"/>
                  </a:cubicBezTo>
                  <a:cubicBezTo>
                    <a:pt x="2984" y="5648"/>
                    <a:pt x="3129" y="5520"/>
                    <a:pt x="3129" y="5359"/>
                  </a:cubicBezTo>
                  <a:cubicBezTo>
                    <a:pt x="3129" y="4124"/>
                    <a:pt x="4139" y="3129"/>
                    <a:pt x="5359" y="3129"/>
                  </a:cubicBezTo>
                  <a:cubicBezTo>
                    <a:pt x="5519" y="3129"/>
                    <a:pt x="5663" y="2985"/>
                    <a:pt x="5663" y="2824"/>
                  </a:cubicBezTo>
                  <a:cubicBezTo>
                    <a:pt x="5663" y="2664"/>
                    <a:pt x="5519" y="2520"/>
                    <a:pt x="5359" y="2520"/>
                  </a:cubicBezTo>
                  <a:cubicBezTo>
                    <a:pt x="4139" y="2520"/>
                    <a:pt x="3129" y="1525"/>
                    <a:pt x="3129" y="306"/>
                  </a:cubicBezTo>
                  <a:cubicBezTo>
                    <a:pt x="3129" y="129"/>
                    <a:pt x="2984" y="1"/>
                    <a:pt x="282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1"/>
            <p:cNvSpPr/>
            <p:nvPr/>
          </p:nvSpPr>
          <p:spPr>
            <a:xfrm>
              <a:off x="1213150" y="3586650"/>
              <a:ext cx="141600" cy="141225"/>
            </a:xfrm>
            <a:custGeom>
              <a:avLst/>
              <a:gdLst/>
              <a:ahLst/>
              <a:cxnLst/>
              <a:rect l="l" t="t" r="r" b="b"/>
              <a:pathLst>
                <a:path w="5664" h="5649" extrusionOk="0">
                  <a:moveTo>
                    <a:pt x="2840" y="1557"/>
                  </a:moveTo>
                  <a:cubicBezTo>
                    <a:pt x="3113" y="2103"/>
                    <a:pt x="3562" y="2552"/>
                    <a:pt x="4092" y="2825"/>
                  </a:cubicBezTo>
                  <a:cubicBezTo>
                    <a:pt x="3562" y="3113"/>
                    <a:pt x="3113" y="3547"/>
                    <a:pt x="2840" y="4092"/>
                  </a:cubicBezTo>
                  <a:cubicBezTo>
                    <a:pt x="2552" y="3547"/>
                    <a:pt x="2118" y="3113"/>
                    <a:pt x="1573" y="2825"/>
                  </a:cubicBezTo>
                  <a:cubicBezTo>
                    <a:pt x="2102" y="2552"/>
                    <a:pt x="2552" y="2103"/>
                    <a:pt x="2840" y="1557"/>
                  </a:cubicBezTo>
                  <a:close/>
                  <a:moveTo>
                    <a:pt x="2840" y="1"/>
                  </a:moveTo>
                  <a:cubicBezTo>
                    <a:pt x="2680" y="1"/>
                    <a:pt x="2536" y="145"/>
                    <a:pt x="2536" y="306"/>
                  </a:cubicBezTo>
                  <a:cubicBezTo>
                    <a:pt x="2536" y="1525"/>
                    <a:pt x="1525" y="2520"/>
                    <a:pt x="305" y="2520"/>
                  </a:cubicBezTo>
                  <a:cubicBezTo>
                    <a:pt x="145" y="2520"/>
                    <a:pt x="1" y="2664"/>
                    <a:pt x="1" y="2825"/>
                  </a:cubicBezTo>
                  <a:cubicBezTo>
                    <a:pt x="1" y="2985"/>
                    <a:pt x="145" y="3129"/>
                    <a:pt x="305" y="3129"/>
                  </a:cubicBezTo>
                  <a:cubicBezTo>
                    <a:pt x="1525" y="3129"/>
                    <a:pt x="2536" y="4124"/>
                    <a:pt x="2536" y="5360"/>
                  </a:cubicBezTo>
                  <a:cubicBezTo>
                    <a:pt x="2536" y="5520"/>
                    <a:pt x="2680" y="5648"/>
                    <a:pt x="2840" y="5648"/>
                  </a:cubicBezTo>
                  <a:cubicBezTo>
                    <a:pt x="3001" y="5648"/>
                    <a:pt x="3129" y="5520"/>
                    <a:pt x="3129" y="5360"/>
                  </a:cubicBezTo>
                  <a:cubicBezTo>
                    <a:pt x="3129" y="4124"/>
                    <a:pt x="4140" y="3129"/>
                    <a:pt x="5359" y="3129"/>
                  </a:cubicBezTo>
                  <a:cubicBezTo>
                    <a:pt x="5520" y="3129"/>
                    <a:pt x="5664" y="2985"/>
                    <a:pt x="5664" y="2825"/>
                  </a:cubicBezTo>
                  <a:cubicBezTo>
                    <a:pt x="5664" y="2664"/>
                    <a:pt x="5520" y="2520"/>
                    <a:pt x="5359" y="2520"/>
                  </a:cubicBezTo>
                  <a:cubicBezTo>
                    <a:pt x="4140" y="2520"/>
                    <a:pt x="3129" y="1525"/>
                    <a:pt x="3129" y="306"/>
                  </a:cubicBezTo>
                  <a:cubicBezTo>
                    <a:pt x="3129" y="145"/>
                    <a:pt x="3001" y="1"/>
                    <a:pt x="284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1"/>
            <p:cNvSpPr/>
            <p:nvPr/>
          </p:nvSpPr>
          <p:spPr>
            <a:xfrm>
              <a:off x="4744325" y="3168725"/>
              <a:ext cx="141600" cy="141625"/>
            </a:xfrm>
            <a:custGeom>
              <a:avLst/>
              <a:gdLst/>
              <a:ahLst/>
              <a:cxnLst/>
              <a:rect l="l" t="t" r="r" b="b"/>
              <a:pathLst>
                <a:path w="5664" h="5665" extrusionOk="0">
                  <a:moveTo>
                    <a:pt x="2824" y="1573"/>
                  </a:moveTo>
                  <a:cubicBezTo>
                    <a:pt x="3113" y="2118"/>
                    <a:pt x="3546" y="2552"/>
                    <a:pt x="4091" y="2840"/>
                  </a:cubicBezTo>
                  <a:cubicBezTo>
                    <a:pt x="3546" y="3113"/>
                    <a:pt x="3113" y="3562"/>
                    <a:pt x="2824" y="4108"/>
                  </a:cubicBezTo>
                  <a:cubicBezTo>
                    <a:pt x="2551" y="3562"/>
                    <a:pt x="2102" y="3113"/>
                    <a:pt x="1572" y="2840"/>
                  </a:cubicBezTo>
                  <a:cubicBezTo>
                    <a:pt x="2102" y="2552"/>
                    <a:pt x="2551" y="2118"/>
                    <a:pt x="2824" y="1573"/>
                  </a:cubicBezTo>
                  <a:close/>
                  <a:moveTo>
                    <a:pt x="2824" y="1"/>
                  </a:moveTo>
                  <a:cubicBezTo>
                    <a:pt x="2663" y="1"/>
                    <a:pt x="2535" y="145"/>
                    <a:pt x="2535" y="306"/>
                  </a:cubicBezTo>
                  <a:cubicBezTo>
                    <a:pt x="2535" y="1541"/>
                    <a:pt x="1524" y="2536"/>
                    <a:pt x="305" y="2536"/>
                  </a:cubicBezTo>
                  <a:cubicBezTo>
                    <a:pt x="145" y="2536"/>
                    <a:pt x="0" y="2680"/>
                    <a:pt x="0" y="2840"/>
                  </a:cubicBezTo>
                  <a:cubicBezTo>
                    <a:pt x="0" y="3001"/>
                    <a:pt x="145" y="3145"/>
                    <a:pt x="305" y="3145"/>
                  </a:cubicBezTo>
                  <a:cubicBezTo>
                    <a:pt x="1524" y="3145"/>
                    <a:pt x="2535" y="4140"/>
                    <a:pt x="2535" y="5359"/>
                  </a:cubicBezTo>
                  <a:cubicBezTo>
                    <a:pt x="2535" y="5520"/>
                    <a:pt x="2663" y="5664"/>
                    <a:pt x="2824" y="5664"/>
                  </a:cubicBezTo>
                  <a:cubicBezTo>
                    <a:pt x="2984" y="5664"/>
                    <a:pt x="3129" y="5520"/>
                    <a:pt x="3129" y="5359"/>
                  </a:cubicBezTo>
                  <a:cubicBezTo>
                    <a:pt x="3129" y="4140"/>
                    <a:pt x="4139" y="3145"/>
                    <a:pt x="5359" y="3145"/>
                  </a:cubicBezTo>
                  <a:cubicBezTo>
                    <a:pt x="5519" y="3145"/>
                    <a:pt x="5664" y="3001"/>
                    <a:pt x="5664" y="2840"/>
                  </a:cubicBezTo>
                  <a:cubicBezTo>
                    <a:pt x="5664" y="2680"/>
                    <a:pt x="5519" y="2536"/>
                    <a:pt x="5359" y="2536"/>
                  </a:cubicBezTo>
                  <a:cubicBezTo>
                    <a:pt x="4139" y="2536"/>
                    <a:pt x="3129" y="1541"/>
                    <a:pt x="3129" y="306"/>
                  </a:cubicBezTo>
                  <a:cubicBezTo>
                    <a:pt x="3129" y="145"/>
                    <a:pt x="2984" y="1"/>
                    <a:pt x="282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1"/>
            <p:cNvSpPr/>
            <p:nvPr/>
          </p:nvSpPr>
          <p:spPr>
            <a:xfrm>
              <a:off x="571825" y="3665675"/>
              <a:ext cx="338125" cy="274775"/>
            </a:xfrm>
            <a:custGeom>
              <a:avLst/>
              <a:gdLst/>
              <a:ahLst/>
              <a:cxnLst/>
              <a:rect l="l" t="t" r="r" b="b"/>
              <a:pathLst>
                <a:path w="13525" h="10991" extrusionOk="0">
                  <a:moveTo>
                    <a:pt x="6770" y="1"/>
                  </a:moveTo>
                  <a:cubicBezTo>
                    <a:pt x="6610" y="1"/>
                    <a:pt x="6466" y="145"/>
                    <a:pt x="6466" y="305"/>
                  </a:cubicBezTo>
                  <a:cubicBezTo>
                    <a:pt x="6466" y="3723"/>
                    <a:pt x="3706" y="6466"/>
                    <a:pt x="305" y="6466"/>
                  </a:cubicBezTo>
                  <a:cubicBezTo>
                    <a:pt x="145" y="6466"/>
                    <a:pt x="0" y="6610"/>
                    <a:pt x="0" y="6771"/>
                  </a:cubicBezTo>
                  <a:cubicBezTo>
                    <a:pt x="0" y="6931"/>
                    <a:pt x="145" y="7060"/>
                    <a:pt x="305" y="7060"/>
                  </a:cubicBezTo>
                  <a:cubicBezTo>
                    <a:pt x="2920" y="7060"/>
                    <a:pt x="5134" y="8696"/>
                    <a:pt x="6049" y="10990"/>
                  </a:cubicBezTo>
                  <a:lnTo>
                    <a:pt x="6690" y="10990"/>
                  </a:lnTo>
                  <a:cubicBezTo>
                    <a:pt x="5984" y="8985"/>
                    <a:pt x="4332" y="7413"/>
                    <a:pt x="2294" y="6771"/>
                  </a:cubicBezTo>
                  <a:cubicBezTo>
                    <a:pt x="4428" y="6097"/>
                    <a:pt x="6113" y="4412"/>
                    <a:pt x="6770" y="2295"/>
                  </a:cubicBezTo>
                  <a:cubicBezTo>
                    <a:pt x="7428" y="4412"/>
                    <a:pt x="9113" y="6097"/>
                    <a:pt x="11247" y="6771"/>
                  </a:cubicBezTo>
                  <a:cubicBezTo>
                    <a:pt x="9193" y="7413"/>
                    <a:pt x="7573" y="8969"/>
                    <a:pt x="6851" y="10990"/>
                  </a:cubicBezTo>
                  <a:lnTo>
                    <a:pt x="7492" y="10990"/>
                  </a:lnTo>
                  <a:cubicBezTo>
                    <a:pt x="8391" y="8696"/>
                    <a:pt x="10621" y="7060"/>
                    <a:pt x="13220" y="7060"/>
                  </a:cubicBezTo>
                  <a:cubicBezTo>
                    <a:pt x="13380" y="7060"/>
                    <a:pt x="13525" y="6931"/>
                    <a:pt x="13525" y="6771"/>
                  </a:cubicBezTo>
                  <a:cubicBezTo>
                    <a:pt x="13525" y="6610"/>
                    <a:pt x="13380" y="6466"/>
                    <a:pt x="13220" y="6466"/>
                  </a:cubicBezTo>
                  <a:cubicBezTo>
                    <a:pt x="9819" y="6466"/>
                    <a:pt x="7075" y="3691"/>
                    <a:pt x="7075" y="305"/>
                  </a:cubicBezTo>
                  <a:cubicBezTo>
                    <a:pt x="7075" y="145"/>
                    <a:pt x="6931" y="1"/>
                    <a:pt x="677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1"/>
            <p:cNvSpPr/>
            <p:nvPr/>
          </p:nvSpPr>
          <p:spPr>
            <a:xfrm>
              <a:off x="235300" y="2602000"/>
              <a:ext cx="516225" cy="544300"/>
            </a:xfrm>
            <a:custGeom>
              <a:avLst/>
              <a:gdLst/>
              <a:ahLst/>
              <a:cxnLst/>
              <a:rect l="l" t="t" r="r" b="b"/>
              <a:pathLst>
                <a:path w="20649" h="21772" extrusionOk="0">
                  <a:moveTo>
                    <a:pt x="9755" y="2840"/>
                  </a:moveTo>
                  <a:cubicBezTo>
                    <a:pt x="10718" y="6819"/>
                    <a:pt x="13830" y="9947"/>
                    <a:pt x="17809" y="10894"/>
                  </a:cubicBezTo>
                  <a:cubicBezTo>
                    <a:pt x="13830" y="11856"/>
                    <a:pt x="10702" y="14953"/>
                    <a:pt x="9755" y="18932"/>
                  </a:cubicBezTo>
                  <a:cubicBezTo>
                    <a:pt x="8793" y="14953"/>
                    <a:pt x="5696" y="11824"/>
                    <a:pt x="1717" y="10894"/>
                  </a:cubicBezTo>
                  <a:cubicBezTo>
                    <a:pt x="5696" y="9947"/>
                    <a:pt x="8825" y="6819"/>
                    <a:pt x="9755" y="2840"/>
                  </a:cubicBezTo>
                  <a:close/>
                  <a:moveTo>
                    <a:pt x="9755" y="0"/>
                  </a:moveTo>
                  <a:cubicBezTo>
                    <a:pt x="9595" y="0"/>
                    <a:pt x="9466" y="129"/>
                    <a:pt x="9466" y="289"/>
                  </a:cubicBezTo>
                  <a:cubicBezTo>
                    <a:pt x="9466" y="5696"/>
                    <a:pt x="5295" y="10140"/>
                    <a:pt x="1" y="10541"/>
                  </a:cubicBezTo>
                  <a:lnTo>
                    <a:pt x="1" y="11231"/>
                  </a:lnTo>
                  <a:cubicBezTo>
                    <a:pt x="5295" y="11648"/>
                    <a:pt x="9466" y="16076"/>
                    <a:pt x="9466" y="21466"/>
                  </a:cubicBezTo>
                  <a:cubicBezTo>
                    <a:pt x="9466" y="21643"/>
                    <a:pt x="9595" y="21771"/>
                    <a:pt x="9755" y="21771"/>
                  </a:cubicBezTo>
                  <a:cubicBezTo>
                    <a:pt x="9916" y="21771"/>
                    <a:pt x="10060" y="21643"/>
                    <a:pt x="10060" y="21466"/>
                  </a:cubicBezTo>
                  <a:cubicBezTo>
                    <a:pt x="10060" y="15803"/>
                    <a:pt x="14664" y="11183"/>
                    <a:pt x="20344" y="11183"/>
                  </a:cubicBezTo>
                  <a:cubicBezTo>
                    <a:pt x="20504" y="11183"/>
                    <a:pt x="20649" y="11038"/>
                    <a:pt x="20649" y="10878"/>
                  </a:cubicBezTo>
                  <a:cubicBezTo>
                    <a:pt x="20649" y="10717"/>
                    <a:pt x="20504" y="10589"/>
                    <a:pt x="20344" y="10589"/>
                  </a:cubicBezTo>
                  <a:cubicBezTo>
                    <a:pt x="14680" y="10589"/>
                    <a:pt x="10060" y="5968"/>
                    <a:pt x="10060" y="289"/>
                  </a:cubicBezTo>
                  <a:cubicBezTo>
                    <a:pt x="10060" y="129"/>
                    <a:pt x="9916" y="0"/>
                    <a:pt x="975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31"/>
            <p:cNvSpPr/>
            <p:nvPr/>
          </p:nvSpPr>
          <p:spPr>
            <a:xfrm>
              <a:off x="823300" y="3406175"/>
              <a:ext cx="65000" cy="65000"/>
            </a:xfrm>
            <a:custGeom>
              <a:avLst/>
              <a:gdLst/>
              <a:ahLst/>
              <a:cxnLst/>
              <a:rect l="l" t="t" r="r" b="b"/>
              <a:pathLst>
                <a:path w="2600" h="2600" extrusionOk="0">
                  <a:moveTo>
                    <a:pt x="1300" y="626"/>
                  </a:moveTo>
                  <a:cubicBezTo>
                    <a:pt x="1701" y="626"/>
                    <a:pt x="2006" y="947"/>
                    <a:pt x="2006" y="1316"/>
                  </a:cubicBezTo>
                  <a:cubicBezTo>
                    <a:pt x="2006" y="1701"/>
                    <a:pt x="1701" y="2022"/>
                    <a:pt x="1300" y="2022"/>
                  </a:cubicBezTo>
                  <a:cubicBezTo>
                    <a:pt x="899" y="2022"/>
                    <a:pt x="594" y="1701"/>
                    <a:pt x="594" y="1316"/>
                  </a:cubicBezTo>
                  <a:cubicBezTo>
                    <a:pt x="594" y="915"/>
                    <a:pt x="915" y="626"/>
                    <a:pt x="1300" y="626"/>
                  </a:cubicBezTo>
                  <a:close/>
                  <a:moveTo>
                    <a:pt x="1300" y="0"/>
                  </a:moveTo>
                  <a:cubicBezTo>
                    <a:pt x="578" y="0"/>
                    <a:pt x="0" y="578"/>
                    <a:pt x="0" y="1300"/>
                  </a:cubicBezTo>
                  <a:cubicBezTo>
                    <a:pt x="0" y="2022"/>
                    <a:pt x="578" y="2599"/>
                    <a:pt x="1300" y="2599"/>
                  </a:cubicBezTo>
                  <a:cubicBezTo>
                    <a:pt x="2022" y="2599"/>
                    <a:pt x="2599" y="2022"/>
                    <a:pt x="2599" y="1300"/>
                  </a:cubicBezTo>
                  <a:cubicBezTo>
                    <a:pt x="2599" y="578"/>
                    <a:pt x="2022" y="0"/>
                    <a:pt x="1300"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31"/>
            <p:cNvSpPr/>
            <p:nvPr/>
          </p:nvSpPr>
          <p:spPr>
            <a:xfrm>
              <a:off x="2887700" y="3447075"/>
              <a:ext cx="65800" cy="65400"/>
            </a:xfrm>
            <a:custGeom>
              <a:avLst/>
              <a:gdLst/>
              <a:ahLst/>
              <a:cxnLst/>
              <a:rect l="l" t="t" r="r" b="b"/>
              <a:pathLst>
                <a:path w="2632" h="2616" extrusionOk="0">
                  <a:moveTo>
                    <a:pt x="1316" y="627"/>
                  </a:moveTo>
                  <a:cubicBezTo>
                    <a:pt x="1717" y="627"/>
                    <a:pt x="2006" y="947"/>
                    <a:pt x="2006" y="1332"/>
                  </a:cubicBezTo>
                  <a:cubicBezTo>
                    <a:pt x="2038" y="1718"/>
                    <a:pt x="1717" y="2038"/>
                    <a:pt x="1316" y="2038"/>
                  </a:cubicBezTo>
                  <a:cubicBezTo>
                    <a:pt x="915" y="2038"/>
                    <a:pt x="610" y="1718"/>
                    <a:pt x="610" y="1332"/>
                  </a:cubicBezTo>
                  <a:cubicBezTo>
                    <a:pt x="610" y="931"/>
                    <a:pt x="931" y="627"/>
                    <a:pt x="1316" y="627"/>
                  </a:cubicBezTo>
                  <a:close/>
                  <a:moveTo>
                    <a:pt x="1316" y="1"/>
                  </a:moveTo>
                  <a:cubicBezTo>
                    <a:pt x="594" y="1"/>
                    <a:pt x="0" y="578"/>
                    <a:pt x="0" y="1316"/>
                  </a:cubicBezTo>
                  <a:cubicBezTo>
                    <a:pt x="0" y="2038"/>
                    <a:pt x="594" y="2616"/>
                    <a:pt x="1316" y="2616"/>
                  </a:cubicBezTo>
                  <a:cubicBezTo>
                    <a:pt x="2038" y="2616"/>
                    <a:pt x="2615" y="2038"/>
                    <a:pt x="2615" y="1316"/>
                  </a:cubicBezTo>
                  <a:cubicBezTo>
                    <a:pt x="2631" y="611"/>
                    <a:pt x="2038" y="1"/>
                    <a:pt x="131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31"/>
            <p:cNvSpPr/>
            <p:nvPr/>
          </p:nvSpPr>
          <p:spPr>
            <a:xfrm>
              <a:off x="5237650" y="3897500"/>
              <a:ext cx="65800" cy="42550"/>
            </a:xfrm>
            <a:custGeom>
              <a:avLst/>
              <a:gdLst/>
              <a:ahLst/>
              <a:cxnLst/>
              <a:rect l="l" t="t" r="r" b="b"/>
              <a:pathLst>
                <a:path w="2632" h="1702" extrusionOk="0">
                  <a:moveTo>
                    <a:pt x="1300" y="1"/>
                  </a:moveTo>
                  <a:cubicBezTo>
                    <a:pt x="578" y="1"/>
                    <a:pt x="1" y="578"/>
                    <a:pt x="1" y="1300"/>
                  </a:cubicBezTo>
                  <a:cubicBezTo>
                    <a:pt x="1" y="1445"/>
                    <a:pt x="17" y="1589"/>
                    <a:pt x="65" y="1701"/>
                  </a:cubicBezTo>
                  <a:lnTo>
                    <a:pt x="723" y="1701"/>
                  </a:lnTo>
                  <a:cubicBezTo>
                    <a:pt x="642" y="1589"/>
                    <a:pt x="610" y="1445"/>
                    <a:pt x="610" y="1300"/>
                  </a:cubicBezTo>
                  <a:cubicBezTo>
                    <a:pt x="610" y="899"/>
                    <a:pt x="931" y="594"/>
                    <a:pt x="1300" y="594"/>
                  </a:cubicBezTo>
                  <a:cubicBezTo>
                    <a:pt x="1701" y="594"/>
                    <a:pt x="2006" y="915"/>
                    <a:pt x="2006" y="1300"/>
                  </a:cubicBezTo>
                  <a:cubicBezTo>
                    <a:pt x="2006" y="1445"/>
                    <a:pt x="1958" y="1589"/>
                    <a:pt x="1878" y="1701"/>
                  </a:cubicBezTo>
                  <a:lnTo>
                    <a:pt x="2552" y="1701"/>
                  </a:lnTo>
                  <a:cubicBezTo>
                    <a:pt x="2584" y="1589"/>
                    <a:pt x="2600" y="1445"/>
                    <a:pt x="2600" y="1300"/>
                  </a:cubicBezTo>
                  <a:cubicBezTo>
                    <a:pt x="2632" y="578"/>
                    <a:pt x="2054" y="1"/>
                    <a:pt x="130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1"/>
            <p:cNvSpPr/>
            <p:nvPr/>
          </p:nvSpPr>
          <p:spPr>
            <a:xfrm>
              <a:off x="5783525" y="3623550"/>
              <a:ext cx="65400" cy="65425"/>
            </a:xfrm>
            <a:custGeom>
              <a:avLst/>
              <a:gdLst/>
              <a:ahLst/>
              <a:cxnLst/>
              <a:rect l="l" t="t" r="r" b="b"/>
              <a:pathLst>
                <a:path w="2616" h="2617" extrusionOk="0">
                  <a:moveTo>
                    <a:pt x="1300" y="627"/>
                  </a:moveTo>
                  <a:cubicBezTo>
                    <a:pt x="1701" y="627"/>
                    <a:pt x="2006" y="948"/>
                    <a:pt x="2006" y="1333"/>
                  </a:cubicBezTo>
                  <a:cubicBezTo>
                    <a:pt x="2006" y="1718"/>
                    <a:pt x="1685" y="2039"/>
                    <a:pt x="1300" y="2039"/>
                  </a:cubicBezTo>
                  <a:cubicBezTo>
                    <a:pt x="899" y="2039"/>
                    <a:pt x="610" y="1718"/>
                    <a:pt x="610" y="1333"/>
                  </a:cubicBezTo>
                  <a:cubicBezTo>
                    <a:pt x="610" y="932"/>
                    <a:pt x="931" y="627"/>
                    <a:pt x="1300" y="627"/>
                  </a:cubicBezTo>
                  <a:close/>
                  <a:moveTo>
                    <a:pt x="1300" y="1"/>
                  </a:moveTo>
                  <a:cubicBezTo>
                    <a:pt x="594" y="1"/>
                    <a:pt x="1" y="595"/>
                    <a:pt x="1" y="1317"/>
                  </a:cubicBezTo>
                  <a:cubicBezTo>
                    <a:pt x="1" y="2039"/>
                    <a:pt x="594" y="2616"/>
                    <a:pt x="1300" y="2616"/>
                  </a:cubicBezTo>
                  <a:cubicBezTo>
                    <a:pt x="2022" y="2616"/>
                    <a:pt x="2616" y="2039"/>
                    <a:pt x="2616" y="1317"/>
                  </a:cubicBezTo>
                  <a:cubicBezTo>
                    <a:pt x="2616" y="595"/>
                    <a:pt x="2038" y="1"/>
                    <a:pt x="130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1"/>
            <p:cNvSpPr/>
            <p:nvPr/>
          </p:nvSpPr>
          <p:spPr>
            <a:xfrm>
              <a:off x="1723325" y="3715400"/>
              <a:ext cx="49375" cy="87075"/>
            </a:xfrm>
            <a:custGeom>
              <a:avLst/>
              <a:gdLst/>
              <a:ahLst/>
              <a:cxnLst/>
              <a:rect l="l" t="t" r="r" b="b"/>
              <a:pathLst>
                <a:path w="1975" h="3483" extrusionOk="0">
                  <a:moveTo>
                    <a:pt x="931" y="643"/>
                  </a:moveTo>
                  <a:lnTo>
                    <a:pt x="931" y="1493"/>
                  </a:lnTo>
                  <a:cubicBezTo>
                    <a:pt x="803" y="1445"/>
                    <a:pt x="691" y="1381"/>
                    <a:pt x="611" y="1300"/>
                  </a:cubicBezTo>
                  <a:cubicBezTo>
                    <a:pt x="530" y="1252"/>
                    <a:pt x="498" y="1140"/>
                    <a:pt x="498" y="1028"/>
                  </a:cubicBezTo>
                  <a:cubicBezTo>
                    <a:pt x="498" y="899"/>
                    <a:pt x="530" y="803"/>
                    <a:pt x="611" y="739"/>
                  </a:cubicBezTo>
                  <a:cubicBezTo>
                    <a:pt x="691" y="691"/>
                    <a:pt x="787" y="643"/>
                    <a:pt x="931" y="643"/>
                  </a:cubicBezTo>
                  <a:close/>
                  <a:moveTo>
                    <a:pt x="1076" y="1942"/>
                  </a:moveTo>
                  <a:cubicBezTo>
                    <a:pt x="1220" y="1990"/>
                    <a:pt x="1333" y="2055"/>
                    <a:pt x="1413" y="2135"/>
                  </a:cubicBezTo>
                  <a:cubicBezTo>
                    <a:pt x="1493" y="2215"/>
                    <a:pt x="1541" y="2295"/>
                    <a:pt x="1541" y="2407"/>
                  </a:cubicBezTo>
                  <a:cubicBezTo>
                    <a:pt x="1541" y="2504"/>
                    <a:pt x="1493" y="2616"/>
                    <a:pt x="1413" y="2696"/>
                  </a:cubicBezTo>
                  <a:cubicBezTo>
                    <a:pt x="1333" y="2776"/>
                    <a:pt x="1220" y="2809"/>
                    <a:pt x="1076" y="2809"/>
                  </a:cubicBezTo>
                  <a:lnTo>
                    <a:pt x="1076" y="1942"/>
                  </a:lnTo>
                  <a:close/>
                  <a:moveTo>
                    <a:pt x="915" y="1"/>
                  </a:moveTo>
                  <a:lnTo>
                    <a:pt x="915" y="338"/>
                  </a:lnTo>
                  <a:cubicBezTo>
                    <a:pt x="739" y="338"/>
                    <a:pt x="578" y="386"/>
                    <a:pt x="434" y="434"/>
                  </a:cubicBezTo>
                  <a:cubicBezTo>
                    <a:pt x="290" y="498"/>
                    <a:pt x="193" y="595"/>
                    <a:pt x="113" y="707"/>
                  </a:cubicBezTo>
                  <a:cubicBezTo>
                    <a:pt x="33" y="819"/>
                    <a:pt x="1" y="948"/>
                    <a:pt x="1" y="1076"/>
                  </a:cubicBezTo>
                  <a:cubicBezTo>
                    <a:pt x="1" y="1268"/>
                    <a:pt x="33" y="1397"/>
                    <a:pt x="113" y="1525"/>
                  </a:cubicBezTo>
                  <a:cubicBezTo>
                    <a:pt x="193" y="1621"/>
                    <a:pt x="290" y="1702"/>
                    <a:pt x="418" y="1766"/>
                  </a:cubicBezTo>
                  <a:cubicBezTo>
                    <a:pt x="530" y="1798"/>
                    <a:pt x="691" y="1862"/>
                    <a:pt x="899" y="1942"/>
                  </a:cubicBezTo>
                  <a:lnTo>
                    <a:pt x="899" y="2825"/>
                  </a:lnTo>
                  <a:cubicBezTo>
                    <a:pt x="771" y="2809"/>
                    <a:pt x="675" y="2744"/>
                    <a:pt x="595" y="2664"/>
                  </a:cubicBezTo>
                  <a:cubicBezTo>
                    <a:pt x="514" y="2584"/>
                    <a:pt x="466" y="2488"/>
                    <a:pt x="466" y="2391"/>
                  </a:cubicBezTo>
                  <a:lnTo>
                    <a:pt x="1" y="2391"/>
                  </a:lnTo>
                  <a:cubicBezTo>
                    <a:pt x="17" y="2600"/>
                    <a:pt x="97" y="2792"/>
                    <a:pt x="274" y="2921"/>
                  </a:cubicBezTo>
                  <a:cubicBezTo>
                    <a:pt x="434" y="3065"/>
                    <a:pt x="659" y="3145"/>
                    <a:pt x="915" y="3161"/>
                  </a:cubicBezTo>
                  <a:lnTo>
                    <a:pt x="915" y="3482"/>
                  </a:lnTo>
                  <a:lnTo>
                    <a:pt x="1060" y="3482"/>
                  </a:lnTo>
                  <a:lnTo>
                    <a:pt x="1060" y="3161"/>
                  </a:lnTo>
                  <a:cubicBezTo>
                    <a:pt x="1252" y="3161"/>
                    <a:pt x="1429" y="3129"/>
                    <a:pt x="1557" y="3065"/>
                  </a:cubicBezTo>
                  <a:cubicBezTo>
                    <a:pt x="1702" y="2985"/>
                    <a:pt x="1798" y="2905"/>
                    <a:pt x="1878" y="2792"/>
                  </a:cubicBezTo>
                  <a:cubicBezTo>
                    <a:pt x="1958" y="2664"/>
                    <a:pt x="1974" y="2552"/>
                    <a:pt x="1974" y="2407"/>
                  </a:cubicBezTo>
                  <a:cubicBezTo>
                    <a:pt x="1974" y="2231"/>
                    <a:pt x="1942" y="2087"/>
                    <a:pt x="1862" y="1990"/>
                  </a:cubicBezTo>
                  <a:cubicBezTo>
                    <a:pt x="1782" y="1878"/>
                    <a:pt x="1718" y="1766"/>
                    <a:pt x="1605" y="1734"/>
                  </a:cubicBezTo>
                  <a:cubicBezTo>
                    <a:pt x="1477" y="1669"/>
                    <a:pt x="1333" y="1621"/>
                    <a:pt x="1156" y="1573"/>
                  </a:cubicBezTo>
                  <a:lnTo>
                    <a:pt x="1076" y="1541"/>
                  </a:lnTo>
                  <a:lnTo>
                    <a:pt x="1076" y="675"/>
                  </a:lnTo>
                  <a:cubicBezTo>
                    <a:pt x="1204" y="707"/>
                    <a:pt x="1284" y="739"/>
                    <a:pt x="1333" y="819"/>
                  </a:cubicBezTo>
                  <a:cubicBezTo>
                    <a:pt x="1397" y="883"/>
                    <a:pt x="1445" y="980"/>
                    <a:pt x="1461" y="1060"/>
                  </a:cubicBezTo>
                  <a:lnTo>
                    <a:pt x="1942" y="1060"/>
                  </a:lnTo>
                  <a:cubicBezTo>
                    <a:pt x="1926" y="867"/>
                    <a:pt x="1814" y="675"/>
                    <a:pt x="1685" y="562"/>
                  </a:cubicBezTo>
                  <a:cubicBezTo>
                    <a:pt x="1525" y="418"/>
                    <a:pt x="1316" y="354"/>
                    <a:pt x="1060" y="338"/>
                  </a:cubicBezTo>
                  <a:lnTo>
                    <a:pt x="106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1"/>
            <p:cNvSpPr/>
            <p:nvPr/>
          </p:nvSpPr>
          <p:spPr>
            <a:xfrm>
              <a:off x="1672000" y="3682525"/>
              <a:ext cx="154450" cy="154450"/>
            </a:xfrm>
            <a:custGeom>
              <a:avLst/>
              <a:gdLst/>
              <a:ahLst/>
              <a:cxnLst/>
              <a:rect l="l" t="t" r="r" b="b"/>
              <a:pathLst>
                <a:path w="6178" h="6178" extrusionOk="0">
                  <a:moveTo>
                    <a:pt x="3081" y="594"/>
                  </a:moveTo>
                  <a:cubicBezTo>
                    <a:pt x="4444" y="594"/>
                    <a:pt x="5567" y="1717"/>
                    <a:pt x="5567" y="3081"/>
                  </a:cubicBezTo>
                  <a:cubicBezTo>
                    <a:pt x="5567" y="4444"/>
                    <a:pt x="4460" y="5567"/>
                    <a:pt x="3081" y="5567"/>
                  </a:cubicBezTo>
                  <a:cubicBezTo>
                    <a:pt x="1701" y="5567"/>
                    <a:pt x="610" y="4444"/>
                    <a:pt x="610" y="3081"/>
                  </a:cubicBezTo>
                  <a:cubicBezTo>
                    <a:pt x="610" y="1717"/>
                    <a:pt x="1733" y="594"/>
                    <a:pt x="3081" y="594"/>
                  </a:cubicBezTo>
                  <a:close/>
                  <a:moveTo>
                    <a:pt x="3081" y="0"/>
                  </a:moveTo>
                  <a:cubicBezTo>
                    <a:pt x="1380" y="0"/>
                    <a:pt x="0" y="1380"/>
                    <a:pt x="0" y="3081"/>
                  </a:cubicBezTo>
                  <a:cubicBezTo>
                    <a:pt x="0" y="4781"/>
                    <a:pt x="1380" y="6177"/>
                    <a:pt x="3081" y="6177"/>
                  </a:cubicBezTo>
                  <a:cubicBezTo>
                    <a:pt x="4797" y="6177"/>
                    <a:pt x="6177" y="4781"/>
                    <a:pt x="6177" y="3081"/>
                  </a:cubicBezTo>
                  <a:cubicBezTo>
                    <a:pt x="6177" y="1380"/>
                    <a:pt x="4797" y="0"/>
                    <a:pt x="3081"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1"/>
            <p:cNvSpPr/>
            <p:nvPr/>
          </p:nvSpPr>
          <p:spPr>
            <a:xfrm>
              <a:off x="1639500" y="3649625"/>
              <a:ext cx="219425" cy="219825"/>
            </a:xfrm>
            <a:custGeom>
              <a:avLst/>
              <a:gdLst/>
              <a:ahLst/>
              <a:cxnLst/>
              <a:rect l="l" t="t" r="r" b="b"/>
              <a:pathLst>
                <a:path w="8777" h="8793" extrusionOk="0">
                  <a:moveTo>
                    <a:pt x="4381" y="594"/>
                  </a:moveTo>
                  <a:cubicBezTo>
                    <a:pt x="6466" y="594"/>
                    <a:pt x="8183" y="2295"/>
                    <a:pt x="8183" y="4381"/>
                  </a:cubicBezTo>
                  <a:cubicBezTo>
                    <a:pt x="8183" y="6466"/>
                    <a:pt x="6482" y="8167"/>
                    <a:pt x="4381" y="8167"/>
                  </a:cubicBezTo>
                  <a:cubicBezTo>
                    <a:pt x="2311" y="8167"/>
                    <a:pt x="594" y="6466"/>
                    <a:pt x="594" y="4381"/>
                  </a:cubicBezTo>
                  <a:cubicBezTo>
                    <a:pt x="594" y="2295"/>
                    <a:pt x="2311" y="594"/>
                    <a:pt x="4381" y="594"/>
                  </a:cubicBezTo>
                  <a:close/>
                  <a:moveTo>
                    <a:pt x="4381" y="1"/>
                  </a:moveTo>
                  <a:cubicBezTo>
                    <a:pt x="1958" y="1"/>
                    <a:pt x="1" y="1974"/>
                    <a:pt x="1" y="4397"/>
                  </a:cubicBezTo>
                  <a:cubicBezTo>
                    <a:pt x="1" y="6819"/>
                    <a:pt x="1958" y="8793"/>
                    <a:pt x="4381" y="8793"/>
                  </a:cubicBezTo>
                  <a:cubicBezTo>
                    <a:pt x="6819" y="8793"/>
                    <a:pt x="8777" y="6819"/>
                    <a:pt x="8777" y="4397"/>
                  </a:cubicBezTo>
                  <a:cubicBezTo>
                    <a:pt x="8777" y="1974"/>
                    <a:pt x="6787" y="1"/>
                    <a:pt x="4381"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1"/>
            <p:cNvSpPr/>
            <p:nvPr/>
          </p:nvSpPr>
          <p:spPr>
            <a:xfrm>
              <a:off x="1477875" y="3591475"/>
              <a:ext cx="542700" cy="348575"/>
            </a:xfrm>
            <a:custGeom>
              <a:avLst/>
              <a:gdLst/>
              <a:ahLst/>
              <a:cxnLst/>
              <a:rect l="l" t="t" r="r" b="b"/>
              <a:pathLst>
                <a:path w="21708" h="13943" extrusionOk="0">
                  <a:moveTo>
                    <a:pt x="18162" y="610"/>
                  </a:moveTo>
                  <a:cubicBezTo>
                    <a:pt x="19782" y="610"/>
                    <a:pt x="21097" y="1926"/>
                    <a:pt x="21097" y="3562"/>
                  </a:cubicBezTo>
                  <a:lnTo>
                    <a:pt x="21097" y="12065"/>
                  </a:lnTo>
                  <a:lnTo>
                    <a:pt x="610" y="12065"/>
                  </a:lnTo>
                  <a:lnTo>
                    <a:pt x="610" y="3562"/>
                  </a:lnTo>
                  <a:cubicBezTo>
                    <a:pt x="610" y="1926"/>
                    <a:pt x="1926" y="610"/>
                    <a:pt x="3562" y="610"/>
                  </a:cubicBezTo>
                  <a:close/>
                  <a:moveTo>
                    <a:pt x="3562" y="1"/>
                  </a:moveTo>
                  <a:cubicBezTo>
                    <a:pt x="1589" y="1"/>
                    <a:pt x="0" y="1589"/>
                    <a:pt x="0" y="3562"/>
                  </a:cubicBezTo>
                  <a:lnTo>
                    <a:pt x="0" y="12627"/>
                  </a:lnTo>
                  <a:cubicBezTo>
                    <a:pt x="0" y="13076"/>
                    <a:pt x="113" y="13541"/>
                    <a:pt x="273" y="13942"/>
                  </a:cubicBezTo>
                  <a:lnTo>
                    <a:pt x="931" y="13942"/>
                  </a:lnTo>
                  <a:cubicBezTo>
                    <a:pt x="722" y="13557"/>
                    <a:pt x="610" y="13124"/>
                    <a:pt x="610" y="12659"/>
                  </a:cubicBezTo>
                  <a:lnTo>
                    <a:pt x="21097" y="12659"/>
                  </a:lnTo>
                  <a:cubicBezTo>
                    <a:pt x="21097" y="13124"/>
                    <a:pt x="20985" y="13557"/>
                    <a:pt x="20777" y="13942"/>
                  </a:cubicBezTo>
                  <a:lnTo>
                    <a:pt x="21450" y="13942"/>
                  </a:lnTo>
                  <a:cubicBezTo>
                    <a:pt x="21611" y="13541"/>
                    <a:pt x="21707" y="13076"/>
                    <a:pt x="21707" y="12627"/>
                  </a:cubicBezTo>
                  <a:lnTo>
                    <a:pt x="21707" y="3562"/>
                  </a:lnTo>
                  <a:cubicBezTo>
                    <a:pt x="21707" y="1589"/>
                    <a:pt x="20119" y="1"/>
                    <a:pt x="1816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1"/>
            <p:cNvSpPr/>
            <p:nvPr/>
          </p:nvSpPr>
          <p:spPr>
            <a:xfrm>
              <a:off x="1733375" y="3925975"/>
              <a:ext cx="31700" cy="14475"/>
            </a:xfrm>
            <a:custGeom>
              <a:avLst/>
              <a:gdLst/>
              <a:ahLst/>
              <a:cxnLst/>
              <a:rect l="l" t="t" r="r" b="b"/>
              <a:pathLst>
                <a:path w="1268" h="579" extrusionOk="0">
                  <a:moveTo>
                    <a:pt x="626" y="1"/>
                  </a:moveTo>
                  <a:cubicBezTo>
                    <a:pt x="289" y="1"/>
                    <a:pt x="32" y="257"/>
                    <a:pt x="0" y="578"/>
                  </a:cubicBezTo>
                  <a:lnTo>
                    <a:pt x="1267" y="578"/>
                  </a:lnTo>
                  <a:cubicBezTo>
                    <a:pt x="1235" y="241"/>
                    <a:pt x="963" y="1"/>
                    <a:pt x="62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1"/>
            <p:cNvSpPr/>
            <p:nvPr/>
          </p:nvSpPr>
          <p:spPr>
            <a:xfrm>
              <a:off x="6509500" y="2688625"/>
              <a:ext cx="38125" cy="67425"/>
            </a:xfrm>
            <a:custGeom>
              <a:avLst/>
              <a:gdLst/>
              <a:ahLst/>
              <a:cxnLst/>
              <a:rect l="l" t="t" r="r" b="b"/>
              <a:pathLst>
                <a:path w="1525" h="2697" extrusionOk="0">
                  <a:moveTo>
                    <a:pt x="690" y="530"/>
                  </a:moveTo>
                  <a:lnTo>
                    <a:pt x="690" y="1172"/>
                  </a:lnTo>
                  <a:cubicBezTo>
                    <a:pt x="594" y="1124"/>
                    <a:pt x="482" y="1092"/>
                    <a:pt x="434" y="1027"/>
                  </a:cubicBezTo>
                  <a:cubicBezTo>
                    <a:pt x="369" y="963"/>
                    <a:pt x="337" y="899"/>
                    <a:pt x="337" y="819"/>
                  </a:cubicBezTo>
                  <a:cubicBezTo>
                    <a:pt x="337" y="723"/>
                    <a:pt x="386" y="658"/>
                    <a:pt x="450" y="610"/>
                  </a:cubicBezTo>
                  <a:cubicBezTo>
                    <a:pt x="498" y="546"/>
                    <a:pt x="594" y="530"/>
                    <a:pt x="690" y="530"/>
                  </a:cubicBezTo>
                  <a:close/>
                  <a:moveTo>
                    <a:pt x="787" y="1509"/>
                  </a:moveTo>
                  <a:cubicBezTo>
                    <a:pt x="899" y="1541"/>
                    <a:pt x="995" y="1589"/>
                    <a:pt x="1043" y="1653"/>
                  </a:cubicBezTo>
                  <a:cubicBezTo>
                    <a:pt x="1107" y="1701"/>
                    <a:pt x="1140" y="1765"/>
                    <a:pt x="1140" y="1862"/>
                  </a:cubicBezTo>
                  <a:cubicBezTo>
                    <a:pt x="1124" y="1942"/>
                    <a:pt x="1107" y="2022"/>
                    <a:pt x="1043" y="2086"/>
                  </a:cubicBezTo>
                  <a:cubicBezTo>
                    <a:pt x="995" y="2151"/>
                    <a:pt x="899" y="2167"/>
                    <a:pt x="787" y="2167"/>
                  </a:cubicBezTo>
                  <a:lnTo>
                    <a:pt x="787" y="1509"/>
                  </a:lnTo>
                  <a:close/>
                  <a:moveTo>
                    <a:pt x="690" y="1"/>
                  </a:moveTo>
                  <a:lnTo>
                    <a:pt x="690" y="257"/>
                  </a:lnTo>
                  <a:cubicBezTo>
                    <a:pt x="546" y="257"/>
                    <a:pt x="434" y="289"/>
                    <a:pt x="321" y="338"/>
                  </a:cubicBezTo>
                  <a:cubicBezTo>
                    <a:pt x="225" y="386"/>
                    <a:pt x="145" y="466"/>
                    <a:pt x="81" y="546"/>
                  </a:cubicBezTo>
                  <a:cubicBezTo>
                    <a:pt x="33" y="626"/>
                    <a:pt x="0" y="723"/>
                    <a:pt x="0" y="851"/>
                  </a:cubicBezTo>
                  <a:cubicBezTo>
                    <a:pt x="0" y="979"/>
                    <a:pt x="49" y="1092"/>
                    <a:pt x="97" y="1188"/>
                  </a:cubicBezTo>
                  <a:cubicBezTo>
                    <a:pt x="161" y="1268"/>
                    <a:pt x="241" y="1332"/>
                    <a:pt x="321" y="1364"/>
                  </a:cubicBezTo>
                  <a:cubicBezTo>
                    <a:pt x="402" y="1413"/>
                    <a:pt x="546" y="1445"/>
                    <a:pt x="706" y="1509"/>
                  </a:cubicBezTo>
                  <a:lnTo>
                    <a:pt x="706" y="2183"/>
                  </a:lnTo>
                  <a:cubicBezTo>
                    <a:pt x="610" y="2167"/>
                    <a:pt x="530" y="2134"/>
                    <a:pt x="466" y="2070"/>
                  </a:cubicBezTo>
                  <a:cubicBezTo>
                    <a:pt x="402" y="2006"/>
                    <a:pt x="386" y="1926"/>
                    <a:pt x="369" y="1846"/>
                  </a:cubicBezTo>
                  <a:lnTo>
                    <a:pt x="0" y="1846"/>
                  </a:lnTo>
                  <a:cubicBezTo>
                    <a:pt x="17" y="2006"/>
                    <a:pt x="81" y="2151"/>
                    <a:pt x="225" y="2263"/>
                  </a:cubicBezTo>
                  <a:cubicBezTo>
                    <a:pt x="337" y="2375"/>
                    <a:pt x="498" y="2455"/>
                    <a:pt x="706" y="2455"/>
                  </a:cubicBezTo>
                  <a:lnTo>
                    <a:pt x="706" y="2696"/>
                  </a:lnTo>
                  <a:lnTo>
                    <a:pt x="803" y="2696"/>
                  </a:lnTo>
                  <a:lnTo>
                    <a:pt x="803" y="2455"/>
                  </a:lnTo>
                  <a:cubicBezTo>
                    <a:pt x="963" y="2455"/>
                    <a:pt x="1091" y="2423"/>
                    <a:pt x="1204" y="2375"/>
                  </a:cubicBezTo>
                  <a:cubicBezTo>
                    <a:pt x="1300" y="2311"/>
                    <a:pt x="1396" y="2247"/>
                    <a:pt x="1444" y="2151"/>
                  </a:cubicBezTo>
                  <a:cubicBezTo>
                    <a:pt x="1509" y="2054"/>
                    <a:pt x="1525" y="1974"/>
                    <a:pt x="1525" y="1846"/>
                  </a:cubicBezTo>
                  <a:cubicBezTo>
                    <a:pt x="1525" y="1701"/>
                    <a:pt x="1493" y="1605"/>
                    <a:pt x="1428" y="1525"/>
                  </a:cubicBezTo>
                  <a:cubicBezTo>
                    <a:pt x="1348" y="1445"/>
                    <a:pt x="1268" y="1380"/>
                    <a:pt x="1188" y="1348"/>
                  </a:cubicBezTo>
                  <a:cubicBezTo>
                    <a:pt x="1107" y="1300"/>
                    <a:pt x="995" y="1268"/>
                    <a:pt x="851" y="1220"/>
                  </a:cubicBezTo>
                  <a:lnTo>
                    <a:pt x="787" y="1204"/>
                  </a:lnTo>
                  <a:lnTo>
                    <a:pt x="787" y="546"/>
                  </a:lnTo>
                  <a:cubicBezTo>
                    <a:pt x="867" y="562"/>
                    <a:pt x="947" y="610"/>
                    <a:pt x="995" y="642"/>
                  </a:cubicBezTo>
                  <a:cubicBezTo>
                    <a:pt x="1043" y="707"/>
                    <a:pt x="1075" y="771"/>
                    <a:pt x="1091" y="819"/>
                  </a:cubicBezTo>
                  <a:lnTo>
                    <a:pt x="1476" y="819"/>
                  </a:lnTo>
                  <a:cubicBezTo>
                    <a:pt x="1444" y="658"/>
                    <a:pt x="1396" y="546"/>
                    <a:pt x="1268" y="450"/>
                  </a:cubicBezTo>
                  <a:cubicBezTo>
                    <a:pt x="1156" y="338"/>
                    <a:pt x="995" y="289"/>
                    <a:pt x="787" y="257"/>
                  </a:cubicBezTo>
                  <a:lnTo>
                    <a:pt x="78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1"/>
            <p:cNvSpPr/>
            <p:nvPr/>
          </p:nvSpPr>
          <p:spPr>
            <a:xfrm>
              <a:off x="6466975" y="2661750"/>
              <a:ext cx="122375" cy="121975"/>
            </a:xfrm>
            <a:custGeom>
              <a:avLst/>
              <a:gdLst/>
              <a:ahLst/>
              <a:cxnLst/>
              <a:rect l="l" t="t" r="r" b="b"/>
              <a:pathLst>
                <a:path w="4895" h="4879" extrusionOk="0">
                  <a:moveTo>
                    <a:pt x="2439" y="610"/>
                  </a:moveTo>
                  <a:cubicBezTo>
                    <a:pt x="3466" y="610"/>
                    <a:pt x="4301" y="1445"/>
                    <a:pt x="4301" y="2455"/>
                  </a:cubicBezTo>
                  <a:cubicBezTo>
                    <a:pt x="4301" y="3466"/>
                    <a:pt x="3466" y="4300"/>
                    <a:pt x="2439" y="4300"/>
                  </a:cubicBezTo>
                  <a:cubicBezTo>
                    <a:pt x="1429" y="4300"/>
                    <a:pt x="594" y="3482"/>
                    <a:pt x="594" y="2455"/>
                  </a:cubicBezTo>
                  <a:cubicBezTo>
                    <a:pt x="594" y="1445"/>
                    <a:pt x="1429" y="610"/>
                    <a:pt x="2439" y="610"/>
                  </a:cubicBezTo>
                  <a:close/>
                  <a:moveTo>
                    <a:pt x="2439" y="1"/>
                  </a:moveTo>
                  <a:cubicBezTo>
                    <a:pt x="1108" y="1"/>
                    <a:pt x="1" y="1092"/>
                    <a:pt x="1" y="2439"/>
                  </a:cubicBezTo>
                  <a:cubicBezTo>
                    <a:pt x="1" y="3787"/>
                    <a:pt x="1108" y="4878"/>
                    <a:pt x="2439" y="4878"/>
                  </a:cubicBezTo>
                  <a:cubicBezTo>
                    <a:pt x="3787" y="4878"/>
                    <a:pt x="4894" y="3787"/>
                    <a:pt x="4894" y="2439"/>
                  </a:cubicBezTo>
                  <a:cubicBezTo>
                    <a:pt x="4894" y="1092"/>
                    <a:pt x="3819" y="1"/>
                    <a:pt x="243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1"/>
            <p:cNvSpPr/>
            <p:nvPr/>
          </p:nvSpPr>
          <p:spPr>
            <a:xfrm>
              <a:off x="6441725" y="2636900"/>
              <a:ext cx="172875" cy="172475"/>
            </a:xfrm>
            <a:custGeom>
              <a:avLst/>
              <a:gdLst/>
              <a:ahLst/>
              <a:cxnLst/>
              <a:rect l="l" t="t" r="r" b="b"/>
              <a:pathLst>
                <a:path w="6915" h="6899" extrusionOk="0">
                  <a:moveTo>
                    <a:pt x="3449" y="594"/>
                  </a:moveTo>
                  <a:cubicBezTo>
                    <a:pt x="5022" y="594"/>
                    <a:pt x="6305" y="1877"/>
                    <a:pt x="6305" y="3433"/>
                  </a:cubicBezTo>
                  <a:cubicBezTo>
                    <a:pt x="6305" y="5022"/>
                    <a:pt x="5022" y="6289"/>
                    <a:pt x="3449" y="6289"/>
                  </a:cubicBezTo>
                  <a:cubicBezTo>
                    <a:pt x="1893" y="6289"/>
                    <a:pt x="610" y="5006"/>
                    <a:pt x="610" y="3433"/>
                  </a:cubicBezTo>
                  <a:cubicBezTo>
                    <a:pt x="610" y="1877"/>
                    <a:pt x="1893" y="594"/>
                    <a:pt x="3449" y="594"/>
                  </a:cubicBezTo>
                  <a:close/>
                  <a:moveTo>
                    <a:pt x="3449" y="0"/>
                  </a:moveTo>
                  <a:cubicBezTo>
                    <a:pt x="1556" y="0"/>
                    <a:pt x="0" y="1556"/>
                    <a:pt x="0" y="3449"/>
                  </a:cubicBezTo>
                  <a:cubicBezTo>
                    <a:pt x="0" y="5359"/>
                    <a:pt x="1556" y="6899"/>
                    <a:pt x="3449" y="6899"/>
                  </a:cubicBezTo>
                  <a:cubicBezTo>
                    <a:pt x="5359" y="6899"/>
                    <a:pt x="6915" y="5359"/>
                    <a:pt x="6915" y="3449"/>
                  </a:cubicBezTo>
                  <a:cubicBezTo>
                    <a:pt x="6915" y="1556"/>
                    <a:pt x="5359" y="0"/>
                    <a:pt x="344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1"/>
            <p:cNvSpPr/>
            <p:nvPr/>
          </p:nvSpPr>
          <p:spPr>
            <a:xfrm>
              <a:off x="6317775" y="2591975"/>
              <a:ext cx="421175" cy="357775"/>
            </a:xfrm>
            <a:custGeom>
              <a:avLst/>
              <a:gdLst/>
              <a:ahLst/>
              <a:cxnLst/>
              <a:rect l="l" t="t" r="r" b="b"/>
              <a:pathLst>
                <a:path w="16847" h="14311" extrusionOk="0">
                  <a:moveTo>
                    <a:pt x="13285" y="594"/>
                  </a:moveTo>
                  <a:cubicBezTo>
                    <a:pt x="14905" y="594"/>
                    <a:pt x="16237" y="1925"/>
                    <a:pt x="16237" y="3546"/>
                  </a:cubicBezTo>
                  <a:lnTo>
                    <a:pt x="16237" y="9049"/>
                  </a:lnTo>
                  <a:cubicBezTo>
                    <a:pt x="16237" y="9129"/>
                    <a:pt x="16237" y="9209"/>
                    <a:pt x="16221" y="9289"/>
                  </a:cubicBezTo>
                  <a:lnTo>
                    <a:pt x="594" y="9289"/>
                  </a:lnTo>
                  <a:lnTo>
                    <a:pt x="594" y="9049"/>
                  </a:lnTo>
                  <a:lnTo>
                    <a:pt x="594" y="3546"/>
                  </a:lnTo>
                  <a:cubicBezTo>
                    <a:pt x="594" y="1925"/>
                    <a:pt x="1910" y="594"/>
                    <a:pt x="3546" y="594"/>
                  </a:cubicBezTo>
                  <a:close/>
                  <a:moveTo>
                    <a:pt x="16124" y="9883"/>
                  </a:moveTo>
                  <a:cubicBezTo>
                    <a:pt x="15755" y="11102"/>
                    <a:pt x="14632" y="11985"/>
                    <a:pt x="13285" y="11985"/>
                  </a:cubicBezTo>
                  <a:lnTo>
                    <a:pt x="3546" y="11985"/>
                  </a:lnTo>
                  <a:cubicBezTo>
                    <a:pt x="2199" y="11985"/>
                    <a:pt x="1076" y="11102"/>
                    <a:pt x="723" y="9883"/>
                  </a:cubicBezTo>
                  <a:close/>
                  <a:moveTo>
                    <a:pt x="9948" y="12594"/>
                  </a:moveTo>
                  <a:lnTo>
                    <a:pt x="9948" y="13637"/>
                  </a:lnTo>
                  <a:lnTo>
                    <a:pt x="6899" y="13637"/>
                  </a:lnTo>
                  <a:lnTo>
                    <a:pt x="6899" y="12594"/>
                  </a:lnTo>
                  <a:close/>
                  <a:moveTo>
                    <a:pt x="3546" y="0"/>
                  </a:moveTo>
                  <a:cubicBezTo>
                    <a:pt x="1573" y="0"/>
                    <a:pt x="1" y="1589"/>
                    <a:pt x="1" y="3546"/>
                  </a:cubicBezTo>
                  <a:lnTo>
                    <a:pt x="1" y="9049"/>
                  </a:lnTo>
                  <a:cubicBezTo>
                    <a:pt x="1" y="9177"/>
                    <a:pt x="17" y="9321"/>
                    <a:pt x="17" y="9466"/>
                  </a:cubicBezTo>
                  <a:cubicBezTo>
                    <a:pt x="1" y="9498"/>
                    <a:pt x="1" y="9546"/>
                    <a:pt x="1" y="9578"/>
                  </a:cubicBezTo>
                  <a:cubicBezTo>
                    <a:pt x="1" y="9658"/>
                    <a:pt x="33" y="9723"/>
                    <a:pt x="81" y="9787"/>
                  </a:cubicBezTo>
                  <a:cubicBezTo>
                    <a:pt x="418" y="11391"/>
                    <a:pt x="1846" y="12594"/>
                    <a:pt x="3546" y="12594"/>
                  </a:cubicBezTo>
                  <a:lnTo>
                    <a:pt x="6290" y="12594"/>
                  </a:lnTo>
                  <a:lnTo>
                    <a:pt x="6290" y="13717"/>
                  </a:lnTo>
                  <a:lnTo>
                    <a:pt x="5263" y="13717"/>
                  </a:lnTo>
                  <a:cubicBezTo>
                    <a:pt x="5103" y="13717"/>
                    <a:pt x="4974" y="13846"/>
                    <a:pt x="4974" y="14022"/>
                  </a:cubicBezTo>
                  <a:cubicBezTo>
                    <a:pt x="4974" y="14183"/>
                    <a:pt x="5103" y="14311"/>
                    <a:pt x="5263" y="14311"/>
                  </a:cubicBezTo>
                  <a:lnTo>
                    <a:pt x="11568" y="14311"/>
                  </a:lnTo>
                  <a:cubicBezTo>
                    <a:pt x="11728" y="14311"/>
                    <a:pt x="11873" y="14183"/>
                    <a:pt x="11873" y="14022"/>
                  </a:cubicBezTo>
                  <a:cubicBezTo>
                    <a:pt x="11873" y="13846"/>
                    <a:pt x="11728" y="13717"/>
                    <a:pt x="11568" y="13717"/>
                  </a:cubicBezTo>
                  <a:lnTo>
                    <a:pt x="10541" y="13717"/>
                  </a:lnTo>
                  <a:lnTo>
                    <a:pt x="10541" y="12594"/>
                  </a:lnTo>
                  <a:lnTo>
                    <a:pt x="13285" y="12594"/>
                  </a:lnTo>
                  <a:cubicBezTo>
                    <a:pt x="15001" y="12594"/>
                    <a:pt x="16413" y="11391"/>
                    <a:pt x="16766" y="9787"/>
                  </a:cubicBezTo>
                  <a:cubicBezTo>
                    <a:pt x="16798" y="9723"/>
                    <a:pt x="16846" y="9658"/>
                    <a:pt x="16846" y="9578"/>
                  </a:cubicBezTo>
                  <a:cubicBezTo>
                    <a:pt x="16846" y="9546"/>
                    <a:pt x="16846" y="9498"/>
                    <a:pt x="16814" y="9466"/>
                  </a:cubicBezTo>
                  <a:cubicBezTo>
                    <a:pt x="16846" y="9321"/>
                    <a:pt x="16846" y="9177"/>
                    <a:pt x="16846" y="9049"/>
                  </a:cubicBezTo>
                  <a:lnTo>
                    <a:pt x="16846" y="3546"/>
                  </a:lnTo>
                  <a:cubicBezTo>
                    <a:pt x="16846" y="1589"/>
                    <a:pt x="15258" y="0"/>
                    <a:pt x="1328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1"/>
            <p:cNvSpPr/>
            <p:nvPr/>
          </p:nvSpPr>
          <p:spPr>
            <a:xfrm>
              <a:off x="6515125" y="2850675"/>
              <a:ext cx="26075" cy="26100"/>
            </a:xfrm>
            <a:custGeom>
              <a:avLst/>
              <a:gdLst/>
              <a:ahLst/>
              <a:cxnLst/>
              <a:rect l="l" t="t" r="r" b="b"/>
              <a:pathLst>
                <a:path w="1043" h="1044" extrusionOk="0">
                  <a:moveTo>
                    <a:pt x="513" y="0"/>
                  </a:moveTo>
                  <a:cubicBezTo>
                    <a:pt x="241" y="0"/>
                    <a:pt x="0" y="241"/>
                    <a:pt x="0" y="514"/>
                  </a:cubicBezTo>
                  <a:cubicBezTo>
                    <a:pt x="0" y="802"/>
                    <a:pt x="241" y="1043"/>
                    <a:pt x="513" y="1043"/>
                  </a:cubicBezTo>
                  <a:cubicBezTo>
                    <a:pt x="802" y="1043"/>
                    <a:pt x="1043" y="802"/>
                    <a:pt x="1043" y="514"/>
                  </a:cubicBezTo>
                  <a:cubicBezTo>
                    <a:pt x="1043" y="241"/>
                    <a:pt x="818" y="0"/>
                    <a:pt x="51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1"/>
            <p:cNvSpPr/>
            <p:nvPr/>
          </p:nvSpPr>
          <p:spPr>
            <a:xfrm>
              <a:off x="2570025" y="3909625"/>
              <a:ext cx="48550" cy="30425"/>
            </a:xfrm>
            <a:custGeom>
              <a:avLst/>
              <a:gdLst/>
              <a:ahLst/>
              <a:cxnLst/>
              <a:rect l="l" t="t" r="r" b="b"/>
              <a:pathLst>
                <a:path w="1942" h="1217" extrusionOk="0">
                  <a:moveTo>
                    <a:pt x="597" y="1"/>
                  </a:moveTo>
                  <a:cubicBezTo>
                    <a:pt x="522" y="1"/>
                    <a:pt x="445" y="34"/>
                    <a:pt x="386" y="93"/>
                  </a:cubicBezTo>
                  <a:cubicBezTo>
                    <a:pt x="177" y="318"/>
                    <a:pt x="33" y="735"/>
                    <a:pt x="1" y="1216"/>
                  </a:cubicBezTo>
                  <a:lnTo>
                    <a:pt x="594" y="1216"/>
                  </a:lnTo>
                  <a:cubicBezTo>
                    <a:pt x="626" y="1120"/>
                    <a:pt x="626" y="1024"/>
                    <a:pt x="642" y="944"/>
                  </a:cubicBezTo>
                  <a:cubicBezTo>
                    <a:pt x="723" y="1024"/>
                    <a:pt x="819" y="1120"/>
                    <a:pt x="947" y="1216"/>
                  </a:cubicBezTo>
                  <a:lnTo>
                    <a:pt x="1942" y="1216"/>
                  </a:lnTo>
                  <a:cubicBezTo>
                    <a:pt x="1027" y="639"/>
                    <a:pt x="883" y="254"/>
                    <a:pt x="883" y="254"/>
                  </a:cubicBezTo>
                  <a:cubicBezTo>
                    <a:pt x="867" y="125"/>
                    <a:pt x="787" y="61"/>
                    <a:pt x="674" y="13"/>
                  </a:cubicBezTo>
                  <a:cubicBezTo>
                    <a:pt x="650" y="5"/>
                    <a:pt x="624" y="1"/>
                    <a:pt x="597"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1"/>
            <p:cNvSpPr/>
            <p:nvPr/>
          </p:nvSpPr>
          <p:spPr>
            <a:xfrm>
              <a:off x="2703200" y="3901525"/>
              <a:ext cx="163250" cy="39725"/>
            </a:xfrm>
            <a:custGeom>
              <a:avLst/>
              <a:gdLst/>
              <a:ahLst/>
              <a:cxnLst/>
              <a:rect l="l" t="t" r="r" b="b"/>
              <a:pathLst>
                <a:path w="6530" h="1589" extrusionOk="0">
                  <a:moveTo>
                    <a:pt x="2551" y="0"/>
                  </a:moveTo>
                  <a:cubicBezTo>
                    <a:pt x="1380" y="0"/>
                    <a:pt x="385" y="658"/>
                    <a:pt x="0" y="1588"/>
                  </a:cubicBezTo>
                  <a:lnTo>
                    <a:pt x="658" y="1588"/>
                  </a:lnTo>
                  <a:cubicBezTo>
                    <a:pt x="1011" y="995"/>
                    <a:pt x="1733" y="594"/>
                    <a:pt x="2535" y="594"/>
                  </a:cubicBezTo>
                  <a:cubicBezTo>
                    <a:pt x="3177" y="594"/>
                    <a:pt x="3754" y="834"/>
                    <a:pt x="4171" y="1268"/>
                  </a:cubicBezTo>
                  <a:cubicBezTo>
                    <a:pt x="4220" y="1325"/>
                    <a:pt x="4291" y="1354"/>
                    <a:pt x="4364" y="1354"/>
                  </a:cubicBezTo>
                  <a:cubicBezTo>
                    <a:pt x="4413" y="1354"/>
                    <a:pt x="4463" y="1341"/>
                    <a:pt x="4508" y="1316"/>
                  </a:cubicBezTo>
                  <a:lnTo>
                    <a:pt x="5054" y="1075"/>
                  </a:lnTo>
                  <a:lnTo>
                    <a:pt x="5054" y="1075"/>
                  </a:lnTo>
                  <a:cubicBezTo>
                    <a:pt x="4941" y="1203"/>
                    <a:pt x="4797" y="1316"/>
                    <a:pt x="4701" y="1396"/>
                  </a:cubicBezTo>
                  <a:cubicBezTo>
                    <a:pt x="4637" y="1444"/>
                    <a:pt x="4621" y="1508"/>
                    <a:pt x="4589" y="1556"/>
                  </a:cubicBezTo>
                  <a:lnTo>
                    <a:pt x="6385" y="1556"/>
                  </a:lnTo>
                  <a:cubicBezTo>
                    <a:pt x="6417" y="1476"/>
                    <a:pt x="6466" y="1444"/>
                    <a:pt x="6466" y="1428"/>
                  </a:cubicBezTo>
                  <a:cubicBezTo>
                    <a:pt x="6530" y="1300"/>
                    <a:pt x="6498" y="1155"/>
                    <a:pt x="6417" y="1075"/>
                  </a:cubicBezTo>
                  <a:cubicBezTo>
                    <a:pt x="6362" y="1008"/>
                    <a:pt x="6282" y="980"/>
                    <a:pt x="6196" y="980"/>
                  </a:cubicBezTo>
                  <a:cubicBezTo>
                    <a:pt x="6158" y="980"/>
                    <a:pt x="6119" y="985"/>
                    <a:pt x="6081" y="995"/>
                  </a:cubicBezTo>
                  <a:cubicBezTo>
                    <a:pt x="6016" y="1027"/>
                    <a:pt x="5936" y="1059"/>
                    <a:pt x="5824" y="1107"/>
                  </a:cubicBezTo>
                  <a:cubicBezTo>
                    <a:pt x="5936" y="947"/>
                    <a:pt x="6048" y="786"/>
                    <a:pt x="6081" y="658"/>
                  </a:cubicBezTo>
                  <a:cubicBezTo>
                    <a:pt x="6129" y="546"/>
                    <a:pt x="6129" y="417"/>
                    <a:pt x="6065" y="321"/>
                  </a:cubicBezTo>
                  <a:lnTo>
                    <a:pt x="6065" y="305"/>
                  </a:lnTo>
                  <a:lnTo>
                    <a:pt x="6065" y="273"/>
                  </a:lnTo>
                  <a:cubicBezTo>
                    <a:pt x="6065" y="257"/>
                    <a:pt x="6032" y="241"/>
                    <a:pt x="6016" y="241"/>
                  </a:cubicBezTo>
                  <a:lnTo>
                    <a:pt x="6016" y="225"/>
                  </a:lnTo>
                  <a:cubicBezTo>
                    <a:pt x="6000" y="193"/>
                    <a:pt x="5984" y="177"/>
                    <a:pt x="5968" y="177"/>
                  </a:cubicBezTo>
                  <a:lnTo>
                    <a:pt x="5936" y="177"/>
                  </a:lnTo>
                  <a:cubicBezTo>
                    <a:pt x="5920" y="177"/>
                    <a:pt x="5920" y="161"/>
                    <a:pt x="5904" y="161"/>
                  </a:cubicBezTo>
                  <a:lnTo>
                    <a:pt x="5760" y="161"/>
                  </a:lnTo>
                  <a:cubicBezTo>
                    <a:pt x="5744" y="161"/>
                    <a:pt x="5744" y="161"/>
                    <a:pt x="5712" y="177"/>
                  </a:cubicBezTo>
                  <a:lnTo>
                    <a:pt x="5696" y="177"/>
                  </a:lnTo>
                  <a:lnTo>
                    <a:pt x="4941" y="497"/>
                  </a:lnTo>
                  <a:lnTo>
                    <a:pt x="4476" y="706"/>
                  </a:lnTo>
                  <a:cubicBezTo>
                    <a:pt x="3979" y="241"/>
                    <a:pt x="3289" y="0"/>
                    <a:pt x="2551"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31"/>
            <p:cNvSpPr/>
            <p:nvPr/>
          </p:nvSpPr>
          <p:spPr>
            <a:xfrm>
              <a:off x="895100" y="2737150"/>
              <a:ext cx="308850" cy="253525"/>
            </a:xfrm>
            <a:custGeom>
              <a:avLst/>
              <a:gdLst/>
              <a:ahLst/>
              <a:cxnLst/>
              <a:rect l="l" t="t" r="r" b="b"/>
              <a:pathLst>
                <a:path w="12354" h="10141" extrusionOk="0">
                  <a:moveTo>
                    <a:pt x="8327" y="562"/>
                  </a:moveTo>
                  <a:cubicBezTo>
                    <a:pt x="8968" y="562"/>
                    <a:pt x="9562" y="803"/>
                    <a:pt x="9979" y="1220"/>
                  </a:cubicBezTo>
                  <a:cubicBezTo>
                    <a:pt x="10029" y="1289"/>
                    <a:pt x="10102" y="1322"/>
                    <a:pt x="10178" y="1322"/>
                  </a:cubicBezTo>
                  <a:cubicBezTo>
                    <a:pt x="10225" y="1322"/>
                    <a:pt x="10273" y="1309"/>
                    <a:pt x="10316" y="1284"/>
                  </a:cubicBezTo>
                  <a:lnTo>
                    <a:pt x="10862" y="1044"/>
                  </a:lnTo>
                  <a:lnTo>
                    <a:pt x="10862" y="1044"/>
                  </a:lnTo>
                  <a:cubicBezTo>
                    <a:pt x="10733" y="1172"/>
                    <a:pt x="10605" y="1284"/>
                    <a:pt x="10493" y="1365"/>
                  </a:cubicBezTo>
                  <a:cubicBezTo>
                    <a:pt x="10444" y="1413"/>
                    <a:pt x="10396" y="1493"/>
                    <a:pt x="10396" y="1557"/>
                  </a:cubicBezTo>
                  <a:lnTo>
                    <a:pt x="10396" y="1589"/>
                  </a:lnTo>
                  <a:cubicBezTo>
                    <a:pt x="10380" y="1669"/>
                    <a:pt x="10396" y="1766"/>
                    <a:pt x="10461" y="1830"/>
                  </a:cubicBezTo>
                  <a:cubicBezTo>
                    <a:pt x="10525" y="1894"/>
                    <a:pt x="10605" y="1926"/>
                    <a:pt x="10685" y="1942"/>
                  </a:cubicBezTo>
                  <a:cubicBezTo>
                    <a:pt x="10701" y="1942"/>
                    <a:pt x="10894" y="1942"/>
                    <a:pt x="11166" y="1894"/>
                  </a:cubicBezTo>
                  <a:lnTo>
                    <a:pt x="11166" y="1894"/>
                  </a:lnTo>
                  <a:lnTo>
                    <a:pt x="11134" y="1910"/>
                  </a:lnTo>
                  <a:cubicBezTo>
                    <a:pt x="10878" y="2167"/>
                    <a:pt x="10717" y="2295"/>
                    <a:pt x="10653" y="2327"/>
                  </a:cubicBezTo>
                  <a:cubicBezTo>
                    <a:pt x="10541" y="2375"/>
                    <a:pt x="10461" y="2472"/>
                    <a:pt x="10461" y="2616"/>
                  </a:cubicBezTo>
                  <a:cubicBezTo>
                    <a:pt x="10364" y="5921"/>
                    <a:pt x="8214" y="9290"/>
                    <a:pt x="4300" y="9515"/>
                  </a:cubicBezTo>
                  <a:cubicBezTo>
                    <a:pt x="4239" y="9517"/>
                    <a:pt x="4179" y="9518"/>
                    <a:pt x="4118" y="9518"/>
                  </a:cubicBezTo>
                  <a:cubicBezTo>
                    <a:pt x="3260" y="9518"/>
                    <a:pt x="2379" y="9305"/>
                    <a:pt x="1540" y="8841"/>
                  </a:cubicBezTo>
                  <a:cubicBezTo>
                    <a:pt x="2375" y="8841"/>
                    <a:pt x="3225" y="8552"/>
                    <a:pt x="3963" y="7959"/>
                  </a:cubicBezTo>
                  <a:cubicBezTo>
                    <a:pt x="4059" y="7910"/>
                    <a:pt x="4107" y="7782"/>
                    <a:pt x="4075" y="7670"/>
                  </a:cubicBezTo>
                  <a:cubicBezTo>
                    <a:pt x="4059" y="7541"/>
                    <a:pt x="3979" y="7461"/>
                    <a:pt x="3867" y="7429"/>
                  </a:cubicBezTo>
                  <a:cubicBezTo>
                    <a:pt x="3305" y="7269"/>
                    <a:pt x="2230" y="6819"/>
                    <a:pt x="1941" y="6322"/>
                  </a:cubicBezTo>
                  <a:lnTo>
                    <a:pt x="2663" y="6306"/>
                  </a:lnTo>
                  <a:cubicBezTo>
                    <a:pt x="2792" y="6306"/>
                    <a:pt x="2920" y="6178"/>
                    <a:pt x="2936" y="6033"/>
                  </a:cubicBezTo>
                  <a:cubicBezTo>
                    <a:pt x="2952" y="5905"/>
                    <a:pt x="2872" y="5761"/>
                    <a:pt x="2744" y="5728"/>
                  </a:cubicBezTo>
                  <a:cubicBezTo>
                    <a:pt x="2551" y="5664"/>
                    <a:pt x="2054" y="5488"/>
                    <a:pt x="1781" y="5215"/>
                  </a:cubicBezTo>
                  <a:cubicBezTo>
                    <a:pt x="1348" y="4830"/>
                    <a:pt x="1091" y="4397"/>
                    <a:pt x="1011" y="4060"/>
                  </a:cubicBezTo>
                  <a:cubicBezTo>
                    <a:pt x="1027" y="4060"/>
                    <a:pt x="1059" y="4076"/>
                    <a:pt x="1075" y="4076"/>
                  </a:cubicBezTo>
                  <a:cubicBezTo>
                    <a:pt x="1428" y="4188"/>
                    <a:pt x="1781" y="4188"/>
                    <a:pt x="1797" y="4188"/>
                  </a:cubicBezTo>
                  <a:cubicBezTo>
                    <a:pt x="1909" y="4188"/>
                    <a:pt x="2038" y="4108"/>
                    <a:pt x="2070" y="3980"/>
                  </a:cubicBezTo>
                  <a:cubicBezTo>
                    <a:pt x="2118" y="3851"/>
                    <a:pt x="2070" y="3707"/>
                    <a:pt x="1957" y="3627"/>
                  </a:cubicBezTo>
                  <a:cubicBezTo>
                    <a:pt x="1797" y="3514"/>
                    <a:pt x="1332" y="3129"/>
                    <a:pt x="1187" y="2776"/>
                  </a:cubicBezTo>
                  <a:cubicBezTo>
                    <a:pt x="1011" y="2263"/>
                    <a:pt x="1011" y="1669"/>
                    <a:pt x="1107" y="1284"/>
                  </a:cubicBezTo>
                  <a:lnTo>
                    <a:pt x="1107" y="1284"/>
                  </a:lnTo>
                  <a:cubicBezTo>
                    <a:pt x="1412" y="1605"/>
                    <a:pt x="1957" y="2071"/>
                    <a:pt x="2984" y="2568"/>
                  </a:cubicBezTo>
                  <a:cubicBezTo>
                    <a:pt x="4027" y="3097"/>
                    <a:pt x="5086" y="3418"/>
                    <a:pt x="5920" y="3466"/>
                  </a:cubicBezTo>
                  <a:cubicBezTo>
                    <a:pt x="5968" y="3498"/>
                    <a:pt x="5984" y="3498"/>
                    <a:pt x="6033" y="3498"/>
                  </a:cubicBezTo>
                  <a:cubicBezTo>
                    <a:pt x="6193" y="3498"/>
                    <a:pt x="6321" y="3354"/>
                    <a:pt x="6321" y="3178"/>
                  </a:cubicBezTo>
                  <a:cubicBezTo>
                    <a:pt x="6321" y="3129"/>
                    <a:pt x="6321" y="3065"/>
                    <a:pt x="6305" y="3033"/>
                  </a:cubicBezTo>
                  <a:cubicBezTo>
                    <a:pt x="6273" y="2873"/>
                    <a:pt x="6225" y="2568"/>
                    <a:pt x="6225" y="2375"/>
                  </a:cubicBezTo>
                  <a:cubicBezTo>
                    <a:pt x="6225" y="1381"/>
                    <a:pt x="7172" y="562"/>
                    <a:pt x="8327" y="562"/>
                  </a:cubicBezTo>
                  <a:close/>
                  <a:moveTo>
                    <a:pt x="8391" y="1"/>
                  </a:moveTo>
                  <a:cubicBezTo>
                    <a:pt x="6915" y="1"/>
                    <a:pt x="5696" y="1092"/>
                    <a:pt x="5696" y="2407"/>
                  </a:cubicBezTo>
                  <a:cubicBezTo>
                    <a:pt x="5696" y="2536"/>
                    <a:pt x="5696" y="2696"/>
                    <a:pt x="5712" y="2873"/>
                  </a:cubicBezTo>
                  <a:cubicBezTo>
                    <a:pt x="5006" y="2776"/>
                    <a:pt x="4123" y="2488"/>
                    <a:pt x="3289" y="2071"/>
                  </a:cubicBezTo>
                  <a:cubicBezTo>
                    <a:pt x="1605" y="1236"/>
                    <a:pt x="1396" y="627"/>
                    <a:pt x="1396" y="627"/>
                  </a:cubicBezTo>
                  <a:cubicBezTo>
                    <a:pt x="1380" y="514"/>
                    <a:pt x="1300" y="434"/>
                    <a:pt x="1203" y="386"/>
                  </a:cubicBezTo>
                  <a:cubicBezTo>
                    <a:pt x="1174" y="378"/>
                    <a:pt x="1145" y="374"/>
                    <a:pt x="1117" y="374"/>
                  </a:cubicBezTo>
                  <a:cubicBezTo>
                    <a:pt x="1035" y="374"/>
                    <a:pt x="958" y="407"/>
                    <a:pt x="899" y="466"/>
                  </a:cubicBezTo>
                  <a:cubicBezTo>
                    <a:pt x="514" y="883"/>
                    <a:pt x="337" y="2055"/>
                    <a:pt x="674" y="3001"/>
                  </a:cubicBezTo>
                  <a:cubicBezTo>
                    <a:pt x="722" y="3097"/>
                    <a:pt x="754" y="3194"/>
                    <a:pt x="818" y="3290"/>
                  </a:cubicBezTo>
                  <a:lnTo>
                    <a:pt x="690" y="3290"/>
                  </a:lnTo>
                  <a:cubicBezTo>
                    <a:pt x="594" y="3322"/>
                    <a:pt x="514" y="3370"/>
                    <a:pt x="498" y="3482"/>
                  </a:cubicBezTo>
                  <a:cubicBezTo>
                    <a:pt x="241" y="4140"/>
                    <a:pt x="754" y="5087"/>
                    <a:pt x="1412" y="5680"/>
                  </a:cubicBezTo>
                  <a:cubicBezTo>
                    <a:pt x="1444" y="5696"/>
                    <a:pt x="1476" y="5745"/>
                    <a:pt x="1524" y="5761"/>
                  </a:cubicBezTo>
                  <a:cubicBezTo>
                    <a:pt x="1396" y="5809"/>
                    <a:pt x="1316" y="5905"/>
                    <a:pt x="1316" y="6017"/>
                  </a:cubicBezTo>
                  <a:cubicBezTo>
                    <a:pt x="1252" y="6932"/>
                    <a:pt x="2407" y="7525"/>
                    <a:pt x="3145" y="7814"/>
                  </a:cubicBezTo>
                  <a:cubicBezTo>
                    <a:pt x="2647" y="8087"/>
                    <a:pt x="2102" y="8247"/>
                    <a:pt x="1556" y="8247"/>
                  </a:cubicBezTo>
                  <a:cubicBezTo>
                    <a:pt x="1171" y="8247"/>
                    <a:pt x="770" y="8183"/>
                    <a:pt x="417" y="8087"/>
                  </a:cubicBezTo>
                  <a:cubicBezTo>
                    <a:pt x="388" y="8080"/>
                    <a:pt x="360" y="8077"/>
                    <a:pt x="331" y="8077"/>
                  </a:cubicBezTo>
                  <a:cubicBezTo>
                    <a:pt x="218" y="8077"/>
                    <a:pt x="112" y="8129"/>
                    <a:pt x="48" y="8231"/>
                  </a:cubicBezTo>
                  <a:cubicBezTo>
                    <a:pt x="0" y="8344"/>
                    <a:pt x="16" y="8504"/>
                    <a:pt x="129" y="8616"/>
                  </a:cubicBezTo>
                  <a:cubicBezTo>
                    <a:pt x="1332" y="9595"/>
                    <a:pt x="2728" y="10140"/>
                    <a:pt x="4091" y="10140"/>
                  </a:cubicBezTo>
                  <a:lnTo>
                    <a:pt x="4364" y="10140"/>
                  </a:lnTo>
                  <a:cubicBezTo>
                    <a:pt x="8535" y="9900"/>
                    <a:pt x="10878" y="6322"/>
                    <a:pt x="11070" y="2873"/>
                  </a:cubicBezTo>
                  <a:cubicBezTo>
                    <a:pt x="11182" y="2793"/>
                    <a:pt x="11343" y="2648"/>
                    <a:pt x="11584" y="2407"/>
                  </a:cubicBezTo>
                  <a:cubicBezTo>
                    <a:pt x="12017" y="1974"/>
                    <a:pt x="12289" y="1493"/>
                    <a:pt x="12289" y="1477"/>
                  </a:cubicBezTo>
                  <a:cubicBezTo>
                    <a:pt x="12354" y="1349"/>
                    <a:pt x="12322" y="1204"/>
                    <a:pt x="12241" y="1124"/>
                  </a:cubicBezTo>
                  <a:cubicBezTo>
                    <a:pt x="12185" y="1057"/>
                    <a:pt x="12106" y="1029"/>
                    <a:pt x="12020" y="1029"/>
                  </a:cubicBezTo>
                  <a:cubicBezTo>
                    <a:pt x="11982" y="1029"/>
                    <a:pt x="11943" y="1034"/>
                    <a:pt x="11904" y="1044"/>
                  </a:cubicBezTo>
                  <a:cubicBezTo>
                    <a:pt x="11840" y="1076"/>
                    <a:pt x="11760" y="1108"/>
                    <a:pt x="11648" y="1156"/>
                  </a:cubicBezTo>
                  <a:cubicBezTo>
                    <a:pt x="11760" y="996"/>
                    <a:pt x="11872" y="835"/>
                    <a:pt x="11904" y="707"/>
                  </a:cubicBezTo>
                  <a:cubicBezTo>
                    <a:pt x="11953" y="595"/>
                    <a:pt x="11953" y="466"/>
                    <a:pt x="11888" y="370"/>
                  </a:cubicBezTo>
                  <a:lnTo>
                    <a:pt x="11888" y="354"/>
                  </a:lnTo>
                  <a:lnTo>
                    <a:pt x="11888" y="322"/>
                  </a:lnTo>
                  <a:cubicBezTo>
                    <a:pt x="11888" y="322"/>
                    <a:pt x="11888" y="306"/>
                    <a:pt x="11872" y="306"/>
                  </a:cubicBezTo>
                  <a:cubicBezTo>
                    <a:pt x="11872" y="306"/>
                    <a:pt x="11872" y="290"/>
                    <a:pt x="11840" y="290"/>
                  </a:cubicBezTo>
                  <a:lnTo>
                    <a:pt x="11840" y="274"/>
                  </a:lnTo>
                  <a:lnTo>
                    <a:pt x="11824" y="242"/>
                  </a:lnTo>
                  <a:lnTo>
                    <a:pt x="11808" y="226"/>
                  </a:lnTo>
                  <a:cubicBezTo>
                    <a:pt x="11792" y="210"/>
                    <a:pt x="11760" y="210"/>
                    <a:pt x="11728" y="193"/>
                  </a:cubicBezTo>
                  <a:cubicBezTo>
                    <a:pt x="11712" y="193"/>
                    <a:pt x="11680" y="193"/>
                    <a:pt x="11664" y="161"/>
                  </a:cubicBezTo>
                  <a:lnTo>
                    <a:pt x="11600" y="161"/>
                  </a:lnTo>
                  <a:cubicBezTo>
                    <a:pt x="11584" y="161"/>
                    <a:pt x="11584" y="161"/>
                    <a:pt x="11568" y="193"/>
                  </a:cubicBezTo>
                  <a:lnTo>
                    <a:pt x="11551" y="193"/>
                  </a:lnTo>
                  <a:lnTo>
                    <a:pt x="10781" y="514"/>
                  </a:lnTo>
                  <a:lnTo>
                    <a:pt x="10316" y="707"/>
                  </a:lnTo>
                  <a:cubicBezTo>
                    <a:pt x="9819" y="242"/>
                    <a:pt x="9145" y="1"/>
                    <a:pt x="8391"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1"/>
            <p:cNvSpPr/>
            <p:nvPr/>
          </p:nvSpPr>
          <p:spPr>
            <a:xfrm>
              <a:off x="6675550" y="3160300"/>
              <a:ext cx="240675" cy="196575"/>
            </a:xfrm>
            <a:custGeom>
              <a:avLst/>
              <a:gdLst/>
              <a:ahLst/>
              <a:cxnLst/>
              <a:rect l="l" t="t" r="r" b="b"/>
              <a:pathLst>
                <a:path w="9627" h="7863" extrusionOk="0">
                  <a:moveTo>
                    <a:pt x="6498" y="546"/>
                  </a:moveTo>
                  <a:cubicBezTo>
                    <a:pt x="6963" y="546"/>
                    <a:pt x="7397" y="723"/>
                    <a:pt x="7701" y="1028"/>
                  </a:cubicBezTo>
                  <a:cubicBezTo>
                    <a:pt x="7753" y="1089"/>
                    <a:pt x="7831" y="1118"/>
                    <a:pt x="7909" y="1118"/>
                  </a:cubicBezTo>
                  <a:cubicBezTo>
                    <a:pt x="7954" y="1118"/>
                    <a:pt x="7998" y="1109"/>
                    <a:pt x="8038" y="1092"/>
                  </a:cubicBezTo>
                  <a:lnTo>
                    <a:pt x="8070" y="1092"/>
                  </a:lnTo>
                  <a:cubicBezTo>
                    <a:pt x="8022" y="1124"/>
                    <a:pt x="8006" y="1172"/>
                    <a:pt x="8006" y="1220"/>
                  </a:cubicBezTo>
                  <a:lnTo>
                    <a:pt x="8006" y="1268"/>
                  </a:lnTo>
                  <a:cubicBezTo>
                    <a:pt x="7990" y="1348"/>
                    <a:pt x="8006" y="1445"/>
                    <a:pt x="8070" y="1509"/>
                  </a:cubicBezTo>
                  <a:cubicBezTo>
                    <a:pt x="8118" y="1573"/>
                    <a:pt x="8199" y="1605"/>
                    <a:pt x="8279" y="1621"/>
                  </a:cubicBezTo>
                  <a:lnTo>
                    <a:pt x="8439" y="1621"/>
                  </a:lnTo>
                  <a:cubicBezTo>
                    <a:pt x="8327" y="1717"/>
                    <a:pt x="8263" y="1766"/>
                    <a:pt x="8231" y="1798"/>
                  </a:cubicBezTo>
                  <a:cubicBezTo>
                    <a:pt x="8102" y="1830"/>
                    <a:pt x="8022" y="1926"/>
                    <a:pt x="8022" y="2070"/>
                  </a:cubicBezTo>
                  <a:cubicBezTo>
                    <a:pt x="7942" y="4525"/>
                    <a:pt x="6322" y="7060"/>
                    <a:pt x="3386" y="7220"/>
                  </a:cubicBezTo>
                  <a:cubicBezTo>
                    <a:pt x="3310" y="7227"/>
                    <a:pt x="3233" y="7230"/>
                    <a:pt x="3156" y="7230"/>
                  </a:cubicBezTo>
                  <a:cubicBezTo>
                    <a:pt x="2629" y="7230"/>
                    <a:pt x="2077" y="7089"/>
                    <a:pt x="1573" y="6851"/>
                  </a:cubicBezTo>
                  <a:cubicBezTo>
                    <a:pt x="2134" y="6787"/>
                    <a:pt x="2696" y="6563"/>
                    <a:pt x="3193" y="6161"/>
                  </a:cubicBezTo>
                  <a:cubicBezTo>
                    <a:pt x="3289" y="6097"/>
                    <a:pt x="3338" y="5985"/>
                    <a:pt x="3305" y="5857"/>
                  </a:cubicBezTo>
                  <a:cubicBezTo>
                    <a:pt x="3289" y="5744"/>
                    <a:pt x="3209" y="5664"/>
                    <a:pt x="3097" y="5616"/>
                  </a:cubicBezTo>
                  <a:cubicBezTo>
                    <a:pt x="2632" y="5504"/>
                    <a:pt x="2006" y="5215"/>
                    <a:pt x="1749" y="4926"/>
                  </a:cubicBezTo>
                  <a:lnTo>
                    <a:pt x="2166" y="4894"/>
                  </a:lnTo>
                  <a:cubicBezTo>
                    <a:pt x="2311" y="4894"/>
                    <a:pt x="2423" y="4782"/>
                    <a:pt x="2455" y="4637"/>
                  </a:cubicBezTo>
                  <a:cubicBezTo>
                    <a:pt x="2471" y="4493"/>
                    <a:pt x="2391" y="4365"/>
                    <a:pt x="2247" y="4316"/>
                  </a:cubicBezTo>
                  <a:cubicBezTo>
                    <a:pt x="2102" y="4284"/>
                    <a:pt x="1733" y="4140"/>
                    <a:pt x="1541" y="3947"/>
                  </a:cubicBezTo>
                  <a:cubicBezTo>
                    <a:pt x="1284" y="3723"/>
                    <a:pt x="1107" y="3450"/>
                    <a:pt x="1027" y="3226"/>
                  </a:cubicBezTo>
                  <a:lnTo>
                    <a:pt x="1027" y="3226"/>
                  </a:lnTo>
                  <a:cubicBezTo>
                    <a:pt x="1268" y="3290"/>
                    <a:pt x="1493" y="3290"/>
                    <a:pt x="1509" y="3290"/>
                  </a:cubicBezTo>
                  <a:cubicBezTo>
                    <a:pt x="1621" y="3290"/>
                    <a:pt x="1749" y="3209"/>
                    <a:pt x="1781" y="3065"/>
                  </a:cubicBezTo>
                  <a:cubicBezTo>
                    <a:pt x="1829" y="2953"/>
                    <a:pt x="1781" y="2808"/>
                    <a:pt x="1669" y="2728"/>
                  </a:cubicBezTo>
                  <a:cubicBezTo>
                    <a:pt x="1541" y="2648"/>
                    <a:pt x="1204" y="2375"/>
                    <a:pt x="1107" y="2086"/>
                  </a:cubicBezTo>
                  <a:cubicBezTo>
                    <a:pt x="979" y="1766"/>
                    <a:pt x="979" y="1413"/>
                    <a:pt x="1027" y="1124"/>
                  </a:cubicBezTo>
                  <a:lnTo>
                    <a:pt x="1027" y="1124"/>
                  </a:lnTo>
                  <a:cubicBezTo>
                    <a:pt x="1268" y="1364"/>
                    <a:pt x="1685" y="1685"/>
                    <a:pt x="2375" y="2022"/>
                  </a:cubicBezTo>
                  <a:cubicBezTo>
                    <a:pt x="3177" y="2423"/>
                    <a:pt x="3995" y="2696"/>
                    <a:pt x="4637" y="2728"/>
                  </a:cubicBezTo>
                  <a:cubicBezTo>
                    <a:pt x="4669" y="2744"/>
                    <a:pt x="4701" y="2744"/>
                    <a:pt x="4733" y="2744"/>
                  </a:cubicBezTo>
                  <a:cubicBezTo>
                    <a:pt x="4894" y="2744"/>
                    <a:pt x="5038" y="2616"/>
                    <a:pt x="5038" y="2455"/>
                  </a:cubicBezTo>
                  <a:cubicBezTo>
                    <a:pt x="5038" y="2407"/>
                    <a:pt x="5038" y="2375"/>
                    <a:pt x="5022" y="2327"/>
                  </a:cubicBezTo>
                  <a:cubicBezTo>
                    <a:pt x="4974" y="2231"/>
                    <a:pt x="4958" y="1990"/>
                    <a:pt x="4958" y="1846"/>
                  </a:cubicBezTo>
                  <a:cubicBezTo>
                    <a:pt x="4958" y="1124"/>
                    <a:pt x="5632" y="546"/>
                    <a:pt x="6498" y="546"/>
                  </a:cubicBezTo>
                  <a:close/>
                  <a:moveTo>
                    <a:pt x="6514" y="1"/>
                  </a:moveTo>
                  <a:cubicBezTo>
                    <a:pt x="5343" y="1"/>
                    <a:pt x="4380" y="867"/>
                    <a:pt x="4380" y="1910"/>
                  </a:cubicBezTo>
                  <a:cubicBezTo>
                    <a:pt x="4380" y="1974"/>
                    <a:pt x="4380" y="2070"/>
                    <a:pt x="4396" y="2167"/>
                  </a:cubicBezTo>
                  <a:cubicBezTo>
                    <a:pt x="3867" y="2086"/>
                    <a:pt x="3257" y="1862"/>
                    <a:pt x="2648" y="1573"/>
                  </a:cubicBezTo>
                  <a:cubicBezTo>
                    <a:pt x="1509" y="979"/>
                    <a:pt x="1284" y="578"/>
                    <a:pt x="1252" y="498"/>
                  </a:cubicBezTo>
                  <a:cubicBezTo>
                    <a:pt x="1252" y="386"/>
                    <a:pt x="1172" y="306"/>
                    <a:pt x="1043" y="258"/>
                  </a:cubicBezTo>
                  <a:cubicBezTo>
                    <a:pt x="1016" y="250"/>
                    <a:pt x="988" y="246"/>
                    <a:pt x="960" y="246"/>
                  </a:cubicBezTo>
                  <a:cubicBezTo>
                    <a:pt x="872" y="246"/>
                    <a:pt x="783" y="285"/>
                    <a:pt x="722" y="370"/>
                  </a:cubicBezTo>
                  <a:cubicBezTo>
                    <a:pt x="386" y="723"/>
                    <a:pt x="305" y="1685"/>
                    <a:pt x="546" y="2375"/>
                  </a:cubicBezTo>
                  <a:cubicBezTo>
                    <a:pt x="562" y="2407"/>
                    <a:pt x="578" y="2471"/>
                    <a:pt x="610" y="2504"/>
                  </a:cubicBezTo>
                  <a:cubicBezTo>
                    <a:pt x="530" y="2536"/>
                    <a:pt x="450" y="2584"/>
                    <a:pt x="402" y="2696"/>
                  </a:cubicBezTo>
                  <a:cubicBezTo>
                    <a:pt x="177" y="3226"/>
                    <a:pt x="610" y="3980"/>
                    <a:pt x="1124" y="4461"/>
                  </a:cubicBezTo>
                  <a:cubicBezTo>
                    <a:pt x="1059" y="4509"/>
                    <a:pt x="1027" y="4573"/>
                    <a:pt x="1027" y="4653"/>
                  </a:cubicBezTo>
                  <a:cubicBezTo>
                    <a:pt x="979" y="5343"/>
                    <a:pt x="1749" y="5776"/>
                    <a:pt x="2327" y="6033"/>
                  </a:cubicBezTo>
                  <a:cubicBezTo>
                    <a:pt x="1968" y="6208"/>
                    <a:pt x="1599" y="6288"/>
                    <a:pt x="1231" y="6288"/>
                  </a:cubicBezTo>
                  <a:cubicBezTo>
                    <a:pt x="957" y="6288"/>
                    <a:pt x="685" y="6244"/>
                    <a:pt x="418" y="6161"/>
                  </a:cubicBezTo>
                  <a:cubicBezTo>
                    <a:pt x="389" y="6151"/>
                    <a:pt x="359" y="6146"/>
                    <a:pt x="329" y="6146"/>
                  </a:cubicBezTo>
                  <a:cubicBezTo>
                    <a:pt x="228" y="6146"/>
                    <a:pt x="127" y="6206"/>
                    <a:pt x="65" y="6306"/>
                  </a:cubicBezTo>
                  <a:cubicBezTo>
                    <a:pt x="0" y="6418"/>
                    <a:pt x="17" y="6579"/>
                    <a:pt x="145" y="6675"/>
                  </a:cubicBezTo>
                  <a:cubicBezTo>
                    <a:pt x="1059" y="7445"/>
                    <a:pt x="2150" y="7862"/>
                    <a:pt x="3209" y="7862"/>
                  </a:cubicBezTo>
                  <a:lnTo>
                    <a:pt x="3434" y="7862"/>
                  </a:lnTo>
                  <a:cubicBezTo>
                    <a:pt x="6675" y="7702"/>
                    <a:pt x="8487" y="4958"/>
                    <a:pt x="8632" y="2311"/>
                  </a:cubicBezTo>
                  <a:cubicBezTo>
                    <a:pt x="8712" y="2167"/>
                    <a:pt x="8840" y="2070"/>
                    <a:pt x="9001" y="1910"/>
                  </a:cubicBezTo>
                  <a:cubicBezTo>
                    <a:pt x="9354" y="1573"/>
                    <a:pt x="9546" y="1188"/>
                    <a:pt x="9562" y="1172"/>
                  </a:cubicBezTo>
                  <a:cubicBezTo>
                    <a:pt x="9627" y="1044"/>
                    <a:pt x="9611" y="915"/>
                    <a:pt x="9530" y="835"/>
                  </a:cubicBezTo>
                  <a:cubicBezTo>
                    <a:pt x="9472" y="777"/>
                    <a:pt x="9389" y="736"/>
                    <a:pt x="9311" y="736"/>
                  </a:cubicBezTo>
                  <a:cubicBezTo>
                    <a:pt x="9281" y="736"/>
                    <a:pt x="9252" y="742"/>
                    <a:pt x="9225" y="755"/>
                  </a:cubicBezTo>
                  <a:cubicBezTo>
                    <a:pt x="9274" y="691"/>
                    <a:pt x="9290" y="627"/>
                    <a:pt x="9306" y="594"/>
                  </a:cubicBezTo>
                  <a:cubicBezTo>
                    <a:pt x="9354" y="466"/>
                    <a:pt x="9322" y="370"/>
                    <a:pt x="9290" y="274"/>
                  </a:cubicBezTo>
                  <a:cubicBezTo>
                    <a:pt x="9290" y="274"/>
                    <a:pt x="9290" y="241"/>
                    <a:pt x="9274" y="241"/>
                  </a:cubicBezTo>
                  <a:cubicBezTo>
                    <a:pt x="9274" y="225"/>
                    <a:pt x="9242" y="209"/>
                    <a:pt x="9225" y="209"/>
                  </a:cubicBezTo>
                  <a:lnTo>
                    <a:pt x="9209" y="177"/>
                  </a:lnTo>
                  <a:cubicBezTo>
                    <a:pt x="9193" y="161"/>
                    <a:pt x="9161" y="145"/>
                    <a:pt x="9145" y="145"/>
                  </a:cubicBezTo>
                  <a:lnTo>
                    <a:pt x="9129" y="145"/>
                  </a:lnTo>
                  <a:cubicBezTo>
                    <a:pt x="9113" y="145"/>
                    <a:pt x="9113" y="129"/>
                    <a:pt x="9081" y="129"/>
                  </a:cubicBezTo>
                  <a:lnTo>
                    <a:pt x="8953" y="129"/>
                  </a:lnTo>
                  <a:cubicBezTo>
                    <a:pt x="8921" y="129"/>
                    <a:pt x="8921" y="129"/>
                    <a:pt x="8905" y="145"/>
                  </a:cubicBezTo>
                  <a:lnTo>
                    <a:pt x="8889" y="145"/>
                  </a:lnTo>
                  <a:lnTo>
                    <a:pt x="8311" y="386"/>
                  </a:lnTo>
                  <a:lnTo>
                    <a:pt x="8006" y="530"/>
                  </a:lnTo>
                  <a:cubicBezTo>
                    <a:pt x="7605" y="177"/>
                    <a:pt x="7076" y="1"/>
                    <a:pt x="651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1"/>
            <p:cNvSpPr/>
            <p:nvPr/>
          </p:nvSpPr>
          <p:spPr>
            <a:xfrm>
              <a:off x="6287700" y="3543350"/>
              <a:ext cx="169675" cy="312875"/>
            </a:xfrm>
            <a:custGeom>
              <a:avLst/>
              <a:gdLst/>
              <a:ahLst/>
              <a:cxnLst/>
              <a:rect l="l" t="t" r="r" b="b"/>
              <a:pathLst>
                <a:path w="6787" h="12515" extrusionOk="0">
                  <a:moveTo>
                    <a:pt x="4862" y="562"/>
                  </a:moveTo>
                  <a:cubicBezTo>
                    <a:pt x="5407" y="562"/>
                    <a:pt x="5888" y="594"/>
                    <a:pt x="6209" y="626"/>
                  </a:cubicBezTo>
                  <a:lnTo>
                    <a:pt x="6209" y="1974"/>
                  </a:lnTo>
                  <a:lnTo>
                    <a:pt x="5375" y="1974"/>
                  </a:lnTo>
                  <a:cubicBezTo>
                    <a:pt x="4172" y="1974"/>
                    <a:pt x="4027" y="2728"/>
                    <a:pt x="4027" y="3289"/>
                  </a:cubicBezTo>
                  <a:lnTo>
                    <a:pt x="4027" y="4637"/>
                  </a:lnTo>
                  <a:cubicBezTo>
                    <a:pt x="4027" y="4797"/>
                    <a:pt x="4172" y="4942"/>
                    <a:pt x="4332" y="4942"/>
                  </a:cubicBezTo>
                  <a:lnTo>
                    <a:pt x="6097" y="4942"/>
                  </a:lnTo>
                  <a:lnTo>
                    <a:pt x="5888" y="6466"/>
                  </a:lnTo>
                  <a:lnTo>
                    <a:pt x="4332" y="6466"/>
                  </a:lnTo>
                  <a:cubicBezTo>
                    <a:pt x="4172" y="6466"/>
                    <a:pt x="4027" y="6610"/>
                    <a:pt x="4027" y="6771"/>
                  </a:cubicBezTo>
                  <a:lnTo>
                    <a:pt x="4027" y="11905"/>
                  </a:lnTo>
                  <a:lnTo>
                    <a:pt x="2439" y="11905"/>
                  </a:lnTo>
                  <a:lnTo>
                    <a:pt x="2439" y="6771"/>
                  </a:lnTo>
                  <a:cubicBezTo>
                    <a:pt x="2439" y="6610"/>
                    <a:pt x="2295" y="6466"/>
                    <a:pt x="2134" y="6466"/>
                  </a:cubicBezTo>
                  <a:lnTo>
                    <a:pt x="610" y="6466"/>
                  </a:lnTo>
                  <a:lnTo>
                    <a:pt x="610" y="4942"/>
                  </a:lnTo>
                  <a:lnTo>
                    <a:pt x="2134" y="4942"/>
                  </a:lnTo>
                  <a:cubicBezTo>
                    <a:pt x="2295" y="4942"/>
                    <a:pt x="2439" y="4797"/>
                    <a:pt x="2439" y="4637"/>
                  </a:cubicBezTo>
                  <a:lnTo>
                    <a:pt x="2439" y="3081"/>
                  </a:lnTo>
                  <a:cubicBezTo>
                    <a:pt x="2439" y="1508"/>
                    <a:pt x="3337" y="562"/>
                    <a:pt x="4862" y="562"/>
                  </a:cubicBezTo>
                  <a:close/>
                  <a:moveTo>
                    <a:pt x="4846" y="0"/>
                  </a:moveTo>
                  <a:cubicBezTo>
                    <a:pt x="2985" y="0"/>
                    <a:pt x="1813" y="1188"/>
                    <a:pt x="1813" y="3113"/>
                  </a:cubicBezTo>
                  <a:lnTo>
                    <a:pt x="1813" y="4380"/>
                  </a:lnTo>
                  <a:lnTo>
                    <a:pt x="289" y="4380"/>
                  </a:lnTo>
                  <a:cubicBezTo>
                    <a:pt x="129" y="4380"/>
                    <a:pt x="0" y="4525"/>
                    <a:pt x="0" y="4685"/>
                  </a:cubicBezTo>
                  <a:lnTo>
                    <a:pt x="0" y="6803"/>
                  </a:lnTo>
                  <a:cubicBezTo>
                    <a:pt x="0" y="6963"/>
                    <a:pt x="129" y="7108"/>
                    <a:pt x="289" y="7108"/>
                  </a:cubicBezTo>
                  <a:lnTo>
                    <a:pt x="1813" y="7108"/>
                  </a:lnTo>
                  <a:lnTo>
                    <a:pt x="1813" y="12225"/>
                  </a:lnTo>
                  <a:cubicBezTo>
                    <a:pt x="1813" y="12386"/>
                    <a:pt x="1958" y="12514"/>
                    <a:pt x="2118" y="12514"/>
                  </a:cubicBezTo>
                  <a:lnTo>
                    <a:pt x="4300" y="12514"/>
                  </a:lnTo>
                  <a:cubicBezTo>
                    <a:pt x="4461" y="12514"/>
                    <a:pt x="4605" y="12386"/>
                    <a:pt x="4605" y="12225"/>
                  </a:cubicBezTo>
                  <a:lnTo>
                    <a:pt x="4605" y="7092"/>
                  </a:lnTo>
                  <a:lnTo>
                    <a:pt x="6129" y="7092"/>
                  </a:lnTo>
                  <a:cubicBezTo>
                    <a:pt x="6289" y="7092"/>
                    <a:pt x="6418" y="6963"/>
                    <a:pt x="6434" y="6819"/>
                  </a:cubicBezTo>
                  <a:lnTo>
                    <a:pt x="6707" y="4701"/>
                  </a:lnTo>
                  <a:cubicBezTo>
                    <a:pt x="6739" y="4621"/>
                    <a:pt x="6691" y="4525"/>
                    <a:pt x="6626" y="4460"/>
                  </a:cubicBezTo>
                  <a:cubicBezTo>
                    <a:pt x="6578" y="4396"/>
                    <a:pt x="6498" y="4348"/>
                    <a:pt x="6418" y="4348"/>
                  </a:cubicBezTo>
                  <a:lnTo>
                    <a:pt x="4605" y="4348"/>
                  </a:lnTo>
                  <a:lnTo>
                    <a:pt x="4605" y="3321"/>
                  </a:lnTo>
                  <a:cubicBezTo>
                    <a:pt x="4605" y="2808"/>
                    <a:pt x="4685" y="2583"/>
                    <a:pt x="5343" y="2583"/>
                  </a:cubicBezTo>
                  <a:lnTo>
                    <a:pt x="6466" y="2583"/>
                  </a:lnTo>
                  <a:cubicBezTo>
                    <a:pt x="6626" y="2583"/>
                    <a:pt x="6771" y="2455"/>
                    <a:pt x="6771" y="2295"/>
                  </a:cubicBezTo>
                  <a:lnTo>
                    <a:pt x="6771" y="385"/>
                  </a:lnTo>
                  <a:cubicBezTo>
                    <a:pt x="6787" y="225"/>
                    <a:pt x="6675" y="113"/>
                    <a:pt x="6530" y="81"/>
                  </a:cubicBezTo>
                  <a:cubicBezTo>
                    <a:pt x="6370" y="64"/>
                    <a:pt x="5696" y="0"/>
                    <a:pt x="484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1"/>
            <p:cNvSpPr/>
            <p:nvPr/>
          </p:nvSpPr>
          <p:spPr>
            <a:xfrm>
              <a:off x="2681125" y="3032750"/>
              <a:ext cx="170100" cy="312875"/>
            </a:xfrm>
            <a:custGeom>
              <a:avLst/>
              <a:gdLst/>
              <a:ahLst/>
              <a:cxnLst/>
              <a:rect l="l" t="t" r="r" b="b"/>
              <a:pathLst>
                <a:path w="6804" h="12515" extrusionOk="0">
                  <a:moveTo>
                    <a:pt x="4878" y="595"/>
                  </a:moveTo>
                  <a:cubicBezTo>
                    <a:pt x="5423" y="595"/>
                    <a:pt x="5905" y="611"/>
                    <a:pt x="6226" y="659"/>
                  </a:cubicBezTo>
                  <a:lnTo>
                    <a:pt x="6226" y="1974"/>
                  </a:lnTo>
                  <a:lnTo>
                    <a:pt x="5375" y="1974"/>
                  </a:lnTo>
                  <a:cubicBezTo>
                    <a:pt x="4172" y="1974"/>
                    <a:pt x="4044" y="2744"/>
                    <a:pt x="4044" y="3306"/>
                  </a:cubicBezTo>
                  <a:lnTo>
                    <a:pt x="4044" y="4654"/>
                  </a:lnTo>
                  <a:cubicBezTo>
                    <a:pt x="4044" y="4814"/>
                    <a:pt x="4172" y="4942"/>
                    <a:pt x="4332" y="4942"/>
                  </a:cubicBezTo>
                  <a:lnTo>
                    <a:pt x="6097" y="4942"/>
                  </a:lnTo>
                  <a:lnTo>
                    <a:pt x="5905" y="6466"/>
                  </a:lnTo>
                  <a:lnTo>
                    <a:pt x="4332" y="6466"/>
                  </a:lnTo>
                  <a:cubicBezTo>
                    <a:pt x="4172" y="6466"/>
                    <a:pt x="4044" y="6611"/>
                    <a:pt x="4044" y="6771"/>
                  </a:cubicBezTo>
                  <a:lnTo>
                    <a:pt x="4044" y="11905"/>
                  </a:lnTo>
                  <a:lnTo>
                    <a:pt x="2455" y="11905"/>
                  </a:lnTo>
                  <a:lnTo>
                    <a:pt x="2455" y="6771"/>
                  </a:lnTo>
                  <a:cubicBezTo>
                    <a:pt x="2455" y="6611"/>
                    <a:pt x="2311" y="6466"/>
                    <a:pt x="2151" y="6466"/>
                  </a:cubicBezTo>
                  <a:lnTo>
                    <a:pt x="626" y="6466"/>
                  </a:lnTo>
                  <a:lnTo>
                    <a:pt x="626" y="4974"/>
                  </a:lnTo>
                  <a:lnTo>
                    <a:pt x="2151" y="4974"/>
                  </a:lnTo>
                  <a:cubicBezTo>
                    <a:pt x="2311" y="4974"/>
                    <a:pt x="2455" y="4830"/>
                    <a:pt x="2455" y="4670"/>
                  </a:cubicBezTo>
                  <a:lnTo>
                    <a:pt x="2455" y="3097"/>
                  </a:lnTo>
                  <a:cubicBezTo>
                    <a:pt x="2455" y="1541"/>
                    <a:pt x="3354" y="595"/>
                    <a:pt x="4878" y="595"/>
                  </a:cubicBezTo>
                  <a:close/>
                  <a:moveTo>
                    <a:pt x="4862" y="1"/>
                  </a:moveTo>
                  <a:cubicBezTo>
                    <a:pt x="3001" y="1"/>
                    <a:pt x="1830" y="1172"/>
                    <a:pt x="1830" y="3097"/>
                  </a:cubicBezTo>
                  <a:lnTo>
                    <a:pt x="1830" y="4365"/>
                  </a:lnTo>
                  <a:lnTo>
                    <a:pt x="306" y="4365"/>
                  </a:lnTo>
                  <a:cubicBezTo>
                    <a:pt x="145" y="4365"/>
                    <a:pt x="1" y="4509"/>
                    <a:pt x="1" y="4670"/>
                  </a:cubicBezTo>
                  <a:lnTo>
                    <a:pt x="1" y="6771"/>
                  </a:lnTo>
                  <a:cubicBezTo>
                    <a:pt x="1" y="6932"/>
                    <a:pt x="145" y="7076"/>
                    <a:pt x="306" y="7076"/>
                  </a:cubicBezTo>
                  <a:lnTo>
                    <a:pt x="1830" y="7076"/>
                  </a:lnTo>
                  <a:lnTo>
                    <a:pt x="1830" y="12210"/>
                  </a:lnTo>
                  <a:cubicBezTo>
                    <a:pt x="1830" y="12370"/>
                    <a:pt x="1974" y="12515"/>
                    <a:pt x="2134" y="12515"/>
                  </a:cubicBezTo>
                  <a:lnTo>
                    <a:pt x="4316" y="12515"/>
                  </a:lnTo>
                  <a:cubicBezTo>
                    <a:pt x="4477" y="12515"/>
                    <a:pt x="4621" y="12370"/>
                    <a:pt x="4621" y="12210"/>
                  </a:cubicBezTo>
                  <a:lnTo>
                    <a:pt x="4621" y="7076"/>
                  </a:lnTo>
                  <a:lnTo>
                    <a:pt x="6145" y="7076"/>
                  </a:lnTo>
                  <a:cubicBezTo>
                    <a:pt x="6306" y="7076"/>
                    <a:pt x="6418" y="6948"/>
                    <a:pt x="6450" y="6819"/>
                  </a:cubicBezTo>
                  <a:lnTo>
                    <a:pt x="6723" y="4686"/>
                  </a:lnTo>
                  <a:cubicBezTo>
                    <a:pt x="6739" y="4605"/>
                    <a:pt x="6707" y="4509"/>
                    <a:pt x="6643" y="4445"/>
                  </a:cubicBezTo>
                  <a:cubicBezTo>
                    <a:pt x="6579" y="4381"/>
                    <a:pt x="6498" y="4349"/>
                    <a:pt x="6418" y="4349"/>
                  </a:cubicBezTo>
                  <a:lnTo>
                    <a:pt x="4621" y="4349"/>
                  </a:lnTo>
                  <a:lnTo>
                    <a:pt x="4621" y="3306"/>
                  </a:lnTo>
                  <a:cubicBezTo>
                    <a:pt x="4621" y="2809"/>
                    <a:pt x="4701" y="2584"/>
                    <a:pt x="5359" y="2584"/>
                  </a:cubicBezTo>
                  <a:lnTo>
                    <a:pt x="6482" y="2584"/>
                  </a:lnTo>
                  <a:cubicBezTo>
                    <a:pt x="6643" y="2584"/>
                    <a:pt x="6787" y="2440"/>
                    <a:pt x="6787" y="2279"/>
                  </a:cubicBezTo>
                  <a:lnTo>
                    <a:pt x="6787" y="370"/>
                  </a:lnTo>
                  <a:cubicBezTo>
                    <a:pt x="6803" y="242"/>
                    <a:pt x="6691" y="97"/>
                    <a:pt x="6546" y="81"/>
                  </a:cubicBezTo>
                  <a:cubicBezTo>
                    <a:pt x="6386" y="49"/>
                    <a:pt x="5696" y="1"/>
                    <a:pt x="486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1"/>
            <p:cNvSpPr/>
            <p:nvPr/>
          </p:nvSpPr>
          <p:spPr>
            <a:xfrm>
              <a:off x="3726750" y="3601500"/>
              <a:ext cx="154850" cy="284000"/>
            </a:xfrm>
            <a:custGeom>
              <a:avLst/>
              <a:gdLst/>
              <a:ahLst/>
              <a:cxnLst/>
              <a:rect l="l" t="t" r="r" b="b"/>
              <a:pathLst>
                <a:path w="6194" h="11360" extrusionOk="0">
                  <a:moveTo>
                    <a:pt x="4413" y="626"/>
                  </a:moveTo>
                  <a:cubicBezTo>
                    <a:pt x="4862" y="626"/>
                    <a:pt x="5311" y="642"/>
                    <a:pt x="5584" y="674"/>
                  </a:cubicBezTo>
                  <a:lnTo>
                    <a:pt x="5584" y="1814"/>
                  </a:lnTo>
                  <a:lnTo>
                    <a:pt x="4862" y="1814"/>
                  </a:lnTo>
                  <a:cubicBezTo>
                    <a:pt x="3739" y="1814"/>
                    <a:pt x="3627" y="2519"/>
                    <a:pt x="3627" y="3033"/>
                  </a:cubicBezTo>
                  <a:lnTo>
                    <a:pt x="3627" y="4252"/>
                  </a:lnTo>
                  <a:cubicBezTo>
                    <a:pt x="3627" y="4413"/>
                    <a:pt x="3771" y="4557"/>
                    <a:pt x="3932" y="4557"/>
                  </a:cubicBezTo>
                  <a:lnTo>
                    <a:pt x="5472" y="4557"/>
                  </a:lnTo>
                  <a:lnTo>
                    <a:pt x="5311" y="5856"/>
                  </a:lnTo>
                  <a:lnTo>
                    <a:pt x="3932" y="5856"/>
                  </a:lnTo>
                  <a:cubicBezTo>
                    <a:pt x="3771" y="5856"/>
                    <a:pt x="3627" y="6001"/>
                    <a:pt x="3627" y="6161"/>
                  </a:cubicBezTo>
                  <a:lnTo>
                    <a:pt x="3627" y="10782"/>
                  </a:lnTo>
                  <a:lnTo>
                    <a:pt x="2247" y="10782"/>
                  </a:lnTo>
                  <a:lnTo>
                    <a:pt x="2247" y="6161"/>
                  </a:lnTo>
                  <a:cubicBezTo>
                    <a:pt x="2247" y="6001"/>
                    <a:pt x="2103" y="5856"/>
                    <a:pt x="1942" y="5856"/>
                  </a:cubicBezTo>
                  <a:lnTo>
                    <a:pt x="595" y="5856"/>
                  </a:lnTo>
                  <a:lnTo>
                    <a:pt x="595" y="4557"/>
                  </a:lnTo>
                  <a:lnTo>
                    <a:pt x="1942" y="4557"/>
                  </a:lnTo>
                  <a:cubicBezTo>
                    <a:pt x="2103" y="4557"/>
                    <a:pt x="2247" y="4413"/>
                    <a:pt x="2247" y="4252"/>
                  </a:cubicBezTo>
                  <a:lnTo>
                    <a:pt x="2247" y="2856"/>
                  </a:lnTo>
                  <a:cubicBezTo>
                    <a:pt x="2247" y="1445"/>
                    <a:pt x="3049" y="626"/>
                    <a:pt x="4413" y="626"/>
                  </a:cubicBezTo>
                  <a:close/>
                  <a:moveTo>
                    <a:pt x="4413" y="1"/>
                  </a:moveTo>
                  <a:cubicBezTo>
                    <a:pt x="2696" y="1"/>
                    <a:pt x="1637" y="1092"/>
                    <a:pt x="1637" y="2840"/>
                  </a:cubicBezTo>
                  <a:lnTo>
                    <a:pt x="1637" y="3931"/>
                  </a:lnTo>
                  <a:lnTo>
                    <a:pt x="290" y="3931"/>
                  </a:lnTo>
                  <a:cubicBezTo>
                    <a:pt x="129" y="3931"/>
                    <a:pt x="1" y="4076"/>
                    <a:pt x="1" y="4236"/>
                  </a:cubicBezTo>
                  <a:lnTo>
                    <a:pt x="1" y="6145"/>
                  </a:lnTo>
                  <a:cubicBezTo>
                    <a:pt x="1" y="6306"/>
                    <a:pt x="129" y="6450"/>
                    <a:pt x="290" y="6450"/>
                  </a:cubicBezTo>
                  <a:lnTo>
                    <a:pt x="1637" y="6450"/>
                  </a:lnTo>
                  <a:lnTo>
                    <a:pt x="1637" y="11055"/>
                  </a:lnTo>
                  <a:cubicBezTo>
                    <a:pt x="1637" y="11215"/>
                    <a:pt x="1782" y="11359"/>
                    <a:pt x="1942" y="11359"/>
                  </a:cubicBezTo>
                  <a:lnTo>
                    <a:pt x="3932" y="11359"/>
                  </a:lnTo>
                  <a:cubicBezTo>
                    <a:pt x="4092" y="11359"/>
                    <a:pt x="4220" y="11215"/>
                    <a:pt x="4220" y="11055"/>
                  </a:cubicBezTo>
                  <a:lnTo>
                    <a:pt x="4220" y="6450"/>
                  </a:lnTo>
                  <a:lnTo>
                    <a:pt x="5568" y="6450"/>
                  </a:lnTo>
                  <a:cubicBezTo>
                    <a:pt x="5729" y="6450"/>
                    <a:pt x="5857" y="6322"/>
                    <a:pt x="5873" y="6177"/>
                  </a:cubicBezTo>
                  <a:lnTo>
                    <a:pt x="6114" y="4284"/>
                  </a:lnTo>
                  <a:cubicBezTo>
                    <a:pt x="6130" y="4204"/>
                    <a:pt x="6098" y="4092"/>
                    <a:pt x="6033" y="4044"/>
                  </a:cubicBezTo>
                  <a:cubicBezTo>
                    <a:pt x="5969" y="3979"/>
                    <a:pt x="5889" y="3931"/>
                    <a:pt x="5809" y="3931"/>
                  </a:cubicBezTo>
                  <a:lnTo>
                    <a:pt x="4204" y="3931"/>
                  </a:lnTo>
                  <a:lnTo>
                    <a:pt x="4204" y="3017"/>
                  </a:lnTo>
                  <a:cubicBezTo>
                    <a:pt x="4204" y="2568"/>
                    <a:pt x="4269" y="2391"/>
                    <a:pt x="4846" y="2391"/>
                  </a:cubicBezTo>
                  <a:lnTo>
                    <a:pt x="5873" y="2391"/>
                  </a:lnTo>
                  <a:cubicBezTo>
                    <a:pt x="6033" y="2391"/>
                    <a:pt x="6178" y="2247"/>
                    <a:pt x="6178" y="2086"/>
                  </a:cubicBezTo>
                  <a:lnTo>
                    <a:pt x="6178" y="386"/>
                  </a:lnTo>
                  <a:cubicBezTo>
                    <a:pt x="6194" y="241"/>
                    <a:pt x="6065" y="113"/>
                    <a:pt x="5937" y="81"/>
                  </a:cubicBezTo>
                  <a:cubicBezTo>
                    <a:pt x="5777" y="65"/>
                    <a:pt x="5167" y="1"/>
                    <a:pt x="441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1"/>
            <p:cNvSpPr/>
            <p:nvPr/>
          </p:nvSpPr>
          <p:spPr>
            <a:xfrm>
              <a:off x="1108475" y="3147875"/>
              <a:ext cx="340950" cy="341350"/>
            </a:xfrm>
            <a:custGeom>
              <a:avLst/>
              <a:gdLst/>
              <a:ahLst/>
              <a:cxnLst/>
              <a:rect l="l" t="t" r="r" b="b"/>
              <a:pathLst>
                <a:path w="13638" h="13654" extrusionOk="0">
                  <a:moveTo>
                    <a:pt x="6803" y="610"/>
                  </a:moveTo>
                  <a:cubicBezTo>
                    <a:pt x="10220" y="610"/>
                    <a:pt x="13012" y="3386"/>
                    <a:pt x="13012" y="6819"/>
                  </a:cubicBezTo>
                  <a:cubicBezTo>
                    <a:pt x="13044" y="10268"/>
                    <a:pt x="10252" y="13060"/>
                    <a:pt x="6819" y="13060"/>
                  </a:cubicBezTo>
                  <a:cubicBezTo>
                    <a:pt x="5744" y="13060"/>
                    <a:pt x="4653" y="12771"/>
                    <a:pt x="3706" y="12210"/>
                  </a:cubicBezTo>
                  <a:cubicBezTo>
                    <a:pt x="3674" y="12193"/>
                    <a:pt x="3610" y="12177"/>
                    <a:pt x="3546" y="12177"/>
                  </a:cubicBezTo>
                  <a:cubicBezTo>
                    <a:pt x="3514" y="12177"/>
                    <a:pt x="3482" y="12177"/>
                    <a:pt x="3450" y="12193"/>
                  </a:cubicBezTo>
                  <a:lnTo>
                    <a:pt x="1412" y="12899"/>
                  </a:lnTo>
                  <a:lnTo>
                    <a:pt x="1829" y="10717"/>
                  </a:lnTo>
                  <a:cubicBezTo>
                    <a:pt x="1845" y="10637"/>
                    <a:pt x="1829" y="10557"/>
                    <a:pt x="1765" y="10477"/>
                  </a:cubicBezTo>
                  <a:cubicBezTo>
                    <a:pt x="979" y="9402"/>
                    <a:pt x="578" y="8151"/>
                    <a:pt x="578" y="6819"/>
                  </a:cubicBezTo>
                  <a:cubicBezTo>
                    <a:pt x="578" y="3386"/>
                    <a:pt x="3369" y="610"/>
                    <a:pt x="6803" y="610"/>
                  </a:cubicBezTo>
                  <a:close/>
                  <a:moveTo>
                    <a:pt x="6819" y="0"/>
                  </a:moveTo>
                  <a:cubicBezTo>
                    <a:pt x="3049" y="0"/>
                    <a:pt x="0" y="3065"/>
                    <a:pt x="0" y="6819"/>
                  </a:cubicBezTo>
                  <a:cubicBezTo>
                    <a:pt x="0" y="8231"/>
                    <a:pt x="417" y="9562"/>
                    <a:pt x="1220" y="10734"/>
                  </a:cubicBezTo>
                  <a:lnTo>
                    <a:pt x="722" y="13300"/>
                  </a:lnTo>
                  <a:cubicBezTo>
                    <a:pt x="706" y="13397"/>
                    <a:pt x="738" y="13525"/>
                    <a:pt x="819" y="13573"/>
                  </a:cubicBezTo>
                  <a:cubicBezTo>
                    <a:pt x="883" y="13621"/>
                    <a:pt x="947" y="13653"/>
                    <a:pt x="1027" y="13653"/>
                  </a:cubicBezTo>
                  <a:cubicBezTo>
                    <a:pt x="1059" y="13653"/>
                    <a:pt x="1091" y="13653"/>
                    <a:pt x="1123" y="13637"/>
                  </a:cubicBezTo>
                  <a:lnTo>
                    <a:pt x="3530" y="12819"/>
                  </a:lnTo>
                  <a:cubicBezTo>
                    <a:pt x="4541" y="13381"/>
                    <a:pt x="5680" y="13653"/>
                    <a:pt x="6819" y="13653"/>
                  </a:cubicBezTo>
                  <a:cubicBezTo>
                    <a:pt x="10589" y="13653"/>
                    <a:pt x="13637" y="10589"/>
                    <a:pt x="13637" y="6835"/>
                  </a:cubicBezTo>
                  <a:cubicBezTo>
                    <a:pt x="13637" y="3065"/>
                    <a:pt x="10589" y="0"/>
                    <a:pt x="681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1"/>
            <p:cNvSpPr/>
            <p:nvPr/>
          </p:nvSpPr>
          <p:spPr>
            <a:xfrm>
              <a:off x="1170225" y="3219400"/>
              <a:ext cx="216625" cy="200425"/>
            </a:xfrm>
            <a:custGeom>
              <a:avLst/>
              <a:gdLst/>
              <a:ahLst/>
              <a:cxnLst/>
              <a:rect l="l" t="t" r="r" b="b"/>
              <a:pathLst>
                <a:path w="8665" h="8017" extrusionOk="0">
                  <a:moveTo>
                    <a:pt x="1702" y="573"/>
                  </a:moveTo>
                  <a:cubicBezTo>
                    <a:pt x="1926" y="573"/>
                    <a:pt x="2022" y="605"/>
                    <a:pt x="2039" y="621"/>
                  </a:cubicBezTo>
                  <a:cubicBezTo>
                    <a:pt x="2119" y="781"/>
                    <a:pt x="2488" y="1648"/>
                    <a:pt x="2712" y="2177"/>
                  </a:cubicBezTo>
                  <a:cubicBezTo>
                    <a:pt x="2712" y="2177"/>
                    <a:pt x="2744" y="2273"/>
                    <a:pt x="2680" y="2354"/>
                  </a:cubicBezTo>
                  <a:cubicBezTo>
                    <a:pt x="2584" y="2514"/>
                    <a:pt x="2343" y="2771"/>
                    <a:pt x="2247" y="2851"/>
                  </a:cubicBezTo>
                  <a:lnTo>
                    <a:pt x="2231" y="2867"/>
                  </a:lnTo>
                  <a:cubicBezTo>
                    <a:pt x="2103" y="3011"/>
                    <a:pt x="1958" y="3380"/>
                    <a:pt x="2231" y="3717"/>
                  </a:cubicBezTo>
                  <a:cubicBezTo>
                    <a:pt x="2263" y="3749"/>
                    <a:pt x="2279" y="3814"/>
                    <a:pt x="2327" y="3862"/>
                  </a:cubicBezTo>
                  <a:cubicBezTo>
                    <a:pt x="2504" y="4118"/>
                    <a:pt x="2809" y="4535"/>
                    <a:pt x="3306" y="5033"/>
                  </a:cubicBezTo>
                  <a:cubicBezTo>
                    <a:pt x="3932" y="5659"/>
                    <a:pt x="5071" y="6076"/>
                    <a:pt x="5119" y="6108"/>
                  </a:cubicBezTo>
                  <a:cubicBezTo>
                    <a:pt x="5135" y="6108"/>
                    <a:pt x="5151" y="6124"/>
                    <a:pt x="5167" y="6124"/>
                  </a:cubicBezTo>
                  <a:cubicBezTo>
                    <a:pt x="5183" y="6124"/>
                    <a:pt x="5211" y="6126"/>
                    <a:pt x="5247" y="6126"/>
                  </a:cubicBezTo>
                  <a:cubicBezTo>
                    <a:pt x="5357" y="6126"/>
                    <a:pt x="5540" y="6108"/>
                    <a:pt x="5696" y="5963"/>
                  </a:cubicBezTo>
                  <a:cubicBezTo>
                    <a:pt x="5793" y="5867"/>
                    <a:pt x="6274" y="5257"/>
                    <a:pt x="6370" y="5145"/>
                  </a:cubicBezTo>
                  <a:cubicBezTo>
                    <a:pt x="6370" y="5145"/>
                    <a:pt x="6392" y="5124"/>
                    <a:pt x="6430" y="5124"/>
                  </a:cubicBezTo>
                  <a:cubicBezTo>
                    <a:pt x="6449" y="5124"/>
                    <a:pt x="6472" y="5129"/>
                    <a:pt x="6499" y="5145"/>
                  </a:cubicBezTo>
                  <a:cubicBezTo>
                    <a:pt x="6755" y="5257"/>
                    <a:pt x="7878" y="5819"/>
                    <a:pt x="8039" y="5899"/>
                  </a:cubicBezTo>
                  <a:lnTo>
                    <a:pt x="8039" y="5915"/>
                  </a:lnTo>
                  <a:cubicBezTo>
                    <a:pt x="8039" y="6172"/>
                    <a:pt x="7943" y="6605"/>
                    <a:pt x="7846" y="6685"/>
                  </a:cubicBezTo>
                  <a:cubicBezTo>
                    <a:pt x="7638" y="6894"/>
                    <a:pt x="7172" y="7375"/>
                    <a:pt x="6499" y="7375"/>
                  </a:cubicBezTo>
                  <a:cubicBezTo>
                    <a:pt x="5793" y="7375"/>
                    <a:pt x="3884" y="6749"/>
                    <a:pt x="2889" y="5739"/>
                  </a:cubicBezTo>
                  <a:cubicBezTo>
                    <a:pt x="1958" y="4824"/>
                    <a:pt x="996" y="3765"/>
                    <a:pt x="787" y="2835"/>
                  </a:cubicBezTo>
                  <a:cubicBezTo>
                    <a:pt x="563" y="1872"/>
                    <a:pt x="627" y="1567"/>
                    <a:pt x="819" y="1263"/>
                  </a:cubicBezTo>
                  <a:cubicBezTo>
                    <a:pt x="819" y="1263"/>
                    <a:pt x="819" y="1247"/>
                    <a:pt x="835" y="1247"/>
                  </a:cubicBezTo>
                  <a:cubicBezTo>
                    <a:pt x="1028" y="926"/>
                    <a:pt x="1301" y="605"/>
                    <a:pt x="1397" y="589"/>
                  </a:cubicBezTo>
                  <a:cubicBezTo>
                    <a:pt x="1525" y="573"/>
                    <a:pt x="1621" y="573"/>
                    <a:pt x="1702" y="573"/>
                  </a:cubicBezTo>
                  <a:close/>
                  <a:moveTo>
                    <a:pt x="1765" y="0"/>
                  </a:moveTo>
                  <a:cubicBezTo>
                    <a:pt x="1643" y="0"/>
                    <a:pt x="1510" y="10"/>
                    <a:pt x="1365" y="27"/>
                  </a:cubicBezTo>
                  <a:cubicBezTo>
                    <a:pt x="899" y="91"/>
                    <a:pt x="482" y="749"/>
                    <a:pt x="354" y="974"/>
                  </a:cubicBezTo>
                  <a:cubicBezTo>
                    <a:pt x="33" y="1455"/>
                    <a:pt x="1" y="1952"/>
                    <a:pt x="242" y="2995"/>
                  </a:cubicBezTo>
                  <a:cubicBezTo>
                    <a:pt x="482" y="4054"/>
                    <a:pt x="1461" y="5161"/>
                    <a:pt x="2504" y="6204"/>
                  </a:cubicBezTo>
                  <a:cubicBezTo>
                    <a:pt x="3611" y="7311"/>
                    <a:pt x="5616" y="8017"/>
                    <a:pt x="6531" y="8017"/>
                  </a:cubicBezTo>
                  <a:cubicBezTo>
                    <a:pt x="7461" y="8017"/>
                    <a:pt x="8055" y="7407"/>
                    <a:pt x="8279" y="7167"/>
                  </a:cubicBezTo>
                  <a:lnTo>
                    <a:pt x="8295" y="7151"/>
                  </a:lnTo>
                  <a:cubicBezTo>
                    <a:pt x="8600" y="6846"/>
                    <a:pt x="8664" y="6124"/>
                    <a:pt x="8664" y="5963"/>
                  </a:cubicBezTo>
                  <a:cubicBezTo>
                    <a:pt x="8648" y="5626"/>
                    <a:pt x="8440" y="5450"/>
                    <a:pt x="8328" y="5386"/>
                  </a:cubicBezTo>
                  <a:cubicBezTo>
                    <a:pt x="8199" y="5322"/>
                    <a:pt x="7044" y="4744"/>
                    <a:pt x="6755" y="4616"/>
                  </a:cubicBezTo>
                  <a:cubicBezTo>
                    <a:pt x="6650" y="4569"/>
                    <a:pt x="6550" y="4551"/>
                    <a:pt x="6458" y="4551"/>
                  </a:cubicBezTo>
                  <a:cubicBezTo>
                    <a:pt x="6200" y="4551"/>
                    <a:pt x="6004" y="4698"/>
                    <a:pt x="5921" y="4792"/>
                  </a:cubicBezTo>
                  <a:cubicBezTo>
                    <a:pt x="5648" y="5145"/>
                    <a:pt x="5327" y="5530"/>
                    <a:pt x="5295" y="5562"/>
                  </a:cubicBezTo>
                  <a:cubicBezTo>
                    <a:pt x="5071" y="5482"/>
                    <a:pt x="4204" y="5129"/>
                    <a:pt x="3755" y="4664"/>
                  </a:cubicBezTo>
                  <a:cubicBezTo>
                    <a:pt x="3290" y="4199"/>
                    <a:pt x="3033" y="3814"/>
                    <a:pt x="2841" y="3557"/>
                  </a:cubicBezTo>
                  <a:cubicBezTo>
                    <a:pt x="2809" y="3493"/>
                    <a:pt x="2760" y="3461"/>
                    <a:pt x="2728" y="3396"/>
                  </a:cubicBezTo>
                  <a:cubicBezTo>
                    <a:pt x="2712" y="3380"/>
                    <a:pt x="2680" y="3332"/>
                    <a:pt x="2712" y="3300"/>
                  </a:cubicBezTo>
                  <a:cubicBezTo>
                    <a:pt x="2793" y="3220"/>
                    <a:pt x="3065" y="2931"/>
                    <a:pt x="3210" y="2723"/>
                  </a:cubicBezTo>
                  <a:cubicBezTo>
                    <a:pt x="3434" y="2370"/>
                    <a:pt x="3306" y="2017"/>
                    <a:pt x="3290" y="1969"/>
                  </a:cubicBezTo>
                  <a:cubicBezTo>
                    <a:pt x="3226" y="1840"/>
                    <a:pt x="2728" y="589"/>
                    <a:pt x="2600" y="364"/>
                  </a:cubicBezTo>
                  <a:cubicBezTo>
                    <a:pt x="2475" y="114"/>
                    <a:pt x="2194" y="0"/>
                    <a:pt x="176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1"/>
            <p:cNvSpPr/>
            <p:nvPr/>
          </p:nvSpPr>
          <p:spPr>
            <a:xfrm>
              <a:off x="408575" y="2085000"/>
              <a:ext cx="340950" cy="341350"/>
            </a:xfrm>
            <a:custGeom>
              <a:avLst/>
              <a:gdLst/>
              <a:ahLst/>
              <a:cxnLst/>
              <a:rect l="l" t="t" r="r" b="b"/>
              <a:pathLst>
                <a:path w="13638" h="13654" extrusionOk="0">
                  <a:moveTo>
                    <a:pt x="6819" y="610"/>
                  </a:moveTo>
                  <a:cubicBezTo>
                    <a:pt x="10252" y="610"/>
                    <a:pt x="13044" y="3385"/>
                    <a:pt x="13044" y="6819"/>
                  </a:cubicBezTo>
                  <a:cubicBezTo>
                    <a:pt x="13044" y="10252"/>
                    <a:pt x="10252" y="13060"/>
                    <a:pt x="6819" y="13060"/>
                  </a:cubicBezTo>
                  <a:cubicBezTo>
                    <a:pt x="5744" y="13060"/>
                    <a:pt x="4653" y="12771"/>
                    <a:pt x="3707" y="12209"/>
                  </a:cubicBezTo>
                  <a:cubicBezTo>
                    <a:pt x="3674" y="12193"/>
                    <a:pt x="3610" y="12177"/>
                    <a:pt x="3546" y="12177"/>
                  </a:cubicBezTo>
                  <a:cubicBezTo>
                    <a:pt x="3514" y="12177"/>
                    <a:pt x="3498" y="12177"/>
                    <a:pt x="3450" y="12193"/>
                  </a:cubicBezTo>
                  <a:lnTo>
                    <a:pt x="1412" y="12899"/>
                  </a:lnTo>
                  <a:lnTo>
                    <a:pt x="1412" y="12899"/>
                  </a:lnTo>
                  <a:lnTo>
                    <a:pt x="1829" y="10717"/>
                  </a:lnTo>
                  <a:cubicBezTo>
                    <a:pt x="1845" y="10621"/>
                    <a:pt x="1829" y="10557"/>
                    <a:pt x="1765" y="10477"/>
                  </a:cubicBezTo>
                  <a:cubicBezTo>
                    <a:pt x="1011" y="9402"/>
                    <a:pt x="610" y="8150"/>
                    <a:pt x="610" y="6819"/>
                  </a:cubicBezTo>
                  <a:cubicBezTo>
                    <a:pt x="610" y="3385"/>
                    <a:pt x="3386" y="610"/>
                    <a:pt x="6819" y="610"/>
                  </a:cubicBezTo>
                  <a:close/>
                  <a:moveTo>
                    <a:pt x="6819" y="0"/>
                  </a:moveTo>
                  <a:cubicBezTo>
                    <a:pt x="3049" y="0"/>
                    <a:pt x="0" y="3065"/>
                    <a:pt x="0" y="6819"/>
                  </a:cubicBezTo>
                  <a:cubicBezTo>
                    <a:pt x="0" y="8231"/>
                    <a:pt x="418" y="9562"/>
                    <a:pt x="1220" y="10733"/>
                  </a:cubicBezTo>
                  <a:lnTo>
                    <a:pt x="722" y="13300"/>
                  </a:lnTo>
                  <a:cubicBezTo>
                    <a:pt x="706" y="13397"/>
                    <a:pt x="738" y="13525"/>
                    <a:pt x="819" y="13573"/>
                  </a:cubicBezTo>
                  <a:cubicBezTo>
                    <a:pt x="883" y="13621"/>
                    <a:pt x="947" y="13653"/>
                    <a:pt x="1027" y="13653"/>
                  </a:cubicBezTo>
                  <a:cubicBezTo>
                    <a:pt x="1059" y="13653"/>
                    <a:pt x="1091" y="13653"/>
                    <a:pt x="1124" y="13637"/>
                  </a:cubicBezTo>
                  <a:lnTo>
                    <a:pt x="3530" y="12819"/>
                  </a:lnTo>
                  <a:cubicBezTo>
                    <a:pt x="4541" y="13381"/>
                    <a:pt x="5680" y="13653"/>
                    <a:pt x="6819" y="13653"/>
                  </a:cubicBezTo>
                  <a:cubicBezTo>
                    <a:pt x="10589" y="13653"/>
                    <a:pt x="13637" y="10589"/>
                    <a:pt x="13637" y="6835"/>
                  </a:cubicBezTo>
                  <a:cubicBezTo>
                    <a:pt x="13637" y="3049"/>
                    <a:pt x="10589" y="0"/>
                    <a:pt x="681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1"/>
            <p:cNvSpPr/>
            <p:nvPr/>
          </p:nvSpPr>
          <p:spPr>
            <a:xfrm>
              <a:off x="470750" y="2156600"/>
              <a:ext cx="216600" cy="200350"/>
            </a:xfrm>
            <a:custGeom>
              <a:avLst/>
              <a:gdLst/>
              <a:ahLst/>
              <a:cxnLst/>
              <a:rect l="l" t="t" r="r" b="b"/>
              <a:pathLst>
                <a:path w="8664" h="8014" extrusionOk="0">
                  <a:moveTo>
                    <a:pt x="1685" y="570"/>
                  </a:moveTo>
                  <a:cubicBezTo>
                    <a:pt x="1909" y="570"/>
                    <a:pt x="2006" y="602"/>
                    <a:pt x="2022" y="634"/>
                  </a:cubicBezTo>
                  <a:cubicBezTo>
                    <a:pt x="2102" y="794"/>
                    <a:pt x="2471" y="1645"/>
                    <a:pt x="2696" y="2174"/>
                  </a:cubicBezTo>
                  <a:cubicBezTo>
                    <a:pt x="2696" y="2174"/>
                    <a:pt x="2728" y="2270"/>
                    <a:pt x="2663" y="2350"/>
                  </a:cubicBezTo>
                  <a:cubicBezTo>
                    <a:pt x="2567" y="2511"/>
                    <a:pt x="2327" y="2768"/>
                    <a:pt x="2230" y="2848"/>
                  </a:cubicBezTo>
                  <a:lnTo>
                    <a:pt x="2214" y="2880"/>
                  </a:lnTo>
                  <a:cubicBezTo>
                    <a:pt x="2086" y="3008"/>
                    <a:pt x="1941" y="3377"/>
                    <a:pt x="2214" y="3714"/>
                  </a:cubicBezTo>
                  <a:cubicBezTo>
                    <a:pt x="2246" y="3762"/>
                    <a:pt x="2262" y="3810"/>
                    <a:pt x="2310" y="3859"/>
                  </a:cubicBezTo>
                  <a:cubicBezTo>
                    <a:pt x="2487" y="4115"/>
                    <a:pt x="2792" y="4532"/>
                    <a:pt x="3289" y="5046"/>
                  </a:cubicBezTo>
                  <a:cubicBezTo>
                    <a:pt x="3915" y="5655"/>
                    <a:pt x="5054" y="6089"/>
                    <a:pt x="5102" y="6105"/>
                  </a:cubicBezTo>
                  <a:cubicBezTo>
                    <a:pt x="5118" y="6105"/>
                    <a:pt x="5134" y="6121"/>
                    <a:pt x="5150" y="6121"/>
                  </a:cubicBezTo>
                  <a:cubicBezTo>
                    <a:pt x="5170" y="6121"/>
                    <a:pt x="5210" y="6125"/>
                    <a:pt x="5261" y="6125"/>
                  </a:cubicBezTo>
                  <a:cubicBezTo>
                    <a:pt x="5372" y="6125"/>
                    <a:pt x="5537" y="6103"/>
                    <a:pt x="5680" y="5960"/>
                  </a:cubicBezTo>
                  <a:cubicBezTo>
                    <a:pt x="5776" y="5864"/>
                    <a:pt x="6257" y="5254"/>
                    <a:pt x="6353" y="5142"/>
                  </a:cubicBezTo>
                  <a:cubicBezTo>
                    <a:pt x="6353" y="5142"/>
                    <a:pt x="6375" y="5121"/>
                    <a:pt x="6413" y="5121"/>
                  </a:cubicBezTo>
                  <a:cubicBezTo>
                    <a:pt x="6432" y="5121"/>
                    <a:pt x="6455" y="5126"/>
                    <a:pt x="6482" y="5142"/>
                  </a:cubicBezTo>
                  <a:cubicBezTo>
                    <a:pt x="6738" y="5254"/>
                    <a:pt x="7861" y="5816"/>
                    <a:pt x="8022" y="5896"/>
                  </a:cubicBezTo>
                  <a:lnTo>
                    <a:pt x="8022" y="5928"/>
                  </a:lnTo>
                  <a:cubicBezTo>
                    <a:pt x="8022" y="6169"/>
                    <a:pt x="7926" y="6586"/>
                    <a:pt x="7829" y="6682"/>
                  </a:cubicBezTo>
                  <a:cubicBezTo>
                    <a:pt x="7621" y="6891"/>
                    <a:pt x="7156" y="7372"/>
                    <a:pt x="6482" y="7372"/>
                  </a:cubicBezTo>
                  <a:cubicBezTo>
                    <a:pt x="5776" y="7372"/>
                    <a:pt x="3867" y="6746"/>
                    <a:pt x="2872" y="5736"/>
                  </a:cubicBezTo>
                  <a:cubicBezTo>
                    <a:pt x="1941" y="4821"/>
                    <a:pt x="979" y="3762"/>
                    <a:pt x="770" y="2832"/>
                  </a:cubicBezTo>
                  <a:cubicBezTo>
                    <a:pt x="546" y="1869"/>
                    <a:pt x="610" y="1564"/>
                    <a:pt x="802" y="1276"/>
                  </a:cubicBezTo>
                  <a:cubicBezTo>
                    <a:pt x="802" y="1276"/>
                    <a:pt x="802" y="1243"/>
                    <a:pt x="818" y="1243"/>
                  </a:cubicBezTo>
                  <a:cubicBezTo>
                    <a:pt x="1011" y="923"/>
                    <a:pt x="1284" y="602"/>
                    <a:pt x="1380" y="586"/>
                  </a:cubicBezTo>
                  <a:cubicBezTo>
                    <a:pt x="1508" y="570"/>
                    <a:pt x="1605" y="570"/>
                    <a:pt x="1685" y="570"/>
                  </a:cubicBezTo>
                  <a:close/>
                  <a:moveTo>
                    <a:pt x="1726" y="1"/>
                  </a:moveTo>
                  <a:cubicBezTo>
                    <a:pt x="1614" y="1"/>
                    <a:pt x="1493" y="8"/>
                    <a:pt x="1364" y="24"/>
                  </a:cubicBezTo>
                  <a:cubicBezTo>
                    <a:pt x="899" y="88"/>
                    <a:pt x="482" y="746"/>
                    <a:pt x="369" y="971"/>
                  </a:cubicBezTo>
                  <a:cubicBezTo>
                    <a:pt x="32" y="1452"/>
                    <a:pt x="0" y="1949"/>
                    <a:pt x="241" y="2992"/>
                  </a:cubicBezTo>
                  <a:cubicBezTo>
                    <a:pt x="482" y="4051"/>
                    <a:pt x="1460" y="5158"/>
                    <a:pt x="2503" y="6201"/>
                  </a:cubicBezTo>
                  <a:cubicBezTo>
                    <a:pt x="3610" y="7308"/>
                    <a:pt x="5615" y="8014"/>
                    <a:pt x="6546" y="8014"/>
                  </a:cubicBezTo>
                  <a:cubicBezTo>
                    <a:pt x="7460" y="8014"/>
                    <a:pt x="8070" y="7404"/>
                    <a:pt x="8279" y="7163"/>
                  </a:cubicBezTo>
                  <a:lnTo>
                    <a:pt x="8311" y="7147"/>
                  </a:lnTo>
                  <a:cubicBezTo>
                    <a:pt x="8599" y="6843"/>
                    <a:pt x="8664" y="6121"/>
                    <a:pt x="8664" y="5960"/>
                  </a:cubicBezTo>
                  <a:cubicBezTo>
                    <a:pt x="8632" y="5607"/>
                    <a:pt x="8423" y="5447"/>
                    <a:pt x="8311" y="5383"/>
                  </a:cubicBezTo>
                  <a:cubicBezTo>
                    <a:pt x="8182" y="5318"/>
                    <a:pt x="7011" y="4741"/>
                    <a:pt x="6738" y="4613"/>
                  </a:cubicBezTo>
                  <a:cubicBezTo>
                    <a:pt x="6634" y="4567"/>
                    <a:pt x="6535" y="4548"/>
                    <a:pt x="6443" y="4548"/>
                  </a:cubicBezTo>
                  <a:cubicBezTo>
                    <a:pt x="6184" y="4548"/>
                    <a:pt x="5987" y="4698"/>
                    <a:pt x="5904" y="4805"/>
                  </a:cubicBezTo>
                  <a:cubicBezTo>
                    <a:pt x="5631" y="5142"/>
                    <a:pt x="5311" y="5527"/>
                    <a:pt x="5279" y="5559"/>
                  </a:cubicBezTo>
                  <a:cubicBezTo>
                    <a:pt x="5054" y="5479"/>
                    <a:pt x="4188" y="5126"/>
                    <a:pt x="3738" y="4661"/>
                  </a:cubicBezTo>
                  <a:cubicBezTo>
                    <a:pt x="3273" y="4195"/>
                    <a:pt x="3016" y="3810"/>
                    <a:pt x="2824" y="3554"/>
                  </a:cubicBezTo>
                  <a:cubicBezTo>
                    <a:pt x="2792" y="3490"/>
                    <a:pt x="2744" y="3457"/>
                    <a:pt x="2728" y="3393"/>
                  </a:cubicBezTo>
                  <a:cubicBezTo>
                    <a:pt x="2712" y="3377"/>
                    <a:pt x="2696" y="3329"/>
                    <a:pt x="2712" y="3297"/>
                  </a:cubicBezTo>
                  <a:cubicBezTo>
                    <a:pt x="2792" y="3217"/>
                    <a:pt x="3065" y="2928"/>
                    <a:pt x="3209" y="2719"/>
                  </a:cubicBezTo>
                  <a:cubicBezTo>
                    <a:pt x="3434" y="2366"/>
                    <a:pt x="3305" y="2014"/>
                    <a:pt x="3289" y="1965"/>
                  </a:cubicBezTo>
                  <a:cubicBezTo>
                    <a:pt x="3225" y="1837"/>
                    <a:pt x="2728" y="586"/>
                    <a:pt x="2615" y="361"/>
                  </a:cubicBezTo>
                  <a:cubicBezTo>
                    <a:pt x="2486" y="129"/>
                    <a:pt x="2182" y="1"/>
                    <a:pt x="172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1"/>
            <p:cNvSpPr/>
            <p:nvPr/>
          </p:nvSpPr>
          <p:spPr>
            <a:xfrm>
              <a:off x="4227325" y="3727050"/>
              <a:ext cx="34100" cy="34100"/>
            </a:xfrm>
            <a:custGeom>
              <a:avLst/>
              <a:gdLst/>
              <a:ahLst/>
              <a:cxnLst/>
              <a:rect l="l" t="t" r="r" b="b"/>
              <a:pathLst>
                <a:path w="1364" h="1364" extrusionOk="0">
                  <a:moveTo>
                    <a:pt x="690" y="0"/>
                  </a:moveTo>
                  <a:cubicBezTo>
                    <a:pt x="305" y="0"/>
                    <a:pt x="0" y="305"/>
                    <a:pt x="0" y="674"/>
                  </a:cubicBezTo>
                  <a:cubicBezTo>
                    <a:pt x="0" y="1059"/>
                    <a:pt x="305" y="1364"/>
                    <a:pt x="690" y="1364"/>
                  </a:cubicBezTo>
                  <a:cubicBezTo>
                    <a:pt x="1075" y="1364"/>
                    <a:pt x="1364" y="1059"/>
                    <a:pt x="1364" y="674"/>
                  </a:cubicBezTo>
                  <a:cubicBezTo>
                    <a:pt x="1364" y="305"/>
                    <a:pt x="1075" y="0"/>
                    <a:pt x="690"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1"/>
            <p:cNvSpPr/>
            <p:nvPr/>
          </p:nvSpPr>
          <p:spPr>
            <a:xfrm>
              <a:off x="4079725" y="3749500"/>
              <a:ext cx="161250" cy="161675"/>
            </a:xfrm>
            <a:custGeom>
              <a:avLst/>
              <a:gdLst/>
              <a:ahLst/>
              <a:cxnLst/>
              <a:rect l="l" t="t" r="r" b="b"/>
              <a:pathLst>
                <a:path w="6450" h="6467" extrusionOk="0">
                  <a:moveTo>
                    <a:pt x="3225" y="578"/>
                  </a:moveTo>
                  <a:cubicBezTo>
                    <a:pt x="4669" y="578"/>
                    <a:pt x="5856" y="1765"/>
                    <a:pt x="5856" y="3209"/>
                  </a:cubicBezTo>
                  <a:cubicBezTo>
                    <a:pt x="5856" y="4653"/>
                    <a:pt x="4669" y="5840"/>
                    <a:pt x="3225" y="5840"/>
                  </a:cubicBezTo>
                  <a:cubicBezTo>
                    <a:pt x="1781" y="5840"/>
                    <a:pt x="594" y="4653"/>
                    <a:pt x="594" y="3209"/>
                  </a:cubicBezTo>
                  <a:cubicBezTo>
                    <a:pt x="594" y="1765"/>
                    <a:pt x="1781" y="578"/>
                    <a:pt x="3225" y="578"/>
                  </a:cubicBezTo>
                  <a:close/>
                  <a:moveTo>
                    <a:pt x="3225" y="1"/>
                  </a:moveTo>
                  <a:cubicBezTo>
                    <a:pt x="1444" y="1"/>
                    <a:pt x="0" y="1445"/>
                    <a:pt x="0" y="3225"/>
                  </a:cubicBezTo>
                  <a:cubicBezTo>
                    <a:pt x="0" y="5022"/>
                    <a:pt x="1444" y="6466"/>
                    <a:pt x="3225" y="6466"/>
                  </a:cubicBezTo>
                  <a:cubicBezTo>
                    <a:pt x="5006" y="6466"/>
                    <a:pt x="6450" y="5022"/>
                    <a:pt x="6450" y="3225"/>
                  </a:cubicBezTo>
                  <a:cubicBezTo>
                    <a:pt x="6450" y="1445"/>
                    <a:pt x="5006" y="1"/>
                    <a:pt x="3225"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1"/>
            <p:cNvSpPr/>
            <p:nvPr/>
          </p:nvSpPr>
          <p:spPr>
            <a:xfrm>
              <a:off x="4003925" y="3679725"/>
              <a:ext cx="312850" cy="260725"/>
            </a:xfrm>
            <a:custGeom>
              <a:avLst/>
              <a:gdLst/>
              <a:ahLst/>
              <a:cxnLst/>
              <a:rect l="l" t="t" r="r" b="b"/>
              <a:pathLst>
                <a:path w="12514" h="10429" extrusionOk="0">
                  <a:moveTo>
                    <a:pt x="4348" y="0"/>
                  </a:moveTo>
                  <a:cubicBezTo>
                    <a:pt x="1941" y="0"/>
                    <a:pt x="0" y="1957"/>
                    <a:pt x="0" y="4364"/>
                  </a:cubicBezTo>
                  <a:lnTo>
                    <a:pt x="0" y="7621"/>
                  </a:lnTo>
                  <a:cubicBezTo>
                    <a:pt x="0" y="8696"/>
                    <a:pt x="369" y="9674"/>
                    <a:pt x="1027" y="10428"/>
                  </a:cubicBezTo>
                  <a:lnTo>
                    <a:pt x="1861" y="10428"/>
                  </a:lnTo>
                  <a:cubicBezTo>
                    <a:pt x="1075" y="9754"/>
                    <a:pt x="594" y="8744"/>
                    <a:pt x="594" y="7621"/>
                  </a:cubicBezTo>
                  <a:lnTo>
                    <a:pt x="594" y="4364"/>
                  </a:lnTo>
                  <a:cubicBezTo>
                    <a:pt x="594" y="2294"/>
                    <a:pt x="2278" y="610"/>
                    <a:pt x="4348" y="610"/>
                  </a:cubicBezTo>
                  <a:lnTo>
                    <a:pt x="8166" y="610"/>
                  </a:lnTo>
                  <a:cubicBezTo>
                    <a:pt x="10220" y="610"/>
                    <a:pt x="11904" y="2294"/>
                    <a:pt x="11904" y="4364"/>
                  </a:cubicBezTo>
                  <a:lnTo>
                    <a:pt x="11904" y="7621"/>
                  </a:lnTo>
                  <a:cubicBezTo>
                    <a:pt x="11904" y="8744"/>
                    <a:pt x="11407" y="9738"/>
                    <a:pt x="10653" y="10428"/>
                  </a:cubicBezTo>
                  <a:lnTo>
                    <a:pt x="11487" y="10428"/>
                  </a:lnTo>
                  <a:cubicBezTo>
                    <a:pt x="12129" y="9674"/>
                    <a:pt x="12514" y="8712"/>
                    <a:pt x="12514" y="7621"/>
                  </a:cubicBezTo>
                  <a:lnTo>
                    <a:pt x="12514" y="4364"/>
                  </a:lnTo>
                  <a:cubicBezTo>
                    <a:pt x="12514" y="1957"/>
                    <a:pt x="10573" y="0"/>
                    <a:pt x="816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1"/>
            <p:cNvSpPr/>
            <p:nvPr/>
          </p:nvSpPr>
          <p:spPr>
            <a:xfrm>
              <a:off x="2197825" y="3260575"/>
              <a:ext cx="440825" cy="407125"/>
            </a:xfrm>
            <a:custGeom>
              <a:avLst/>
              <a:gdLst/>
              <a:ahLst/>
              <a:cxnLst/>
              <a:rect l="l" t="t" r="r" b="b"/>
              <a:pathLst>
                <a:path w="17633" h="16285" extrusionOk="0">
                  <a:moveTo>
                    <a:pt x="11648" y="626"/>
                  </a:moveTo>
                  <a:cubicBezTo>
                    <a:pt x="14648" y="626"/>
                    <a:pt x="17071" y="3049"/>
                    <a:pt x="17071" y="6049"/>
                  </a:cubicBezTo>
                  <a:cubicBezTo>
                    <a:pt x="17006" y="8985"/>
                    <a:pt x="14584" y="11424"/>
                    <a:pt x="11616" y="11424"/>
                  </a:cubicBezTo>
                  <a:cubicBezTo>
                    <a:pt x="11038" y="11424"/>
                    <a:pt x="10461" y="11311"/>
                    <a:pt x="9899" y="11135"/>
                  </a:cubicBezTo>
                  <a:cubicBezTo>
                    <a:pt x="9867" y="11135"/>
                    <a:pt x="9851" y="11119"/>
                    <a:pt x="9819" y="11119"/>
                  </a:cubicBezTo>
                  <a:cubicBezTo>
                    <a:pt x="9739" y="11103"/>
                    <a:pt x="9658" y="11055"/>
                    <a:pt x="9594" y="11039"/>
                  </a:cubicBezTo>
                  <a:cubicBezTo>
                    <a:pt x="9546" y="11023"/>
                    <a:pt x="9530" y="11023"/>
                    <a:pt x="9498" y="10990"/>
                  </a:cubicBezTo>
                  <a:cubicBezTo>
                    <a:pt x="9434" y="10974"/>
                    <a:pt x="9354" y="10942"/>
                    <a:pt x="9289" y="10894"/>
                  </a:cubicBezTo>
                  <a:cubicBezTo>
                    <a:pt x="9257" y="10878"/>
                    <a:pt x="9225" y="10878"/>
                    <a:pt x="9193" y="10862"/>
                  </a:cubicBezTo>
                  <a:cubicBezTo>
                    <a:pt x="9097" y="10814"/>
                    <a:pt x="9017" y="10750"/>
                    <a:pt x="8904" y="10702"/>
                  </a:cubicBezTo>
                  <a:cubicBezTo>
                    <a:pt x="8888" y="10670"/>
                    <a:pt x="8872" y="10670"/>
                    <a:pt x="8856" y="10670"/>
                  </a:cubicBezTo>
                  <a:lnTo>
                    <a:pt x="8744" y="10670"/>
                  </a:lnTo>
                  <a:cubicBezTo>
                    <a:pt x="8728" y="10670"/>
                    <a:pt x="8680" y="10670"/>
                    <a:pt x="8664" y="10702"/>
                  </a:cubicBezTo>
                  <a:lnTo>
                    <a:pt x="6947" y="11295"/>
                  </a:lnTo>
                  <a:lnTo>
                    <a:pt x="7300" y="9450"/>
                  </a:lnTo>
                  <a:lnTo>
                    <a:pt x="7300" y="9386"/>
                  </a:lnTo>
                  <a:cubicBezTo>
                    <a:pt x="7300" y="9338"/>
                    <a:pt x="7284" y="9274"/>
                    <a:pt x="7236" y="9210"/>
                  </a:cubicBezTo>
                  <a:cubicBezTo>
                    <a:pt x="7236" y="9194"/>
                    <a:pt x="7220" y="9194"/>
                    <a:pt x="7220" y="9178"/>
                  </a:cubicBezTo>
                  <a:cubicBezTo>
                    <a:pt x="7156" y="9065"/>
                    <a:pt x="7075" y="8969"/>
                    <a:pt x="7027" y="8873"/>
                  </a:cubicBezTo>
                  <a:cubicBezTo>
                    <a:pt x="6979" y="8825"/>
                    <a:pt x="6963" y="8776"/>
                    <a:pt x="6947" y="8728"/>
                  </a:cubicBezTo>
                  <a:cubicBezTo>
                    <a:pt x="6899" y="8664"/>
                    <a:pt x="6867" y="8616"/>
                    <a:pt x="6835" y="8552"/>
                  </a:cubicBezTo>
                  <a:cubicBezTo>
                    <a:pt x="6803" y="8488"/>
                    <a:pt x="6787" y="8423"/>
                    <a:pt x="6739" y="8375"/>
                  </a:cubicBezTo>
                  <a:cubicBezTo>
                    <a:pt x="6723" y="8327"/>
                    <a:pt x="6706" y="8263"/>
                    <a:pt x="6674" y="8215"/>
                  </a:cubicBezTo>
                  <a:cubicBezTo>
                    <a:pt x="6642" y="8135"/>
                    <a:pt x="6626" y="8071"/>
                    <a:pt x="6578" y="7990"/>
                  </a:cubicBezTo>
                  <a:cubicBezTo>
                    <a:pt x="6562" y="7942"/>
                    <a:pt x="6546" y="7910"/>
                    <a:pt x="6546" y="7862"/>
                  </a:cubicBezTo>
                  <a:cubicBezTo>
                    <a:pt x="6514" y="7782"/>
                    <a:pt x="6482" y="7702"/>
                    <a:pt x="6466" y="7621"/>
                  </a:cubicBezTo>
                  <a:cubicBezTo>
                    <a:pt x="6466" y="7605"/>
                    <a:pt x="6434" y="7573"/>
                    <a:pt x="6434" y="7541"/>
                  </a:cubicBezTo>
                  <a:cubicBezTo>
                    <a:pt x="6337" y="7220"/>
                    <a:pt x="6273" y="6883"/>
                    <a:pt x="6257" y="6546"/>
                  </a:cubicBezTo>
                  <a:cubicBezTo>
                    <a:pt x="6241" y="6386"/>
                    <a:pt x="6241" y="6226"/>
                    <a:pt x="6241" y="6049"/>
                  </a:cubicBezTo>
                  <a:cubicBezTo>
                    <a:pt x="6241" y="3049"/>
                    <a:pt x="8664" y="626"/>
                    <a:pt x="11648" y="626"/>
                  </a:cubicBezTo>
                  <a:close/>
                  <a:moveTo>
                    <a:pt x="5038" y="6771"/>
                  </a:moveTo>
                  <a:cubicBezTo>
                    <a:pt x="5230" y="6771"/>
                    <a:pt x="5439" y="6787"/>
                    <a:pt x="5632" y="6803"/>
                  </a:cubicBezTo>
                  <a:lnTo>
                    <a:pt x="5632" y="6819"/>
                  </a:lnTo>
                  <a:cubicBezTo>
                    <a:pt x="5664" y="6899"/>
                    <a:pt x="5664" y="7012"/>
                    <a:pt x="5680" y="7092"/>
                  </a:cubicBezTo>
                  <a:cubicBezTo>
                    <a:pt x="5680" y="7124"/>
                    <a:pt x="5696" y="7172"/>
                    <a:pt x="5696" y="7204"/>
                  </a:cubicBezTo>
                  <a:cubicBezTo>
                    <a:pt x="5728" y="7284"/>
                    <a:pt x="5744" y="7381"/>
                    <a:pt x="5760" y="7461"/>
                  </a:cubicBezTo>
                  <a:cubicBezTo>
                    <a:pt x="5760" y="7509"/>
                    <a:pt x="5776" y="7525"/>
                    <a:pt x="5776" y="7573"/>
                  </a:cubicBezTo>
                  <a:cubicBezTo>
                    <a:pt x="5856" y="7846"/>
                    <a:pt x="5968" y="8135"/>
                    <a:pt x="6065" y="8391"/>
                  </a:cubicBezTo>
                  <a:cubicBezTo>
                    <a:pt x="6081" y="8456"/>
                    <a:pt x="6097" y="8488"/>
                    <a:pt x="6145" y="8552"/>
                  </a:cubicBezTo>
                  <a:cubicBezTo>
                    <a:pt x="6161" y="8616"/>
                    <a:pt x="6193" y="8664"/>
                    <a:pt x="6241" y="8728"/>
                  </a:cubicBezTo>
                  <a:cubicBezTo>
                    <a:pt x="6273" y="8792"/>
                    <a:pt x="6321" y="8873"/>
                    <a:pt x="6337" y="8937"/>
                  </a:cubicBezTo>
                  <a:cubicBezTo>
                    <a:pt x="6370" y="8969"/>
                    <a:pt x="6402" y="9033"/>
                    <a:pt x="6418" y="9065"/>
                  </a:cubicBezTo>
                  <a:cubicBezTo>
                    <a:pt x="6482" y="9194"/>
                    <a:pt x="6562" y="9290"/>
                    <a:pt x="6642" y="9386"/>
                  </a:cubicBezTo>
                  <a:lnTo>
                    <a:pt x="6642" y="9418"/>
                  </a:lnTo>
                  <a:lnTo>
                    <a:pt x="6337" y="10958"/>
                  </a:lnTo>
                  <a:cubicBezTo>
                    <a:pt x="6305" y="10942"/>
                    <a:pt x="6257" y="10910"/>
                    <a:pt x="6193" y="10910"/>
                  </a:cubicBezTo>
                  <a:cubicBezTo>
                    <a:pt x="6033" y="10910"/>
                    <a:pt x="5920" y="11039"/>
                    <a:pt x="5920" y="11199"/>
                  </a:cubicBezTo>
                  <a:cubicBezTo>
                    <a:pt x="5920" y="11359"/>
                    <a:pt x="6049" y="11472"/>
                    <a:pt x="6193" y="11472"/>
                  </a:cubicBezTo>
                  <a:lnTo>
                    <a:pt x="6241" y="11472"/>
                  </a:lnTo>
                  <a:lnTo>
                    <a:pt x="6193" y="11664"/>
                  </a:lnTo>
                  <a:cubicBezTo>
                    <a:pt x="6177" y="11761"/>
                    <a:pt x="6225" y="11873"/>
                    <a:pt x="6305" y="11937"/>
                  </a:cubicBezTo>
                  <a:cubicBezTo>
                    <a:pt x="6321" y="11953"/>
                    <a:pt x="6370" y="11985"/>
                    <a:pt x="6386" y="11985"/>
                  </a:cubicBezTo>
                  <a:lnTo>
                    <a:pt x="6402" y="11985"/>
                  </a:lnTo>
                  <a:cubicBezTo>
                    <a:pt x="6418" y="11985"/>
                    <a:pt x="6434" y="12001"/>
                    <a:pt x="6482" y="12001"/>
                  </a:cubicBezTo>
                  <a:lnTo>
                    <a:pt x="6498" y="12001"/>
                  </a:lnTo>
                  <a:cubicBezTo>
                    <a:pt x="6546" y="12001"/>
                    <a:pt x="6562" y="12001"/>
                    <a:pt x="6578" y="11985"/>
                  </a:cubicBezTo>
                  <a:lnTo>
                    <a:pt x="8680" y="11263"/>
                  </a:lnTo>
                  <a:lnTo>
                    <a:pt x="9049" y="11440"/>
                  </a:lnTo>
                  <a:cubicBezTo>
                    <a:pt x="9081" y="11456"/>
                    <a:pt x="9113" y="11456"/>
                    <a:pt x="9145" y="11472"/>
                  </a:cubicBezTo>
                  <a:cubicBezTo>
                    <a:pt x="9225" y="11520"/>
                    <a:pt x="9322" y="11552"/>
                    <a:pt x="9402" y="11600"/>
                  </a:cubicBezTo>
                  <a:cubicBezTo>
                    <a:pt x="9434" y="11600"/>
                    <a:pt x="9434" y="11600"/>
                    <a:pt x="9450" y="11616"/>
                  </a:cubicBezTo>
                  <a:cubicBezTo>
                    <a:pt x="9418" y="12418"/>
                    <a:pt x="9129" y="13188"/>
                    <a:pt x="8648" y="13830"/>
                  </a:cubicBezTo>
                  <a:cubicBezTo>
                    <a:pt x="8616" y="13878"/>
                    <a:pt x="8584" y="13991"/>
                    <a:pt x="8584" y="14071"/>
                  </a:cubicBezTo>
                  <a:lnTo>
                    <a:pt x="8872" y="15515"/>
                  </a:lnTo>
                  <a:lnTo>
                    <a:pt x="8872" y="15515"/>
                  </a:lnTo>
                  <a:lnTo>
                    <a:pt x="7509" y="15049"/>
                  </a:lnTo>
                  <a:cubicBezTo>
                    <a:pt x="7475" y="15043"/>
                    <a:pt x="7439" y="15039"/>
                    <a:pt x="7404" y="15039"/>
                  </a:cubicBezTo>
                  <a:cubicBezTo>
                    <a:pt x="7354" y="15039"/>
                    <a:pt x="7306" y="15047"/>
                    <a:pt x="7268" y="15065"/>
                  </a:cubicBezTo>
                  <a:cubicBezTo>
                    <a:pt x="6578" y="15451"/>
                    <a:pt x="5824" y="15675"/>
                    <a:pt x="5038" y="15675"/>
                  </a:cubicBezTo>
                  <a:cubicBezTo>
                    <a:pt x="2583" y="15675"/>
                    <a:pt x="578" y="13670"/>
                    <a:pt x="578" y="11215"/>
                  </a:cubicBezTo>
                  <a:cubicBezTo>
                    <a:pt x="578" y="8776"/>
                    <a:pt x="2583" y="6771"/>
                    <a:pt x="5038" y="6771"/>
                  </a:cubicBezTo>
                  <a:close/>
                  <a:moveTo>
                    <a:pt x="11616" y="1"/>
                  </a:moveTo>
                  <a:cubicBezTo>
                    <a:pt x="8311" y="1"/>
                    <a:pt x="5599" y="2696"/>
                    <a:pt x="5599" y="6017"/>
                  </a:cubicBezTo>
                  <a:lnTo>
                    <a:pt x="5599" y="6209"/>
                  </a:lnTo>
                  <a:cubicBezTo>
                    <a:pt x="5423" y="6177"/>
                    <a:pt x="5247" y="6161"/>
                    <a:pt x="5054" y="6161"/>
                  </a:cubicBezTo>
                  <a:cubicBezTo>
                    <a:pt x="2279" y="6161"/>
                    <a:pt x="0" y="8423"/>
                    <a:pt x="0" y="11215"/>
                  </a:cubicBezTo>
                  <a:cubicBezTo>
                    <a:pt x="0" y="14007"/>
                    <a:pt x="2279" y="16269"/>
                    <a:pt x="5054" y="16269"/>
                  </a:cubicBezTo>
                  <a:cubicBezTo>
                    <a:pt x="5904" y="16269"/>
                    <a:pt x="6723" y="16060"/>
                    <a:pt x="7461" y="15659"/>
                  </a:cubicBezTo>
                  <a:lnTo>
                    <a:pt x="9193" y="16269"/>
                  </a:lnTo>
                  <a:cubicBezTo>
                    <a:pt x="9225" y="16285"/>
                    <a:pt x="9257" y="16285"/>
                    <a:pt x="9289" y="16285"/>
                  </a:cubicBezTo>
                  <a:cubicBezTo>
                    <a:pt x="9370" y="16285"/>
                    <a:pt x="9434" y="16269"/>
                    <a:pt x="9498" y="16205"/>
                  </a:cubicBezTo>
                  <a:cubicBezTo>
                    <a:pt x="9578" y="16124"/>
                    <a:pt x="9610" y="16028"/>
                    <a:pt x="9594" y="15932"/>
                  </a:cubicBezTo>
                  <a:lnTo>
                    <a:pt x="9225" y="14103"/>
                  </a:lnTo>
                  <a:cubicBezTo>
                    <a:pt x="9691" y="13445"/>
                    <a:pt x="9995" y="12659"/>
                    <a:pt x="10076" y="11857"/>
                  </a:cubicBezTo>
                  <a:cubicBezTo>
                    <a:pt x="10573" y="12001"/>
                    <a:pt x="11102" y="12065"/>
                    <a:pt x="11616" y="12065"/>
                  </a:cubicBezTo>
                  <a:cubicBezTo>
                    <a:pt x="14921" y="12065"/>
                    <a:pt x="17632" y="9370"/>
                    <a:pt x="17632" y="6049"/>
                  </a:cubicBezTo>
                  <a:cubicBezTo>
                    <a:pt x="17616" y="2712"/>
                    <a:pt x="14921" y="1"/>
                    <a:pt x="1161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1"/>
            <p:cNvSpPr/>
            <p:nvPr/>
          </p:nvSpPr>
          <p:spPr>
            <a:xfrm>
              <a:off x="2411200" y="3444275"/>
              <a:ext cx="153650" cy="14875"/>
            </a:xfrm>
            <a:custGeom>
              <a:avLst/>
              <a:gdLst/>
              <a:ahLst/>
              <a:cxnLst/>
              <a:rect l="l" t="t" r="r" b="b"/>
              <a:pathLst>
                <a:path w="6146" h="595" extrusionOk="0">
                  <a:moveTo>
                    <a:pt x="289" y="1"/>
                  </a:moveTo>
                  <a:cubicBezTo>
                    <a:pt x="129" y="1"/>
                    <a:pt x="0" y="145"/>
                    <a:pt x="0" y="305"/>
                  </a:cubicBezTo>
                  <a:cubicBezTo>
                    <a:pt x="0" y="466"/>
                    <a:pt x="129" y="594"/>
                    <a:pt x="289" y="594"/>
                  </a:cubicBezTo>
                  <a:lnTo>
                    <a:pt x="5856" y="594"/>
                  </a:lnTo>
                  <a:cubicBezTo>
                    <a:pt x="6017" y="594"/>
                    <a:pt x="6145" y="466"/>
                    <a:pt x="6145" y="305"/>
                  </a:cubicBezTo>
                  <a:cubicBezTo>
                    <a:pt x="6145" y="145"/>
                    <a:pt x="6017" y="1"/>
                    <a:pt x="585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1"/>
            <p:cNvSpPr/>
            <p:nvPr/>
          </p:nvSpPr>
          <p:spPr>
            <a:xfrm>
              <a:off x="2411200" y="3403775"/>
              <a:ext cx="153650" cy="14850"/>
            </a:xfrm>
            <a:custGeom>
              <a:avLst/>
              <a:gdLst/>
              <a:ahLst/>
              <a:cxnLst/>
              <a:rect l="l" t="t" r="r" b="b"/>
              <a:pathLst>
                <a:path w="6146" h="594" extrusionOk="0">
                  <a:moveTo>
                    <a:pt x="289" y="0"/>
                  </a:moveTo>
                  <a:cubicBezTo>
                    <a:pt x="129" y="0"/>
                    <a:pt x="0" y="129"/>
                    <a:pt x="0" y="289"/>
                  </a:cubicBezTo>
                  <a:cubicBezTo>
                    <a:pt x="0" y="449"/>
                    <a:pt x="129" y="594"/>
                    <a:pt x="289" y="594"/>
                  </a:cubicBezTo>
                  <a:lnTo>
                    <a:pt x="5856" y="594"/>
                  </a:lnTo>
                  <a:cubicBezTo>
                    <a:pt x="6017" y="594"/>
                    <a:pt x="6145" y="449"/>
                    <a:pt x="6145" y="289"/>
                  </a:cubicBezTo>
                  <a:cubicBezTo>
                    <a:pt x="6145" y="129"/>
                    <a:pt x="6017" y="0"/>
                    <a:pt x="585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1"/>
            <p:cNvSpPr/>
            <p:nvPr/>
          </p:nvSpPr>
          <p:spPr>
            <a:xfrm>
              <a:off x="2411200" y="3362450"/>
              <a:ext cx="153650" cy="15275"/>
            </a:xfrm>
            <a:custGeom>
              <a:avLst/>
              <a:gdLst/>
              <a:ahLst/>
              <a:cxnLst/>
              <a:rect l="l" t="t" r="r" b="b"/>
              <a:pathLst>
                <a:path w="6146" h="611" extrusionOk="0">
                  <a:moveTo>
                    <a:pt x="289" y="1"/>
                  </a:moveTo>
                  <a:cubicBezTo>
                    <a:pt x="129" y="1"/>
                    <a:pt x="0" y="145"/>
                    <a:pt x="0" y="306"/>
                  </a:cubicBezTo>
                  <a:cubicBezTo>
                    <a:pt x="0" y="466"/>
                    <a:pt x="129" y="610"/>
                    <a:pt x="289" y="610"/>
                  </a:cubicBezTo>
                  <a:lnTo>
                    <a:pt x="5856" y="610"/>
                  </a:lnTo>
                  <a:cubicBezTo>
                    <a:pt x="6017" y="610"/>
                    <a:pt x="6145" y="466"/>
                    <a:pt x="6145" y="306"/>
                  </a:cubicBezTo>
                  <a:cubicBezTo>
                    <a:pt x="6145" y="145"/>
                    <a:pt x="6017" y="1"/>
                    <a:pt x="585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1"/>
            <p:cNvSpPr/>
            <p:nvPr/>
          </p:nvSpPr>
          <p:spPr>
            <a:xfrm>
              <a:off x="2284050" y="3534125"/>
              <a:ext cx="14075" cy="13650"/>
            </a:xfrm>
            <a:custGeom>
              <a:avLst/>
              <a:gdLst/>
              <a:ahLst/>
              <a:cxnLst/>
              <a:rect l="l" t="t" r="r" b="b"/>
              <a:pathLst>
                <a:path w="563" h="546" extrusionOk="0">
                  <a:moveTo>
                    <a:pt x="289" y="0"/>
                  </a:moveTo>
                  <a:cubicBezTo>
                    <a:pt x="129" y="0"/>
                    <a:pt x="1" y="113"/>
                    <a:pt x="1" y="273"/>
                  </a:cubicBezTo>
                  <a:cubicBezTo>
                    <a:pt x="1" y="433"/>
                    <a:pt x="129" y="546"/>
                    <a:pt x="289" y="546"/>
                  </a:cubicBezTo>
                  <a:cubicBezTo>
                    <a:pt x="450" y="546"/>
                    <a:pt x="562" y="433"/>
                    <a:pt x="562" y="273"/>
                  </a:cubicBezTo>
                  <a:cubicBezTo>
                    <a:pt x="562" y="113"/>
                    <a:pt x="450" y="0"/>
                    <a:pt x="28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1"/>
            <p:cNvSpPr/>
            <p:nvPr/>
          </p:nvSpPr>
          <p:spPr>
            <a:xfrm>
              <a:off x="2317350" y="3534125"/>
              <a:ext cx="14050" cy="13650"/>
            </a:xfrm>
            <a:custGeom>
              <a:avLst/>
              <a:gdLst/>
              <a:ahLst/>
              <a:cxnLst/>
              <a:rect l="l" t="t" r="r" b="b"/>
              <a:pathLst>
                <a:path w="562" h="546" extrusionOk="0">
                  <a:moveTo>
                    <a:pt x="273" y="0"/>
                  </a:moveTo>
                  <a:cubicBezTo>
                    <a:pt x="113" y="0"/>
                    <a:pt x="0" y="113"/>
                    <a:pt x="0" y="273"/>
                  </a:cubicBezTo>
                  <a:cubicBezTo>
                    <a:pt x="0" y="433"/>
                    <a:pt x="113" y="546"/>
                    <a:pt x="273" y="546"/>
                  </a:cubicBezTo>
                  <a:cubicBezTo>
                    <a:pt x="433" y="546"/>
                    <a:pt x="562" y="433"/>
                    <a:pt x="562" y="273"/>
                  </a:cubicBezTo>
                  <a:cubicBezTo>
                    <a:pt x="562" y="113"/>
                    <a:pt x="417" y="0"/>
                    <a:pt x="27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1"/>
            <p:cNvSpPr/>
            <p:nvPr/>
          </p:nvSpPr>
          <p:spPr>
            <a:xfrm>
              <a:off x="6968350" y="2573525"/>
              <a:ext cx="405125" cy="407125"/>
            </a:xfrm>
            <a:custGeom>
              <a:avLst/>
              <a:gdLst/>
              <a:ahLst/>
              <a:cxnLst/>
              <a:rect l="l" t="t" r="r" b="b"/>
              <a:pathLst>
                <a:path w="16205" h="16285" extrusionOk="0">
                  <a:moveTo>
                    <a:pt x="5022" y="6755"/>
                  </a:moveTo>
                  <a:cubicBezTo>
                    <a:pt x="5214" y="6755"/>
                    <a:pt x="5423" y="6771"/>
                    <a:pt x="5615" y="6787"/>
                  </a:cubicBezTo>
                  <a:lnTo>
                    <a:pt x="5615" y="6803"/>
                  </a:lnTo>
                  <a:cubicBezTo>
                    <a:pt x="5631" y="6883"/>
                    <a:pt x="5631" y="6995"/>
                    <a:pt x="5664" y="7075"/>
                  </a:cubicBezTo>
                  <a:cubicBezTo>
                    <a:pt x="5664" y="7107"/>
                    <a:pt x="5680" y="7156"/>
                    <a:pt x="5680" y="7188"/>
                  </a:cubicBezTo>
                  <a:cubicBezTo>
                    <a:pt x="5696" y="7268"/>
                    <a:pt x="5712" y="7364"/>
                    <a:pt x="5744" y="7444"/>
                  </a:cubicBezTo>
                  <a:cubicBezTo>
                    <a:pt x="5744" y="7493"/>
                    <a:pt x="5760" y="7509"/>
                    <a:pt x="5760" y="7557"/>
                  </a:cubicBezTo>
                  <a:cubicBezTo>
                    <a:pt x="5840" y="7829"/>
                    <a:pt x="5936" y="8118"/>
                    <a:pt x="6033" y="8375"/>
                  </a:cubicBezTo>
                  <a:cubicBezTo>
                    <a:pt x="6065" y="8439"/>
                    <a:pt x="6081" y="8471"/>
                    <a:pt x="6113" y="8535"/>
                  </a:cubicBezTo>
                  <a:cubicBezTo>
                    <a:pt x="6193" y="8616"/>
                    <a:pt x="6225" y="8680"/>
                    <a:pt x="6257" y="8744"/>
                  </a:cubicBezTo>
                  <a:cubicBezTo>
                    <a:pt x="6305" y="8792"/>
                    <a:pt x="6337" y="8872"/>
                    <a:pt x="6353" y="8936"/>
                  </a:cubicBezTo>
                  <a:cubicBezTo>
                    <a:pt x="6369" y="8969"/>
                    <a:pt x="6418" y="9033"/>
                    <a:pt x="6434" y="9081"/>
                  </a:cubicBezTo>
                  <a:cubicBezTo>
                    <a:pt x="6498" y="9193"/>
                    <a:pt x="6578" y="9321"/>
                    <a:pt x="6658" y="9418"/>
                  </a:cubicBezTo>
                  <a:lnTo>
                    <a:pt x="6353" y="10958"/>
                  </a:lnTo>
                  <a:cubicBezTo>
                    <a:pt x="6321" y="10942"/>
                    <a:pt x="6273" y="10926"/>
                    <a:pt x="6225" y="10926"/>
                  </a:cubicBezTo>
                  <a:cubicBezTo>
                    <a:pt x="6065" y="10926"/>
                    <a:pt x="5936" y="11038"/>
                    <a:pt x="5936" y="11199"/>
                  </a:cubicBezTo>
                  <a:cubicBezTo>
                    <a:pt x="5936" y="11359"/>
                    <a:pt x="6049" y="11487"/>
                    <a:pt x="6225" y="11487"/>
                  </a:cubicBezTo>
                  <a:lnTo>
                    <a:pt x="6257" y="11487"/>
                  </a:lnTo>
                  <a:lnTo>
                    <a:pt x="6225" y="11664"/>
                  </a:lnTo>
                  <a:cubicBezTo>
                    <a:pt x="6193" y="11760"/>
                    <a:pt x="6241" y="11888"/>
                    <a:pt x="6321" y="11953"/>
                  </a:cubicBezTo>
                  <a:cubicBezTo>
                    <a:pt x="6337" y="11969"/>
                    <a:pt x="6369" y="11985"/>
                    <a:pt x="6402" y="11985"/>
                  </a:cubicBezTo>
                  <a:lnTo>
                    <a:pt x="6418" y="11985"/>
                  </a:lnTo>
                  <a:cubicBezTo>
                    <a:pt x="6434" y="11985"/>
                    <a:pt x="6466" y="12001"/>
                    <a:pt x="6498" y="12001"/>
                  </a:cubicBezTo>
                  <a:lnTo>
                    <a:pt x="6514" y="12001"/>
                  </a:lnTo>
                  <a:cubicBezTo>
                    <a:pt x="6562" y="12001"/>
                    <a:pt x="6578" y="12001"/>
                    <a:pt x="6594" y="11985"/>
                  </a:cubicBezTo>
                  <a:lnTo>
                    <a:pt x="8712" y="11263"/>
                  </a:lnTo>
                  <a:lnTo>
                    <a:pt x="9065" y="11439"/>
                  </a:lnTo>
                  <a:cubicBezTo>
                    <a:pt x="9113" y="11471"/>
                    <a:pt x="9129" y="11471"/>
                    <a:pt x="9161" y="11487"/>
                  </a:cubicBezTo>
                  <a:cubicBezTo>
                    <a:pt x="9241" y="11519"/>
                    <a:pt x="9354" y="11568"/>
                    <a:pt x="9434" y="11600"/>
                  </a:cubicBezTo>
                  <a:cubicBezTo>
                    <a:pt x="9434" y="11600"/>
                    <a:pt x="9450" y="11600"/>
                    <a:pt x="9450" y="11616"/>
                  </a:cubicBezTo>
                  <a:cubicBezTo>
                    <a:pt x="9370" y="12418"/>
                    <a:pt x="9081" y="13172"/>
                    <a:pt x="8632" y="13814"/>
                  </a:cubicBezTo>
                  <a:cubicBezTo>
                    <a:pt x="8583" y="13878"/>
                    <a:pt x="8567" y="13974"/>
                    <a:pt x="8567" y="14054"/>
                  </a:cubicBezTo>
                  <a:lnTo>
                    <a:pt x="8840" y="15498"/>
                  </a:lnTo>
                  <a:lnTo>
                    <a:pt x="7476" y="15033"/>
                  </a:lnTo>
                  <a:cubicBezTo>
                    <a:pt x="7443" y="15026"/>
                    <a:pt x="7407" y="15022"/>
                    <a:pt x="7372" y="15022"/>
                  </a:cubicBezTo>
                  <a:cubicBezTo>
                    <a:pt x="7322" y="15022"/>
                    <a:pt x="7273" y="15030"/>
                    <a:pt x="7236" y="15049"/>
                  </a:cubicBezTo>
                  <a:cubicBezTo>
                    <a:pt x="6562" y="15434"/>
                    <a:pt x="5792" y="15659"/>
                    <a:pt x="5022" y="15659"/>
                  </a:cubicBezTo>
                  <a:cubicBezTo>
                    <a:pt x="2567" y="15659"/>
                    <a:pt x="562" y="13653"/>
                    <a:pt x="562" y="11199"/>
                  </a:cubicBezTo>
                  <a:cubicBezTo>
                    <a:pt x="562" y="8760"/>
                    <a:pt x="2567" y="6755"/>
                    <a:pt x="5022" y="6755"/>
                  </a:cubicBezTo>
                  <a:close/>
                  <a:moveTo>
                    <a:pt x="11616" y="0"/>
                  </a:moveTo>
                  <a:cubicBezTo>
                    <a:pt x="8311" y="0"/>
                    <a:pt x="5599" y="2679"/>
                    <a:pt x="5599" y="6017"/>
                  </a:cubicBezTo>
                  <a:lnTo>
                    <a:pt x="5599" y="6193"/>
                  </a:lnTo>
                  <a:cubicBezTo>
                    <a:pt x="5423" y="6177"/>
                    <a:pt x="5230" y="6145"/>
                    <a:pt x="5054" y="6145"/>
                  </a:cubicBezTo>
                  <a:cubicBezTo>
                    <a:pt x="2262" y="6145"/>
                    <a:pt x="0" y="8423"/>
                    <a:pt x="0" y="11199"/>
                  </a:cubicBezTo>
                  <a:cubicBezTo>
                    <a:pt x="0" y="13990"/>
                    <a:pt x="2262" y="16252"/>
                    <a:pt x="5054" y="16252"/>
                  </a:cubicBezTo>
                  <a:cubicBezTo>
                    <a:pt x="5904" y="16252"/>
                    <a:pt x="6722" y="16060"/>
                    <a:pt x="7460" y="15659"/>
                  </a:cubicBezTo>
                  <a:lnTo>
                    <a:pt x="9177" y="16252"/>
                  </a:lnTo>
                  <a:cubicBezTo>
                    <a:pt x="9225" y="16284"/>
                    <a:pt x="9241" y="16284"/>
                    <a:pt x="9289" y="16284"/>
                  </a:cubicBezTo>
                  <a:cubicBezTo>
                    <a:pt x="9370" y="16284"/>
                    <a:pt x="9434" y="16252"/>
                    <a:pt x="9482" y="16188"/>
                  </a:cubicBezTo>
                  <a:cubicBezTo>
                    <a:pt x="9562" y="16108"/>
                    <a:pt x="9610" y="16012"/>
                    <a:pt x="9578" y="15915"/>
                  </a:cubicBezTo>
                  <a:lnTo>
                    <a:pt x="9225" y="14086"/>
                  </a:lnTo>
                  <a:cubicBezTo>
                    <a:pt x="9690" y="13429"/>
                    <a:pt x="9979" y="12642"/>
                    <a:pt x="10076" y="11840"/>
                  </a:cubicBezTo>
                  <a:cubicBezTo>
                    <a:pt x="10573" y="11985"/>
                    <a:pt x="11086" y="12049"/>
                    <a:pt x="11616" y="12049"/>
                  </a:cubicBezTo>
                  <a:cubicBezTo>
                    <a:pt x="13445" y="12049"/>
                    <a:pt x="15081" y="11231"/>
                    <a:pt x="16188" y="9915"/>
                  </a:cubicBezTo>
                  <a:lnTo>
                    <a:pt x="16188" y="8920"/>
                  </a:lnTo>
                  <a:cubicBezTo>
                    <a:pt x="15225" y="10445"/>
                    <a:pt x="13541" y="11439"/>
                    <a:pt x="11616" y="11439"/>
                  </a:cubicBezTo>
                  <a:cubicBezTo>
                    <a:pt x="11038" y="11439"/>
                    <a:pt x="10445" y="11343"/>
                    <a:pt x="9883" y="11166"/>
                  </a:cubicBezTo>
                  <a:cubicBezTo>
                    <a:pt x="9867" y="11166"/>
                    <a:pt x="9835" y="11150"/>
                    <a:pt x="9803" y="11118"/>
                  </a:cubicBezTo>
                  <a:cubicBezTo>
                    <a:pt x="9723" y="11102"/>
                    <a:pt x="9674" y="11070"/>
                    <a:pt x="9594" y="11038"/>
                  </a:cubicBezTo>
                  <a:cubicBezTo>
                    <a:pt x="9546" y="11022"/>
                    <a:pt x="9514" y="11006"/>
                    <a:pt x="9482" y="11006"/>
                  </a:cubicBezTo>
                  <a:cubicBezTo>
                    <a:pt x="9434" y="10990"/>
                    <a:pt x="9354" y="10942"/>
                    <a:pt x="9289" y="10926"/>
                  </a:cubicBezTo>
                  <a:cubicBezTo>
                    <a:pt x="9241" y="10910"/>
                    <a:pt x="9225" y="10878"/>
                    <a:pt x="9193" y="10878"/>
                  </a:cubicBezTo>
                  <a:cubicBezTo>
                    <a:pt x="9081" y="10846"/>
                    <a:pt x="9001" y="10781"/>
                    <a:pt x="8904" y="10749"/>
                  </a:cubicBezTo>
                  <a:cubicBezTo>
                    <a:pt x="8888" y="10717"/>
                    <a:pt x="8872" y="10717"/>
                    <a:pt x="8840" y="10717"/>
                  </a:cubicBezTo>
                  <a:lnTo>
                    <a:pt x="8744" y="10717"/>
                  </a:lnTo>
                  <a:cubicBezTo>
                    <a:pt x="8728" y="10717"/>
                    <a:pt x="8680" y="10717"/>
                    <a:pt x="8664" y="10749"/>
                  </a:cubicBezTo>
                  <a:lnTo>
                    <a:pt x="6947" y="11343"/>
                  </a:lnTo>
                  <a:lnTo>
                    <a:pt x="7300" y="9498"/>
                  </a:lnTo>
                  <a:lnTo>
                    <a:pt x="7300" y="9434"/>
                  </a:lnTo>
                  <a:cubicBezTo>
                    <a:pt x="7300" y="9386"/>
                    <a:pt x="7284" y="9321"/>
                    <a:pt x="7236" y="9257"/>
                  </a:cubicBezTo>
                  <a:cubicBezTo>
                    <a:pt x="7156" y="9161"/>
                    <a:pt x="7075" y="9033"/>
                    <a:pt x="7027" y="8936"/>
                  </a:cubicBezTo>
                  <a:cubicBezTo>
                    <a:pt x="6995" y="8904"/>
                    <a:pt x="6963" y="8840"/>
                    <a:pt x="6947" y="8792"/>
                  </a:cubicBezTo>
                  <a:cubicBezTo>
                    <a:pt x="6899" y="8744"/>
                    <a:pt x="6867" y="8680"/>
                    <a:pt x="6835" y="8600"/>
                  </a:cubicBezTo>
                  <a:cubicBezTo>
                    <a:pt x="6803" y="8535"/>
                    <a:pt x="6787" y="8471"/>
                    <a:pt x="6738" y="8423"/>
                  </a:cubicBezTo>
                  <a:cubicBezTo>
                    <a:pt x="6722" y="8359"/>
                    <a:pt x="6706" y="8311"/>
                    <a:pt x="6658" y="8263"/>
                  </a:cubicBezTo>
                  <a:cubicBezTo>
                    <a:pt x="6626" y="8182"/>
                    <a:pt x="6594" y="8118"/>
                    <a:pt x="6562" y="8038"/>
                  </a:cubicBezTo>
                  <a:cubicBezTo>
                    <a:pt x="6546" y="7990"/>
                    <a:pt x="6514" y="7958"/>
                    <a:pt x="6514" y="7910"/>
                  </a:cubicBezTo>
                  <a:cubicBezTo>
                    <a:pt x="6498" y="7829"/>
                    <a:pt x="6466" y="7749"/>
                    <a:pt x="6434" y="7669"/>
                  </a:cubicBezTo>
                  <a:cubicBezTo>
                    <a:pt x="6434" y="7653"/>
                    <a:pt x="6418" y="7621"/>
                    <a:pt x="6418" y="7589"/>
                  </a:cubicBezTo>
                  <a:cubicBezTo>
                    <a:pt x="6321" y="7268"/>
                    <a:pt x="6257" y="6931"/>
                    <a:pt x="6241" y="6594"/>
                  </a:cubicBezTo>
                  <a:cubicBezTo>
                    <a:pt x="6225" y="6434"/>
                    <a:pt x="6225" y="6273"/>
                    <a:pt x="6225" y="6097"/>
                  </a:cubicBezTo>
                  <a:cubicBezTo>
                    <a:pt x="6225" y="3097"/>
                    <a:pt x="8648" y="674"/>
                    <a:pt x="11632" y="674"/>
                  </a:cubicBezTo>
                  <a:cubicBezTo>
                    <a:pt x="13557" y="674"/>
                    <a:pt x="15241" y="1685"/>
                    <a:pt x="16204" y="3209"/>
                  </a:cubicBezTo>
                  <a:lnTo>
                    <a:pt x="16204" y="2198"/>
                  </a:lnTo>
                  <a:cubicBezTo>
                    <a:pt x="15081" y="818"/>
                    <a:pt x="13445" y="0"/>
                    <a:pt x="1161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1"/>
            <p:cNvSpPr/>
            <p:nvPr/>
          </p:nvSpPr>
          <p:spPr>
            <a:xfrm>
              <a:off x="7181325" y="2756825"/>
              <a:ext cx="154025" cy="15250"/>
            </a:xfrm>
            <a:custGeom>
              <a:avLst/>
              <a:gdLst/>
              <a:ahLst/>
              <a:cxnLst/>
              <a:rect l="l" t="t" r="r" b="b"/>
              <a:pathLst>
                <a:path w="6161" h="610" extrusionOk="0">
                  <a:moveTo>
                    <a:pt x="305" y="0"/>
                  </a:moveTo>
                  <a:cubicBezTo>
                    <a:pt x="145" y="0"/>
                    <a:pt x="0" y="144"/>
                    <a:pt x="0" y="305"/>
                  </a:cubicBezTo>
                  <a:cubicBezTo>
                    <a:pt x="0" y="465"/>
                    <a:pt x="145" y="610"/>
                    <a:pt x="305" y="610"/>
                  </a:cubicBezTo>
                  <a:lnTo>
                    <a:pt x="5856" y="610"/>
                  </a:lnTo>
                  <a:cubicBezTo>
                    <a:pt x="6017" y="610"/>
                    <a:pt x="6161" y="465"/>
                    <a:pt x="6161" y="305"/>
                  </a:cubicBezTo>
                  <a:cubicBezTo>
                    <a:pt x="6161" y="144"/>
                    <a:pt x="6017" y="0"/>
                    <a:pt x="585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1"/>
            <p:cNvSpPr/>
            <p:nvPr/>
          </p:nvSpPr>
          <p:spPr>
            <a:xfrm>
              <a:off x="7181325" y="2716300"/>
              <a:ext cx="154025" cy="14875"/>
            </a:xfrm>
            <a:custGeom>
              <a:avLst/>
              <a:gdLst/>
              <a:ahLst/>
              <a:cxnLst/>
              <a:rect l="l" t="t" r="r" b="b"/>
              <a:pathLst>
                <a:path w="6161" h="595" extrusionOk="0">
                  <a:moveTo>
                    <a:pt x="305" y="1"/>
                  </a:moveTo>
                  <a:cubicBezTo>
                    <a:pt x="145" y="1"/>
                    <a:pt x="0" y="145"/>
                    <a:pt x="0" y="306"/>
                  </a:cubicBezTo>
                  <a:cubicBezTo>
                    <a:pt x="0" y="466"/>
                    <a:pt x="145" y="594"/>
                    <a:pt x="305" y="594"/>
                  </a:cubicBezTo>
                  <a:lnTo>
                    <a:pt x="5856" y="594"/>
                  </a:lnTo>
                  <a:cubicBezTo>
                    <a:pt x="6017" y="594"/>
                    <a:pt x="6161" y="466"/>
                    <a:pt x="6161" y="306"/>
                  </a:cubicBezTo>
                  <a:cubicBezTo>
                    <a:pt x="6161" y="145"/>
                    <a:pt x="6017" y="1"/>
                    <a:pt x="585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1"/>
            <p:cNvSpPr/>
            <p:nvPr/>
          </p:nvSpPr>
          <p:spPr>
            <a:xfrm>
              <a:off x="7181325" y="2675800"/>
              <a:ext cx="154025" cy="14850"/>
            </a:xfrm>
            <a:custGeom>
              <a:avLst/>
              <a:gdLst/>
              <a:ahLst/>
              <a:cxnLst/>
              <a:rect l="l" t="t" r="r" b="b"/>
              <a:pathLst>
                <a:path w="6161" h="594" extrusionOk="0">
                  <a:moveTo>
                    <a:pt x="305" y="0"/>
                  </a:moveTo>
                  <a:cubicBezTo>
                    <a:pt x="145" y="0"/>
                    <a:pt x="0" y="129"/>
                    <a:pt x="0" y="289"/>
                  </a:cubicBezTo>
                  <a:cubicBezTo>
                    <a:pt x="0" y="450"/>
                    <a:pt x="145" y="594"/>
                    <a:pt x="305" y="594"/>
                  </a:cubicBezTo>
                  <a:lnTo>
                    <a:pt x="5856" y="594"/>
                  </a:lnTo>
                  <a:cubicBezTo>
                    <a:pt x="6017" y="594"/>
                    <a:pt x="6161" y="450"/>
                    <a:pt x="6161" y="289"/>
                  </a:cubicBezTo>
                  <a:cubicBezTo>
                    <a:pt x="6161" y="129"/>
                    <a:pt x="6017" y="0"/>
                    <a:pt x="585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1"/>
            <p:cNvSpPr/>
            <p:nvPr/>
          </p:nvSpPr>
          <p:spPr>
            <a:xfrm>
              <a:off x="7054575" y="2846650"/>
              <a:ext cx="14075" cy="14075"/>
            </a:xfrm>
            <a:custGeom>
              <a:avLst/>
              <a:gdLst/>
              <a:ahLst/>
              <a:cxnLst/>
              <a:rect l="l" t="t" r="r" b="b"/>
              <a:pathLst>
                <a:path w="563" h="563" extrusionOk="0">
                  <a:moveTo>
                    <a:pt x="289" y="1"/>
                  </a:moveTo>
                  <a:cubicBezTo>
                    <a:pt x="129" y="1"/>
                    <a:pt x="1" y="113"/>
                    <a:pt x="1" y="274"/>
                  </a:cubicBezTo>
                  <a:cubicBezTo>
                    <a:pt x="1" y="434"/>
                    <a:pt x="113" y="562"/>
                    <a:pt x="289" y="562"/>
                  </a:cubicBezTo>
                  <a:cubicBezTo>
                    <a:pt x="450" y="562"/>
                    <a:pt x="562" y="434"/>
                    <a:pt x="562" y="274"/>
                  </a:cubicBezTo>
                  <a:cubicBezTo>
                    <a:pt x="562" y="145"/>
                    <a:pt x="450" y="1"/>
                    <a:pt x="28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1"/>
            <p:cNvSpPr/>
            <p:nvPr/>
          </p:nvSpPr>
          <p:spPr>
            <a:xfrm>
              <a:off x="7087475" y="2846650"/>
              <a:ext cx="14450" cy="14075"/>
            </a:xfrm>
            <a:custGeom>
              <a:avLst/>
              <a:gdLst/>
              <a:ahLst/>
              <a:cxnLst/>
              <a:rect l="l" t="t" r="r" b="b"/>
              <a:pathLst>
                <a:path w="578" h="563" extrusionOk="0">
                  <a:moveTo>
                    <a:pt x="289" y="1"/>
                  </a:moveTo>
                  <a:cubicBezTo>
                    <a:pt x="128" y="1"/>
                    <a:pt x="0" y="113"/>
                    <a:pt x="0" y="274"/>
                  </a:cubicBezTo>
                  <a:cubicBezTo>
                    <a:pt x="0" y="434"/>
                    <a:pt x="128" y="562"/>
                    <a:pt x="289" y="562"/>
                  </a:cubicBezTo>
                  <a:cubicBezTo>
                    <a:pt x="449" y="562"/>
                    <a:pt x="578" y="434"/>
                    <a:pt x="578" y="274"/>
                  </a:cubicBezTo>
                  <a:cubicBezTo>
                    <a:pt x="578" y="145"/>
                    <a:pt x="433" y="1"/>
                    <a:pt x="28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1"/>
            <p:cNvSpPr/>
            <p:nvPr/>
          </p:nvSpPr>
          <p:spPr>
            <a:xfrm>
              <a:off x="6857650" y="3437450"/>
              <a:ext cx="338925" cy="337350"/>
            </a:xfrm>
            <a:custGeom>
              <a:avLst/>
              <a:gdLst/>
              <a:ahLst/>
              <a:cxnLst/>
              <a:rect l="l" t="t" r="r" b="b"/>
              <a:pathLst>
                <a:path w="13557" h="13494" extrusionOk="0">
                  <a:moveTo>
                    <a:pt x="5006" y="819"/>
                  </a:moveTo>
                  <a:cubicBezTo>
                    <a:pt x="4669" y="1172"/>
                    <a:pt x="4364" y="1653"/>
                    <a:pt x="4107" y="2199"/>
                  </a:cubicBezTo>
                  <a:cubicBezTo>
                    <a:pt x="3809" y="2058"/>
                    <a:pt x="3526" y="1886"/>
                    <a:pt x="3244" y="1683"/>
                  </a:cubicBezTo>
                  <a:lnTo>
                    <a:pt x="3244" y="1683"/>
                  </a:lnTo>
                  <a:cubicBezTo>
                    <a:pt x="3260" y="1683"/>
                    <a:pt x="3278" y="1664"/>
                    <a:pt x="3289" y="1653"/>
                  </a:cubicBezTo>
                  <a:cubicBezTo>
                    <a:pt x="3385" y="1589"/>
                    <a:pt x="3466" y="1541"/>
                    <a:pt x="3562" y="1477"/>
                  </a:cubicBezTo>
                  <a:cubicBezTo>
                    <a:pt x="3626" y="1429"/>
                    <a:pt x="3690" y="1397"/>
                    <a:pt x="3770" y="1348"/>
                  </a:cubicBezTo>
                  <a:cubicBezTo>
                    <a:pt x="3803" y="1332"/>
                    <a:pt x="3867" y="1300"/>
                    <a:pt x="3915" y="1268"/>
                  </a:cubicBezTo>
                  <a:cubicBezTo>
                    <a:pt x="4123" y="1156"/>
                    <a:pt x="4364" y="1060"/>
                    <a:pt x="4605" y="947"/>
                  </a:cubicBezTo>
                  <a:cubicBezTo>
                    <a:pt x="4653" y="931"/>
                    <a:pt x="4685" y="931"/>
                    <a:pt x="4717" y="915"/>
                  </a:cubicBezTo>
                  <a:cubicBezTo>
                    <a:pt x="4813" y="867"/>
                    <a:pt x="4910" y="851"/>
                    <a:pt x="5006" y="819"/>
                  </a:cubicBezTo>
                  <a:close/>
                  <a:moveTo>
                    <a:pt x="8519" y="851"/>
                  </a:moveTo>
                  <a:cubicBezTo>
                    <a:pt x="8616" y="867"/>
                    <a:pt x="8728" y="899"/>
                    <a:pt x="8824" y="931"/>
                  </a:cubicBezTo>
                  <a:cubicBezTo>
                    <a:pt x="8856" y="947"/>
                    <a:pt x="8888" y="947"/>
                    <a:pt x="8920" y="979"/>
                  </a:cubicBezTo>
                  <a:cubicBezTo>
                    <a:pt x="9161" y="1076"/>
                    <a:pt x="9402" y="1172"/>
                    <a:pt x="9642" y="1300"/>
                  </a:cubicBezTo>
                  <a:cubicBezTo>
                    <a:pt x="9690" y="1316"/>
                    <a:pt x="9739" y="1332"/>
                    <a:pt x="9787" y="1381"/>
                  </a:cubicBezTo>
                  <a:cubicBezTo>
                    <a:pt x="9851" y="1413"/>
                    <a:pt x="9931" y="1461"/>
                    <a:pt x="9979" y="1493"/>
                  </a:cubicBezTo>
                  <a:cubicBezTo>
                    <a:pt x="10059" y="1557"/>
                    <a:pt x="10172" y="1621"/>
                    <a:pt x="10252" y="1669"/>
                  </a:cubicBezTo>
                  <a:cubicBezTo>
                    <a:pt x="10268" y="1701"/>
                    <a:pt x="10284" y="1701"/>
                    <a:pt x="10300" y="1717"/>
                  </a:cubicBezTo>
                  <a:cubicBezTo>
                    <a:pt x="10027" y="1910"/>
                    <a:pt x="9723" y="2103"/>
                    <a:pt x="9418" y="2231"/>
                  </a:cubicBezTo>
                  <a:cubicBezTo>
                    <a:pt x="9161" y="1669"/>
                    <a:pt x="8856" y="1220"/>
                    <a:pt x="8519" y="851"/>
                  </a:cubicBezTo>
                  <a:close/>
                  <a:moveTo>
                    <a:pt x="6482" y="610"/>
                  </a:moveTo>
                  <a:lnTo>
                    <a:pt x="6482" y="2824"/>
                  </a:lnTo>
                  <a:cubicBezTo>
                    <a:pt x="5856" y="2792"/>
                    <a:pt x="5246" y="2680"/>
                    <a:pt x="4685" y="2455"/>
                  </a:cubicBezTo>
                  <a:cubicBezTo>
                    <a:pt x="5150" y="1461"/>
                    <a:pt x="5792" y="771"/>
                    <a:pt x="6482" y="610"/>
                  </a:cubicBezTo>
                  <a:close/>
                  <a:moveTo>
                    <a:pt x="7075" y="610"/>
                  </a:moveTo>
                  <a:cubicBezTo>
                    <a:pt x="7765" y="771"/>
                    <a:pt x="8391" y="1461"/>
                    <a:pt x="8856" y="2455"/>
                  </a:cubicBezTo>
                  <a:cubicBezTo>
                    <a:pt x="8295" y="2664"/>
                    <a:pt x="7701" y="2776"/>
                    <a:pt x="7075" y="2824"/>
                  </a:cubicBezTo>
                  <a:lnTo>
                    <a:pt x="7075" y="610"/>
                  </a:lnTo>
                  <a:close/>
                  <a:moveTo>
                    <a:pt x="4476" y="3017"/>
                  </a:moveTo>
                  <a:cubicBezTo>
                    <a:pt x="5118" y="3258"/>
                    <a:pt x="5792" y="3386"/>
                    <a:pt x="6482" y="3418"/>
                  </a:cubicBezTo>
                  <a:lnTo>
                    <a:pt x="6482" y="6450"/>
                  </a:lnTo>
                  <a:lnTo>
                    <a:pt x="3851" y="6450"/>
                  </a:lnTo>
                  <a:cubicBezTo>
                    <a:pt x="3883" y="5167"/>
                    <a:pt x="4107" y="3980"/>
                    <a:pt x="4476" y="3017"/>
                  </a:cubicBezTo>
                  <a:close/>
                  <a:moveTo>
                    <a:pt x="9081" y="3017"/>
                  </a:moveTo>
                  <a:cubicBezTo>
                    <a:pt x="9450" y="3980"/>
                    <a:pt x="9658" y="5167"/>
                    <a:pt x="9707" y="6450"/>
                  </a:cubicBezTo>
                  <a:lnTo>
                    <a:pt x="7075" y="6450"/>
                  </a:lnTo>
                  <a:lnTo>
                    <a:pt x="7075" y="3418"/>
                  </a:lnTo>
                  <a:cubicBezTo>
                    <a:pt x="7781" y="3402"/>
                    <a:pt x="8439" y="3258"/>
                    <a:pt x="9081" y="3017"/>
                  </a:cubicBezTo>
                  <a:close/>
                  <a:moveTo>
                    <a:pt x="10814" y="2070"/>
                  </a:moveTo>
                  <a:cubicBezTo>
                    <a:pt x="12049" y="3145"/>
                    <a:pt x="12851" y="4702"/>
                    <a:pt x="12931" y="6434"/>
                  </a:cubicBezTo>
                  <a:lnTo>
                    <a:pt x="10300" y="6434"/>
                  </a:lnTo>
                  <a:lnTo>
                    <a:pt x="10300" y="6450"/>
                  </a:lnTo>
                  <a:cubicBezTo>
                    <a:pt x="10284" y="5071"/>
                    <a:pt x="10043" y="3819"/>
                    <a:pt x="9658" y="2776"/>
                  </a:cubicBezTo>
                  <a:cubicBezTo>
                    <a:pt x="10059" y="2600"/>
                    <a:pt x="10445" y="2359"/>
                    <a:pt x="10814" y="2070"/>
                  </a:cubicBezTo>
                  <a:close/>
                  <a:moveTo>
                    <a:pt x="2744" y="2103"/>
                  </a:moveTo>
                  <a:cubicBezTo>
                    <a:pt x="3113" y="2375"/>
                    <a:pt x="3482" y="2600"/>
                    <a:pt x="3883" y="2792"/>
                  </a:cubicBezTo>
                  <a:cubicBezTo>
                    <a:pt x="3514" y="3835"/>
                    <a:pt x="3273" y="5087"/>
                    <a:pt x="3241" y="6466"/>
                  </a:cubicBezTo>
                  <a:lnTo>
                    <a:pt x="626" y="6466"/>
                  </a:lnTo>
                  <a:cubicBezTo>
                    <a:pt x="706" y="4702"/>
                    <a:pt x="1508" y="3161"/>
                    <a:pt x="2744" y="2103"/>
                  </a:cubicBezTo>
                  <a:close/>
                  <a:moveTo>
                    <a:pt x="6482" y="7044"/>
                  </a:moveTo>
                  <a:lnTo>
                    <a:pt x="6482" y="10076"/>
                  </a:lnTo>
                  <a:cubicBezTo>
                    <a:pt x="5776" y="10092"/>
                    <a:pt x="5086" y="10237"/>
                    <a:pt x="4476" y="10477"/>
                  </a:cubicBezTo>
                  <a:cubicBezTo>
                    <a:pt x="4107" y="9515"/>
                    <a:pt x="3883" y="8327"/>
                    <a:pt x="3851" y="7044"/>
                  </a:cubicBezTo>
                  <a:close/>
                  <a:moveTo>
                    <a:pt x="9707" y="7044"/>
                  </a:moveTo>
                  <a:cubicBezTo>
                    <a:pt x="9658" y="8327"/>
                    <a:pt x="9450" y="9515"/>
                    <a:pt x="9081" y="10477"/>
                  </a:cubicBezTo>
                  <a:cubicBezTo>
                    <a:pt x="8439" y="10237"/>
                    <a:pt x="7765" y="10124"/>
                    <a:pt x="7075" y="10076"/>
                  </a:cubicBezTo>
                  <a:lnTo>
                    <a:pt x="7075" y="7044"/>
                  </a:lnTo>
                  <a:close/>
                  <a:moveTo>
                    <a:pt x="12931" y="7028"/>
                  </a:moveTo>
                  <a:cubicBezTo>
                    <a:pt x="12851" y="8793"/>
                    <a:pt x="12033" y="10333"/>
                    <a:pt x="10814" y="11408"/>
                  </a:cubicBezTo>
                  <a:cubicBezTo>
                    <a:pt x="10445" y="11119"/>
                    <a:pt x="10059" y="10894"/>
                    <a:pt x="9658" y="10702"/>
                  </a:cubicBezTo>
                  <a:cubicBezTo>
                    <a:pt x="10043" y="9659"/>
                    <a:pt x="10284" y="8408"/>
                    <a:pt x="10300" y="7028"/>
                  </a:cubicBezTo>
                  <a:close/>
                  <a:moveTo>
                    <a:pt x="3241" y="7044"/>
                  </a:moveTo>
                  <a:cubicBezTo>
                    <a:pt x="3273" y="8440"/>
                    <a:pt x="3514" y="9675"/>
                    <a:pt x="3883" y="10718"/>
                  </a:cubicBezTo>
                  <a:cubicBezTo>
                    <a:pt x="3482" y="10894"/>
                    <a:pt x="3113" y="11135"/>
                    <a:pt x="2744" y="11424"/>
                  </a:cubicBezTo>
                  <a:cubicBezTo>
                    <a:pt x="1508" y="10333"/>
                    <a:pt x="706" y="8793"/>
                    <a:pt x="626" y="7044"/>
                  </a:cubicBezTo>
                  <a:close/>
                  <a:moveTo>
                    <a:pt x="4123" y="11263"/>
                  </a:moveTo>
                  <a:cubicBezTo>
                    <a:pt x="4396" y="11825"/>
                    <a:pt x="4685" y="12290"/>
                    <a:pt x="5038" y="12643"/>
                  </a:cubicBezTo>
                  <a:cubicBezTo>
                    <a:pt x="4926" y="12627"/>
                    <a:pt x="4829" y="12611"/>
                    <a:pt x="4733" y="12563"/>
                  </a:cubicBezTo>
                  <a:cubicBezTo>
                    <a:pt x="4685" y="12547"/>
                    <a:pt x="4653" y="12547"/>
                    <a:pt x="4637" y="12531"/>
                  </a:cubicBezTo>
                  <a:cubicBezTo>
                    <a:pt x="4557" y="12483"/>
                    <a:pt x="4476" y="12467"/>
                    <a:pt x="4396" y="12418"/>
                  </a:cubicBezTo>
                  <a:cubicBezTo>
                    <a:pt x="4236" y="12370"/>
                    <a:pt x="4075" y="12290"/>
                    <a:pt x="3931" y="12210"/>
                  </a:cubicBezTo>
                  <a:cubicBezTo>
                    <a:pt x="3883" y="12178"/>
                    <a:pt x="3835" y="12146"/>
                    <a:pt x="3786" y="12130"/>
                  </a:cubicBezTo>
                  <a:cubicBezTo>
                    <a:pt x="3722" y="12082"/>
                    <a:pt x="3674" y="12049"/>
                    <a:pt x="3594" y="12001"/>
                  </a:cubicBezTo>
                  <a:cubicBezTo>
                    <a:pt x="3482" y="11937"/>
                    <a:pt x="3401" y="11889"/>
                    <a:pt x="3305" y="11825"/>
                  </a:cubicBezTo>
                  <a:cubicBezTo>
                    <a:pt x="3289" y="11809"/>
                    <a:pt x="3273" y="11809"/>
                    <a:pt x="3241" y="11777"/>
                  </a:cubicBezTo>
                  <a:cubicBezTo>
                    <a:pt x="3530" y="11584"/>
                    <a:pt x="3835" y="11408"/>
                    <a:pt x="4123" y="11263"/>
                  </a:cubicBezTo>
                  <a:close/>
                  <a:moveTo>
                    <a:pt x="9418" y="11295"/>
                  </a:moveTo>
                  <a:cubicBezTo>
                    <a:pt x="9720" y="11439"/>
                    <a:pt x="10023" y="11614"/>
                    <a:pt x="10294" y="11820"/>
                  </a:cubicBezTo>
                  <a:lnTo>
                    <a:pt x="10294" y="11820"/>
                  </a:lnTo>
                  <a:cubicBezTo>
                    <a:pt x="10291" y="11819"/>
                    <a:pt x="10289" y="11818"/>
                    <a:pt x="10286" y="11818"/>
                  </a:cubicBezTo>
                  <a:cubicBezTo>
                    <a:pt x="10275" y="11818"/>
                    <a:pt x="10263" y="11830"/>
                    <a:pt x="10252" y="11841"/>
                  </a:cubicBezTo>
                  <a:cubicBezTo>
                    <a:pt x="10172" y="11905"/>
                    <a:pt x="10059" y="11969"/>
                    <a:pt x="9979" y="12017"/>
                  </a:cubicBezTo>
                  <a:cubicBezTo>
                    <a:pt x="9931" y="12066"/>
                    <a:pt x="9851" y="12098"/>
                    <a:pt x="9787" y="12146"/>
                  </a:cubicBezTo>
                  <a:cubicBezTo>
                    <a:pt x="9739" y="12162"/>
                    <a:pt x="9690" y="12210"/>
                    <a:pt x="9642" y="12226"/>
                  </a:cubicBezTo>
                  <a:cubicBezTo>
                    <a:pt x="9418" y="12338"/>
                    <a:pt x="9177" y="12451"/>
                    <a:pt x="8920" y="12547"/>
                  </a:cubicBezTo>
                  <a:cubicBezTo>
                    <a:pt x="8888" y="12563"/>
                    <a:pt x="8840" y="12563"/>
                    <a:pt x="8824" y="12579"/>
                  </a:cubicBezTo>
                  <a:cubicBezTo>
                    <a:pt x="8728" y="12627"/>
                    <a:pt x="8616" y="12643"/>
                    <a:pt x="8519" y="12691"/>
                  </a:cubicBezTo>
                  <a:cubicBezTo>
                    <a:pt x="8856" y="12322"/>
                    <a:pt x="9161" y="11841"/>
                    <a:pt x="9418" y="11295"/>
                  </a:cubicBezTo>
                  <a:close/>
                  <a:moveTo>
                    <a:pt x="6482" y="10686"/>
                  </a:moveTo>
                  <a:lnTo>
                    <a:pt x="6482" y="12884"/>
                  </a:lnTo>
                  <a:cubicBezTo>
                    <a:pt x="5792" y="12723"/>
                    <a:pt x="5150" y="12049"/>
                    <a:pt x="4685" y="11039"/>
                  </a:cubicBezTo>
                  <a:cubicBezTo>
                    <a:pt x="5246" y="10846"/>
                    <a:pt x="5856" y="10718"/>
                    <a:pt x="6482" y="10686"/>
                  </a:cubicBezTo>
                  <a:close/>
                  <a:moveTo>
                    <a:pt x="7075" y="10702"/>
                  </a:moveTo>
                  <a:cubicBezTo>
                    <a:pt x="7701" y="10718"/>
                    <a:pt x="8295" y="10846"/>
                    <a:pt x="8856" y="11055"/>
                  </a:cubicBezTo>
                  <a:cubicBezTo>
                    <a:pt x="8375" y="12049"/>
                    <a:pt x="7765" y="12723"/>
                    <a:pt x="7075" y="12884"/>
                  </a:cubicBezTo>
                  <a:lnTo>
                    <a:pt x="7075" y="10702"/>
                  </a:lnTo>
                  <a:close/>
                  <a:moveTo>
                    <a:pt x="6369" y="1"/>
                  </a:moveTo>
                  <a:cubicBezTo>
                    <a:pt x="6289" y="1"/>
                    <a:pt x="6193" y="33"/>
                    <a:pt x="6113" y="33"/>
                  </a:cubicBezTo>
                  <a:lnTo>
                    <a:pt x="6049" y="33"/>
                  </a:lnTo>
                  <a:cubicBezTo>
                    <a:pt x="5952" y="49"/>
                    <a:pt x="5856" y="49"/>
                    <a:pt x="5760" y="65"/>
                  </a:cubicBezTo>
                  <a:lnTo>
                    <a:pt x="5728" y="65"/>
                  </a:lnTo>
                  <a:cubicBezTo>
                    <a:pt x="4573" y="241"/>
                    <a:pt x="3466" y="739"/>
                    <a:pt x="2551" y="1477"/>
                  </a:cubicBezTo>
                  <a:lnTo>
                    <a:pt x="2519" y="1493"/>
                  </a:lnTo>
                  <a:cubicBezTo>
                    <a:pt x="979" y="2744"/>
                    <a:pt x="0" y="4637"/>
                    <a:pt x="0" y="6755"/>
                  </a:cubicBezTo>
                  <a:cubicBezTo>
                    <a:pt x="0" y="8873"/>
                    <a:pt x="979" y="10782"/>
                    <a:pt x="2519" y="12001"/>
                  </a:cubicBezTo>
                  <a:lnTo>
                    <a:pt x="2551" y="12017"/>
                  </a:lnTo>
                  <a:cubicBezTo>
                    <a:pt x="3482" y="12787"/>
                    <a:pt x="4573" y="13253"/>
                    <a:pt x="5728" y="13429"/>
                  </a:cubicBezTo>
                  <a:lnTo>
                    <a:pt x="5760" y="13429"/>
                  </a:lnTo>
                  <a:cubicBezTo>
                    <a:pt x="5856" y="13445"/>
                    <a:pt x="5952" y="13445"/>
                    <a:pt x="6049" y="13461"/>
                  </a:cubicBezTo>
                  <a:lnTo>
                    <a:pt x="6113" y="13461"/>
                  </a:lnTo>
                  <a:cubicBezTo>
                    <a:pt x="6193" y="13461"/>
                    <a:pt x="6289" y="13493"/>
                    <a:pt x="6369" y="13493"/>
                  </a:cubicBezTo>
                  <a:lnTo>
                    <a:pt x="7172" y="13493"/>
                  </a:lnTo>
                  <a:cubicBezTo>
                    <a:pt x="7252" y="13493"/>
                    <a:pt x="7364" y="13461"/>
                    <a:pt x="7444" y="13461"/>
                  </a:cubicBezTo>
                  <a:lnTo>
                    <a:pt x="7493" y="13461"/>
                  </a:lnTo>
                  <a:cubicBezTo>
                    <a:pt x="7605" y="13445"/>
                    <a:pt x="7701" y="13445"/>
                    <a:pt x="7797" y="13429"/>
                  </a:cubicBezTo>
                  <a:lnTo>
                    <a:pt x="7813" y="13429"/>
                  </a:lnTo>
                  <a:cubicBezTo>
                    <a:pt x="8985" y="13253"/>
                    <a:pt x="10092" y="12771"/>
                    <a:pt x="11006" y="12017"/>
                  </a:cubicBezTo>
                  <a:lnTo>
                    <a:pt x="11022" y="12001"/>
                  </a:lnTo>
                  <a:cubicBezTo>
                    <a:pt x="12578" y="10766"/>
                    <a:pt x="13557" y="8857"/>
                    <a:pt x="13557" y="6755"/>
                  </a:cubicBezTo>
                  <a:cubicBezTo>
                    <a:pt x="13541" y="4621"/>
                    <a:pt x="12546" y="2712"/>
                    <a:pt x="11022" y="1493"/>
                  </a:cubicBezTo>
                  <a:cubicBezTo>
                    <a:pt x="10059" y="707"/>
                    <a:pt x="8985" y="258"/>
                    <a:pt x="7813" y="65"/>
                  </a:cubicBezTo>
                  <a:lnTo>
                    <a:pt x="7797" y="65"/>
                  </a:lnTo>
                  <a:cubicBezTo>
                    <a:pt x="7701" y="49"/>
                    <a:pt x="7605" y="49"/>
                    <a:pt x="7493" y="33"/>
                  </a:cubicBezTo>
                  <a:lnTo>
                    <a:pt x="7444" y="33"/>
                  </a:lnTo>
                  <a:cubicBezTo>
                    <a:pt x="7364" y="33"/>
                    <a:pt x="7252" y="1"/>
                    <a:pt x="717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1"/>
            <p:cNvSpPr/>
            <p:nvPr/>
          </p:nvSpPr>
          <p:spPr>
            <a:xfrm>
              <a:off x="7180925" y="2050100"/>
              <a:ext cx="192150" cy="336950"/>
            </a:xfrm>
            <a:custGeom>
              <a:avLst/>
              <a:gdLst/>
              <a:ahLst/>
              <a:cxnLst/>
              <a:rect l="l" t="t" r="r" b="b"/>
              <a:pathLst>
                <a:path w="7686" h="13478" extrusionOk="0">
                  <a:moveTo>
                    <a:pt x="5022" y="819"/>
                  </a:moveTo>
                  <a:lnTo>
                    <a:pt x="5022" y="819"/>
                  </a:lnTo>
                  <a:cubicBezTo>
                    <a:pt x="4669" y="1172"/>
                    <a:pt x="4380" y="1653"/>
                    <a:pt x="4107" y="2198"/>
                  </a:cubicBezTo>
                  <a:cubicBezTo>
                    <a:pt x="3819" y="2054"/>
                    <a:pt x="3514" y="1878"/>
                    <a:pt x="3225" y="1685"/>
                  </a:cubicBezTo>
                  <a:cubicBezTo>
                    <a:pt x="3257" y="1669"/>
                    <a:pt x="3273" y="1653"/>
                    <a:pt x="3289" y="1653"/>
                  </a:cubicBezTo>
                  <a:cubicBezTo>
                    <a:pt x="3385" y="1605"/>
                    <a:pt x="3466" y="1541"/>
                    <a:pt x="3578" y="1477"/>
                  </a:cubicBezTo>
                  <a:cubicBezTo>
                    <a:pt x="3626" y="1444"/>
                    <a:pt x="3690" y="1396"/>
                    <a:pt x="3770" y="1364"/>
                  </a:cubicBezTo>
                  <a:cubicBezTo>
                    <a:pt x="3819" y="1332"/>
                    <a:pt x="3867" y="1300"/>
                    <a:pt x="3915" y="1284"/>
                  </a:cubicBezTo>
                  <a:cubicBezTo>
                    <a:pt x="4139" y="1156"/>
                    <a:pt x="4380" y="1059"/>
                    <a:pt x="4621" y="963"/>
                  </a:cubicBezTo>
                  <a:cubicBezTo>
                    <a:pt x="4653" y="931"/>
                    <a:pt x="4701" y="931"/>
                    <a:pt x="4717" y="915"/>
                  </a:cubicBezTo>
                  <a:cubicBezTo>
                    <a:pt x="4813" y="867"/>
                    <a:pt x="4910" y="851"/>
                    <a:pt x="5022" y="819"/>
                  </a:cubicBezTo>
                  <a:close/>
                  <a:moveTo>
                    <a:pt x="6482" y="594"/>
                  </a:moveTo>
                  <a:lnTo>
                    <a:pt x="6482" y="2808"/>
                  </a:lnTo>
                  <a:cubicBezTo>
                    <a:pt x="5856" y="2776"/>
                    <a:pt x="5262" y="2664"/>
                    <a:pt x="4685" y="2439"/>
                  </a:cubicBezTo>
                  <a:cubicBezTo>
                    <a:pt x="5150" y="1444"/>
                    <a:pt x="5792" y="755"/>
                    <a:pt x="6482" y="594"/>
                  </a:cubicBezTo>
                  <a:close/>
                  <a:moveTo>
                    <a:pt x="4476" y="3001"/>
                  </a:moveTo>
                  <a:cubicBezTo>
                    <a:pt x="5118" y="3241"/>
                    <a:pt x="5792" y="3354"/>
                    <a:pt x="6482" y="3402"/>
                  </a:cubicBezTo>
                  <a:lnTo>
                    <a:pt x="6482" y="6434"/>
                  </a:lnTo>
                  <a:lnTo>
                    <a:pt x="3851" y="6434"/>
                  </a:lnTo>
                  <a:cubicBezTo>
                    <a:pt x="3899" y="5150"/>
                    <a:pt x="4107" y="3963"/>
                    <a:pt x="4476" y="3001"/>
                  </a:cubicBezTo>
                  <a:close/>
                  <a:moveTo>
                    <a:pt x="2744" y="2070"/>
                  </a:moveTo>
                  <a:cubicBezTo>
                    <a:pt x="3113" y="2359"/>
                    <a:pt x="3498" y="2584"/>
                    <a:pt x="3899" y="2776"/>
                  </a:cubicBezTo>
                  <a:cubicBezTo>
                    <a:pt x="3514" y="3819"/>
                    <a:pt x="3273" y="5070"/>
                    <a:pt x="3257" y="6450"/>
                  </a:cubicBezTo>
                  <a:lnTo>
                    <a:pt x="626" y="6450"/>
                  </a:lnTo>
                  <a:cubicBezTo>
                    <a:pt x="706" y="4701"/>
                    <a:pt x="1508" y="3145"/>
                    <a:pt x="2744" y="2070"/>
                  </a:cubicBezTo>
                  <a:close/>
                  <a:moveTo>
                    <a:pt x="6482" y="7060"/>
                  </a:moveTo>
                  <a:lnTo>
                    <a:pt x="6482" y="10076"/>
                  </a:lnTo>
                  <a:cubicBezTo>
                    <a:pt x="5776" y="10108"/>
                    <a:pt x="5086" y="10236"/>
                    <a:pt x="4476" y="10477"/>
                  </a:cubicBezTo>
                  <a:cubicBezTo>
                    <a:pt x="4107" y="9514"/>
                    <a:pt x="3883" y="8343"/>
                    <a:pt x="3851" y="7060"/>
                  </a:cubicBezTo>
                  <a:close/>
                  <a:moveTo>
                    <a:pt x="3257" y="7028"/>
                  </a:moveTo>
                  <a:cubicBezTo>
                    <a:pt x="3273" y="8423"/>
                    <a:pt x="3514" y="9659"/>
                    <a:pt x="3899" y="10702"/>
                  </a:cubicBezTo>
                  <a:cubicBezTo>
                    <a:pt x="3498" y="10878"/>
                    <a:pt x="3113" y="11119"/>
                    <a:pt x="2744" y="11407"/>
                  </a:cubicBezTo>
                  <a:cubicBezTo>
                    <a:pt x="1508" y="10316"/>
                    <a:pt x="706" y="8776"/>
                    <a:pt x="626" y="7028"/>
                  </a:cubicBezTo>
                  <a:close/>
                  <a:moveTo>
                    <a:pt x="4107" y="11247"/>
                  </a:moveTo>
                  <a:cubicBezTo>
                    <a:pt x="4380" y="11809"/>
                    <a:pt x="4669" y="12274"/>
                    <a:pt x="5022" y="12627"/>
                  </a:cubicBezTo>
                  <a:cubicBezTo>
                    <a:pt x="4942" y="12627"/>
                    <a:pt x="4829" y="12595"/>
                    <a:pt x="4717" y="12547"/>
                  </a:cubicBezTo>
                  <a:cubicBezTo>
                    <a:pt x="4669" y="12530"/>
                    <a:pt x="4637" y="12530"/>
                    <a:pt x="4621" y="12514"/>
                  </a:cubicBezTo>
                  <a:cubicBezTo>
                    <a:pt x="4541" y="12466"/>
                    <a:pt x="4460" y="12450"/>
                    <a:pt x="4380" y="12402"/>
                  </a:cubicBezTo>
                  <a:cubicBezTo>
                    <a:pt x="4220" y="12354"/>
                    <a:pt x="4059" y="12274"/>
                    <a:pt x="3915" y="12194"/>
                  </a:cubicBezTo>
                  <a:cubicBezTo>
                    <a:pt x="3867" y="12161"/>
                    <a:pt x="3819" y="12129"/>
                    <a:pt x="3770" y="12113"/>
                  </a:cubicBezTo>
                  <a:cubicBezTo>
                    <a:pt x="3706" y="12065"/>
                    <a:pt x="3658" y="12017"/>
                    <a:pt x="3578" y="11985"/>
                  </a:cubicBezTo>
                  <a:cubicBezTo>
                    <a:pt x="3466" y="11921"/>
                    <a:pt x="3385" y="11873"/>
                    <a:pt x="3289" y="11809"/>
                  </a:cubicBezTo>
                  <a:cubicBezTo>
                    <a:pt x="3273" y="11792"/>
                    <a:pt x="3241" y="11792"/>
                    <a:pt x="3225" y="11760"/>
                  </a:cubicBezTo>
                  <a:cubicBezTo>
                    <a:pt x="3514" y="11568"/>
                    <a:pt x="3819" y="11375"/>
                    <a:pt x="4107" y="11247"/>
                  </a:cubicBezTo>
                  <a:close/>
                  <a:moveTo>
                    <a:pt x="6482" y="10669"/>
                  </a:moveTo>
                  <a:lnTo>
                    <a:pt x="6482" y="12867"/>
                  </a:lnTo>
                  <a:cubicBezTo>
                    <a:pt x="5792" y="12707"/>
                    <a:pt x="5150" y="12033"/>
                    <a:pt x="4685" y="11022"/>
                  </a:cubicBezTo>
                  <a:cubicBezTo>
                    <a:pt x="5246" y="10830"/>
                    <a:pt x="5856" y="10702"/>
                    <a:pt x="6482" y="10669"/>
                  </a:cubicBezTo>
                  <a:close/>
                  <a:moveTo>
                    <a:pt x="6386" y="1"/>
                  </a:moveTo>
                  <a:cubicBezTo>
                    <a:pt x="6305" y="1"/>
                    <a:pt x="6193" y="17"/>
                    <a:pt x="6113" y="17"/>
                  </a:cubicBezTo>
                  <a:lnTo>
                    <a:pt x="6065" y="17"/>
                  </a:lnTo>
                  <a:cubicBezTo>
                    <a:pt x="5952" y="33"/>
                    <a:pt x="5856" y="33"/>
                    <a:pt x="5760" y="49"/>
                  </a:cubicBezTo>
                  <a:lnTo>
                    <a:pt x="5744" y="49"/>
                  </a:lnTo>
                  <a:cubicBezTo>
                    <a:pt x="4573" y="241"/>
                    <a:pt x="3466" y="723"/>
                    <a:pt x="2551" y="1461"/>
                  </a:cubicBezTo>
                  <a:lnTo>
                    <a:pt x="2535" y="1477"/>
                  </a:lnTo>
                  <a:cubicBezTo>
                    <a:pt x="979" y="2728"/>
                    <a:pt x="0" y="4621"/>
                    <a:pt x="0" y="6739"/>
                  </a:cubicBezTo>
                  <a:cubicBezTo>
                    <a:pt x="0" y="8857"/>
                    <a:pt x="979" y="10766"/>
                    <a:pt x="2535" y="11985"/>
                  </a:cubicBezTo>
                  <a:lnTo>
                    <a:pt x="2551" y="12001"/>
                  </a:lnTo>
                  <a:cubicBezTo>
                    <a:pt x="3498" y="12771"/>
                    <a:pt x="4573" y="13220"/>
                    <a:pt x="5744" y="13413"/>
                  </a:cubicBezTo>
                  <a:lnTo>
                    <a:pt x="5760" y="13413"/>
                  </a:lnTo>
                  <a:cubicBezTo>
                    <a:pt x="5856" y="13429"/>
                    <a:pt x="5952" y="13429"/>
                    <a:pt x="6065" y="13445"/>
                  </a:cubicBezTo>
                  <a:lnTo>
                    <a:pt x="6113" y="13445"/>
                  </a:lnTo>
                  <a:cubicBezTo>
                    <a:pt x="6193" y="13445"/>
                    <a:pt x="6305" y="13477"/>
                    <a:pt x="6386" y="13477"/>
                  </a:cubicBezTo>
                  <a:lnTo>
                    <a:pt x="7188" y="13477"/>
                  </a:lnTo>
                  <a:cubicBezTo>
                    <a:pt x="7268" y="13477"/>
                    <a:pt x="7364" y="13445"/>
                    <a:pt x="7444" y="13445"/>
                  </a:cubicBezTo>
                  <a:lnTo>
                    <a:pt x="7509" y="13445"/>
                  </a:lnTo>
                  <a:cubicBezTo>
                    <a:pt x="7557" y="13445"/>
                    <a:pt x="7621" y="13429"/>
                    <a:pt x="7685" y="13429"/>
                  </a:cubicBezTo>
                  <a:lnTo>
                    <a:pt x="7685" y="12595"/>
                  </a:lnTo>
                  <a:cubicBezTo>
                    <a:pt x="7476" y="12723"/>
                    <a:pt x="7284" y="12835"/>
                    <a:pt x="7075" y="12867"/>
                  </a:cubicBezTo>
                  <a:lnTo>
                    <a:pt x="7075" y="10685"/>
                  </a:lnTo>
                  <a:cubicBezTo>
                    <a:pt x="7284" y="10685"/>
                    <a:pt x="7476" y="10718"/>
                    <a:pt x="7685" y="10750"/>
                  </a:cubicBezTo>
                  <a:lnTo>
                    <a:pt x="7685" y="10124"/>
                  </a:lnTo>
                  <a:lnTo>
                    <a:pt x="7075" y="10060"/>
                  </a:lnTo>
                  <a:lnTo>
                    <a:pt x="7075" y="7028"/>
                  </a:lnTo>
                  <a:lnTo>
                    <a:pt x="7685" y="7028"/>
                  </a:lnTo>
                  <a:lnTo>
                    <a:pt x="7685" y="6434"/>
                  </a:lnTo>
                  <a:lnTo>
                    <a:pt x="7075" y="6434"/>
                  </a:lnTo>
                  <a:lnTo>
                    <a:pt x="7075" y="3402"/>
                  </a:lnTo>
                  <a:cubicBezTo>
                    <a:pt x="7284" y="3402"/>
                    <a:pt x="7476" y="3386"/>
                    <a:pt x="7685" y="3338"/>
                  </a:cubicBezTo>
                  <a:lnTo>
                    <a:pt x="7685" y="2728"/>
                  </a:lnTo>
                  <a:cubicBezTo>
                    <a:pt x="7476" y="2744"/>
                    <a:pt x="7284" y="2776"/>
                    <a:pt x="7075" y="2776"/>
                  </a:cubicBezTo>
                  <a:lnTo>
                    <a:pt x="7075" y="610"/>
                  </a:lnTo>
                  <a:cubicBezTo>
                    <a:pt x="7284" y="658"/>
                    <a:pt x="7476" y="755"/>
                    <a:pt x="7685" y="899"/>
                  </a:cubicBezTo>
                  <a:lnTo>
                    <a:pt x="7685" y="33"/>
                  </a:lnTo>
                  <a:cubicBezTo>
                    <a:pt x="7621" y="33"/>
                    <a:pt x="7557" y="17"/>
                    <a:pt x="7509" y="17"/>
                  </a:cubicBezTo>
                  <a:lnTo>
                    <a:pt x="7444" y="17"/>
                  </a:lnTo>
                  <a:cubicBezTo>
                    <a:pt x="7364" y="17"/>
                    <a:pt x="7268" y="1"/>
                    <a:pt x="7188"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4285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2"/>
        </a:solidFill>
        <a:effectLst/>
      </p:bgPr>
    </p:bg>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2815200" y="620333"/>
            <a:ext cx="6561600" cy="7636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000000"/>
              </a:buClr>
              <a:buSzPts val="2200"/>
              <a:buNone/>
              <a:defRPr sz="3200">
                <a:solidFill>
                  <a:srgbClr val="FFFFFF"/>
                </a:solidFill>
              </a:defRPr>
            </a:lvl1pPr>
            <a:lvl2pPr lvl="1">
              <a:spcBef>
                <a:spcPts val="0"/>
              </a:spcBef>
              <a:spcAft>
                <a:spcPts val="0"/>
              </a:spcAft>
              <a:buClr>
                <a:srgbClr val="000000"/>
              </a:buClr>
              <a:buSzPts val="2800"/>
              <a:buNone/>
              <a:defRPr>
                <a:solidFill>
                  <a:srgbClr val="000000"/>
                </a:solidFill>
              </a:defRPr>
            </a:lvl2pPr>
            <a:lvl3pPr lvl="2">
              <a:spcBef>
                <a:spcPts val="0"/>
              </a:spcBef>
              <a:spcAft>
                <a:spcPts val="0"/>
              </a:spcAft>
              <a:buClr>
                <a:srgbClr val="000000"/>
              </a:buClr>
              <a:buSzPts val="2800"/>
              <a:buNone/>
              <a:defRPr>
                <a:solidFill>
                  <a:srgbClr val="000000"/>
                </a:solidFill>
              </a:defRPr>
            </a:lvl3pPr>
            <a:lvl4pPr lvl="3">
              <a:spcBef>
                <a:spcPts val="0"/>
              </a:spcBef>
              <a:spcAft>
                <a:spcPts val="0"/>
              </a:spcAft>
              <a:buClr>
                <a:srgbClr val="000000"/>
              </a:buClr>
              <a:buSzPts val="2800"/>
              <a:buNone/>
              <a:defRPr>
                <a:solidFill>
                  <a:srgbClr val="000000"/>
                </a:solidFill>
              </a:defRPr>
            </a:lvl4pPr>
            <a:lvl5pPr lvl="4">
              <a:spcBef>
                <a:spcPts val="0"/>
              </a:spcBef>
              <a:spcAft>
                <a:spcPts val="0"/>
              </a:spcAft>
              <a:buClr>
                <a:srgbClr val="000000"/>
              </a:buClr>
              <a:buSzPts val="2800"/>
              <a:buNone/>
              <a:defRPr>
                <a:solidFill>
                  <a:srgbClr val="000000"/>
                </a:solidFill>
              </a:defRPr>
            </a:lvl5pPr>
            <a:lvl6pPr lvl="5">
              <a:spcBef>
                <a:spcPts val="0"/>
              </a:spcBef>
              <a:spcAft>
                <a:spcPts val="0"/>
              </a:spcAft>
              <a:buClr>
                <a:srgbClr val="000000"/>
              </a:buClr>
              <a:buSzPts val="2800"/>
              <a:buNone/>
              <a:defRPr>
                <a:solidFill>
                  <a:srgbClr val="000000"/>
                </a:solidFill>
              </a:defRPr>
            </a:lvl6pPr>
            <a:lvl7pPr lvl="6">
              <a:spcBef>
                <a:spcPts val="0"/>
              </a:spcBef>
              <a:spcAft>
                <a:spcPts val="0"/>
              </a:spcAft>
              <a:buClr>
                <a:srgbClr val="000000"/>
              </a:buClr>
              <a:buSzPts val="2800"/>
              <a:buNone/>
              <a:defRPr>
                <a:solidFill>
                  <a:srgbClr val="000000"/>
                </a:solidFill>
              </a:defRPr>
            </a:lvl7pPr>
            <a:lvl8pPr lvl="7">
              <a:spcBef>
                <a:spcPts val="0"/>
              </a:spcBef>
              <a:spcAft>
                <a:spcPts val="0"/>
              </a:spcAft>
              <a:buClr>
                <a:srgbClr val="000000"/>
              </a:buClr>
              <a:buSzPts val="2800"/>
              <a:buNone/>
              <a:defRPr>
                <a:solidFill>
                  <a:srgbClr val="000000"/>
                </a:solidFill>
              </a:defRPr>
            </a:lvl8pPr>
            <a:lvl9pPr lvl="8">
              <a:spcBef>
                <a:spcPts val="0"/>
              </a:spcBef>
              <a:spcAft>
                <a:spcPts val="0"/>
              </a:spcAft>
              <a:buClr>
                <a:srgbClr val="000000"/>
              </a:buClr>
              <a:buSzPts val="2800"/>
              <a:buNone/>
              <a:defRPr>
                <a:solidFill>
                  <a:srgbClr val="000000"/>
                </a:solidFill>
              </a:defRPr>
            </a:lvl9pPr>
          </a:lstStyle>
          <a:p>
            <a:r>
              <a:rPr lang="en-US"/>
              <a:t>Click to edit Master title style</a:t>
            </a:r>
            <a:endParaRPr/>
          </a:p>
        </p:txBody>
      </p:sp>
      <p:sp>
        <p:nvSpPr>
          <p:cNvPr id="166" name="Google Shape;166;p4"/>
          <p:cNvSpPr txBox="1">
            <a:spLocks noGrp="1"/>
          </p:cNvSpPr>
          <p:nvPr>
            <p:ph type="body" idx="1"/>
          </p:nvPr>
        </p:nvSpPr>
        <p:spPr>
          <a:xfrm>
            <a:off x="887600" y="1532133"/>
            <a:ext cx="10464400" cy="496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rgbClr val="434343"/>
              </a:buClr>
              <a:buSzPts val="1200"/>
              <a:buFont typeface="Kulim Park"/>
              <a:buAutoNum type="arabicPeriod"/>
              <a:defRPr sz="1467">
                <a:solidFill>
                  <a:srgbClr val="FFFFFF"/>
                </a:solidFill>
                <a:latin typeface="Poppins Medium"/>
                <a:ea typeface="Poppins Medium"/>
                <a:cs typeface="Poppins Medium"/>
                <a:sym typeface="Poppins Medium"/>
              </a:defRPr>
            </a:lvl1pPr>
            <a:lvl2pPr marL="1219170" lvl="1" indent="-406390">
              <a:spcBef>
                <a:spcPts val="2133"/>
              </a:spcBef>
              <a:spcAft>
                <a:spcPts val="0"/>
              </a:spcAft>
              <a:buClr>
                <a:srgbClr val="434343"/>
              </a:buClr>
              <a:buSzPts val="1200"/>
              <a:buFont typeface="Roboto Condensed Light"/>
              <a:buAutoNum type="alphaLcPeriod"/>
              <a:defRPr>
                <a:solidFill>
                  <a:srgbClr val="FFFFFF"/>
                </a:solidFill>
              </a:defRPr>
            </a:lvl2pPr>
            <a:lvl3pPr marL="1828754" lvl="2" indent="-406390">
              <a:spcBef>
                <a:spcPts val="2133"/>
              </a:spcBef>
              <a:spcAft>
                <a:spcPts val="0"/>
              </a:spcAft>
              <a:buClr>
                <a:srgbClr val="434343"/>
              </a:buClr>
              <a:buSzPts val="1200"/>
              <a:buFont typeface="Roboto Condensed Light"/>
              <a:buAutoNum type="romanLcPeriod"/>
              <a:defRPr>
                <a:solidFill>
                  <a:srgbClr val="FFFFFF"/>
                </a:solidFill>
              </a:defRPr>
            </a:lvl3pPr>
            <a:lvl4pPr marL="2438339" lvl="3" indent="-406390">
              <a:spcBef>
                <a:spcPts val="2133"/>
              </a:spcBef>
              <a:spcAft>
                <a:spcPts val="0"/>
              </a:spcAft>
              <a:buClr>
                <a:srgbClr val="434343"/>
              </a:buClr>
              <a:buSzPts val="1200"/>
              <a:buFont typeface="Roboto Condensed Light"/>
              <a:buAutoNum type="arabicPeriod"/>
              <a:defRPr>
                <a:solidFill>
                  <a:srgbClr val="FFFFFF"/>
                </a:solidFill>
              </a:defRPr>
            </a:lvl4pPr>
            <a:lvl5pPr marL="3047924" lvl="4" indent="-406390">
              <a:spcBef>
                <a:spcPts val="2133"/>
              </a:spcBef>
              <a:spcAft>
                <a:spcPts val="0"/>
              </a:spcAft>
              <a:buClr>
                <a:srgbClr val="434343"/>
              </a:buClr>
              <a:buSzPts val="1200"/>
              <a:buFont typeface="Roboto Condensed Light"/>
              <a:buAutoNum type="alphaLcPeriod"/>
              <a:defRPr>
                <a:solidFill>
                  <a:srgbClr val="FFFFFF"/>
                </a:solidFill>
              </a:defRPr>
            </a:lvl5pPr>
            <a:lvl6pPr marL="3657509" lvl="5" indent="-406390">
              <a:spcBef>
                <a:spcPts val="2133"/>
              </a:spcBef>
              <a:spcAft>
                <a:spcPts val="0"/>
              </a:spcAft>
              <a:buClr>
                <a:srgbClr val="434343"/>
              </a:buClr>
              <a:buSzPts val="1200"/>
              <a:buFont typeface="Roboto Condensed Light"/>
              <a:buAutoNum type="romanLcPeriod"/>
              <a:defRPr>
                <a:solidFill>
                  <a:srgbClr val="FFFFFF"/>
                </a:solidFill>
              </a:defRPr>
            </a:lvl6pPr>
            <a:lvl7pPr marL="4267093" lvl="6" indent="-406390">
              <a:spcBef>
                <a:spcPts val="2133"/>
              </a:spcBef>
              <a:spcAft>
                <a:spcPts val="0"/>
              </a:spcAft>
              <a:buClr>
                <a:srgbClr val="434343"/>
              </a:buClr>
              <a:buSzPts val="1200"/>
              <a:buFont typeface="Roboto Condensed Light"/>
              <a:buAutoNum type="arabicPeriod"/>
              <a:defRPr>
                <a:solidFill>
                  <a:srgbClr val="FFFFFF"/>
                </a:solidFill>
              </a:defRPr>
            </a:lvl7pPr>
            <a:lvl8pPr marL="4876678" lvl="7" indent="-406390">
              <a:spcBef>
                <a:spcPts val="2133"/>
              </a:spcBef>
              <a:spcAft>
                <a:spcPts val="0"/>
              </a:spcAft>
              <a:buClr>
                <a:srgbClr val="434343"/>
              </a:buClr>
              <a:buSzPts val="1200"/>
              <a:buFont typeface="Roboto Condensed Light"/>
              <a:buAutoNum type="alphaLcPeriod"/>
              <a:defRPr>
                <a:solidFill>
                  <a:srgbClr val="FFFFFF"/>
                </a:solidFill>
              </a:defRPr>
            </a:lvl8pPr>
            <a:lvl9pPr marL="5486263" lvl="8" indent="-406390">
              <a:spcBef>
                <a:spcPts val="2133"/>
              </a:spcBef>
              <a:spcAft>
                <a:spcPts val="2133"/>
              </a:spcAft>
              <a:buClr>
                <a:srgbClr val="434343"/>
              </a:buClr>
              <a:buSzPts val="1200"/>
              <a:buFont typeface="Roboto Condensed Light"/>
              <a:buAutoNum type="romanLcPeriod"/>
              <a:defRPr/>
            </a:lvl9pPr>
          </a:lstStyle>
          <a:p>
            <a:pPr lvl="0"/>
            <a:r>
              <a:rPr lang="en-US"/>
              <a:t>Click to edit Master text styles</a:t>
            </a:r>
          </a:p>
        </p:txBody>
      </p:sp>
      <p:sp>
        <p:nvSpPr>
          <p:cNvPr id="167" name="Google Shape;16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20539CE-CD26-4282-9CBB-4F61B0E94601}" type="slidenum">
              <a:rPr lang="en-IN" smtClean="0"/>
              <a:t>‹#›</a:t>
            </a:fld>
            <a:endParaRPr lang="en-IN"/>
          </a:p>
        </p:txBody>
      </p:sp>
      <p:sp>
        <p:nvSpPr>
          <p:cNvPr id="168" name="Google Shape;168;p4"/>
          <p:cNvSpPr/>
          <p:nvPr/>
        </p:nvSpPr>
        <p:spPr>
          <a:xfrm rot="10800000" flipH="1">
            <a:off x="8902568" y="-199439"/>
            <a:ext cx="3534309" cy="160977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4"/>
          <p:cNvSpPr/>
          <p:nvPr/>
        </p:nvSpPr>
        <p:spPr>
          <a:xfrm flipH="1">
            <a:off x="-258506" y="5075251"/>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12564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795"/>
        <p:cNvGrpSpPr/>
        <p:nvPr/>
      </p:nvGrpSpPr>
      <p:grpSpPr>
        <a:xfrm>
          <a:off x="0" y="0"/>
          <a:ext cx="0" cy="0"/>
          <a:chOff x="0" y="0"/>
          <a:chExt cx="0" cy="0"/>
        </a:xfrm>
      </p:grpSpPr>
      <p:grpSp>
        <p:nvGrpSpPr>
          <p:cNvPr id="796" name="Google Shape;796;p32"/>
          <p:cNvGrpSpPr/>
          <p:nvPr/>
        </p:nvGrpSpPr>
        <p:grpSpPr>
          <a:xfrm>
            <a:off x="-38416" y="-128"/>
            <a:ext cx="12268831" cy="6858253"/>
            <a:chOff x="234900" y="858250"/>
            <a:chExt cx="7138575" cy="3990450"/>
          </a:xfrm>
        </p:grpSpPr>
        <p:sp>
          <p:nvSpPr>
            <p:cNvPr id="797" name="Google Shape;797;p32"/>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2"/>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2"/>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2"/>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2"/>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2"/>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2"/>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2"/>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2"/>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2"/>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2"/>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2"/>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2"/>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2"/>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32"/>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2"/>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2"/>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2"/>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2"/>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32"/>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32"/>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2"/>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2"/>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2"/>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2"/>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32"/>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32"/>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2"/>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2"/>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2"/>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2"/>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2"/>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2"/>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2"/>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2"/>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2"/>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2"/>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2"/>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2"/>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2"/>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2"/>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2"/>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2"/>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2"/>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2"/>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2"/>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32"/>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2"/>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2"/>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2"/>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2"/>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2"/>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2"/>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2"/>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2"/>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2"/>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32"/>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32"/>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2"/>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2"/>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2"/>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2"/>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2"/>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2"/>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2"/>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32"/>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32"/>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32"/>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2"/>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2"/>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2"/>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32"/>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32"/>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2"/>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2"/>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2"/>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2"/>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2"/>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2"/>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2"/>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2"/>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2"/>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2"/>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2"/>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2"/>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2"/>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32"/>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32"/>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2"/>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2"/>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2"/>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32"/>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32"/>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32"/>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32"/>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32"/>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32"/>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32"/>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32"/>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32"/>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32"/>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32"/>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2"/>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32"/>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32"/>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32"/>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32"/>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32"/>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32"/>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32"/>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32"/>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2"/>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32"/>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32"/>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32"/>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32"/>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2"/>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2"/>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2"/>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32"/>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32"/>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32"/>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2"/>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2"/>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2"/>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32"/>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32"/>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2"/>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2"/>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2"/>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32"/>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2"/>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32"/>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2"/>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32"/>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32"/>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32"/>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32"/>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32"/>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32"/>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2"/>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38" name="Google Shape;938;p32"/>
          <p:cNvSpPr txBox="1">
            <a:spLocks noGrp="1"/>
          </p:cNvSpPr>
          <p:nvPr>
            <p:ph type="title"/>
          </p:nvPr>
        </p:nvSpPr>
        <p:spPr>
          <a:xfrm>
            <a:off x="1490000" y="1980300"/>
            <a:ext cx="9212000" cy="1878800"/>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sz="3200">
                <a:solidFill>
                  <a:srgbClr val="FFFFFF"/>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
        <p:nvSpPr>
          <p:cNvPr id="939" name="Google Shape;939;p32"/>
          <p:cNvSpPr/>
          <p:nvPr/>
        </p:nvSpPr>
        <p:spPr>
          <a:xfrm rot="10800000">
            <a:off x="-169506" y="-77191"/>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0" name="Google Shape;940;p32"/>
          <p:cNvSpPr/>
          <p:nvPr/>
        </p:nvSpPr>
        <p:spPr>
          <a:xfrm>
            <a:off x="8241067" y="5012200"/>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1" name="Google Shape;941;p32"/>
          <p:cNvSpPr txBox="1">
            <a:spLocks noGrp="1"/>
          </p:cNvSpPr>
          <p:nvPr>
            <p:ph type="subTitle" idx="1"/>
          </p:nvPr>
        </p:nvSpPr>
        <p:spPr>
          <a:xfrm>
            <a:off x="4229900" y="4094200"/>
            <a:ext cx="3740000" cy="613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2133" b="1">
                <a:solidFill>
                  <a:schemeClr val="accen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253695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ullet points">
  <p:cSld name="title and bullet points">
    <p:bg>
      <p:bgPr>
        <a:solidFill>
          <a:schemeClr val="accent4"/>
        </a:solidFill>
        <a:effectLst/>
      </p:bgPr>
    </p:bg>
    <p:spTree>
      <p:nvGrpSpPr>
        <p:cNvPr id="1" name="Shape 942"/>
        <p:cNvGrpSpPr/>
        <p:nvPr/>
      </p:nvGrpSpPr>
      <p:grpSpPr>
        <a:xfrm>
          <a:off x="0" y="0"/>
          <a:ext cx="0" cy="0"/>
          <a:chOff x="0" y="0"/>
          <a:chExt cx="0" cy="0"/>
        </a:xfrm>
      </p:grpSpPr>
      <p:sp>
        <p:nvSpPr>
          <p:cNvPr id="943" name="Google Shape;943;p33"/>
          <p:cNvSpPr/>
          <p:nvPr/>
        </p:nvSpPr>
        <p:spPr>
          <a:xfrm rot="10800000">
            <a:off x="-304901" y="-6"/>
            <a:ext cx="13033301" cy="5936273"/>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4" name="Google Shape;944;p33"/>
          <p:cNvSpPr/>
          <p:nvPr/>
        </p:nvSpPr>
        <p:spPr>
          <a:xfrm rot="10800000" flipH="1">
            <a:off x="8637253" y="-119427"/>
            <a:ext cx="3707364" cy="1688592"/>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5" name="Google Shape;945;p33"/>
          <p:cNvSpPr/>
          <p:nvPr/>
        </p:nvSpPr>
        <p:spPr>
          <a:xfrm flipH="1">
            <a:off x="-83811" y="5339966"/>
            <a:ext cx="3517195" cy="1601975"/>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6" name="Google Shape;946;p33"/>
          <p:cNvSpPr txBox="1">
            <a:spLocks noGrp="1"/>
          </p:cNvSpPr>
          <p:nvPr>
            <p:ph type="title"/>
          </p:nvPr>
        </p:nvSpPr>
        <p:spPr>
          <a:xfrm>
            <a:off x="3352800" y="618033"/>
            <a:ext cx="5487200" cy="689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600"/>
              <a:buNone/>
              <a:defRPr sz="3200">
                <a:solidFill>
                  <a:schemeClr val="accent2"/>
                </a:solidFill>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r>
              <a:rPr lang="en-US"/>
              <a:t>Click to edit Master title style</a:t>
            </a:r>
            <a:endParaRPr/>
          </a:p>
        </p:txBody>
      </p:sp>
      <p:sp>
        <p:nvSpPr>
          <p:cNvPr id="947" name="Google Shape;947;p33"/>
          <p:cNvSpPr txBox="1">
            <a:spLocks noGrp="1"/>
          </p:cNvSpPr>
          <p:nvPr>
            <p:ph type="subTitle" idx="1"/>
          </p:nvPr>
        </p:nvSpPr>
        <p:spPr>
          <a:xfrm>
            <a:off x="1052200" y="1324400"/>
            <a:ext cx="4842800" cy="500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Char char="●"/>
              <a:defRPr sz="1867"/>
            </a:lvl1pPr>
            <a:lvl2pPr lvl="1">
              <a:spcBef>
                <a:spcPts val="2133"/>
              </a:spcBef>
              <a:spcAft>
                <a:spcPts val="0"/>
              </a:spcAft>
              <a:buSzPts val="1400"/>
              <a:buChar char="○"/>
              <a:defRPr/>
            </a:lvl2pPr>
            <a:lvl3pPr lvl="2">
              <a:spcBef>
                <a:spcPts val="2133"/>
              </a:spcBef>
              <a:spcAft>
                <a:spcPts val="0"/>
              </a:spcAft>
              <a:buSzPts val="1400"/>
              <a:buChar char="■"/>
              <a:defRPr/>
            </a:lvl3pPr>
            <a:lvl4pPr lvl="3">
              <a:spcBef>
                <a:spcPts val="2133"/>
              </a:spcBef>
              <a:spcAft>
                <a:spcPts val="0"/>
              </a:spcAft>
              <a:buSzPts val="1400"/>
              <a:buChar char="●"/>
              <a:defRPr/>
            </a:lvl4pPr>
            <a:lvl5pPr lvl="4">
              <a:spcBef>
                <a:spcPts val="2133"/>
              </a:spcBef>
              <a:spcAft>
                <a:spcPts val="0"/>
              </a:spcAft>
              <a:buSzPts val="1400"/>
              <a:buChar char="○"/>
              <a:defRPr/>
            </a:lvl5pPr>
            <a:lvl6pPr lvl="5">
              <a:spcBef>
                <a:spcPts val="2133"/>
              </a:spcBef>
              <a:spcAft>
                <a:spcPts val="0"/>
              </a:spcAft>
              <a:buSzPts val="1400"/>
              <a:buChar char="■"/>
              <a:defRPr/>
            </a:lvl6pPr>
            <a:lvl7pPr lvl="6">
              <a:spcBef>
                <a:spcPts val="2133"/>
              </a:spcBef>
              <a:spcAft>
                <a:spcPts val="0"/>
              </a:spcAft>
              <a:buSzPts val="1400"/>
              <a:buChar char="●"/>
              <a:defRPr/>
            </a:lvl7pPr>
            <a:lvl8pPr lvl="7">
              <a:spcBef>
                <a:spcPts val="2133"/>
              </a:spcBef>
              <a:spcAft>
                <a:spcPts val="0"/>
              </a:spcAft>
              <a:buSzPts val="1400"/>
              <a:buChar char="○"/>
              <a:defRPr/>
            </a:lvl8pPr>
            <a:lvl9pPr lvl="8">
              <a:spcBef>
                <a:spcPts val="2133"/>
              </a:spcBef>
              <a:spcAft>
                <a:spcPts val="2133"/>
              </a:spcAft>
              <a:buSzPts val="1400"/>
              <a:buChar char="■"/>
              <a:defRPr/>
            </a:lvl9pPr>
          </a:lstStyle>
          <a:p>
            <a:r>
              <a:rPr lang="en-US"/>
              <a:t>Click to edit Master subtitle style</a:t>
            </a:r>
            <a:endParaRPr/>
          </a:p>
        </p:txBody>
      </p:sp>
      <p:sp>
        <p:nvSpPr>
          <p:cNvPr id="948" name="Google Shape;948;p33"/>
          <p:cNvSpPr txBox="1">
            <a:spLocks noGrp="1"/>
          </p:cNvSpPr>
          <p:nvPr>
            <p:ph type="subTitle" idx="2"/>
          </p:nvPr>
        </p:nvSpPr>
        <p:spPr>
          <a:xfrm>
            <a:off x="6246133" y="1350167"/>
            <a:ext cx="4936800" cy="4140000"/>
          </a:xfrm>
          <a:prstGeom prst="rect">
            <a:avLst/>
          </a:prstGeom>
        </p:spPr>
        <p:txBody>
          <a:bodyPr spcFirstLastPara="1" wrap="square" lIns="91425" tIns="91425" rIns="91425" bIns="91425" anchor="t" anchorCtr="0">
            <a:noAutofit/>
          </a:bodyPr>
          <a:lstStyle>
            <a:lvl1pPr lvl="0">
              <a:spcBef>
                <a:spcPts val="0"/>
              </a:spcBef>
              <a:spcAft>
                <a:spcPts val="0"/>
              </a:spcAft>
              <a:buSzPts val="1800"/>
              <a:buChar char="●"/>
              <a:defRPr sz="1867"/>
            </a:lvl1pPr>
            <a:lvl2pPr lvl="1">
              <a:spcBef>
                <a:spcPts val="0"/>
              </a:spcBef>
              <a:spcAft>
                <a:spcPts val="0"/>
              </a:spcAft>
              <a:buSzPts val="1400"/>
              <a:buChar char="○"/>
              <a:defRPr/>
            </a:lvl2pPr>
            <a:lvl3pPr lvl="2">
              <a:spcBef>
                <a:spcPts val="2133"/>
              </a:spcBef>
              <a:spcAft>
                <a:spcPts val="0"/>
              </a:spcAft>
              <a:buSzPts val="1400"/>
              <a:buChar char="■"/>
              <a:defRPr/>
            </a:lvl3pPr>
            <a:lvl4pPr lvl="3">
              <a:spcBef>
                <a:spcPts val="2133"/>
              </a:spcBef>
              <a:spcAft>
                <a:spcPts val="0"/>
              </a:spcAft>
              <a:buSzPts val="1400"/>
              <a:buChar char="●"/>
              <a:defRPr/>
            </a:lvl4pPr>
            <a:lvl5pPr lvl="4">
              <a:spcBef>
                <a:spcPts val="2133"/>
              </a:spcBef>
              <a:spcAft>
                <a:spcPts val="0"/>
              </a:spcAft>
              <a:buSzPts val="1400"/>
              <a:buChar char="○"/>
              <a:defRPr/>
            </a:lvl5pPr>
            <a:lvl6pPr lvl="5">
              <a:spcBef>
                <a:spcPts val="2133"/>
              </a:spcBef>
              <a:spcAft>
                <a:spcPts val="0"/>
              </a:spcAft>
              <a:buSzPts val="1400"/>
              <a:buChar char="■"/>
              <a:defRPr/>
            </a:lvl6pPr>
            <a:lvl7pPr lvl="6">
              <a:spcBef>
                <a:spcPts val="2133"/>
              </a:spcBef>
              <a:spcAft>
                <a:spcPts val="0"/>
              </a:spcAft>
              <a:buSzPts val="1400"/>
              <a:buChar char="●"/>
              <a:defRPr/>
            </a:lvl7pPr>
            <a:lvl8pPr lvl="7">
              <a:spcBef>
                <a:spcPts val="2133"/>
              </a:spcBef>
              <a:spcAft>
                <a:spcPts val="0"/>
              </a:spcAft>
              <a:buSzPts val="1400"/>
              <a:buChar char="○"/>
              <a:defRPr/>
            </a:lvl8pPr>
            <a:lvl9pPr lvl="8">
              <a:spcBef>
                <a:spcPts val="2133"/>
              </a:spcBef>
              <a:spcAft>
                <a:spcPts val="2133"/>
              </a:spcAft>
              <a:buSzPts val="1400"/>
              <a:buChar char="■"/>
              <a:defRPr/>
            </a:lvl9pPr>
          </a:lstStyle>
          <a:p>
            <a:r>
              <a:rPr lang="en-US"/>
              <a:t>Click to edit Master subtitle style</a:t>
            </a:r>
            <a:endParaRPr/>
          </a:p>
        </p:txBody>
      </p:sp>
    </p:spTree>
    <p:extLst>
      <p:ext uri="{BB962C8B-B14F-4D97-AF65-F5344CB8AC3E}">
        <p14:creationId xmlns:p14="http://schemas.microsoft.com/office/powerpoint/2010/main" val="40345114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DGROUND">
  <p:cSld name="BADGROUND">
    <p:bg>
      <p:bgPr>
        <a:solidFill>
          <a:schemeClr val="accent2"/>
        </a:solidFill>
        <a:effectLst/>
      </p:bgPr>
    </p:bg>
    <p:spTree>
      <p:nvGrpSpPr>
        <p:cNvPr id="1" name="Shape 949"/>
        <p:cNvGrpSpPr/>
        <p:nvPr/>
      </p:nvGrpSpPr>
      <p:grpSpPr>
        <a:xfrm>
          <a:off x="0" y="0"/>
          <a:ext cx="0" cy="0"/>
          <a:chOff x="0" y="0"/>
          <a:chExt cx="0" cy="0"/>
        </a:xfrm>
      </p:grpSpPr>
    </p:spTree>
    <p:extLst>
      <p:ext uri="{BB962C8B-B14F-4D97-AF65-F5344CB8AC3E}">
        <p14:creationId xmlns:p14="http://schemas.microsoft.com/office/powerpoint/2010/main" val="913748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953"/>
        <p:cNvGrpSpPr/>
        <p:nvPr/>
      </p:nvGrpSpPr>
      <p:grpSpPr>
        <a:xfrm>
          <a:off x="0" y="0"/>
          <a:ext cx="0" cy="0"/>
          <a:chOff x="0" y="0"/>
          <a:chExt cx="0" cy="0"/>
        </a:xfrm>
      </p:grpSpPr>
    </p:spTree>
    <p:extLst>
      <p:ext uri="{BB962C8B-B14F-4D97-AF65-F5344CB8AC3E}">
        <p14:creationId xmlns:p14="http://schemas.microsoft.com/office/powerpoint/2010/main" val="301087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0"/>
        <p:cNvGrpSpPr/>
        <p:nvPr/>
      </p:nvGrpSpPr>
      <p:grpSpPr>
        <a:xfrm>
          <a:off x="0" y="0"/>
          <a:ext cx="0" cy="0"/>
          <a:chOff x="0" y="0"/>
          <a:chExt cx="0" cy="0"/>
        </a:xfrm>
      </p:grpSpPr>
      <p:sp>
        <p:nvSpPr>
          <p:cNvPr id="171" name="Google Shape;171;p5"/>
          <p:cNvSpPr txBox="1">
            <a:spLocks noGrp="1"/>
          </p:cNvSpPr>
          <p:nvPr>
            <p:ph type="subTitle" idx="1"/>
          </p:nvPr>
        </p:nvSpPr>
        <p:spPr>
          <a:xfrm>
            <a:off x="1271533" y="4489100"/>
            <a:ext cx="4160400" cy="111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2133"/>
              </a:spcBef>
              <a:spcAft>
                <a:spcPts val="0"/>
              </a:spcAft>
              <a:buNone/>
              <a:defRPr sz="1867"/>
            </a:lvl2pPr>
            <a:lvl3pPr lvl="2" algn="ctr" rtl="0">
              <a:spcBef>
                <a:spcPts val="2133"/>
              </a:spcBef>
              <a:spcAft>
                <a:spcPts val="0"/>
              </a:spcAft>
              <a:buNone/>
              <a:defRPr sz="1867"/>
            </a:lvl3pPr>
            <a:lvl4pPr lvl="3" algn="ctr" rtl="0">
              <a:spcBef>
                <a:spcPts val="2133"/>
              </a:spcBef>
              <a:spcAft>
                <a:spcPts val="0"/>
              </a:spcAft>
              <a:buNone/>
              <a:defRPr sz="1867"/>
            </a:lvl4pPr>
            <a:lvl5pPr lvl="4" algn="ctr" rtl="0">
              <a:spcBef>
                <a:spcPts val="2133"/>
              </a:spcBef>
              <a:spcAft>
                <a:spcPts val="0"/>
              </a:spcAft>
              <a:buNone/>
              <a:defRPr sz="1867"/>
            </a:lvl5pPr>
            <a:lvl6pPr lvl="5" algn="ctr" rtl="0">
              <a:spcBef>
                <a:spcPts val="2133"/>
              </a:spcBef>
              <a:spcAft>
                <a:spcPts val="0"/>
              </a:spcAft>
              <a:buNone/>
              <a:defRPr sz="1867"/>
            </a:lvl6pPr>
            <a:lvl7pPr lvl="6" algn="ctr" rtl="0">
              <a:spcBef>
                <a:spcPts val="2133"/>
              </a:spcBef>
              <a:spcAft>
                <a:spcPts val="0"/>
              </a:spcAft>
              <a:buNone/>
              <a:defRPr sz="1867"/>
            </a:lvl7pPr>
            <a:lvl8pPr lvl="7" algn="ctr" rtl="0">
              <a:spcBef>
                <a:spcPts val="2133"/>
              </a:spcBef>
              <a:spcAft>
                <a:spcPts val="0"/>
              </a:spcAft>
              <a:buNone/>
              <a:defRPr sz="1867"/>
            </a:lvl8pPr>
            <a:lvl9pPr lvl="8" algn="ctr" rtl="0">
              <a:spcBef>
                <a:spcPts val="2133"/>
              </a:spcBef>
              <a:spcAft>
                <a:spcPts val="2133"/>
              </a:spcAft>
              <a:buNone/>
              <a:defRPr sz="1867"/>
            </a:lvl9pPr>
          </a:lstStyle>
          <a:p>
            <a:r>
              <a:rPr lang="en-US"/>
              <a:t>Click to edit Master subtitle style</a:t>
            </a:r>
            <a:endParaRPr/>
          </a:p>
        </p:txBody>
      </p:sp>
      <p:sp>
        <p:nvSpPr>
          <p:cNvPr id="172" name="Google Shape;172;p5"/>
          <p:cNvSpPr txBox="1">
            <a:spLocks noGrp="1"/>
          </p:cNvSpPr>
          <p:nvPr>
            <p:ph type="title"/>
          </p:nvPr>
        </p:nvSpPr>
        <p:spPr>
          <a:xfrm>
            <a:off x="1865100" y="4004567"/>
            <a:ext cx="29768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600"/>
              <a:buNone/>
              <a:defRPr sz="2133" i="0">
                <a:solidFill>
                  <a:schemeClr val="accent2"/>
                </a:solidFill>
              </a:defRPr>
            </a:lvl1pPr>
            <a:lvl2pPr lvl="1" algn="ctr" rtl="0">
              <a:spcBef>
                <a:spcPts val="0"/>
              </a:spcBef>
              <a:spcAft>
                <a:spcPts val="0"/>
              </a:spcAft>
              <a:buClr>
                <a:srgbClr val="FFC39F"/>
              </a:buClr>
              <a:buSzPts val="1600"/>
              <a:buNone/>
              <a:defRPr sz="2133">
                <a:solidFill>
                  <a:srgbClr val="FFC39F"/>
                </a:solidFill>
              </a:defRPr>
            </a:lvl2pPr>
            <a:lvl3pPr lvl="2" algn="ctr" rtl="0">
              <a:spcBef>
                <a:spcPts val="0"/>
              </a:spcBef>
              <a:spcAft>
                <a:spcPts val="0"/>
              </a:spcAft>
              <a:buClr>
                <a:srgbClr val="FFC39F"/>
              </a:buClr>
              <a:buSzPts val="1600"/>
              <a:buNone/>
              <a:defRPr sz="2133">
                <a:solidFill>
                  <a:srgbClr val="FFC39F"/>
                </a:solidFill>
              </a:defRPr>
            </a:lvl3pPr>
            <a:lvl4pPr lvl="3" algn="ctr" rtl="0">
              <a:spcBef>
                <a:spcPts val="0"/>
              </a:spcBef>
              <a:spcAft>
                <a:spcPts val="0"/>
              </a:spcAft>
              <a:buClr>
                <a:srgbClr val="FFC39F"/>
              </a:buClr>
              <a:buSzPts val="1600"/>
              <a:buNone/>
              <a:defRPr sz="2133">
                <a:solidFill>
                  <a:srgbClr val="FFC39F"/>
                </a:solidFill>
              </a:defRPr>
            </a:lvl4pPr>
            <a:lvl5pPr lvl="4" algn="ctr" rtl="0">
              <a:spcBef>
                <a:spcPts val="0"/>
              </a:spcBef>
              <a:spcAft>
                <a:spcPts val="0"/>
              </a:spcAft>
              <a:buClr>
                <a:srgbClr val="FFC39F"/>
              </a:buClr>
              <a:buSzPts val="1600"/>
              <a:buNone/>
              <a:defRPr sz="2133">
                <a:solidFill>
                  <a:srgbClr val="FFC39F"/>
                </a:solidFill>
              </a:defRPr>
            </a:lvl5pPr>
            <a:lvl6pPr lvl="5" algn="ctr" rtl="0">
              <a:spcBef>
                <a:spcPts val="0"/>
              </a:spcBef>
              <a:spcAft>
                <a:spcPts val="0"/>
              </a:spcAft>
              <a:buClr>
                <a:srgbClr val="FFC39F"/>
              </a:buClr>
              <a:buSzPts val="1600"/>
              <a:buNone/>
              <a:defRPr sz="2133">
                <a:solidFill>
                  <a:srgbClr val="FFC39F"/>
                </a:solidFill>
              </a:defRPr>
            </a:lvl6pPr>
            <a:lvl7pPr lvl="6" algn="ctr" rtl="0">
              <a:spcBef>
                <a:spcPts val="0"/>
              </a:spcBef>
              <a:spcAft>
                <a:spcPts val="0"/>
              </a:spcAft>
              <a:buClr>
                <a:srgbClr val="FFC39F"/>
              </a:buClr>
              <a:buSzPts val="1600"/>
              <a:buNone/>
              <a:defRPr sz="2133">
                <a:solidFill>
                  <a:srgbClr val="FFC39F"/>
                </a:solidFill>
              </a:defRPr>
            </a:lvl7pPr>
            <a:lvl8pPr lvl="7" algn="ctr" rtl="0">
              <a:spcBef>
                <a:spcPts val="0"/>
              </a:spcBef>
              <a:spcAft>
                <a:spcPts val="0"/>
              </a:spcAft>
              <a:buClr>
                <a:srgbClr val="FFC39F"/>
              </a:buClr>
              <a:buSzPts val="1600"/>
              <a:buNone/>
              <a:defRPr sz="2133">
                <a:solidFill>
                  <a:srgbClr val="FFC39F"/>
                </a:solidFill>
              </a:defRPr>
            </a:lvl8pPr>
            <a:lvl9pPr lvl="8" algn="ctr" rtl="0">
              <a:spcBef>
                <a:spcPts val="0"/>
              </a:spcBef>
              <a:spcAft>
                <a:spcPts val="0"/>
              </a:spcAft>
              <a:buClr>
                <a:srgbClr val="FFC39F"/>
              </a:buClr>
              <a:buSzPts val="1600"/>
              <a:buNone/>
              <a:defRPr sz="2133">
                <a:solidFill>
                  <a:srgbClr val="FFC39F"/>
                </a:solidFill>
              </a:defRPr>
            </a:lvl9pPr>
          </a:lstStyle>
          <a:p>
            <a:r>
              <a:rPr lang="en-US"/>
              <a:t>Click to edit Master title style</a:t>
            </a:r>
            <a:endParaRPr/>
          </a:p>
        </p:txBody>
      </p:sp>
      <p:sp>
        <p:nvSpPr>
          <p:cNvPr id="173" name="Google Shape;173;p5"/>
          <p:cNvSpPr txBox="1">
            <a:spLocks noGrp="1"/>
          </p:cNvSpPr>
          <p:nvPr>
            <p:ph type="subTitle" idx="2"/>
          </p:nvPr>
        </p:nvSpPr>
        <p:spPr>
          <a:xfrm>
            <a:off x="6754967" y="4489100"/>
            <a:ext cx="4160400" cy="111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2133"/>
              </a:spcBef>
              <a:spcAft>
                <a:spcPts val="0"/>
              </a:spcAft>
              <a:buNone/>
              <a:defRPr sz="1867"/>
            </a:lvl2pPr>
            <a:lvl3pPr lvl="2" algn="ctr" rtl="0">
              <a:spcBef>
                <a:spcPts val="2133"/>
              </a:spcBef>
              <a:spcAft>
                <a:spcPts val="0"/>
              </a:spcAft>
              <a:buNone/>
              <a:defRPr sz="1867"/>
            </a:lvl3pPr>
            <a:lvl4pPr lvl="3" algn="ctr" rtl="0">
              <a:spcBef>
                <a:spcPts val="2133"/>
              </a:spcBef>
              <a:spcAft>
                <a:spcPts val="0"/>
              </a:spcAft>
              <a:buNone/>
              <a:defRPr sz="1867"/>
            </a:lvl4pPr>
            <a:lvl5pPr lvl="4" algn="ctr" rtl="0">
              <a:spcBef>
                <a:spcPts val="2133"/>
              </a:spcBef>
              <a:spcAft>
                <a:spcPts val="0"/>
              </a:spcAft>
              <a:buNone/>
              <a:defRPr sz="1867"/>
            </a:lvl5pPr>
            <a:lvl6pPr lvl="5" algn="ctr" rtl="0">
              <a:spcBef>
                <a:spcPts val="2133"/>
              </a:spcBef>
              <a:spcAft>
                <a:spcPts val="0"/>
              </a:spcAft>
              <a:buNone/>
              <a:defRPr sz="1867"/>
            </a:lvl6pPr>
            <a:lvl7pPr lvl="6" algn="ctr" rtl="0">
              <a:spcBef>
                <a:spcPts val="2133"/>
              </a:spcBef>
              <a:spcAft>
                <a:spcPts val="0"/>
              </a:spcAft>
              <a:buNone/>
              <a:defRPr sz="1867"/>
            </a:lvl7pPr>
            <a:lvl8pPr lvl="7" algn="ctr" rtl="0">
              <a:spcBef>
                <a:spcPts val="2133"/>
              </a:spcBef>
              <a:spcAft>
                <a:spcPts val="0"/>
              </a:spcAft>
              <a:buNone/>
              <a:defRPr sz="1867"/>
            </a:lvl8pPr>
            <a:lvl9pPr lvl="8" algn="ctr" rtl="0">
              <a:spcBef>
                <a:spcPts val="2133"/>
              </a:spcBef>
              <a:spcAft>
                <a:spcPts val="2133"/>
              </a:spcAft>
              <a:buNone/>
              <a:defRPr sz="1867"/>
            </a:lvl9pPr>
          </a:lstStyle>
          <a:p>
            <a:r>
              <a:rPr lang="en-US"/>
              <a:t>Click to edit Master subtitle style</a:t>
            </a:r>
            <a:endParaRPr/>
          </a:p>
        </p:txBody>
      </p:sp>
      <p:sp>
        <p:nvSpPr>
          <p:cNvPr id="174" name="Google Shape;174;p5"/>
          <p:cNvSpPr txBox="1">
            <a:spLocks noGrp="1"/>
          </p:cNvSpPr>
          <p:nvPr>
            <p:ph type="title" idx="3"/>
          </p:nvPr>
        </p:nvSpPr>
        <p:spPr>
          <a:xfrm>
            <a:off x="7550233" y="4004567"/>
            <a:ext cx="2599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600"/>
              <a:buNone/>
              <a:defRPr sz="2133" i="0">
                <a:solidFill>
                  <a:schemeClr val="accent2"/>
                </a:solidFill>
              </a:defRPr>
            </a:lvl1pPr>
            <a:lvl2pPr lvl="1" algn="ctr" rtl="0">
              <a:spcBef>
                <a:spcPts val="0"/>
              </a:spcBef>
              <a:spcAft>
                <a:spcPts val="0"/>
              </a:spcAft>
              <a:buClr>
                <a:srgbClr val="FFC39F"/>
              </a:buClr>
              <a:buSzPts val="1600"/>
              <a:buNone/>
              <a:defRPr sz="2133">
                <a:solidFill>
                  <a:srgbClr val="FFC39F"/>
                </a:solidFill>
              </a:defRPr>
            </a:lvl2pPr>
            <a:lvl3pPr lvl="2" algn="ctr" rtl="0">
              <a:spcBef>
                <a:spcPts val="0"/>
              </a:spcBef>
              <a:spcAft>
                <a:spcPts val="0"/>
              </a:spcAft>
              <a:buClr>
                <a:srgbClr val="FFC39F"/>
              </a:buClr>
              <a:buSzPts val="1600"/>
              <a:buNone/>
              <a:defRPr sz="2133">
                <a:solidFill>
                  <a:srgbClr val="FFC39F"/>
                </a:solidFill>
              </a:defRPr>
            </a:lvl3pPr>
            <a:lvl4pPr lvl="3" algn="ctr" rtl="0">
              <a:spcBef>
                <a:spcPts val="0"/>
              </a:spcBef>
              <a:spcAft>
                <a:spcPts val="0"/>
              </a:spcAft>
              <a:buClr>
                <a:srgbClr val="FFC39F"/>
              </a:buClr>
              <a:buSzPts val="1600"/>
              <a:buNone/>
              <a:defRPr sz="2133">
                <a:solidFill>
                  <a:srgbClr val="FFC39F"/>
                </a:solidFill>
              </a:defRPr>
            </a:lvl4pPr>
            <a:lvl5pPr lvl="4" algn="ctr" rtl="0">
              <a:spcBef>
                <a:spcPts val="0"/>
              </a:spcBef>
              <a:spcAft>
                <a:spcPts val="0"/>
              </a:spcAft>
              <a:buClr>
                <a:srgbClr val="FFC39F"/>
              </a:buClr>
              <a:buSzPts val="1600"/>
              <a:buNone/>
              <a:defRPr sz="2133">
                <a:solidFill>
                  <a:srgbClr val="FFC39F"/>
                </a:solidFill>
              </a:defRPr>
            </a:lvl5pPr>
            <a:lvl6pPr lvl="5" algn="ctr" rtl="0">
              <a:spcBef>
                <a:spcPts val="0"/>
              </a:spcBef>
              <a:spcAft>
                <a:spcPts val="0"/>
              </a:spcAft>
              <a:buClr>
                <a:srgbClr val="FFC39F"/>
              </a:buClr>
              <a:buSzPts val="1600"/>
              <a:buNone/>
              <a:defRPr sz="2133">
                <a:solidFill>
                  <a:srgbClr val="FFC39F"/>
                </a:solidFill>
              </a:defRPr>
            </a:lvl6pPr>
            <a:lvl7pPr lvl="6" algn="ctr" rtl="0">
              <a:spcBef>
                <a:spcPts val="0"/>
              </a:spcBef>
              <a:spcAft>
                <a:spcPts val="0"/>
              </a:spcAft>
              <a:buClr>
                <a:srgbClr val="FFC39F"/>
              </a:buClr>
              <a:buSzPts val="1600"/>
              <a:buNone/>
              <a:defRPr sz="2133">
                <a:solidFill>
                  <a:srgbClr val="FFC39F"/>
                </a:solidFill>
              </a:defRPr>
            </a:lvl7pPr>
            <a:lvl8pPr lvl="7" algn="ctr" rtl="0">
              <a:spcBef>
                <a:spcPts val="0"/>
              </a:spcBef>
              <a:spcAft>
                <a:spcPts val="0"/>
              </a:spcAft>
              <a:buClr>
                <a:srgbClr val="FFC39F"/>
              </a:buClr>
              <a:buSzPts val="1600"/>
              <a:buNone/>
              <a:defRPr sz="2133">
                <a:solidFill>
                  <a:srgbClr val="FFC39F"/>
                </a:solidFill>
              </a:defRPr>
            </a:lvl8pPr>
            <a:lvl9pPr lvl="8" algn="ctr" rtl="0">
              <a:spcBef>
                <a:spcPts val="0"/>
              </a:spcBef>
              <a:spcAft>
                <a:spcPts val="0"/>
              </a:spcAft>
              <a:buClr>
                <a:srgbClr val="FFC39F"/>
              </a:buClr>
              <a:buSzPts val="1600"/>
              <a:buNone/>
              <a:defRPr sz="2133">
                <a:solidFill>
                  <a:srgbClr val="FFC39F"/>
                </a:solidFill>
              </a:defRPr>
            </a:lvl9pPr>
          </a:lstStyle>
          <a:p>
            <a:r>
              <a:rPr lang="en-US"/>
              <a:t>Click to edit Master title style</a:t>
            </a:r>
            <a:endParaRPr/>
          </a:p>
        </p:txBody>
      </p:sp>
      <p:sp>
        <p:nvSpPr>
          <p:cNvPr id="175" name="Google Shape;175;p5"/>
          <p:cNvSpPr txBox="1">
            <a:spLocks noGrp="1"/>
          </p:cNvSpPr>
          <p:nvPr>
            <p:ph type="title" idx="4"/>
          </p:nvPr>
        </p:nvSpPr>
        <p:spPr>
          <a:xfrm>
            <a:off x="3016733" y="614667"/>
            <a:ext cx="615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200"/>
              <a:buNone/>
              <a:defRPr sz="3200">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r>
              <a:rPr lang="en-US"/>
              <a:t>Click to edit Master title style</a:t>
            </a:r>
            <a:endParaRPr/>
          </a:p>
        </p:txBody>
      </p:sp>
      <p:sp>
        <p:nvSpPr>
          <p:cNvPr id="176" name="Google Shape;176;p5"/>
          <p:cNvSpPr/>
          <p:nvPr/>
        </p:nvSpPr>
        <p:spPr>
          <a:xfrm>
            <a:off x="8241067" y="5012200"/>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5"/>
          <p:cNvSpPr/>
          <p:nvPr/>
        </p:nvSpPr>
        <p:spPr>
          <a:xfrm flipH="1">
            <a:off x="-59153" y="5012200"/>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6299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78"/>
        <p:cNvGrpSpPr/>
        <p:nvPr/>
      </p:nvGrpSpPr>
      <p:grpSpPr>
        <a:xfrm>
          <a:off x="0" y="0"/>
          <a:ext cx="0" cy="0"/>
          <a:chOff x="0" y="0"/>
          <a:chExt cx="0" cy="0"/>
        </a:xfrm>
      </p:grpSpPr>
      <p:sp>
        <p:nvSpPr>
          <p:cNvPr id="179" name="Google Shape;179;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20539CE-CD26-4282-9CBB-4F61B0E94601}" type="slidenum">
              <a:rPr lang="en-IN" smtClean="0"/>
              <a:t>‹#›</a:t>
            </a:fld>
            <a:endParaRPr lang="en-IN"/>
          </a:p>
        </p:txBody>
      </p:sp>
      <p:sp>
        <p:nvSpPr>
          <p:cNvPr id="180" name="Google Shape;180;p6"/>
          <p:cNvSpPr txBox="1">
            <a:spLocks noGrp="1"/>
          </p:cNvSpPr>
          <p:nvPr>
            <p:ph type="title"/>
          </p:nvPr>
        </p:nvSpPr>
        <p:spPr>
          <a:xfrm>
            <a:off x="1278933" y="343900"/>
            <a:ext cx="10073200" cy="1331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FE7800"/>
              </a:buClr>
              <a:buSzPts val="2200"/>
              <a:buNone/>
              <a:defRPr sz="3200">
                <a:solidFill>
                  <a:srgbClr val="FF8D00"/>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81" name="Google Shape;181;p6"/>
          <p:cNvSpPr/>
          <p:nvPr/>
        </p:nvSpPr>
        <p:spPr>
          <a:xfrm rot="10800000">
            <a:off x="-169506" y="-77191"/>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6"/>
          <p:cNvSpPr/>
          <p:nvPr/>
        </p:nvSpPr>
        <p:spPr>
          <a:xfrm>
            <a:off x="8241067" y="5012200"/>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7219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83"/>
        <p:cNvGrpSpPr/>
        <p:nvPr/>
      </p:nvGrpSpPr>
      <p:grpSpPr>
        <a:xfrm>
          <a:off x="0" y="0"/>
          <a:ext cx="0" cy="0"/>
          <a:chOff x="0" y="0"/>
          <a:chExt cx="0" cy="0"/>
        </a:xfrm>
      </p:grpSpPr>
      <p:grpSp>
        <p:nvGrpSpPr>
          <p:cNvPr id="184" name="Google Shape;184;p7"/>
          <p:cNvGrpSpPr/>
          <p:nvPr/>
        </p:nvGrpSpPr>
        <p:grpSpPr>
          <a:xfrm>
            <a:off x="-434966" y="192066"/>
            <a:ext cx="13044401" cy="6983935"/>
            <a:chOff x="-326225" y="144049"/>
            <a:chExt cx="9783301" cy="5237951"/>
          </a:xfrm>
        </p:grpSpPr>
        <p:sp>
          <p:nvSpPr>
            <p:cNvPr id="185" name="Google Shape;185;p7"/>
            <p:cNvSpPr/>
            <p:nvPr/>
          </p:nvSpPr>
          <p:spPr>
            <a:xfrm>
              <a:off x="-313076" y="144049"/>
              <a:ext cx="9770152" cy="2949353"/>
            </a:xfrm>
            <a:custGeom>
              <a:avLst/>
              <a:gdLst/>
              <a:ahLst/>
              <a:cxnLst/>
              <a:rect l="l" t="t" r="r" b="b"/>
              <a:pathLst>
                <a:path w="285510" h="86188" extrusionOk="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326225" y="2899200"/>
              <a:ext cx="9779700" cy="2482800"/>
            </a:xfrm>
            <a:prstGeom prst="rect">
              <a:avLst/>
            </a:pr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7"/>
          <p:cNvSpPr txBox="1">
            <a:spLocks noGrp="1"/>
          </p:cNvSpPr>
          <p:nvPr>
            <p:ph type="title"/>
          </p:nvPr>
        </p:nvSpPr>
        <p:spPr>
          <a:xfrm>
            <a:off x="1866200" y="681067"/>
            <a:ext cx="8459600" cy="673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3200">
                <a:solidFill>
                  <a:schemeClr val="accent2"/>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188" name="Google Shape;188;p7"/>
          <p:cNvSpPr txBox="1">
            <a:spLocks noGrp="1"/>
          </p:cNvSpPr>
          <p:nvPr>
            <p:ph type="body" idx="1"/>
          </p:nvPr>
        </p:nvSpPr>
        <p:spPr>
          <a:xfrm>
            <a:off x="1113200" y="3918033"/>
            <a:ext cx="9965600" cy="220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rgbClr val="FFFFFF"/>
                </a:solidFill>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189" name="Google Shape;189;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20539CE-CD26-4282-9CBB-4F61B0E94601}" type="slidenum">
              <a:rPr lang="en-IN" smtClean="0"/>
              <a:t>‹#›</a:t>
            </a:fld>
            <a:endParaRPr lang="en-IN"/>
          </a:p>
        </p:txBody>
      </p:sp>
    </p:spTree>
    <p:extLst>
      <p:ext uri="{BB962C8B-B14F-4D97-AF65-F5344CB8AC3E}">
        <p14:creationId xmlns:p14="http://schemas.microsoft.com/office/powerpoint/2010/main" val="280794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1"/>
        </a:solidFill>
        <a:effectLst/>
      </p:bgPr>
    </p:bg>
    <p:spTree>
      <p:nvGrpSpPr>
        <p:cNvPr id="1" name="Shape 190"/>
        <p:cNvGrpSpPr/>
        <p:nvPr/>
      </p:nvGrpSpPr>
      <p:grpSpPr>
        <a:xfrm>
          <a:off x="0" y="0"/>
          <a:ext cx="0" cy="0"/>
          <a:chOff x="0" y="0"/>
          <a:chExt cx="0" cy="0"/>
        </a:xfrm>
      </p:grpSpPr>
      <p:grpSp>
        <p:nvGrpSpPr>
          <p:cNvPr id="191" name="Google Shape;191;p8"/>
          <p:cNvGrpSpPr/>
          <p:nvPr/>
        </p:nvGrpSpPr>
        <p:grpSpPr>
          <a:xfrm>
            <a:off x="-409466" y="-1132034"/>
            <a:ext cx="13044401" cy="8163935"/>
            <a:chOff x="-326225" y="144049"/>
            <a:chExt cx="9783301" cy="6122951"/>
          </a:xfrm>
        </p:grpSpPr>
        <p:sp>
          <p:nvSpPr>
            <p:cNvPr id="192" name="Google Shape;192;p8"/>
            <p:cNvSpPr/>
            <p:nvPr/>
          </p:nvSpPr>
          <p:spPr>
            <a:xfrm>
              <a:off x="-313076" y="144049"/>
              <a:ext cx="9770152" cy="2949353"/>
            </a:xfrm>
            <a:custGeom>
              <a:avLst/>
              <a:gdLst/>
              <a:ahLst/>
              <a:cxnLst/>
              <a:rect l="l" t="t" r="r" b="b"/>
              <a:pathLst>
                <a:path w="285510" h="86188" extrusionOk="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8"/>
            <p:cNvSpPr/>
            <p:nvPr/>
          </p:nvSpPr>
          <p:spPr>
            <a:xfrm>
              <a:off x="-326225" y="2899200"/>
              <a:ext cx="9779700" cy="3367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4" name="Google Shape;194;p8"/>
          <p:cNvSpPr txBox="1">
            <a:spLocks noGrp="1"/>
          </p:cNvSpPr>
          <p:nvPr>
            <p:ph type="title"/>
          </p:nvPr>
        </p:nvSpPr>
        <p:spPr>
          <a:xfrm>
            <a:off x="2082733" y="2123967"/>
            <a:ext cx="8060000" cy="2084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accent2"/>
              </a:buClr>
              <a:buSzPts val="5000"/>
              <a:buFont typeface="Poppins SemiBold"/>
              <a:buNone/>
              <a:defRPr sz="6667">
                <a:solidFill>
                  <a:schemeClr val="accent2"/>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95" name="Google Shape;195;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20539CE-CD26-4282-9CBB-4F61B0E94601}" type="slidenum">
              <a:rPr lang="en-IN" smtClean="0"/>
              <a:t>‹#›</a:t>
            </a:fld>
            <a:endParaRPr lang="en-IN"/>
          </a:p>
        </p:txBody>
      </p:sp>
      <p:sp>
        <p:nvSpPr>
          <p:cNvPr id="196" name="Google Shape;196;p8"/>
          <p:cNvSpPr txBox="1">
            <a:spLocks noGrp="1"/>
          </p:cNvSpPr>
          <p:nvPr>
            <p:ph type="subTitle" idx="1"/>
          </p:nvPr>
        </p:nvSpPr>
        <p:spPr>
          <a:xfrm>
            <a:off x="1135667" y="4247167"/>
            <a:ext cx="9861600" cy="1165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2133"/>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97" name="Google Shape;197;p8"/>
          <p:cNvSpPr/>
          <p:nvPr/>
        </p:nvSpPr>
        <p:spPr>
          <a:xfrm flipH="1">
            <a:off x="-80737" y="5012200"/>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8"/>
          <p:cNvSpPr/>
          <p:nvPr/>
        </p:nvSpPr>
        <p:spPr>
          <a:xfrm>
            <a:off x="8050963" y="5012200"/>
            <a:ext cx="4221773"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9785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2"/>
        </a:solidFill>
        <a:effectLst/>
      </p:bgPr>
    </p:bg>
    <p:spTree>
      <p:nvGrpSpPr>
        <p:cNvPr id="1" name="Shape 199"/>
        <p:cNvGrpSpPr/>
        <p:nvPr/>
      </p:nvGrpSpPr>
      <p:grpSpPr>
        <a:xfrm>
          <a:off x="0" y="0"/>
          <a:ext cx="0" cy="0"/>
          <a:chOff x="0" y="0"/>
          <a:chExt cx="0" cy="0"/>
        </a:xfrm>
      </p:grpSpPr>
      <p:grpSp>
        <p:nvGrpSpPr>
          <p:cNvPr id="200" name="Google Shape;200;p9"/>
          <p:cNvGrpSpPr/>
          <p:nvPr/>
        </p:nvGrpSpPr>
        <p:grpSpPr>
          <a:xfrm flipH="1">
            <a:off x="-2135099" y="-1485437"/>
            <a:ext cx="9257913" cy="9349060"/>
            <a:chOff x="4829603" y="195829"/>
            <a:chExt cx="4569853" cy="4614844"/>
          </a:xfrm>
        </p:grpSpPr>
        <p:sp>
          <p:nvSpPr>
            <p:cNvPr id="201" name="Google Shape;201;p9"/>
            <p:cNvSpPr/>
            <p:nvPr/>
          </p:nvSpPr>
          <p:spPr>
            <a:xfrm>
              <a:off x="4830281" y="195829"/>
              <a:ext cx="4568496" cy="4614844"/>
            </a:xfrm>
            <a:custGeom>
              <a:avLst/>
              <a:gdLst/>
              <a:ahLst/>
              <a:cxnLst/>
              <a:rect l="l" t="t" r="r" b="b"/>
              <a:pathLst>
                <a:path w="205418" h="207502" extrusionOk="0">
                  <a:moveTo>
                    <a:pt x="71753" y="0"/>
                  </a:moveTo>
                  <a:cubicBezTo>
                    <a:pt x="58891" y="0"/>
                    <a:pt x="45222" y="8920"/>
                    <a:pt x="41145" y="24928"/>
                  </a:cubicBezTo>
                  <a:cubicBezTo>
                    <a:pt x="36161" y="44194"/>
                    <a:pt x="41692" y="50940"/>
                    <a:pt x="30023" y="54647"/>
                  </a:cubicBezTo>
                  <a:cubicBezTo>
                    <a:pt x="18415" y="58294"/>
                    <a:pt x="0" y="69658"/>
                    <a:pt x="5045" y="87708"/>
                  </a:cubicBezTo>
                  <a:cubicBezTo>
                    <a:pt x="8995" y="101990"/>
                    <a:pt x="27045" y="93360"/>
                    <a:pt x="30205" y="107278"/>
                  </a:cubicBezTo>
                  <a:cubicBezTo>
                    <a:pt x="33305" y="121134"/>
                    <a:pt x="16531" y="124051"/>
                    <a:pt x="27227" y="136146"/>
                  </a:cubicBezTo>
                  <a:lnTo>
                    <a:pt x="28078" y="137179"/>
                  </a:lnTo>
                  <a:cubicBezTo>
                    <a:pt x="35189" y="145140"/>
                    <a:pt x="39929" y="154986"/>
                    <a:pt x="41692" y="165560"/>
                  </a:cubicBezTo>
                  <a:cubicBezTo>
                    <a:pt x="43029" y="172914"/>
                    <a:pt x="46006" y="181119"/>
                    <a:pt x="55062" y="189505"/>
                  </a:cubicBezTo>
                  <a:cubicBezTo>
                    <a:pt x="60602" y="194617"/>
                    <a:pt x="71971" y="199060"/>
                    <a:pt x="83204" y="199060"/>
                  </a:cubicBezTo>
                  <a:cubicBezTo>
                    <a:pt x="87865" y="199060"/>
                    <a:pt x="92504" y="198295"/>
                    <a:pt x="96692" y="196495"/>
                  </a:cubicBezTo>
                  <a:cubicBezTo>
                    <a:pt x="98971" y="195528"/>
                    <a:pt x="100893" y="195117"/>
                    <a:pt x="102609" y="195117"/>
                  </a:cubicBezTo>
                  <a:cubicBezTo>
                    <a:pt x="109957" y="195117"/>
                    <a:pt x="113554" y="202645"/>
                    <a:pt x="125378" y="206340"/>
                  </a:cubicBezTo>
                  <a:cubicBezTo>
                    <a:pt x="127862" y="207120"/>
                    <a:pt x="130475" y="207501"/>
                    <a:pt x="133124" y="207501"/>
                  </a:cubicBezTo>
                  <a:cubicBezTo>
                    <a:pt x="145962" y="207501"/>
                    <a:pt x="159656" y="198547"/>
                    <a:pt x="163787" y="182577"/>
                  </a:cubicBezTo>
                  <a:cubicBezTo>
                    <a:pt x="168770" y="163312"/>
                    <a:pt x="163240" y="156505"/>
                    <a:pt x="174848" y="152859"/>
                  </a:cubicBezTo>
                  <a:cubicBezTo>
                    <a:pt x="186456" y="149212"/>
                    <a:pt x="205417" y="137665"/>
                    <a:pt x="199826" y="119797"/>
                  </a:cubicBezTo>
                  <a:cubicBezTo>
                    <a:pt x="194842" y="103753"/>
                    <a:pt x="177826" y="114145"/>
                    <a:pt x="174665" y="100228"/>
                  </a:cubicBezTo>
                  <a:cubicBezTo>
                    <a:pt x="171566" y="86311"/>
                    <a:pt x="188340" y="83454"/>
                    <a:pt x="177643" y="71360"/>
                  </a:cubicBezTo>
                  <a:lnTo>
                    <a:pt x="176793" y="70327"/>
                  </a:lnTo>
                  <a:cubicBezTo>
                    <a:pt x="169682" y="62305"/>
                    <a:pt x="164942" y="52459"/>
                    <a:pt x="163179" y="41945"/>
                  </a:cubicBezTo>
                  <a:cubicBezTo>
                    <a:pt x="161903" y="34592"/>
                    <a:pt x="158986" y="26266"/>
                    <a:pt x="149809" y="18000"/>
                  </a:cubicBezTo>
                  <a:cubicBezTo>
                    <a:pt x="142872" y="11753"/>
                    <a:pt x="131713" y="7862"/>
                    <a:pt x="121678" y="7862"/>
                  </a:cubicBezTo>
                  <a:cubicBezTo>
                    <a:pt x="116678" y="7862"/>
                    <a:pt x="111958" y="8828"/>
                    <a:pt x="108178" y="10950"/>
                  </a:cubicBezTo>
                  <a:cubicBezTo>
                    <a:pt x="105815" y="12290"/>
                    <a:pt x="103825" y="12847"/>
                    <a:pt x="102024" y="12847"/>
                  </a:cubicBezTo>
                  <a:cubicBezTo>
                    <a:pt x="95166" y="12847"/>
                    <a:pt x="91058" y="4776"/>
                    <a:pt x="79554" y="1166"/>
                  </a:cubicBezTo>
                  <a:cubicBezTo>
                    <a:pt x="77050" y="383"/>
                    <a:pt x="74419" y="0"/>
                    <a:pt x="717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9"/>
            <p:cNvSpPr/>
            <p:nvPr/>
          </p:nvSpPr>
          <p:spPr>
            <a:xfrm>
              <a:off x="4829603" y="195829"/>
              <a:ext cx="4569853" cy="4614844"/>
            </a:xfrm>
            <a:custGeom>
              <a:avLst/>
              <a:gdLst/>
              <a:ahLst/>
              <a:cxnLst/>
              <a:rect l="l" t="t" r="r" b="b"/>
              <a:pathLst>
                <a:path w="205479" h="207502" extrusionOk="0">
                  <a:moveTo>
                    <a:pt x="71758" y="0"/>
                  </a:moveTo>
                  <a:cubicBezTo>
                    <a:pt x="58908" y="0"/>
                    <a:pt x="45273" y="8920"/>
                    <a:pt x="41145" y="24928"/>
                  </a:cubicBezTo>
                  <a:cubicBezTo>
                    <a:pt x="36161" y="44194"/>
                    <a:pt x="41692" y="50940"/>
                    <a:pt x="30084" y="54647"/>
                  </a:cubicBezTo>
                  <a:cubicBezTo>
                    <a:pt x="18415" y="58294"/>
                    <a:pt x="1" y="69658"/>
                    <a:pt x="5045" y="87708"/>
                  </a:cubicBezTo>
                  <a:cubicBezTo>
                    <a:pt x="9056" y="101990"/>
                    <a:pt x="27106" y="93360"/>
                    <a:pt x="30205" y="107278"/>
                  </a:cubicBezTo>
                  <a:cubicBezTo>
                    <a:pt x="33305" y="121134"/>
                    <a:pt x="16531" y="124051"/>
                    <a:pt x="27227" y="136146"/>
                  </a:cubicBezTo>
                  <a:lnTo>
                    <a:pt x="28139" y="137179"/>
                  </a:lnTo>
                  <a:cubicBezTo>
                    <a:pt x="35250" y="145140"/>
                    <a:pt x="39929" y="154986"/>
                    <a:pt x="41692" y="165560"/>
                  </a:cubicBezTo>
                  <a:cubicBezTo>
                    <a:pt x="43029" y="172914"/>
                    <a:pt x="46007" y="181119"/>
                    <a:pt x="55123" y="189505"/>
                  </a:cubicBezTo>
                  <a:cubicBezTo>
                    <a:pt x="60620" y="194617"/>
                    <a:pt x="72007" y="199060"/>
                    <a:pt x="83254" y="199060"/>
                  </a:cubicBezTo>
                  <a:cubicBezTo>
                    <a:pt x="87921" y="199060"/>
                    <a:pt x="92564" y="198295"/>
                    <a:pt x="96753" y="196495"/>
                  </a:cubicBezTo>
                  <a:cubicBezTo>
                    <a:pt x="99021" y="195528"/>
                    <a:pt x="100935" y="195117"/>
                    <a:pt x="102647" y="195117"/>
                  </a:cubicBezTo>
                  <a:cubicBezTo>
                    <a:pt x="109976" y="195117"/>
                    <a:pt x="113604" y="202645"/>
                    <a:pt x="125378" y="206340"/>
                  </a:cubicBezTo>
                  <a:cubicBezTo>
                    <a:pt x="127873" y="207120"/>
                    <a:pt x="130493" y="207501"/>
                    <a:pt x="133146" y="207501"/>
                  </a:cubicBezTo>
                  <a:cubicBezTo>
                    <a:pt x="146004" y="207501"/>
                    <a:pt x="159656" y="198547"/>
                    <a:pt x="163787" y="182577"/>
                  </a:cubicBezTo>
                  <a:cubicBezTo>
                    <a:pt x="168770" y="163312"/>
                    <a:pt x="163240" y="156566"/>
                    <a:pt x="174848" y="152859"/>
                  </a:cubicBezTo>
                  <a:cubicBezTo>
                    <a:pt x="186516" y="149212"/>
                    <a:pt x="205478" y="137665"/>
                    <a:pt x="199887" y="119797"/>
                  </a:cubicBezTo>
                  <a:cubicBezTo>
                    <a:pt x="194843" y="103753"/>
                    <a:pt x="177826" y="114145"/>
                    <a:pt x="174726" y="100228"/>
                  </a:cubicBezTo>
                  <a:cubicBezTo>
                    <a:pt x="171566" y="86311"/>
                    <a:pt x="188400" y="83454"/>
                    <a:pt x="177704" y="71360"/>
                  </a:cubicBezTo>
                  <a:lnTo>
                    <a:pt x="176793" y="70327"/>
                  </a:lnTo>
                  <a:cubicBezTo>
                    <a:pt x="169682" y="62305"/>
                    <a:pt x="165002" y="52459"/>
                    <a:pt x="163179" y="41945"/>
                  </a:cubicBezTo>
                  <a:cubicBezTo>
                    <a:pt x="161903" y="34592"/>
                    <a:pt x="159047" y="26266"/>
                    <a:pt x="149809" y="18000"/>
                  </a:cubicBezTo>
                  <a:cubicBezTo>
                    <a:pt x="142873" y="11753"/>
                    <a:pt x="131713" y="7862"/>
                    <a:pt x="121678" y="7862"/>
                  </a:cubicBezTo>
                  <a:cubicBezTo>
                    <a:pt x="116679" y="7862"/>
                    <a:pt x="111958" y="8828"/>
                    <a:pt x="108179" y="10950"/>
                  </a:cubicBezTo>
                  <a:cubicBezTo>
                    <a:pt x="105815" y="12290"/>
                    <a:pt x="103825" y="12847"/>
                    <a:pt x="102024" y="12847"/>
                  </a:cubicBezTo>
                  <a:cubicBezTo>
                    <a:pt x="95166" y="12847"/>
                    <a:pt x="91058" y="4776"/>
                    <a:pt x="79554" y="1166"/>
                  </a:cubicBezTo>
                  <a:cubicBezTo>
                    <a:pt x="77050" y="383"/>
                    <a:pt x="74421" y="0"/>
                    <a:pt x="71758" y="0"/>
                  </a:cubicBezTo>
                  <a:close/>
                </a:path>
              </a:pathLst>
            </a:custGeom>
            <a:solidFill>
              <a:srgbClr val="FFFFFF">
                <a:alpha val="48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3" name="Google Shape;203;p9"/>
          <p:cNvSpPr txBox="1">
            <a:spLocks noGrp="1"/>
          </p:cNvSpPr>
          <p:nvPr>
            <p:ph type="title"/>
          </p:nvPr>
        </p:nvSpPr>
        <p:spPr>
          <a:xfrm>
            <a:off x="7353784" y="2552567"/>
            <a:ext cx="4044000" cy="942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4200"/>
              <a:buNone/>
              <a:defRPr>
                <a:solidFill>
                  <a:schemeClr val="accent6"/>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204" name="Google Shape;204;p9"/>
          <p:cNvSpPr txBox="1">
            <a:spLocks noGrp="1"/>
          </p:cNvSpPr>
          <p:nvPr>
            <p:ph type="subTitle" idx="1"/>
          </p:nvPr>
        </p:nvSpPr>
        <p:spPr>
          <a:xfrm>
            <a:off x="5689033" y="3483900"/>
            <a:ext cx="5393600" cy="942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205" name="Google Shape;205;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20539CE-CD26-4282-9CBB-4F61B0E94601}" type="slidenum">
              <a:rPr lang="en-IN" smtClean="0"/>
              <a:t>‹#›</a:t>
            </a:fld>
            <a:endParaRPr lang="en-IN"/>
          </a:p>
        </p:txBody>
      </p:sp>
      <p:sp>
        <p:nvSpPr>
          <p:cNvPr id="206" name="Google Shape;206;p9"/>
          <p:cNvSpPr txBox="1">
            <a:spLocks noGrp="1"/>
          </p:cNvSpPr>
          <p:nvPr>
            <p:ph type="title" idx="2" hasCustomPrompt="1"/>
          </p:nvPr>
        </p:nvSpPr>
        <p:spPr>
          <a:xfrm>
            <a:off x="9680967" y="1906467"/>
            <a:ext cx="1619200" cy="107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333">
                <a:solidFill>
                  <a:schemeClr val="dk2"/>
                </a:solidFill>
                <a:latin typeface="Poppins SemiBold"/>
                <a:ea typeface="Poppins SemiBold"/>
                <a:cs typeface="Poppins SemiBold"/>
                <a:sym typeface="Poppins SemiBold"/>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07487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3"/>
        </a:solidFill>
        <a:effectLst/>
      </p:bgPr>
    </p:bg>
    <p:spTree>
      <p:nvGrpSpPr>
        <p:cNvPr id="1" name="Shape 207"/>
        <p:cNvGrpSpPr/>
        <p:nvPr/>
      </p:nvGrpSpPr>
      <p:grpSpPr>
        <a:xfrm>
          <a:off x="0" y="0"/>
          <a:ext cx="0" cy="0"/>
          <a:chOff x="0" y="0"/>
          <a:chExt cx="0" cy="0"/>
        </a:xfrm>
      </p:grpSpPr>
      <p:sp>
        <p:nvSpPr>
          <p:cNvPr id="208" name="Google Shape;208;p10"/>
          <p:cNvSpPr txBox="1">
            <a:spLocks noGrp="1"/>
          </p:cNvSpPr>
          <p:nvPr>
            <p:ph type="body" idx="1"/>
          </p:nvPr>
        </p:nvSpPr>
        <p:spPr>
          <a:xfrm>
            <a:off x="840000" y="388433"/>
            <a:ext cx="3879200" cy="3721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accent1"/>
              </a:buClr>
              <a:buSzPts val="1800"/>
              <a:buNone/>
              <a:defRPr sz="4800">
                <a:solidFill>
                  <a:schemeClr val="accent1"/>
                </a:solidFill>
                <a:latin typeface="Poppins ExtraBold"/>
                <a:ea typeface="Poppins ExtraBold"/>
                <a:cs typeface="Poppins ExtraBold"/>
                <a:sym typeface="Poppins ExtraBold"/>
              </a:defRPr>
            </a:lvl1pPr>
          </a:lstStyle>
          <a:p>
            <a:pPr lvl="0"/>
            <a:r>
              <a:rPr lang="en-US"/>
              <a:t>Click to edit Master text styles</a:t>
            </a:r>
          </a:p>
        </p:txBody>
      </p:sp>
      <p:sp>
        <p:nvSpPr>
          <p:cNvPr id="209" name="Google Shape;209;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20539CE-CD26-4282-9CBB-4F61B0E94601}" type="slidenum">
              <a:rPr lang="en-IN" smtClean="0"/>
              <a:t>‹#›</a:t>
            </a:fld>
            <a:endParaRPr lang="en-IN"/>
          </a:p>
        </p:txBody>
      </p:sp>
      <p:sp>
        <p:nvSpPr>
          <p:cNvPr id="210" name="Google Shape;210;p10"/>
          <p:cNvSpPr/>
          <p:nvPr/>
        </p:nvSpPr>
        <p:spPr>
          <a:xfrm rot="10800000" flipH="1">
            <a:off x="8241067" y="-77191"/>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10"/>
          <p:cNvSpPr/>
          <p:nvPr/>
        </p:nvSpPr>
        <p:spPr>
          <a:xfrm flipH="1">
            <a:off x="-169506" y="5012200"/>
            <a:ext cx="4221775" cy="192289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7510066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oppins"/>
              <a:buChar char="●"/>
              <a:defRPr sz="1800">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120539CE-CD26-4282-9CBB-4F61B0E94601}" type="slidenum">
              <a:rPr lang="en-IN" smtClean="0"/>
              <a:t>‹#›</a:t>
            </a:fld>
            <a:endParaRPr lang="en-IN"/>
          </a:p>
        </p:txBody>
      </p:sp>
    </p:spTree>
    <p:extLst>
      <p:ext uri="{BB962C8B-B14F-4D97-AF65-F5344CB8AC3E}">
        <p14:creationId xmlns:p14="http://schemas.microsoft.com/office/powerpoint/2010/main" val="927096306"/>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 id="2147483711" r:id="rId3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50"/>
        <p:cNvGrpSpPr/>
        <p:nvPr/>
      </p:nvGrpSpPr>
      <p:grpSpPr>
        <a:xfrm>
          <a:off x="0" y="0"/>
          <a:ext cx="0" cy="0"/>
          <a:chOff x="0" y="0"/>
          <a:chExt cx="0" cy="0"/>
        </a:xfrm>
      </p:grpSpPr>
      <p:sp>
        <p:nvSpPr>
          <p:cNvPr id="951" name="Google Shape;951;p3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52" name="Google Shape;952;p3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704587382"/>
      </p:ext>
    </p:extLst>
  </p:cSld>
  <p:clrMap bg1="lt1" tx1="dk1" bg2="dk2" tx2="lt2" accent1="accent1" accent2="accent2" accent3="accent3" accent4="accent4" accent5="accent5" accent6="accent6" hlink="hlink" folHlink="folHlink"/>
  <p:sldLayoutIdLst>
    <p:sldLayoutId id="214748371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hamGhorpa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7"/>
          <p:cNvSpPr txBox="1">
            <a:spLocks noGrp="1"/>
          </p:cNvSpPr>
          <p:nvPr>
            <p:ph type="ctrTitle"/>
          </p:nvPr>
        </p:nvSpPr>
        <p:spPr>
          <a:xfrm>
            <a:off x="6337533" y="1042733"/>
            <a:ext cx="5014800" cy="3012800"/>
          </a:xfrm>
          <a:prstGeom prst="rect">
            <a:avLst/>
          </a:prstGeom>
        </p:spPr>
        <p:txBody>
          <a:bodyPr spcFirstLastPara="1" vert="horz" wrap="square" lIns="121900" tIns="121900" rIns="121900" bIns="121900" rtlCol="0" anchor="b" anchorCtr="0">
            <a:noAutofit/>
          </a:bodyPr>
          <a:lstStyle/>
          <a:p>
            <a:pPr algn="l">
              <a:spcBef>
                <a:spcPts val="0"/>
              </a:spcBef>
            </a:pPr>
            <a:r>
              <a:rPr lang="en" dirty="0">
                <a:solidFill>
                  <a:schemeClr val="accent2"/>
                </a:solidFill>
                <a:latin typeface="Calibri" panose="020F0502020204030204" pitchFamily="34" charset="0"/>
                <a:ea typeface="Calibri" panose="020F0502020204030204" pitchFamily="34" charset="0"/>
                <a:cs typeface="Calibri" panose="020F0502020204030204" pitchFamily="34" charset="0"/>
              </a:rPr>
              <a:t>Meta Advertisement Revenue</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959" name="Google Shape;959;p37"/>
          <p:cNvSpPr txBox="1">
            <a:spLocks noGrp="1"/>
          </p:cNvSpPr>
          <p:nvPr>
            <p:ph type="subTitle" idx="1"/>
          </p:nvPr>
        </p:nvSpPr>
        <p:spPr>
          <a:xfrm>
            <a:off x="6430143" y="4205242"/>
            <a:ext cx="3237200" cy="624400"/>
          </a:xfrm>
          <a:prstGeom prst="rect">
            <a:avLst/>
          </a:prstGeom>
        </p:spPr>
        <p:txBody>
          <a:bodyPr spcFirstLastPara="1" vert="horz" wrap="square" lIns="121900" tIns="121900" rIns="121900" bIns="121900" rtlCol="0" anchor="t" anchorCtr="0">
            <a:noAutofit/>
          </a:bodyPr>
          <a:lstStyle/>
          <a:p>
            <a:pPr algn="l">
              <a:spcBef>
                <a:spcPts val="0"/>
              </a:spcBef>
            </a:pPr>
            <a:r>
              <a:rPr lang="en" dirty="0">
                <a:latin typeface="Calibri" panose="020F0502020204030204" pitchFamily="34" charset="0"/>
                <a:ea typeface="Calibri" panose="020F0502020204030204" pitchFamily="34" charset="0"/>
                <a:cs typeface="Calibri" panose="020F0502020204030204" pitchFamily="34" charset="0"/>
              </a:rPr>
              <a:t>Presented by: </a:t>
            </a:r>
          </a:p>
          <a:p>
            <a:pPr algn="l">
              <a:spcBef>
                <a:spcPts val="0"/>
              </a:spcBef>
            </a:pPr>
            <a:r>
              <a:rPr lang="en" dirty="0">
                <a:latin typeface="Calibri" panose="020F0502020204030204" pitchFamily="34" charset="0"/>
                <a:ea typeface="Calibri" panose="020F0502020204030204" pitchFamily="34" charset="0"/>
                <a:cs typeface="Calibri" panose="020F0502020204030204" pitchFamily="34" charset="0"/>
              </a:rPr>
              <a:t>Soham Ghorpade </a:t>
            </a:r>
            <a:br>
              <a:rPr lang="en" dirty="0">
                <a:latin typeface="Calibri" panose="020F0502020204030204" pitchFamily="34" charset="0"/>
                <a:ea typeface="Calibri" panose="020F0502020204030204" pitchFamily="34" charset="0"/>
                <a:cs typeface="Calibri" panose="020F0502020204030204" pitchFamily="34" charset="0"/>
              </a:rPr>
            </a:br>
            <a:br>
              <a:rPr lang="en" dirty="0">
                <a:latin typeface="Calibri" panose="020F0502020204030204" pitchFamily="34" charset="0"/>
                <a:ea typeface="Calibri" panose="020F0502020204030204" pitchFamily="34" charset="0"/>
                <a:cs typeface="Calibri" panose="020F0502020204030204" pitchFamily="34" charset="0"/>
              </a:rPr>
            </a:br>
            <a:br>
              <a:rPr lang="en" dirty="0">
                <a:latin typeface="Calibri" panose="020F0502020204030204" pitchFamily="34" charset="0"/>
                <a:ea typeface="Calibri" panose="020F0502020204030204" pitchFamily="34" charset="0"/>
                <a:cs typeface="Calibri" panose="020F0502020204030204" pitchFamily="34" charset="0"/>
              </a:rPr>
            </a:br>
            <a:endParaRPr dirty="0">
              <a:latin typeface="Calibri" panose="020F0502020204030204" pitchFamily="34" charset="0"/>
              <a:ea typeface="Calibri" panose="020F0502020204030204" pitchFamily="34" charset="0"/>
              <a:cs typeface="Calibri" panose="020F0502020204030204" pitchFamily="34" charset="0"/>
            </a:endParaRPr>
          </a:p>
        </p:txBody>
      </p:sp>
      <p:grpSp>
        <p:nvGrpSpPr>
          <p:cNvPr id="960" name="Google Shape;960;p37"/>
          <p:cNvGrpSpPr/>
          <p:nvPr/>
        </p:nvGrpSpPr>
        <p:grpSpPr>
          <a:xfrm>
            <a:off x="645220" y="1023510"/>
            <a:ext cx="4875280" cy="4810964"/>
            <a:chOff x="1473725" y="528200"/>
            <a:chExt cx="4737575" cy="4675075"/>
          </a:xfrm>
        </p:grpSpPr>
        <p:sp>
          <p:nvSpPr>
            <p:cNvPr id="961" name="Google Shape;961;p37"/>
            <p:cNvSpPr/>
            <p:nvPr/>
          </p:nvSpPr>
          <p:spPr>
            <a:xfrm>
              <a:off x="1473725" y="528200"/>
              <a:ext cx="4737575" cy="4675075"/>
            </a:xfrm>
            <a:custGeom>
              <a:avLst/>
              <a:gdLst/>
              <a:ahLst/>
              <a:cxnLst/>
              <a:rect l="l" t="t" r="r" b="b"/>
              <a:pathLst>
                <a:path w="189503" h="187003" extrusionOk="0">
                  <a:moveTo>
                    <a:pt x="84871" y="0"/>
                  </a:moveTo>
                  <a:cubicBezTo>
                    <a:pt x="65963" y="0"/>
                    <a:pt x="46277" y="7653"/>
                    <a:pt x="31756" y="22555"/>
                  </a:cubicBezTo>
                  <a:cubicBezTo>
                    <a:pt x="5071" y="49941"/>
                    <a:pt x="3470" y="78228"/>
                    <a:pt x="3470" y="78228"/>
                  </a:cubicBezTo>
                  <a:cubicBezTo>
                    <a:pt x="3470" y="78228"/>
                    <a:pt x="0" y="111552"/>
                    <a:pt x="24651" y="139205"/>
                  </a:cubicBezTo>
                  <a:cubicBezTo>
                    <a:pt x="49269" y="166858"/>
                    <a:pt x="87396" y="176131"/>
                    <a:pt x="118118" y="184471"/>
                  </a:cubicBezTo>
                  <a:cubicBezTo>
                    <a:pt x="124430" y="186182"/>
                    <a:pt x="130551" y="187003"/>
                    <a:pt x="136356" y="187003"/>
                  </a:cubicBezTo>
                  <a:cubicBezTo>
                    <a:pt x="158834" y="187003"/>
                    <a:pt x="176571" y="174695"/>
                    <a:pt x="182297" y="154149"/>
                  </a:cubicBezTo>
                  <a:cubicBezTo>
                    <a:pt x="189502" y="128297"/>
                    <a:pt x="166886" y="115755"/>
                    <a:pt x="158147" y="82931"/>
                  </a:cubicBezTo>
                  <a:cubicBezTo>
                    <a:pt x="149440" y="50108"/>
                    <a:pt x="151942" y="40401"/>
                    <a:pt x="127258" y="16350"/>
                  </a:cubicBezTo>
                  <a:cubicBezTo>
                    <a:pt x="116005" y="5371"/>
                    <a:pt x="100711" y="0"/>
                    <a:pt x="84871" y="0"/>
                  </a:cubicBezTo>
                  <a:close/>
                </a:path>
              </a:pathLst>
            </a:custGeom>
            <a:solidFill>
              <a:srgbClr val="FF8D00"/>
            </a:solidFill>
            <a:ln>
              <a:noFill/>
            </a:ln>
          </p:spPr>
          <p:txBody>
            <a:bodyPr spcFirstLastPara="1" wrap="square" lIns="121900" tIns="121900" rIns="121900" bIns="121900" anchor="ctr" anchorCtr="0">
              <a:noAutofit/>
            </a:bodyPr>
            <a:lstStyle/>
            <a:p>
              <a:endParaRPr sz="2400"/>
            </a:p>
          </p:txBody>
        </p:sp>
        <p:sp>
          <p:nvSpPr>
            <p:cNvPr id="962" name="Google Shape;962;p37"/>
            <p:cNvSpPr/>
            <p:nvPr/>
          </p:nvSpPr>
          <p:spPr>
            <a:xfrm>
              <a:off x="1473725" y="528200"/>
              <a:ext cx="4737575" cy="4675075"/>
            </a:xfrm>
            <a:custGeom>
              <a:avLst/>
              <a:gdLst/>
              <a:ahLst/>
              <a:cxnLst/>
              <a:rect l="l" t="t" r="r" b="b"/>
              <a:pathLst>
                <a:path w="189503" h="187003" extrusionOk="0">
                  <a:moveTo>
                    <a:pt x="84871" y="0"/>
                  </a:moveTo>
                  <a:cubicBezTo>
                    <a:pt x="65963" y="0"/>
                    <a:pt x="46277" y="7653"/>
                    <a:pt x="31756" y="22555"/>
                  </a:cubicBezTo>
                  <a:cubicBezTo>
                    <a:pt x="5071" y="49941"/>
                    <a:pt x="3470" y="78228"/>
                    <a:pt x="3470" y="78228"/>
                  </a:cubicBezTo>
                  <a:cubicBezTo>
                    <a:pt x="3470" y="78228"/>
                    <a:pt x="0" y="111552"/>
                    <a:pt x="24651" y="139205"/>
                  </a:cubicBezTo>
                  <a:cubicBezTo>
                    <a:pt x="49269" y="166858"/>
                    <a:pt x="87396" y="176131"/>
                    <a:pt x="118118" y="184471"/>
                  </a:cubicBezTo>
                  <a:cubicBezTo>
                    <a:pt x="124430" y="186182"/>
                    <a:pt x="130551" y="187003"/>
                    <a:pt x="136356" y="187003"/>
                  </a:cubicBezTo>
                  <a:cubicBezTo>
                    <a:pt x="158834" y="187003"/>
                    <a:pt x="176571" y="174695"/>
                    <a:pt x="182297" y="154149"/>
                  </a:cubicBezTo>
                  <a:cubicBezTo>
                    <a:pt x="189502" y="128297"/>
                    <a:pt x="166886" y="115755"/>
                    <a:pt x="158147" y="82931"/>
                  </a:cubicBezTo>
                  <a:cubicBezTo>
                    <a:pt x="149440" y="50108"/>
                    <a:pt x="151942" y="40401"/>
                    <a:pt x="127258" y="16350"/>
                  </a:cubicBezTo>
                  <a:cubicBezTo>
                    <a:pt x="116005" y="5371"/>
                    <a:pt x="100711" y="0"/>
                    <a:pt x="84871" y="0"/>
                  </a:cubicBezTo>
                  <a:close/>
                </a:path>
              </a:pathLst>
            </a:custGeom>
            <a:solidFill>
              <a:srgbClr val="FFFFFF">
                <a:alpha val="71880"/>
              </a:srgbClr>
            </a:solidFill>
            <a:ln>
              <a:noFill/>
            </a:ln>
          </p:spPr>
          <p:txBody>
            <a:bodyPr spcFirstLastPara="1" wrap="square" lIns="121900" tIns="121900" rIns="121900" bIns="121900" anchor="ctr" anchorCtr="0">
              <a:noAutofit/>
            </a:bodyPr>
            <a:lstStyle/>
            <a:p>
              <a:endParaRPr sz="2400"/>
            </a:p>
          </p:txBody>
        </p:sp>
        <p:sp>
          <p:nvSpPr>
            <p:cNvPr id="963" name="Google Shape;963;p37"/>
            <p:cNvSpPr/>
            <p:nvPr/>
          </p:nvSpPr>
          <p:spPr>
            <a:xfrm>
              <a:off x="2511125" y="1018675"/>
              <a:ext cx="2905450" cy="2142400"/>
            </a:xfrm>
            <a:custGeom>
              <a:avLst/>
              <a:gdLst/>
              <a:ahLst/>
              <a:cxnLst/>
              <a:rect l="l" t="t" r="r" b="b"/>
              <a:pathLst>
                <a:path w="116218" h="85696" fill="none" extrusionOk="0">
                  <a:moveTo>
                    <a:pt x="1" y="0"/>
                  </a:moveTo>
                  <a:lnTo>
                    <a:pt x="52438" y="85695"/>
                  </a:lnTo>
                  <a:lnTo>
                    <a:pt x="116217" y="25318"/>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4" name="Google Shape;964;p37"/>
            <p:cNvSpPr/>
            <p:nvPr/>
          </p:nvSpPr>
          <p:spPr>
            <a:xfrm>
              <a:off x="1822300" y="2543925"/>
              <a:ext cx="1999800" cy="715550"/>
            </a:xfrm>
            <a:custGeom>
              <a:avLst/>
              <a:gdLst/>
              <a:ahLst/>
              <a:cxnLst/>
              <a:rect l="l" t="t" r="r" b="b"/>
              <a:pathLst>
                <a:path w="79992" h="28622" fill="none" extrusionOk="0">
                  <a:moveTo>
                    <a:pt x="1" y="28621"/>
                  </a:moveTo>
                  <a:lnTo>
                    <a:pt x="79991" y="24685"/>
                  </a:lnTo>
                  <a:lnTo>
                    <a:pt x="21750" y="1"/>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5" name="Google Shape;965;p37"/>
            <p:cNvSpPr/>
            <p:nvPr/>
          </p:nvSpPr>
          <p:spPr>
            <a:xfrm>
              <a:off x="3846250" y="766000"/>
              <a:ext cx="1826325" cy="2807850"/>
            </a:xfrm>
            <a:custGeom>
              <a:avLst/>
              <a:gdLst/>
              <a:ahLst/>
              <a:cxnLst/>
              <a:rect l="l" t="t" r="r" b="b"/>
              <a:pathLst>
                <a:path w="73053" h="112314" fill="none" extrusionOk="0">
                  <a:moveTo>
                    <a:pt x="11876" y="0"/>
                  </a:moveTo>
                  <a:lnTo>
                    <a:pt x="1" y="97837"/>
                  </a:lnTo>
                  <a:lnTo>
                    <a:pt x="73053" y="112314"/>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6" name="Google Shape;966;p37"/>
            <p:cNvSpPr/>
            <p:nvPr/>
          </p:nvSpPr>
          <p:spPr>
            <a:xfrm>
              <a:off x="2397725" y="3161050"/>
              <a:ext cx="2903750" cy="1525275"/>
            </a:xfrm>
            <a:custGeom>
              <a:avLst/>
              <a:gdLst/>
              <a:ahLst/>
              <a:cxnLst/>
              <a:rect l="l" t="t" r="r" b="b"/>
              <a:pathLst>
                <a:path w="116150" h="61011" fill="none" extrusionOk="0">
                  <a:moveTo>
                    <a:pt x="0" y="61010"/>
                  </a:moveTo>
                  <a:lnTo>
                    <a:pt x="56974" y="0"/>
                  </a:lnTo>
                  <a:lnTo>
                    <a:pt x="116150" y="44865"/>
                  </a:lnTo>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7" name="Google Shape;967;p37"/>
            <p:cNvSpPr/>
            <p:nvPr/>
          </p:nvSpPr>
          <p:spPr>
            <a:xfrm>
              <a:off x="1522925" y="2988425"/>
              <a:ext cx="508725" cy="507875"/>
            </a:xfrm>
            <a:custGeom>
              <a:avLst/>
              <a:gdLst/>
              <a:ahLst/>
              <a:cxnLst/>
              <a:rect l="l" t="t" r="r" b="b"/>
              <a:pathLst>
                <a:path w="20349" h="20315" extrusionOk="0">
                  <a:moveTo>
                    <a:pt x="10174" y="0"/>
                  </a:moveTo>
                  <a:cubicBezTo>
                    <a:pt x="4537" y="0"/>
                    <a:pt x="1" y="4537"/>
                    <a:pt x="1" y="10174"/>
                  </a:cubicBezTo>
                  <a:cubicBezTo>
                    <a:pt x="1" y="15778"/>
                    <a:pt x="4537" y="20315"/>
                    <a:pt x="10174" y="20315"/>
                  </a:cubicBezTo>
                  <a:cubicBezTo>
                    <a:pt x="15812" y="20315"/>
                    <a:pt x="20348" y="15778"/>
                    <a:pt x="20348" y="10174"/>
                  </a:cubicBezTo>
                  <a:cubicBezTo>
                    <a:pt x="20348" y="4537"/>
                    <a:pt x="15812" y="0"/>
                    <a:pt x="10174"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968" name="Google Shape;968;p37"/>
            <p:cNvSpPr/>
            <p:nvPr/>
          </p:nvSpPr>
          <p:spPr>
            <a:xfrm>
              <a:off x="1636350" y="3095150"/>
              <a:ext cx="296900" cy="308575"/>
            </a:xfrm>
            <a:custGeom>
              <a:avLst/>
              <a:gdLst/>
              <a:ahLst/>
              <a:cxnLst/>
              <a:rect l="l" t="t" r="r" b="b"/>
              <a:pathLst>
                <a:path w="11876" h="12343" extrusionOk="0">
                  <a:moveTo>
                    <a:pt x="11875" y="5638"/>
                  </a:moveTo>
                  <a:cubicBezTo>
                    <a:pt x="11675" y="2436"/>
                    <a:pt x="8873" y="1"/>
                    <a:pt x="5637" y="234"/>
                  </a:cubicBezTo>
                  <a:cubicBezTo>
                    <a:pt x="2769" y="434"/>
                    <a:pt x="500" y="2669"/>
                    <a:pt x="200" y="5505"/>
                  </a:cubicBezTo>
                  <a:lnTo>
                    <a:pt x="200" y="5772"/>
                  </a:lnTo>
                  <a:cubicBezTo>
                    <a:pt x="200" y="6806"/>
                    <a:pt x="500" y="7840"/>
                    <a:pt x="1034" y="8774"/>
                  </a:cubicBezTo>
                  <a:lnTo>
                    <a:pt x="0" y="11843"/>
                  </a:lnTo>
                  <a:lnTo>
                    <a:pt x="3202" y="10809"/>
                  </a:lnTo>
                  <a:cubicBezTo>
                    <a:pt x="6038" y="12343"/>
                    <a:pt x="9607" y="11309"/>
                    <a:pt x="11141" y="8474"/>
                  </a:cubicBezTo>
                  <a:cubicBezTo>
                    <a:pt x="11575" y="7640"/>
                    <a:pt x="11842" y="6672"/>
                    <a:pt x="11842" y="5705"/>
                  </a:cubicBezTo>
                  <a:cubicBezTo>
                    <a:pt x="11875" y="5738"/>
                    <a:pt x="11875" y="5672"/>
                    <a:pt x="11875" y="5638"/>
                  </a:cubicBezTo>
                  <a:close/>
                  <a:moveTo>
                    <a:pt x="6038" y="10642"/>
                  </a:moveTo>
                  <a:cubicBezTo>
                    <a:pt x="5104" y="10642"/>
                    <a:pt x="4170" y="10342"/>
                    <a:pt x="3336" y="9841"/>
                  </a:cubicBezTo>
                  <a:lnTo>
                    <a:pt x="1468" y="10442"/>
                  </a:lnTo>
                  <a:lnTo>
                    <a:pt x="2102" y="8640"/>
                  </a:lnTo>
                  <a:cubicBezTo>
                    <a:pt x="1468" y="7806"/>
                    <a:pt x="1168" y="6806"/>
                    <a:pt x="1168" y="5805"/>
                  </a:cubicBezTo>
                  <a:cubicBezTo>
                    <a:pt x="1168" y="5638"/>
                    <a:pt x="1168" y="5471"/>
                    <a:pt x="1201" y="5338"/>
                  </a:cubicBezTo>
                  <a:cubicBezTo>
                    <a:pt x="1468" y="2636"/>
                    <a:pt x="3803" y="635"/>
                    <a:pt x="6505" y="901"/>
                  </a:cubicBezTo>
                  <a:cubicBezTo>
                    <a:pt x="8906" y="1102"/>
                    <a:pt x="10808" y="3003"/>
                    <a:pt x="10975" y="5438"/>
                  </a:cubicBezTo>
                  <a:lnTo>
                    <a:pt x="10975" y="5805"/>
                  </a:lnTo>
                  <a:cubicBezTo>
                    <a:pt x="10941" y="8474"/>
                    <a:pt x="8706" y="10642"/>
                    <a:pt x="6038" y="10642"/>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69" name="Google Shape;969;p37"/>
            <p:cNvSpPr/>
            <p:nvPr/>
          </p:nvSpPr>
          <p:spPr>
            <a:xfrm>
              <a:off x="1714725" y="3173550"/>
              <a:ext cx="145975" cy="137625"/>
            </a:xfrm>
            <a:custGeom>
              <a:avLst/>
              <a:gdLst/>
              <a:ahLst/>
              <a:cxnLst/>
              <a:rect l="l" t="t" r="r" b="b"/>
              <a:pathLst>
                <a:path w="5839" h="5505" extrusionOk="0">
                  <a:moveTo>
                    <a:pt x="5571" y="3803"/>
                  </a:moveTo>
                  <a:cubicBezTo>
                    <a:pt x="5471" y="3703"/>
                    <a:pt x="4737" y="3369"/>
                    <a:pt x="4637" y="3336"/>
                  </a:cubicBezTo>
                  <a:cubicBezTo>
                    <a:pt x="4504" y="3303"/>
                    <a:pt x="4404" y="3236"/>
                    <a:pt x="4304" y="3403"/>
                  </a:cubicBezTo>
                  <a:cubicBezTo>
                    <a:pt x="4170" y="3570"/>
                    <a:pt x="3903" y="3870"/>
                    <a:pt x="3837" y="3970"/>
                  </a:cubicBezTo>
                  <a:cubicBezTo>
                    <a:pt x="3737" y="4037"/>
                    <a:pt x="3670" y="4070"/>
                    <a:pt x="3503" y="4003"/>
                  </a:cubicBezTo>
                  <a:cubicBezTo>
                    <a:pt x="3070" y="3836"/>
                    <a:pt x="2703" y="3603"/>
                    <a:pt x="2336" y="3303"/>
                  </a:cubicBezTo>
                  <a:cubicBezTo>
                    <a:pt x="2035" y="3003"/>
                    <a:pt x="1735" y="2669"/>
                    <a:pt x="1535" y="2335"/>
                  </a:cubicBezTo>
                  <a:cubicBezTo>
                    <a:pt x="1468" y="2202"/>
                    <a:pt x="1535" y="2135"/>
                    <a:pt x="1635" y="2035"/>
                  </a:cubicBezTo>
                  <a:cubicBezTo>
                    <a:pt x="1702" y="1968"/>
                    <a:pt x="1735" y="1868"/>
                    <a:pt x="1835" y="1802"/>
                  </a:cubicBezTo>
                  <a:lnTo>
                    <a:pt x="1869" y="1702"/>
                  </a:lnTo>
                  <a:cubicBezTo>
                    <a:pt x="1902" y="1668"/>
                    <a:pt x="1969" y="1568"/>
                    <a:pt x="1969" y="1535"/>
                  </a:cubicBezTo>
                  <a:cubicBezTo>
                    <a:pt x="2002" y="1468"/>
                    <a:pt x="2002" y="1368"/>
                    <a:pt x="1969" y="1301"/>
                  </a:cubicBezTo>
                  <a:cubicBezTo>
                    <a:pt x="1902" y="1201"/>
                    <a:pt x="1635" y="501"/>
                    <a:pt x="1502" y="267"/>
                  </a:cubicBezTo>
                  <a:cubicBezTo>
                    <a:pt x="1368" y="0"/>
                    <a:pt x="1235" y="0"/>
                    <a:pt x="1168" y="0"/>
                  </a:cubicBezTo>
                  <a:lnTo>
                    <a:pt x="868" y="0"/>
                  </a:lnTo>
                  <a:cubicBezTo>
                    <a:pt x="735" y="0"/>
                    <a:pt x="568" y="67"/>
                    <a:pt x="501" y="167"/>
                  </a:cubicBezTo>
                  <a:cubicBezTo>
                    <a:pt x="167" y="467"/>
                    <a:pt x="1" y="901"/>
                    <a:pt x="1" y="1335"/>
                  </a:cubicBezTo>
                  <a:cubicBezTo>
                    <a:pt x="1" y="1501"/>
                    <a:pt x="34" y="1668"/>
                    <a:pt x="67" y="1835"/>
                  </a:cubicBezTo>
                  <a:cubicBezTo>
                    <a:pt x="201" y="2169"/>
                    <a:pt x="368" y="2502"/>
                    <a:pt x="568" y="2836"/>
                  </a:cubicBezTo>
                  <a:cubicBezTo>
                    <a:pt x="668" y="2902"/>
                    <a:pt x="1568" y="4404"/>
                    <a:pt x="3003" y="4971"/>
                  </a:cubicBezTo>
                  <a:cubicBezTo>
                    <a:pt x="4404" y="5504"/>
                    <a:pt x="4471" y="5338"/>
                    <a:pt x="4704" y="5338"/>
                  </a:cubicBezTo>
                  <a:cubicBezTo>
                    <a:pt x="5138" y="5237"/>
                    <a:pt x="5471" y="5004"/>
                    <a:pt x="5671" y="4670"/>
                  </a:cubicBezTo>
                  <a:cubicBezTo>
                    <a:pt x="5738" y="4470"/>
                    <a:pt x="5805" y="4203"/>
                    <a:pt x="5738" y="4003"/>
                  </a:cubicBezTo>
                  <a:cubicBezTo>
                    <a:pt x="5838" y="3937"/>
                    <a:pt x="5705" y="3870"/>
                    <a:pt x="5571" y="3803"/>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70" name="Google Shape;970;p37"/>
            <p:cNvSpPr/>
            <p:nvPr/>
          </p:nvSpPr>
          <p:spPr>
            <a:xfrm>
              <a:off x="2199250" y="724300"/>
              <a:ext cx="515375" cy="508750"/>
            </a:xfrm>
            <a:custGeom>
              <a:avLst/>
              <a:gdLst/>
              <a:ahLst/>
              <a:cxnLst/>
              <a:rect l="l" t="t" r="r" b="b"/>
              <a:pathLst>
                <a:path w="20615" h="20350" extrusionOk="0">
                  <a:moveTo>
                    <a:pt x="10107" y="0"/>
                  </a:moveTo>
                  <a:cubicBezTo>
                    <a:pt x="4470" y="100"/>
                    <a:pt x="0" y="4737"/>
                    <a:pt x="134" y="10374"/>
                  </a:cubicBezTo>
                  <a:cubicBezTo>
                    <a:pt x="267" y="15845"/>
                    <a:pt x="4637" y="20215"/>
                    <a:pt x="10107" y="20348"/>
                  </a:cubicBezTo>
                  <a:cubicBezTo>
                    <a:pt x="10169" y="20349"/>
                    <a:pt x="10231" y="20350"/>
                    <a:pt x="10293" y="20350"/>
                  </a:cubicBezTo>
                  <a:cubicBezTo>
                    <a:pt x="15814" y="20350"/>
                    <a:pt x="20350" y="15949"/>
                    <a:pt x="20481" y="10374"/>
                  </a:cubicBezTo>
                  <a:cubicBezTo>
                    <a:pt x="20615" y="4737"/>
                    <a:pt x="16145" y="100"/>
                    <a:pt x="10508"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971" name="Google Shape;971;p37"/>
            <p:cNvSpPr/>
            <p:nvPr/>
          </p:nvSpPr>
          <p:spPr>
            <a:xfrm>
              <a:off x="2280975" y="859400"/>
              <a:ext cx="341925" cy="238525"/>
            </a:xfrm>
            <a:custGeom>
              <a:avLst/>
              <a:gdLst/>
              <a:ahLst/>
              <a:cxnLst/>
              <a:rect l="l" t="t" r="r" b="b"/>
              <a:pathLst>
                <a:path w="13677" h="9541" extrusionOk="0">
                  <a:moveTo>
                    <a:pt x="6838" y="0"/>
                  </a:moveTo>
                  <a:cubicBezTo>
                    <a:pt x="6838" y="0"/>
                    <a:pt x="2602" y="0"/>
                    <a:pt x="1568" y="300"/>
                  </a:cubicBezTo>
                  <a:cubicBezTo>
                    <a:pt x="1001" y="467"/>
                    <a:pt x="534" y="934"/>
                    <a:pt x="367" y="1501"/>
                  </a:cubicBezTo>
                  <a:cubicBezTo>
                    <a:pt x="0" y="3669"/>
                    <a:pt x="0" y="5871"/>
                    <a:pt x="367" y="8039"/>
                  </a:cubicBezTo>
                  <a:cubicBezTo>
                    <a:pt x="534" y="8640"/>
                    <a:pt x="1001" y="9107"/>
                    <a:pt x="1568" y="9273"/>
                  </a:cubicBezTo>
                  <a:cubicBezTo>
                    <a:pt x="2602" y="9540"/>
                    <a:pt x="6838" y="9540"/>
                    <a:pt x="6838" y="9540"/>
                  </a:cubicBezTo>
                  <a:cubicBezTo>
                    <a:pt x="6838" y="9540"/>
                    <a:pt x="11041" y="9540"/>
                    <a:pt x="12075" y="9273"/>
                  </a:cubicBezTo>
                  <a:cubicBezTo>
                    <a:pt x="12676" y="9107"/>
                    <a:pt x="13110" y="8640"/>
                    <a:pt x="13276" y="8039"/>
                  </a:cubicBezTo>
                  <a:cubicBezTo>
                    <a:pt x="13677" y="5871"/>
                    <a:pt x="13677" y="3669"/>
                    <a:pt x="13276" y="1501"/>
                  </a:cubicBezTo>
                  <a:cubicBezTo>
                    <a:pt x="13110" y="934"/>
                    <a:pt x="12709" y="467"/>
                    <a:pt x="12075" y="300"/>
                  </a:cubicBezTo>
                  <a:cubicBezTo>
                    <a:pt x="11041" y="0"/>
                    <a:pt x="6838" y="0"/>
                    <a:pt x="683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72" name="Google Shape;972;p37"/>
            <p:cNvSpPr/>
            <p:nvPr/>
          </p:nvSpPr>
          <p:spPr>
            <a:xfrm>
              <a:off x="2416900" y="928600"/>
              <a:ext cx="87575" cy="100925"/>
            </a:xfrm>
            <a:custGeom>
              <a:avLst/>
              <a:gdLst/>
              <a:ahLst/>
              <a:cxnLst/>
              <a:rect l="l" t="t" r="r" b="b"/>
              <a:pathLst>
                <a:path w="3503" h="4037" extrusionOk="0">
                  <a:moveTo>
                    <a:pt x="0" y="1"/>
                  </a:moveTo>
                  <a:lnTo>
                    <a:pt x="0" y="4037"/>
                  </a:lnTo>
                  <a:lnTo>
                    <a:pt x="3503" y="2036"/>
                  </a:lnTo>
                  <a:lnTo>
                    <a:pt x="0" y="1"/>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973" name="Google Shape;973;p37"/>
            <p:cNvSpPr/>
            <p:nvPr/>
          </p:nvSpPr>
          <p:spPr>
            <a:xfrm>
              <a:off x="2081650" y="4366075"/>
              <a:ext cx="667175" cy="667150"/>
            </a:xfrm>
            <a:custGeom>
              <a:avLst/>
              <a:gdLst/>
              <a:ahLst/>
              <a:cxnLst/>
              <a:rect l="l" t="t" r="r" b="b"/>
              <a:pathLst>
                <a:path w="26687" h="26686" extrusionOk="0">
                  <a:moveTo>
                    <a:pt x="13344" y="0"/>
                  </a:moveTo>
                  <a:cubicBezTo>
                    <a:pt x="5972" y="0"/>
                    <a:pt x="1" y="5971"/>
                    <a:pt x="1" y="13343"/>
                  </a:cubicBezTo>
                  <a:cubicBezTo>
                    <a:pt x="1" y="20715"/>
                    <a:pt x="5972" y="26686"/>
                    <a:pt x="13344" y="26686"/>
                  </a:cubicBezTo>
                  <a:cubicBezTo>
                    <a:pt x="20716" y="26686"/>
                    <a:pt x="26687" y="20715"/>
                    <a:pt x="26687" y="13343"/>
                  </a:cubicBezTo>
                  <a:cubicBezTo>
                    <a:pt x="26687" y="5971"/>
                    <a:pt x="20716" y="0"/>
                    <a:pt x="13344"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974" name="Google Shape;974;p37"/>
            <p:cNvSpPr/>
            <p:nvPr/>
          </p:nvSpPr>
          <p:spPr>
            <a:xfrm>
              <a:off x="2315150" y="4485325"/>
              <a:ext cx="196850" cy="427825"/>
            </a:xfrm>
            <a:custGeom>
              <a:avLst/>
              <a:gdLst/>
              <a:ahLst/>
              <a:cxnLst/>
              <a:rect l="l" t="t" r="r" b="b"/>
              <a:pathLst>
                <a:path w="7874" h="17113" extrusionOk="0">
                  <a:moveTo>
                    <a:pt x="5505" y="0"/>
                  </a:moveTo>
                  <a:cubicBezTo>
                    <a:pt x="2903" y="0"/>
                    <a:pt x="1769" y="1101"/>
                    <a:pt x="1769" y="3269"/>
                  </a:cubicBezTo>
                  <a:lnTo>
                    <a:pt x="1769" y="5571"/>
                  </a:lnTo>
                  <a:lnTo>
                    <a:pt x="1" y="5571"/>
                  </a:lnTo>
                  <a:lnTo>
                    <a:pt x="1" y="8506"/>
                  </a:lnTo>
                  <a:lnTo>
                    <a:pt x="1769" y="8506"/>
                  </a:lnTo>
                  <a:lnTo>
                    <a:pt x="1769" y="17113"/>
                  </a:lnTo>
                  <a:lnTo>
                    <a:pt x="5205" y="17113"/>
                  </a:lnTo>
                  <a:lnTo>
                    <a:pt x="5205" y="8506"/>
                  </a:lnTo>
                  <a:lnTo>
                    <a:pt x="7606" y="8506"/>
                  </a:lnTo>
                  <a:lnTo>
                    <a:pt x="7873" y="5604"/>
                  </a:lnTo>
                  <a:lnTo>
                    <a:pt x="5205" y="5604"/>
                  </a:lnTo>
                  <a:lnTo>
                    <a:pt x="5205" y="3936"/>
                  </a:lnTo>
                  <a:cubicBezTo>
                    <a:pt x="5205" y="3269"/>
                    <a:pt x="5338" y="3002"/>
                    <a:pt x="6005" y="3002"/>
                  </a:cubicBezTo>
                  <a:lnTo>
                    <a:pt x="7873" y="3002"/>
                  </a:lnTo>
                  <a:lnTo>
                    <a:pt x="787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75" name="Google Shape;975;p37"/>
            <p:cNvSpPr/>
            <p:nvPr/>
          </p:nvSpPr>
          <p:spPr>
            <a:xfrm>
              <a:off x="5056275" y="4033325"/>
              <a:ext cx="508725" cy="508725"/>
            </a:xfrm>
            <a:custGeom>
              <a:avLst/>
              <a:gdLst/>
              <a:ahLst/>
              <a:cxnLst/>
              <a:rect l="l" t="t" r="r" b="b"/>
              <a:pathLst>
                <a:path w="20349" h="20349" extrusionOk="0">
                  <a:moveTo>
                    <a:pt x="10175" y="1"/>
                  </a:moveTo>
                  <a:cubicBezTo>
                    <a:pt x="4571" y="1"/>
                    <a:pt x="1" y="4571"/>
                    <a:pt x="1" y="10175"/>
                  </a:cubicBezTo>
                  <a:cubicBezTo>
                    <a:pt x="1" y="15812"/>
                    <a:pt x="4571" y="20349"/>
                    <a:pt x="10175" y="20349"/>
                  </a:cubicBezTo>
                  <a:cubicBezTo>
                    <a:pt x="15812" y="20349"/>
                    <a:pt x="20349" y="15812"/>
                    <a:pt x="20349" y="10175"/>
                  </a:cubicBezTo>
                  <a:cubicBezTo>
                    <a:pt x="20315" y="4571"/>
                    <a:pt x="15779" y="1"/>
                    <a:pt x="10175"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976" name="Google Shape;976;p37"/>
            <p:cNvSpPr/>
            <p:nvPr/>
          </p:nvSpPr>
          <p:spPr>
            <a:xfrm>
              <a:off x="5162200" y="4140075"/>
              <a:ext cx="300225" cy="299400"/>
            </a:xfrm>
            <a:custGeom>
              <a:avLst/>
              <a:gdLst/>
              <a:ahLst/>
              <a:cxnLst/>
              <a:rect l="l" t="t" r="r" b="b"/>
              <a:pathLst>
                <a:path w="12009" h="11976" extrusionOk="0">
                  <a:moveTo>
                    <a:pt x="5938" y="1068"/>
                  </a:moveTo>
                  <a:cubicBezTo>
                    <a:pt x="7539" y="1068"/>
                    <a:pt x="7739" y="1068"/>
                    <a:pt x="8373" y="1135"/>
                  </a:cubicBezTo>
                  <a:cubicBezTo>
                    <a:pt x="8740" y="1135"/>
                    <a:pt x="9107" y="1201"/>
                    <a:pt x="9440" y="1335"/>
                  </a:cubicBezTo>
                  <a:cubicBezTo>
                    <a:pt x="9707" y="1401"/>
                    <a:pt x="9941" y="1568"/>
                    <a:pt x="10107" y="1802"/>
                  </a:cubicBezTo>
                  <a:cubicBezTo>
                    <a:pt x="10341" y="2002"/>
                    <a:pt x="10441" y="2202"/>
                    <a:pt x="10574" y="2469"/>
                  </a:cubicBezTo>
                  <a:cubicBezTo>
                    <a:pt x="10708" y="2802"/>
                    <a:pt x="10774" y="3169"/>
                    <a:pt x="10774" y="3536"/>
                  </a:cubicBezTo>
                  <a:cubicBezTo>
                    <a:pt x="10841" y="4170"/>
                    <a:pt x="10841" y="4370"/>
                    <a:pt x="10841" y="5905"/>
                  </a:cubicBezTo>
                  <a:cubicBezTo>
                    <a:pt x="10841" y="7472"/>
                    <a:pt x="10841" y="7706"/>
                    <a:pt x="10774" y="8340"/>
                  </a:cubicBezTo>
                  <a:cubicBezTo>
                    <a:pt x="10774" y="8707"/>
                    <a:pt x="10708" y="9074"/>
                    <a:pt x="10574" y="9407"/>
                  </a:cubicBezTo>
                  <a:cubicBezTo>
                    <a:pt x="10508" y="9674"/>
                    <a:pt x="10341" y="9907"/>
                    <a:pt x="10107" y="10074"/>
                  </a:cubicBezTo>
                  <a:cubicBezTo>
                    <a:pt x="9907" y="10308"/>
                    <a:pt x="9707" y="10408"/>
                    <a:pt x="9440" y="10541"/>
                  </a:cubicBezTo>
                  <a:cubicBezTo>
                    <a:pt x="9107" y="10675"/>
                    <a:pt x="8740" y="10741"/>
                    <a:pt x="8373" y="10741"/>
                  </a:cubicBezTo>
                  <a:cubicBezTo>
                    <a:pt x="7739" y="10808"/>
                    <a:pt x="7539" y="10808"/>
                    <a:pt x="5938" y="10808"/>
                  </a:cubicBezTo>
                  <a:cubicBezTo>
                    <a:pt x="4370" y="10808"/>
                    <a:pt x="4170" y="10808"/>
                    <a:pt x="3536" y="10741"/>
                  </a:cubicBezTo>
                  <a:cubicBezTo>
                    <a:pt x="3169" y="10741"/>
                    <a:pt x="2769" y="10675"/>
                    <a:pt x="2435" y="10541"/>
                  </a:cubicBezTo>
                  <a:cubicBezTo>
                    <a:pt x="2202" y="10475"/>
                    <a:pt x="1935" y="10308"/>
                    <a:pt x="1768" y="10074"/>
                  </a:cubicBezTo>
                  <a:cubicBezTo>
                    <a:pt x="1568" y="9874"/>
                    <a:pt x="1434" y="9674"/>
                    <a:pt x="1301" y="9407"/>
                  </a:cubicBezTo>
                  <a:cubicBezTo>
                    <a:pt x="1201" y="9074"/>
                    <a:pt x="1101" y="8707"/>
                    <a:pt x="1101" y="8340"/>
                  </a:cubicBezTo>
                  <a:cubicBezTo>
                    <a:pt x="1068" y="7706"/>
                    <a:pt x="1068" y="7506"/>
                    <a:pt x="1068" y="5905"/>
                  </a:cubicBezTo>
                  <a:cubicBezTo>
                    <a:pt x="1068" y="4337"/>
                    <a:pt x="1068" y="4170"/>
                    <a:pt x="1101" y="3536"/>
                  </a:cubicBezTo>
                  <a:cubicBezTo>
                    <a:pt x="1101" y="3169"/>
                    <a:pt x="1201" y="2802"/>
                    <a:pt x="1301" y="2469"/>
                  </a:cubicBezTo>
                  <a:cubicBezTo>
                    <a:pt x="1401" y="2202"/>
                    <a:pt x="1568" y="1968"/>
                    <a:pt x="1768" y="1802"/>
                  </a:cubicBezTo>
                  <a:cubicBezTo>
                    <a:pt x="1968" y="1568"/>
                    <a:pt x="2202" y="1468"/>
                    <a:pt x="2435" y="1335"/>
                  </a:cubicBezTo>
                  <a:cubicBezTo>
                    <a:pt x="2769" y="1201"/>
                    <a:pt x="3169" y="1135"/>
                    <a:pt x="3536" y="1135"/>
                  </a:cubicBezTo>
                  <a:cubicBezTo>
                    <a:pt x="4170" y="1068"/>
                    <a:pt x="4370" y="1068"/>
                    <a:pt x="5938" y="1068"/>
                  </a:cubicBezTo>
                  <a:close/>
                  <a:moveTo>
                    <a:pt x="5938" y="0"/>
                  </a:moveTo>
                  <a:cubicBezTo>
                    <a:pt x="4337" y="0"/>
                    <a:pt x="4103" y="0"/>
                    <a:pt x="3503" y="34"/>
                  </a:cubicBezTo>
                  <a:cubicBezTo>
                    <a:pt x="3002" y="34"/>
                    <a:pt x="2535" y="134"/>
                    <a:pt x="2068" y="301"/>
                  </a:cubicBezTo>
                  <a:cubicBezTo>
                    <a:pt x="1268" y="567"/>
                    <a:pt x="667" y="1201"/>
                    <a:pt x="334" y="2035"/>
                  </a:cubicBezTo>
                  <a:cubicBezTo>
                    <a:pt x="167" y="2502"/>
                    <a:pt x="67" y="3003"/>
                    <a:pt x="33" y="3503"/>
                  </a:cubicBezTo>
                  <a:cubicBezTo>
                    <a:pt x="0" y="4137"/>
                    <a:pt x="0" y="4337"/>
                    <a:pt x="0" y="5971"/>
                  </a:cubicBezTo>
                  <a:cubicBezTo>
                    <a:pt x="0" y="7572"/>
                    <a:pt x="0" y="7806"/>
                    <a:pt x="33" y="8406"/>
                  </a:cubicBezTo>
                  <a:cubicBezTo>
                    <a:pt x="33" y="8907"/>
                    <a:pt x="100" y="9374"/>
                    <a:pt x="334" y="9874"/>
                  </a:cubicBezTo>
                  <a:cubicBezTo>
                    <a:pt x="601" y="10675"/>
                    <a:pt x="1234" y="11342"/>
                    <a:pt x="2068" y="11642"/>
                  </a:cubicBezTo>
                  <a:cubicBezTo>
                    <a:pt x="2535" y="11809"/>
                    <a:pt x="3036" y="11876"/>
                    <a:pt x="3536" y="11909"/>
                  </a:cubicBezTo>
                  <a:cubicBezTo>
                    <a:pt x="4170" y="11976"/>
                    <a:pt x="4370" y="11976"/>
                    <a:pt x="6004" y="11976"/>
                  </a:cubicBezTo>
                  <a:cubicBezTo>
                    <a:pt x="7606" y="11976"/>
                    <a:pt x="7839" y="11976"/>
                    <a:pt x="8439" y="11909"/>
                  </a:cubicBezTo>
                  <a:cubicBezTo>
                    <a:pt x="8940" y="11909"/>
                    <a:pt x="9407" y="11842"/>
                    <a:pt x="9907" y="11642"/>
                  </a:cubicBezTo>
                  <a:cubicBezTo>
                    <a:pt x="10708" y="11342"/>
                    <a:pt x="11342" y="10708"/>
                    <a:pt x="11675" y="9874"/>
                  </a:cubicBezTo>
                  <a:cubicBezTo>
                    <a:pt x="11842" y="9407"/>
                    <a:pt x="11909" y="8907"/>
                    <a:pt x="11942" y="8406"/>
                  </a:cubicBezTo>
                  <a:cubicBezTo>
                    <a:pt x="12009" y="7806"/>
                    <a:pt x="12009" y="7572"/>
                    <a:pt x="12009" y="5971"/>
                  </a:cubicBezTo>
                  <a:cubicBezTo>
                    <a:pt x="12009" y="4337"/>
                    <a:pt x="12009" y="4170"/>
                    <a:pt x="11942" y="3503"/>
                  </a:cubicBezTo>
                  <a:cubicBezTo>
                    <a:pt x="11942" y="3003"/>
                    <a:pt x="11875" y="2536"/>
                    <a:pt x="11675" y="2035"/>
                  </a:cubicBezTo>
                  <a:cubicBezTo>
                    <a:pt x="11375" y="1235"/>
                    <a:pt x="10741" y="634"/>
                    <a:pt x="9907" y="301"/>
                  </a:cubicBezTo>
                  <a:cubicBezTo>
                    <a:pt x="9440" y="134"/>
                    <a:pt x="8940" y="34"/>
                    <a:pt x="8439"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77" name="Google Shape;977;p37"/>
            <p:cNvSpPr/>
            <p:nvPr/>
          </p:nvSpPr>
          <p:spPr>
            <a:xfrm>
              <a:off x="5234750" y="4211800"/>
              <a:ext cx="152625" cy="152625"/>
            </a:xfrm>
            <a:custGeom>
              <a:avLst/>
              <a:gdLst/>
              <a:ahLst/>
              <a:cxnLst/>
              <a:rect l="l" t="t" r="r" b="b"/>
              <a:pathLst>
                <a:path w="6105" h="6105" extrusionOk="0">
                  <a:moveTo>
                    <a:pt x="3036" y="1101"/>
                  </a:moveTo>
                  <a:cubicBezTo>
                    <a:pt x="4136" y="1101"/>
                    <a:pt x="5004" y="1968"/>
                    <a:pt x="5004" y="3036"/>
                  </a:cubicBezTo>
                  <a:cubicBezTo>
                    <a:pt x="5004" y="4136"/>
                    <a:pt x="4136" y="5004"/>
                    <a:pt x="3036" y="5004"/>
                  </a:cubicBezTo>
                  <a:cubicBezTo>
                    <a:pt x="1968" y="5004"/>
                    <a:pt x="1101" y="4136"/>
                    <a:pt x="1101" y="3036"/>
                  </a:cubicBezTo>
                  <a:cubicBezTo>
                    <a:pt x="1101" y="1968"/>
                    <a:pt x="1968" y="1101"/>
                    <a:pt x="3036" y="1101"/>
                  </a:cubicBezTo>
                  <a:close/>
                  <a:moveTo>
                    <a:pt x="3036" y="0"/>
                  </a:moveTo>
                  <a:cubicBezTo>
                    <a:pt x="1368" y="0"/>
                    <a:pt x="0" y="1368"/>
                    <a:pt x="0" y="3036"/>
                  </a:cubicBezTo>
                  <a:cubicBezTo>
                    <a:pt x="0" y="4703"/>
                    <a:pt x="1368" y="6104"/>
                    <a:pt x="3036" y="6104"/>
                  </a:cubicBezTo>
                  <a:cubicBezTo>
                    <a:pt x="4704" y="6104"/>
                    <a:pt x="6105" y="4703"/>
                    <a:pt x="6105" y="3036"/>
                  </a:cubicBezTo>
                  <a:cubicBezTo>
                    <a:pt x="6105" y="1368"/>
                    <a:pt x="4704" y="0"/>
                    <a:pt x="303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78" name="Google Shape;978;p37"/>
            <p:cNvSpPr/>
            <p:nvPr/>
          </p:nvSpPr>
          <p:spPr>
            <a:xfrm>
              <a:off x="5372350" y="4190950"/>
              <a:ext cx="35875" cy="35875"/>
            </a:xfrm>
            <a:custGeom>
              <a:avLst/>
              <a:gdLst/>
              <a:ahLst/>
              <a:cxnLst/>
              <a:rect l="l" t="t" r="r" b="b"/>
              <a:pathLst>
                <a:path w="1435" h="1435" extrusionOk="0">
                  <a:moveTo>
                    <a:pt x="701" y="0"/>
                  </a:moveTo>
                  <a:cubicBezTo>
                    <a:pt x="334" y="0"/>
                    <a:pt x="0" y="334"/>
                    <a:pt x="0" y="701"/>
                  </a:cubicBezTo>
                  <a:cubicBezTo>
                    <a:pt x="0" y="1068"/>
                    <a:pt x="334" y="1435"/>
                    <a:pt x="701" y="1435"/>
                  </a:cubicBezTo>
                  <a:cubicBezTo>
                    <a:pt x="1101" y="1435"/>
                    <a:pt x="1434" y="1068"/>
                    <a:pt x="1434" y="701"/>
                  </a:cubicBezTo>
                  <a:cubicBezTo>
                    <a:pt x="1434" y="334"/>
                    <a:pt x="1101" y="0"/>
                    <a:pt x="701"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79" name="Google Shape;979;p37"/>
            <p:cNvSpPr/>
            <p:nvPr/>
          </p:nvSpPr>
          <p:spPr>
            <a:xfrm>
              <a:off x="5017925" y="1234650"/>
              <a:ext cx="771400" cy="771425"/>
            </a:xfrm>
            <a:custGeom>
              <a:avLst/>
              <a:gdLst/>
              <a:ahLst/>
              <a:cxnLst/>
              <a:rect l="l" t="t" r="r" b="b"/>
              <a:pathLst>
                <a:path w="30856" h="30857" extrusionOk="0">
                  <a:moveTo>
                    <a:pt x="15445" y="1"/>
                  </a:moveTo>
                  <a:cubicBezTo>
                    <a:pt x="6939" y="1"/>
                    <a:pt x="0" y="6906"/>
                    <a:pt x="0" y="15445"/>
                  </a:cubicBezTo>
                  <a:cubicBezTo>
                    <a:pt x="0" y="23951"/>
                    <a:pt x="6939" y="30856"/>
                    <a:pt x="15445" y="30856"/>
                  </a:cubicBezTo>
                  <a:cubicBezTo>
                    <a:pt x="23951" y="30856"/>
                    <a:pt x="30856" y="23985"/>
                    <a:pt x="30856" y="15445"/>
                  </a:cubicBezTo>
                  <a:cubicBezTo>
                    <a:pt x="30856" y="6906"/>
                    <a:pt x="23951" y="1"/>
                    <a:pt x="15445"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980" name="Google Shape;980;p37"/>
            <p:cNvSpPr/>
            <p:nvPr/>
          </p:nvSpPr>
          <p:spPr>
            <a:xfrm>
              <a:off x="5198050" y="1453825"/>
              <a:ext cx="411150" cy="334600"/>
            </a:xfrm>
            <a:custGeom>
              <a:avLst/>
              <a:gdLst/>
              <a:ahLst/>
              <a:cxnLst/>
              <a:rect l="l" t="t" r="r" b="b"/>
              <a:pathLst>
                <a:path w="16446" h="13384" extrusionOk="0">
                  <a:moveTo>
                    <a:pt x="11374" y="1"/>
                  </a:moveTo>
                  <a:cubicBezTo>
                    <a:pt x="10557" y="1"/>
                    <a:pt x="9745" y="302"/>
                    <a:pt x="9107" y="907"/>
                  </a:cubicBezTo>
                  <a:cubicBezTo>
                    <a:pt x="8206" y="1741"/>
                    <a:pt x="7839" y="2942"/>
                    <a:pt x="8140" y="4110"/>
                  </a:cubicBezTo>
                  <a:cubicBezTo>
                    <a:pt x="5438" y="3976"/>
                    <a:pt x="2869" y="2709"/>
                    <a:pt x="1168" y="607"/>
                  </a:cubicBezTo>
                  <a:lnTo>
                    <a:pt x="1168" y="607"/>
                  </a:lnTo>
                  <a:cubicBezTo>
                    <a:pt x="301" y="2142"/>
                    <a:pt x="701" y="4110"/>
                    <a:pt x="2202" y="5110"/>
                  </a:cubicBezTo>
                  <a:cubicBezTo>
                    <a:pt x="1668" y="5110"/>
                    <a:pt x="1168" y="4944"/>
                    <a:pt x="668" y="4710"/>
                  </a:cubicBezTo>
                  <a:lnTo>
                    <a:pt x="668" y="4710"/>
                  </a:lnTo>
                  <a:cubicBezTo>
                    <a:pt x="668" y="6311"/>
                    <a:pt x="1802" y="7712"/>
                    <a:pt x="3403" y="8046"/>
                  </a:cubicBezTo>
                  <a:cubicBezTo>
                    <a:pt x="3103" y="8106"/>
                    <a:pt x="2802" y="8154"/>
                    <a:pt x="2495" y="8154"/>
                  </a:cubicBezTo>
                  <a:cubicBezTo>
                    <a:pt x="2290" y="8154"/>
                    <a:pt x="2082" y="8133"/>
                    <a:pt x="1868" y="8079"/>
                  </a:cubicBezTo>
                  <a:lnTo>
                    <a:pt x="1868" y="8079"/>
                  </a:lnTo>
                  <a:cubicBezTo>
                    <a:pt x="2335" y="9447"/>
                    <a:pt x="3603" y="10414"/>
                    <a:pt x="5004" y="10414"/>
                  </a:cubicBezTo>
                  <a:cubicBezTo>
                    <a:pt x="3775" y="11414"/>
                    <a:pt x="2277" y="11925"/>
                    <a:pt x="762" y="11925"/>
                  </a:cubicBezTo>
                  <a:cubicBezTo>
                    <a:pt x="508" y="11925"/>
                    <a:pt x="254" y="11911"/>
                    <a:pt x="0" y="11882"/>
                  </a:cubicBezTo>
                  <a:lnTo>
                    <a:pt x="0" y="11882"/>
                  </a:lnTo>
                  <a:cubicBezTo>
                    <a:pt x="1568" y="12883"/>
                    <a:pt x="3336" y="13383"/>
                    <a:pt x="5171" y="13383"/>
                  </a:cubicBezTo>
                  <a:cubicBezTo>
                    <a:pt x="11442" y="13383"/>
                    <a:pt x="14978" y="8079"/>
                    <a:pt x="14778" y="3343"/>
                  </a:cubicBezTo>
                  <a:cubicBezTo>
                    <a:pt x="15445" y="2876"/>
                    <a:pt x="15979" y="2242"/>
                    <a:pt x="16446" y="1575"/>
                  </a:cubicBezTo>
                  <a:lnTo>
                    <a:pt x="16446" y="1575"/>
                  </a:lnTo>
                  <a:cubicBezTo>
                    <a:pt x="15812" y="1875"/>
                    <a:pt x="15178" y="2042"/>
                    <a:pt x="14511" y="2108"/>
                  </a:cubicBezTo>
                  <a:cubicBezTo>
                    <a:pt x="15211" y="1708"/>
                    <a:pt x="15712" y="1041"/>
                    <a:pt x="15979" y="240"/>
                  </a:cubicBezTo>
                  <a:lnTo>
                    <a:pt x="15979" y="240"/>
                  </a:lnTo>
                  <a:cubicBezTo>
                    <a:pt x="15311" y="641"/>
                    <a:pt x="14611" y="907"/>
                    <a:pt x="13844" y="1074"/>
                  </a:cubicBezTo>
                  <a:cubicBezTo>
                    <a:pt x="13164" y="360"/>
                    <a:pt x="12267" y="1"/>
                    <a:pt x="1137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1" name="Google Shape;981;p37"/>
            <p:cNvSpPr/>
            <p:nvPr/>
          </p:nvSpPr>
          <p:spPr>
            <a:xfrm>
              <a:off x="2179225" y="2330450"/>
              <a:ext cx="402825" cy="401975"/>
            </a:xfrm>
            <a:custGeom>
              <a:avLst/>
              <a:gdLst/>
              <a:ahLst/>
              <a:cxnLst/>
              <a:rect l="l" t="t" r="r" b="b"/>
              <a:pathLst>
                <a:path w="16113" h="16079" extrusionOk="0">
                  <a:moveTo>
                    <a:pt x="8073" y="0"/>
                  </a:moveTo>
                  <a:cubicBezTo>
                    <a:pt x="3637" y="0"/>
                    <a:pt x="1" y="3569"/>
                    <a:pt x="1" y="8039"/>
                  </a:cubicBezTo>
                  <a:cubicBezTo>
                    <a:pt x="1" y="12476"/>
                    <a:pt x="3603" y="16078"/>
                    <a:pt x="8073" y="16078"/>
                  </a:cubicBezTo>
                  <a:cubicBezTo>
                    <a:pt x="12510" y="16078"/>
                    <a:pt x="16112" y="12509"/>
                    <a:pt x="16112" y="8039"/>
                  </a:cubicBezTo>
                  <a:cubicBezTo>
                    <a:pt x="16079" y="3636"/>
                    <a:pt x="12476" y="0"/>
                    <a:pt x="8073" y="0"/>
                  </a:cubicBezTo>
                  <a:close/>
                </a:path>
              </a:pathLst>
            </a:custGeom>
            <a:solidFill>
              <a:srgbClr val="808080"/>
            </a:solidFill>
            <a:ln>
              <a:noFill/>
            </a:ln>
          </p:spPr>
          <p:txBody>
            <a:bodyPr spcFirstLastPara="1" wrap="square" lIns="121900" tIns="121900" rIns="121900" bIns="121900" anchor="ctr" anchorCtr="0">
              <a:noAutofit/>
            </a:bodyPr>
            <a:lstStyle/>
            <a:p>
              <a:endParaRPr sz="2400"/>
            </a:p>
          </p:txBody>
        </p:sp>
        <p:sp>
          <p:nvSpPr>
            <p:cNvPr id="982" name="Google Shape;982;p37"/>
            <p:cNvSpPr/>
            <p:nvPr/>
          </p:nvSpPr>
          <p:spPr>
            <a:xfrm>
              <a:off x="2277625" y="2478050"/>
              <a:ext cx="43400" cy="142625"/>
            </a:xfrm>
            <a:custGeom>
              <a:avLst/>
              <a:gdLst/>
              <a:ahLst/>
              <a:cxnLst/>
              <a:rect l="l" t="t" r="r" b="b"/>
              <a:pathLst>
                <a:path w="1736" h="5705" extrusionOk="0">
                  <a:moveTo>
                    <a:pt x="1" y="0"/>
                  </a:moveTo>
                  <a:lnTo>
                    <a:pt x="1" y="5705"/>
                  </a:lnTo>
                  <a:lnTo>
                    <a:pt x="1735" y="5705"/>
                  </a:lnTo>
                  <a:lnTo>
                    <a:pt x="173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3" name="Google Shape;983;p37"/>
            <p:cNvSpPr/>
            <p:nvPr/>
          </p:nvSpPr>
          <p:spPr>
            <a:xfrm>
              <a:off x="2273450" y="2408825"/>
              <a:ext cx="51750" cy="51725"/>
            </a:xfrm>
            <a:custGeom>
              <a:avLst/>
              <a:gdLst/>
              <a:ahLst/>
              <a:cxnLst/>
              <a:rect l="l" t="t" r="r" b="b"/>
              <a:pathLst>
                <a:path w="2070" h="2069" extrusionOk="0">
                  <a:moveTo>
                    <a:pt x="1035" y="1"/>
                  </a:moveTo>
                  <a:cubicBezTo>
                    <a:pt x="468" y="1"/>
                    <a:pt x="1" y="434"/>
                    <a:pt x="1" y="1035"/>
                  </a:cubicBezTo>
                  <a:cubicBezTo>
                    <a:pt x="1" y="1569"/>
                    <a:pt x="468" y="2069"/>
                    <a:pt x="1035" y="2069"/>
                  </a:cubicBezTo>
                  <a:cubicBezTo>
                    <a:pt x="1635" y="2069"/>
                    <a:pt x="2069" y="1602"/>
                    <a:pt x="2069" y="1035"/>
                  </a:cubicBezTo>
                  <a:cubicBezTo>
                    <a:pt x="2069" y="434"/>
                    <a:pt x="1635" y="1"/>
                    <a:pt x="103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4" name="Google Shape;984;p37"/>
            <p:cNvSpPr/>
            <p:nvPr/>
          </p:nvSpPr>
          <p:spPr>
            <a:xfrm>
              <a:off x="2349350" y="2475550"/>
              <a:ext cx="137625" cy="146800"/>
            </a:xfrm>
            <a:custGeom>
              <a:avLst/>
              <a:gdLst/>
              <a:ahLst/>
              <a:cxnLst/>
              <a:rect l="l" t="t" r="r" b="b"/>
              <a:pathLst>
                <a:path w="5505" h="5872" extrusionOk="0">
                  <a:moveTo>
                    <a:pt x="3436" y="0"/>
                  </a:moveTo>
                  <a:cubicBezTo>
                    <a:pt x="2702" y="0"/>
                    <a:pt x="2069" y="334"/>
                    <a:pt x="1702" y="934"/>
                  </a:cubicBezTo>
                  <a:lnTo>
                    <a:pt x="1702" y="167"/>
                  </a:lnTo>
                  <a:lnTo>
                    <a:pt x="0" y="167"/>
                  </a:lnTo>
                  <a:lnTo>
                    <a:pt x="0" y="5871"/>
                  </a:lnTo>
                  <a:lnTo>
                    <a:pt x="1702" y="5871"/>
                  </a:lnTo>
                  <a:lnTo>
                    <a:pt x="1702" y="2869"/>
                  </a:lnTo>
                  <a:cubicBezTo>
                    <a:pt x="1702" y="2069"/>
                    <a:pt x="2102" y="1568"/>
                    <a:pt x="2802" y="1568"/>
                  </a:cubicBezTo>
                  <a:cubicBezTo>
                    <a:pt x="3503" y="1568"/>
                    <a:pt x="3736" y="2035"/>
                    <a:pt x="3736" y="2869"/>
                  </a:cubicBezTo>
                  <a:lnTo>
                    <a:pt x="3736" y="5871"/>
                  </a:lnTo>
                  <a:lnTo>
                    <a:pt x="5504" y="5871"/>
                  </a:lnTo>
                  <a:lnTo>
                    <a:pt x="5504" y="2235"/>
                  </a:lnTo>
                  <a:cubicBezTo>
                    <a:pt x="5504" y="701"/>
                    <a:pt x="4637" y="0"/>
                    <a:pt x="3436"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5" name="Google Shape;985;p37"/>
            <p:cNvSpPr/>
            <p:nvPr/>
          </p:nvSpPr>
          <p:spPr>
            <a:xfrm>
              <a:off x="5452400" y="3337000"/>
              <a:ext cx="416975" cy="416975"/>
            </a:xfrm>
            <a:custGeom>
              <a:avLst/>
              <a:gdLst/>
              <a:ahLst/>
              <a:cxnLst/>
              <a:rect l="l" t="t" r="r" b="b"/>
              <a:pathLst>
                <a:path w="16679" h="16679" extrusionOk="0">
                  <a:moveTo>
                    <a:pt x="8340" y="0"/>
                  </a:moveTo>
                  <a:cubicBezTo>
                    <a:pt x="3770" y="0"/>
                    <a:pt x="0" y="3770"/>
                    <a:pt x="0" y="8340"/>
                  </a:cubicBezTo>
                  <a:cubicBezTo>
                    <a:pt x="0" y="12943"/>
                    <a:pt x="3770" y="16679"/>
                    <a:pt x="8340" y="16679"/>
                  </a:cubicBezTo>
                  <a:cubicBezTo>
                    <a:pt x="12976" y="16679"/>
                    <a:pt x="16679" y="12976"/>
                    <a:pt x="16679" y="8340"/>
                  </a:cubicBezTo>
                  <a:cubicBezTo>
                    <a:pt x="16679" y="3770"/>
                    <a:pt x="12943" y="0"/>
                    <a:pt x="8340" y="0"/>
                  </a:cubicBezTo>
                  <a:close/>
                </a:path>
              </a:pathLst>
            </a:custGeom>
            <a:solidFill>
              <a:srgbClr val="808080"/>
            </a:solidFill>
            <a:ln>
              <a:noFill/>
            </a:ln>
          </p:spPr>
          <p:txBody>
            <a:bodyPr spcFirstLastPara="1" wrap="square" lIns="121900" tIns="121900" rIns="121900" bIns="121900" anchor="ctr" anchorCtr="0">
              <a:noAutofit/>
            </a:bodyPr>
            <a:lstStyle/>
            <a:p>
              <a:endParaRPr sz="2400"/>
            </a:p>
          </p:txBody>
        </p:sp>
        <p:sp>
          <p:nvSpPr>
            <p:cNvPr id="986" name="Google Shape;986;p37"/>
            <p:cNvSpPr/>
            <p:nvPr/>
          </p:nvSpPr>
          <p:spPr>
            <a:xfrm>
              <a:off x="5545800" y="3480975"/>
              <a:ext cx="118450" cy="146250"/>
            </a:xfrm>
            <a:custGeom>
              <a:avLst/>
              <a:gdLst/>
              <a:ahLst/>
              <a:cxnLst/>
              <a:rect l="l" t="t" r="r" b="b"/>
              <a:pathLst>
                <a:path w="4738" h="5850" extrusionOk="0">
                  <a:moveTo>
                    <a:pt x="2369" y="1013"/>
                  </a:moveTo>
                  <a:cubicBezTo>
                    <a:pt x="2602" y="1013"/>
                    <a:pt x="2836" y="1046"/>
                    <a:pt x="3069" y="1080"/>
                  </a:cubicBezTo>
                  <a:cubicBezTo>
                    <a:pt x="3269" y="1180"/>
                    <a:pt x="3403" y="1380"/>
                    <a:pt x="3403" y="1647"/>
                  </a:cubicBezTo>
                  <a:cubicBezTo>
                    <a:pt x="3436" y="1847"/>
                    <a:pt x="3336" y="2047"/>
                    <a:pt x="3169" y="2147"/>
                  </a:cubicBezTo>
                  <a:cubicBezTo>
                    <a:pt x="2979" y="2202"/>
                    <a:pt x="2810" y="2256"/>
                    <a:pt x="2646" y="2256"/>
                  </a:cubicBezTo>
                  <a:cubicBezTo>
                    <a:pt x="2609" y="2256"/>
                    <a:pt x="2572" y="2253"/>
                    <a:pt x="2536" y="2247"/>
                  </a:cubicBezTo>
                  <a:lnTo>
                    <a:pt x="1101" y="2247"/>
                  </a:lnTo>
                  <a:lnTo>
                    <a:pt x="1101" y="1013"/>
                  </a:lnTo>
                  <a:close/>
                  <a:moveTo>
                    <a:pt x="2569" y="3315"/>
                  </a:moveTo>
                  <a:cubicBezTo>
                    <a:pt x="2769" y="3315"/>
                    <a:pt x="3003" y="3348"/>
                    <a:pt x="3169" y="3381"/>
                  </a:cubicBezTo>
                  <a:cubicBezTo>
                    <a:pt x="3403" y="3515"/>
                    <a:pt x="3570" y="3748"/>
                    <a:pt x="3536" y="4015"/>
                  </a:cubicBezTo>
                  <a:cubicBezTo>
                    <a:pt x="3570" y="4282"/>
                    <a:pt x="3403" y="4582"/>
                    <a:pt x="3169" y="4749"/>
                  </a:cubicBezTo>
                  <a:cubicBezTo>
                    <a:pt x="3003" y="4849"/>
                    <a:pt x="2769" y="4882"/>
                    <a:pt x="2569" y="4882"/>
                  </a:cubicBezTo>
                  <a:lnTo>
                    <a:pt x="1101" y="4849"/>
                  </a:lnTo>
                  <a:lnTo>
                    <a:pt x="1101" y="3315"/>
                  </a:lnTo>
                  <a:close/>
                  <a:moveTo>
                    <a:pt x="3027" y="1"/>
                  </a:moveTo>
                  <a:cubicBezTo>
                    <a:pt x="2964" y="1"/>
                    <a:pt x="2900" y="5"/>
                    <a:pt x="2836" y="12"/>
                  </a:cubicBezTo>
                  <a:lnTo>
                    <a:pt x="0" y="12"/>
                  </a:lnTo>
                  <a:lnTo>
                    <a:pt x="0" y="5850"/>
                  </a:lnTo>
                  <a:lnTo>
                    <a:pt x="2602" y="5850"/>
                  </a:lnTo>
                  <a:cubicBezTo>
                    <a:pt x="2869" y="5850"/>
                    <a:pt x="3103" y="5816"/>
                    <a:pt x="3403" y="5750"/>
                  </a:cubicBezTo>
                  <a:cubicBezTo>
                    <a:pt x="3670" y="5716"/>
                    <a:pt x="3870" y="5616"/>
                    <a:pt x="4070" y="5483"/>
                  </a:cubicBezTo>
                  <a:cubicBezTo>
                    <a:pt x="4237" y="5349"/>
                    <a:pt x="4370" y="5183"/>
                    <a:pt x="4504" y="5016"/>
                  </a:cubicBezTo>
                  <a:cubicBezTo>
                    <a:pt x="4670" y="4716"/>
                    <a:pt x="4737" y="4415"/>
                    <a:pt x="4737" y="4082"/>
                  </a:cubicBezTo>
                  <a:cubicBezTo>
                    <a:pt x="4737" y="3815"/>
                    <a:pt x="4670" y="3515"/>
                    <a:pt x="4537" y="3214"/>
                  </a:cubicBezTo>
                  <a:cubicBezTo>
                    <a:pt x="4370" y="2948"/>
                    <a:pt x="4103" y="2781"/>
                    <a:pt x="3870" y="2714"/>
                  </a:cubicBezTo>
                  <a:cubicBezTo>
                    <a:pt x="4037" y="2614"/>
                    <a:pt x="4203" y="2514"/>
                    <a:pt x="4337" y="2381"/>
                  </a:cubicBezTo>
                  <a:cubicBezTo>
                    <a:pt x="4537" y="2114"/>
                    <a:pt x="4604" y="1847"/>
                    <a:pt x="4570" y="1513"/>
                  </a:cubicBezTo>
                  <a:cubicBezTo>
                    <a:pt x="4570" y="1180"/>
                    <a:pt x="4504" y="879"/>
                    <a:pt x="4337" y="613"/>
                  </a:cubicBezTo>
                  <a:cubicBezTo>
                    <a:pt x="3982" y="228"/>
                    <a:pt x="3522" y="1"/>
                    <a:pt x="302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7" name="Google Shape;987;p37"/>
            <p:cNvSpPr/>
            <p:nvPr/>
          </p:nvSpPr>
          <p:spPr>
            <a:xfrm>
              <a:off x="5670050" y="3516225"/>
              <a:ext cx="107600" cy="115250"/>
            </a:xfrm>
            <a:custGeom>
              <a:avLst/>
              <a:gdLst/>
              <a:ahLst/>
              <a:cxnLst/>
              <a:rect l="l" t="t" r="r" b="b"/>
              <a:pathLst>
                <a:path w="4304" h="4610" extrusionOk="0">
                  <a:moveTo>
                    <a:pt x="2236" y="937"/>
                  </a:moveTo>
                  <a:cubicBezTo>
                    <a:pt x="2469" y="937"/>
                    <a:pt x="2736" y="1004"/>
                    <a:pt x="2903" y="1171"/>
                  </a:cubicBezTo>
                  <a:cubicBezTo>
                    <a:pt x="3103" y="1337"/>
                    <a:pt x="3203" y="1604"/>
                    <a:pt x="3203" y="1838"/>
                  </a:cubicBezTo>
                  <a:lnTo>
                    <a:pt x="1235" y="1838"/>
                  </a:lnTo>
                  <a:cubicBezTo>
                    <a:pt x="1268" y="1604"/>
                    <a:pt x="1402" y="1337"/>
                    <a:pt x="1568" y="1171"/>
                  </a:cubicBezTo>
                  <a:cubicBezTo>
                    <a:pt x="1735" y="1004"/>
                    <a:pt x="1969" y="937"/>
                    <a:pt x="2236" y="937"/>
                  </a:cubicBezTo>
                  <a:close/>
                  <a:moveTo>
                    <a:pt x="2073" y="0"/>
                  </a:moveTo>
                  <a:cubicBezTo>
                    <a:pt x="1542" y="0"/>
                    <a:pt x="1044" y="257"/>
                    <a:pt x="634" y="604"/>
                  </a:cubicBezTo>
                  <a:cubicBezTo>
                    <a:pt x="234" y="1071"/>
                    <a:pt x="1" y="1671"/>
                    <a:pt x="67" y="2305"/>
                  </a:cubicBezTo>
                  <a:cubicBezTo>
                    <a:pt x="34" y="2972"/>
                    <a:pt x="267" y="3606"/>
                    <a:pt x="734" y="4073"/>
                  </a:cubicBezTo>
                  <a:cubicBezTo>
                    <a:pt x="1135" y="4406"/>
                    <a:pt x="1702" y="4606"/>
                    <a:pt x="2236" y="4606"/>
                  </a:cubicBezTo>
                  <a:cubicBezTo>
                    <a:pt x="2275" y="4609"/>
                    <a:pt x="2315" y="4610"/>
                    <a:pt x="2355" y="4610"/>
                  </a:cubicBezTo>
                  <a:cubicBezTo>
                    <a:pt x="2940" y="4610"/>
                    <a:pt x="3464" y="4379"/>
                    <a:pt x="3870" y="3973"/>
                  </a:cubicBezTo>
                  <a:cubicBezTo>
                    <a:pt x="4070" y="3773"/>
                    <a:pt x="4237" y="3472"/>
                    <a:pt x="4270" y="3172"/>
                  </a:cubicBezTo>
                  <a:lnTo>
                    <a:pt x="3103" y="3172"/>
                  </a:lnTo>
                  <a:cubicBezTo>
                    <a:pt x="3069" y="3306"/>
                    <a:pt x="2969" y="3406"/>
                    <a:pt x="2903" y="3472"/>
                  </a:cubicBezTo>
                  <a:cubicBezTo>
                    <a:pt x="2736" y="3606"/>
                    <a:pt x="2469" y="3672"/>
                    <a:pt x="2269" y="3672"/>
                  </a:cubicBezTo>
                  <a:cubicBezTo>
                    <a:pt x="2069" y="3672"/>
                    <a:pt x="1869" y="3639"/>
                    <a:pt x="1635" y="3506"/>
                  </a:cubicBezTo>
                  <a:cubicBezTo>
                    <a:pt x="1368" y="3306"/>
                    <a:pt x="1201" y="2972"/>
                    <a:pt x="1201" y="2605"/>
                  </a:cubicBezTo>
                  <a:lnTo>
                    <a:pt x="4304" y="2605"/>
                  </a:lnTo>
                  <a:cubicBezTo>
                    <a:pt x="4304" y="2305"/>
                    <a:pt x="4304" y="2005"/>
                    <a:pt x="4270" y="1738"/>
                  </a:cubicBezTo>
                  <a:cubicBezTo>
                    <a:pt x="4237" y="1404"/>
                    <a:pt x="4104" y="1104"/>
                    <a:pt x="3937" y="837"/>
                  </a:cubicBezTo>
                  <a:cubicBezTo>
                    <a:pt x="3770" y="570"/>
                    <a:pt x="3470" y="337"/>
                    <a:pt x="3170" y="237"/>
                  </a:cubicBezTo>
                  <a:cubicBezTo>
                    <a:pt x="2836" y="103"/>
                    <a:pt x="2502" y="3"/>
                    <a:pt x="2169" y="3"/>
                  </a:cubicBezTo>
                  <a:cubicBezTo>
                    <a:pt x="2137" y="1"/>
                    <a:pt x="2105" y="0"/>
                    <a:pt x="207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8" name="Google Shape;988;p37"/>
            <p:cNvSpPr/>
            <p:nvPr/>
          </p:nvSpPr>
          <p:spPr>
            <a:xfrm>
              <a:off x="5692575" y="3489600"/>
              <a:ext cx="63400" cy="14200"/>
            </a:xfrm>
            <a:custGeom>
              <a:avLst/>
              <a:gdLst/>
              <a:ahLst/>
              <a:cxnLst/>
              <a:rect l="l" t="t" r="r" b="b"/>
              <a:pathLst>
                <a:path w="2536" h="568" extrusionOk="0">
                  <a:moveTo>
                    <a:pt x="0" y="1"/>
                  </a:moveTo>
                  <a:lnTo>
                    <a:pt x="0" y="568"/>
                  </a:lnTo>
                  <a:lnTo>
                    <a:pt x="2535" y="568"/>
                  </a:lnTo>
                  <a:lnTo>
                    <a:pt x="253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89" name="Google Shape;989;p37"/>
            <p:cNvSpPr/>
            <p:nvPr/>
          </p:nvSpPr>
          <p:spPr>
            <a:xfrm>
              <a:off x="3934650" y="556675"/>
              <a:ext cx="416975" cy="417000"/>
            </a:xfrm>
            <a:custGeom>
              <a:avLst/>
              <a:gdLst/>
              <a:ahLst/>
              <a:cxnLst/>
              <a:rect l="l" t="t" r="r" b="b"/>
              <a:pathLst>
                <a:path w="16679" h="16680" extrusionOk="0">
                  <a:moveTo>
                    <a:pt x="8340" y="0"/>
                  </a:moveTo>
                  <a:cubicBezTo>
                    <a:pt x="3770" y="0"/>
                    <a:pt x="0" y="3770"/>
                    <a:pt x="0" y="8340"/>
                  </a:cubicBezTo>
                  <a:cubicBezTo>
                    <a:pt x="0" y="12943"/>
                    <a:pt x="3770" y="16679"/>
                    <a:pt x="8340" y="16679"/>
                  </a:cubicBezTo>
                  <a:cubicBezTo>
                    <a:pt x="12976" y="16679"/>
                    <a:pt x="16679" y="12976"/>
                    <a:pt x="16679" y="8340"/>
                  </a:cubicBezTo>
                  <a:cubicBezTo>
                    <a:pt x="16679" y="3770"/>
                    <a:pt x="12943" y="0"/>
                    <a:pt x="8340" y="0"/>
                  </a:cubicBezTo>
                  <a:close/>
                </a:path>
              </a:pathLst>
            </a:custGeom>
            <a:solidFill>
              <a:srgbClr val="808080"/>
            </a:solidFill>
            <a:ln>
              <a:noFill/>
            </a:ln>
          </p:spPr>
          <p:txBody>
            <a:bodyPr spcFirstLastPara="1" wrap="square" lIns="121900" tIns="121900" rIns="121900" bIns="121900" anchor="ctr" anchorCtr="0">
              <a:noAutofit/>
            </a:bodyPr>
            <a:lstStyle/>
            <a:p>
              <a:endParaRPr sz="2400"/>
            </a:p>
          </p:txBody>
        </p:sp>
        <p:sp>
          <p:nvSpPr>
            <p:cNvPr id="990" name="Google Shape;990;p37"/>
            <p:cNvSpPr/>
            <p:nvPr/>
          </p:nvSpPr>
          <p:spPr>
            <a:xfrm>
              <a:off x="4017200" y="649250"/>
              <a:ext cx="246875" cy="233525"/>
            </a:xfrm>
            <a:custGeom>
              <a:avLst/>
              <a:gdLst/>
              <a:ahLst/>
              <a:cxnLst/>
              <a:rect l="l" t="t" r="r" b="b"/>
              <a:pathLst>
                <a:path w="9875" h="9341" extrusionOk="0">
                  <a:moveTo>
                    <a:pt x="9874" y="7105"/>
                  </a:moveTo>
                  <a:lnTo>
                    <a:pt x="9874" y="7105"/>
                  </a:lnTo>
                  <a:lnTo>
                    <a:pt x="9874" y="7105"/>
                  </a:lnTo>
                  <a:lnTo>
                    <a:pt x="9874" y="7105"/>
                  </a:lnTo>
                  <a:cubicBezTo>
                    <a:pt x="9808" y="7072"/>
                    <a:pt x="9674" y="7038"/>
                    <a:pt x="9541" y="7005"/>
                  </a:cubicBezTo>
                  <a:lnTo>
                    <a:pt x="9541" y="7005"/>
                  </a:lnTo>
                  <a:cubicBezTo>
                    <a:pt x="9041" y="6838"/>
                    <a:pt x="8574" y="6505"/>
                    <a:pt x="8240" y="6038"/>
                  </a:cubicBezTo>
                  <a:cubicBezTo>
                    <a:pt x="8040" y="5771"/>
                    <a:pt x="7906" y="5537"/>
                    <a:pt x="7806" y="5237"/>
                  </a:cubicBezTo>
                  <a:lnTo>
                    <a:pt x="7806" y="5237"/>
                  </a:lnTo>
                  <a:cubicBezTo>
                    <a:pt x="7740" y="5170"/>
                    <a:pt x="7740" y="5037"/>
                    <a:pt x="7806" y="4904"/>
                  </a:cubicBezTo>
                  <a:lnTo>
                    <a:pt x="7806" y="4904"/>
                  </a:lnTo>
                  <a:cubicBezTo>
                    <a:pt x="7906" y="4770"/>
                    <a:pt x="8040" y="4670"/>
                    <a:pt x="8240" y="4603"/>
                  </a:cubicBezTo>
                  <a:lnTo>
                    <a:pt x="8240" y="4603"/>
                  </a:lnTo>
                  <a:cubicBezTo>
                    <a:pt x="8473" y="4537"/>
                    <a:pt x="8674" y="4437"/>
                    <a:pt x="8840" y="4337"/>
                  </a:cubicBezTo>
                  <a:lnTo>
                    <a:pt x="8840" y="4337"/>
                  </a:lnTo>
                  <a:cubicBezTo>
                    <a:pt x="8874" y="4270"/>
                    <a:pt x="8907" y="4236"/>
                    <a:pt x="8907" y="4203"/>
                  </a:cubicBezTo>
                  <a:lnTo>
                    <a:pt x="8907" y="4170"/>
                  </a:lnTo>
                  <a:cubicBezTo>
                    <a:pt x="8974" y="4103"/>
                    <a:pt x="8974" y="4036"/>
                    <a:pt x="8907" y="4003"/>
                  </a:cubicBezTo>
                  <a:lnTo>
                    <a:pt x="8907" y="4003"/>
                  </a:lnTo>
                  <a:cubicBezTo>
                    <a:pt x="8874" y="3903"/>
                    <a:pt x="8807" y="3836"/>
                    <a:pt x="8707" y="3769"/>
                  </a:cubicBezTo>
                  <a:lnTo>
                    <a:pt x="8707" y="3769"/>
                  </a:lnTo>
                  <a:cubicBezTo>
                    <a:pt x="8574" y="3703"/>
                    <a:pt x="8473" y="3703"/>
                    <a:pt x="8340" y="3736"/>
                  </a:cubicBezTo>
                  <a:lnTo>
                    <a:pt x="8340" y="3736"/>
                  </a:lnTo>
                  <a:cubicBezTo>
                    <a:pt x="8240" y="3769"/>
                    <a:pt x="8140" y="3836"/>
                    <a:pt x="8006" y="3836"/>
                  </a:cubicBezTo>
                  <a:lnTo>
                    <a:pt x="8006" y="3836"/>
                  </a:lnTo>
                  <a:cubicBezTo>
                    <a:pt x="7873" y="3870"/>
                    <a:pt x="7740" y="3870"/>
                    <a:pt x="7640" y="3836"/>
                  </a:cubicBezTo>
                  <a:lnTo>
                    <a:pt x="7640" y="3736"/>
                  </a:lnTo>
                  <a:lnTo>
                    <a:pt x="7640" y="3736"/>
                  </a:lnTo>
                  <a:lnTo>
                    <a:pt x="7640" y="3069"/>
                  </a:lnTo>
                  <a:lnTo>
                    <a:pt x="7640" y="3069"/>
                  </a:lnTo>
                  <a:cubicBezTo>
                    <a:pt x="7673" y="2702"/>
                    <a:pt x="7640" y="2368"/>
                    <a:pt x="7573" y="2002"/>
                  </a:cubicBezTo>
                  <a:lnTo>
                    <a:pt x="7573" y="2002"/>
                  </a:lnTo>
                  <a:cubicBezTo>
                    <a:pt x="7473" y="1368"/>
                    <a:pt x="7072" y="834"/>
                    <a:pt x="6572" y="500"/>
                  </a:cubicBezTo>
                  <a:cubicBezTo>
                    <a:pt x="6205" y="234"/>
                    <a:pt x="5805" y="67"/>
                    <a:pt x="5338" y="33"/>
                  </a:cubicBezTo>
                  <a:lnTo>
                    <a:pt x="5338" y="33"/>
                  </a:lnTo>
                  <a:lnTo>
                    <a:pt x="4871" y="33"/>
                  </a:lnTo>
                  <a:cubicBezTo>
                    <a:pt x="3803" y="0"/>
                    <a:pt x="2736" y="601"/>
                    <a:pt x="2336" y="1668"/>
                  </a:cubicBezTo>
                  <a:lnTo>
                    <a:pt x="2336" y="1668"/>
                  </a:lnTo>
                  <a:cubicBezTo>
                    <a:pt x="2202" y="2068"/>
                    <a:pt x="2136" y="2535"/>
                    <a:pt x="2202" y="3002"/>
                  </a:cubicBezTo>
                  <a:lnTo>
                    <a:pt x="2202" y="3002"/>
                  </a:lnTo>
                  <a:cubicBezTo>
                    <a:pt x="2236" y="3269"/>
                    <a:pt x="2236" y="3569"/>
                    <a:pt x="2202" y="3870"/>
                  </a:cubicBezTo>
                  <a:lnTo>
                    <a:pt x="2202" y="3870"/>
                  </a:lnTo>
                  <a:cubicBezTo>
                    <a:pt x="2069" y="3903"/>
                    <a:pt x="1902" y="3903"/>
                    <a:pt x="1802" y="3870"/>
                  </a:cubicBezTo>
                  <a:lnTo>
                    <a:pt x="1802" y="3870"/>
                  </a:lnTo>
                  <a:cubicBezTo>
                    <a:pt x="1702" y="3870"/>
                    <a:pt x="1569" y="3836"/>
                    <a:pt x="1468" y="3769"/>
                  </a:cubicBezTo>
                  <a:lnTo>
                    <a:pt x="1468" y="3769"/>
                  </a:lnTo>
                  <a:cubicBezTo>
                    <a:pt x="1335" y="3769"/>
                    <a:pt x="1235" y="3769"/>
                    <a:pt x="1135" y="3870"/>
                  </a:cubicBezTo>
                  <a:lnTo>
                    <a:pt x="1135" y="3870"/>
                  </a:lnTo>
                  <a:cubicBezTo>
                    <a:pt x="1035" y="3903"/>
                    <a:pt x="968" y="4036"/>
                    <a:pt x="968" y="4103"/>
                  </a:cubicBezTo>
                  <a:lnTo>
                    <a:pt x="968" y="4170"/>
                  </a:lnTo>
                  <a:lnTo>
                    <a:pt x="968" y="4170"/>
                  </a:lnTo>
                  <a:cubicBezTo>
                    <a:pt x="968" y="4236"/>
                    <a:pt x="1001" y="4270"/>
                    <a:pt x="1068" y="4337"/>
                  </a:cubicBezTo>
                  <a:lnTo>
                    <a:pt x="1202" y="4403"/>
                  </a:lnTo>
                  <a:lnTo>
                    <a:pt x="1202" y="4403"/>
                  </a:lnTo>
                  <a:cubicBezTo>
                    <a:pt x="1402" y="4537"/>
                    <a:pt x="1635" y="4603"/>
                    <a:pt x="1869" y="4703"/>
                  </a:cubicBezTo>
                  <a:lnTo>
                    <a:pt x="1869" y="4703"/>
                  </a:lnTo>
                  <a:cubicBezTo>
                    <a:pt x="2002" y="4737"/>
                    <a:pt x="2136" y="4870"/>
                    <a:pt x="2169" y="5004"/>
                  </a:cubicBezTo>
                  <a:cubicBezTo>
                    <a:pt x="2169" y="5170"/>
                    <a:pt x="2136" y="5371"/>
                    <a:pt x="2036" y="5504"/>
                  </a:cubicBezTo>
                  <a:lnTo>
                    <a:pt x="2036" y="5504"/>
                  </a:lnTo>
                  <a:cubicBezTo>
                    <a:pt x="1802" y="5938"/>
                    <a:pt x="1468" y="6338"/>
                    <a:pt x="1035" y="6672"/>
                  </a:cubicBezTo>
                  <a:cubicBezTo>
                    <a:pt x="801" y="6838"/>
                    <a:pt x="534" y="6905"/>
                    <a:pt x="301" y="7005"/>
                  </a:cubicBezTo>
                  <a:lnTo>
                    <a:pt x="301" y="7005"/>
                  </a:lnTo>
                  <a:cubicBezTo>
                    <a:pt x="168" y="7005"/>
                    <a:pt x="67" y="7072"/>
                    <a:pt x="34" y="7172"/>
                  </a:cubicBezTo>
                  <a:lnTo>
                    <a:pt x="34" y="7205"/>
                  </a:lnTo>
                  <a:cubicBezTo>
                    <a:pt x="1" y="7272"/>
                    <a:pt x="34" y="7372"/>
                    <a:pt x="67" y="7405"/>
                  </a:cubicBezTo>
                  <a:cubicBezTo>
                    <a:pt x="134" y="7439"/>
                    <a:pt x="168" y="7505"/>
                    <a:pt x="201" y="7505"/>
                  </a:cubicBezTo>
                  <a:lnTo>
                    <a:pt x="201" y="7505"/>
                  </a:lnTo>
                  <a:cubicBezTo>
                    <a:pt x="401" y="7606"/>
                    <a:pt x="668" y="7706"/>
                    <a:pt x="868" y="7739"/>
                  </a:cubicBezTo>
                  <a:lnTo>
                    <a:pt x="868" y="7739"/>
                  </a:lnTo>
                  <a:cubicBezTo>
                    <a:pt x="1001" y="7772"/>
                    <a:pt x="1168" y="7772"/>
                    <a:pt x="1302" y="7872"/>
                  </a:cubicBezTo>
                  <a:lnTo>
                    <a:pt x="1335" y="8006"/>
                  </a:lnTo>
                  <a:cubicBezTo>
                    <a:pt x="1368" y="8106"/>
                    <a:pt x="1368" y="8239"/>
                    <a:pt x="1468" y="8406"/>
                  </a:cubicBezTo>
                  <a:cubicBezTo>
                    <a:pt x="1468" y="8439"/>
                    <a:pt x="1502" y="8506"/>
                    <a:pt x="1535" y="8506"/>
                  </a:cubicBezTo>
                  <a:cubicBezTo>
                    <a:pt x="1602" y="8540"/>
                    <a:pt x="1669" y="8540"/>
                    <a:pt x="1702" y="8506"/>
                  </a:cubicBezTo>
                  <a:lnTo>
                    <a:pt x="1702" y="8506"/>
                  </a:lnTo>
                  <a:cubicBezTo>
                    <a:pt x="2069" y="8406"/>
                    <a:pt x="2402" y="8406"/>
                    <a:pt x="2803" y="8439"/>
                  </a:cubicBezTo>
                  <a:lnTo>
                    <a:pt x="2803" y="8439"/>
                  </a:lnTo>
                  <a:cubicBezTo>
                    <a:pt x="3170" y="8573"/>
                    <a:pt x="3503" y="8773"/>
                    <a:pt x="3837" y="9040"/>
                  </a:cubicBezTo>
                  <a:lnTo>
                    <a:pt x="3837" y="9040"/>
                  </a:lnTo>
                  <a:cubicBezTo>
                    <a:pt x="4104" y="9207"/>
                    <a:pt x="4371" y="9340"/>
                    <a:pt x="4671" y="9340"/>
                  </a:cubicBezTo>
                  <a:lnTo>
                    <a:pt x="4671" y="9340"/>
                  </a:lnTo>
                  <a:lnTo>
                    <a:pt x="5371" y="9340"/>
                  </a:lnTo>
                  <a:lnTo>
                    <a:pt x="5371" y="9340"/>
                  </a:lnTo>
                  <a:cubicBezTo>
                    <a:pt x="5571" y="9340"/>
                    <a:pt x="5738" y="9240"/>
                    <a:pt x="5905" y="9173"/>
                  </a:cubicBezTo>
                  <a:lnTo>
                    <a:pt x="5905" y="9173"/>
                  </a:lnTo>
                  <a:cubicBezTo>
                    <a:pt x="6305" y="8940"/>
                    <a:pt x="6639" y="8706"/>
                    <a:pt x="6972" y="8540"/>
                  </a:cubicBezTo>
                  <a:lnTo>
                    <a:pt x="6972" y="8540"/>
                  </a:lnTo>
                  <a:cubicBezTo>
                    <a:pt x="7106" y="8506"/>
                    <a:pt x="7239" y="8506"/>
                    <a:pt x="7373" y="8506"/>
                  </a:cubicBezTo>
                  <a:lnTo>
                    <a:pt x="7373" y="8506"/>
                  </a:lnTo>
                  <a:cubicBezTo>
                    <a:pt x="7673" y="8506"/>
                    <a:pt x="7973" y="8506"/>
                    <a:pt x="8273" y="8540"/>
                  </a:cubicBezTo>
                  <a:lnTo>
                    <a:pt x="8307" y="8540"/>
                  </a:lnTo>
                  <a:cubicBezTo>
                    <a:pt x="8340" y="8540"/>
                    <a:pt x="8373" y="8506"/>
                    <a:pt x="8440" y="8506"/>
                  </a:cubicBezTo>
                  <a:cubicBezTo>
                    <a:pt x="8440" y="8506"/>
                    <a:pt x="8473" y="8439"/>
                    <a:pt x="8473" y="8406"/>
                  </a:cubicBezTo>
                  <a:cubicBezTo>
                    <a:pt x="8473" y="8373"/>
                    <a:pt x="8473" y="8373"/>
                    <a:pt x="8473" y="8406"/>
                  </a:cubicBezTo>
                  <a:lnTo>
                    <a:pt x="8473" y="8373"/>
                  </a:lnTo>
                  <a:cubicBezTo>
                    <a:pt x="8507" y="8206"/>
                    <a:pt x="8540" y="8073"/>
                    <a:pt x="8640" y="7939"/>
                  </a:cubicBezTo>
                  <a:cubicBezTo>
                    <a:pt x="8674" y="7906"/>
                    <a:pt x="8774" y="7872"/>
                    <a:pt x="8807" y="7906"/>
                  </a:cubicBezTo>
                  <a:lnTo>
                    <a:pt x="8807" y="7906"/>
                  </a:lnTo>
                  <a:cubicBezTo>
                    <a:pt x="9041" y="7872"/>
                    <a:pt x="9307" y="7772"/>
                    <a:pt x="9508" y="7706"/>
                  </a:cubicBezTo>
                  <a:lnTo>
                    <a:pt x="9508" y="7706"/>
                  </a:lnTo>
                  <a:cubicBezTo>
                    <a:pt x="9641" y="7672"/>
                    <a:pt x="9708" y="7572"/>
                    <a:pt x="9808" y="7505"/>
                  </a:cubicBezTo>
                  <a:lnTo>
                    <a:pt x="9808" y="7505"/>
                  </a:lnTo>
                  <a:cubicBezTo>
                    <a:pt x="9874" y="7405"/>
                    <a:pt x="9841" y="7272"/>
                    <a:pt x="9741" y="7205"/>
                  </a:cubicBezTo>
                  <a:lnTo>
                    <a:pt x="9741" y="7205"/>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91" name="Google Shape;991;p37"/>
            <p:cNvSpPr/>
            <p:nvPr/>
          </p:nvSpPr>
          <p:spPr>
            <a:xfrm>
              <a:off x="2807175" y="1130425"/>
              <a:ext cx="1971425" cy="3846950"/>
            </a:xfrm>
            <a:custGeom>
              <a:avLst/>
              <a:gdLst/>
              <a:ahLst/>
              <a:cxnLst/>
              <a:rect l="l" t="t" r="r" b="b"/>
              <a:pathLst>
                <a:path w="78857" h="153878" extrusionOk="0">
                  <a:moveTo>
                    <a:pt x="6072" y="0"/>
                  </a:moveTo>
                  <a:cubicBezTo>
                    <a:pt x="2702" y="0"/>
                    <a:pt x="1" y="2702"/>
                    <a:pt x="34" y="6038"/>
                  </a:cubicBezTo>
                  <a:lnTo>
                    <a:pt x="34" y="147806"/>
                  </a:lnTo>
                  <a:cubicBezTo>
                    <a:pt x="34" y="151142"/>
                    <a:pt x="2736" y="153877"/>
                    <a:pt x="6072" y="153877"/>
                  </a:cubicBezTo>
                  <a:lnTo>
                    <a:pt x="72786" y="153877"/>
                  </a:lnTo>
                  <a:cubicBezTo>
                    <a:pt x="76122" y="153877"/>
                    <a:pt x="78857" y="151142"/>
                    <a:pt x="78857" y="147806"/>
                  </a:cubicBezTo>
                  <a:lnTo>
                    <a:pt x="78857" y="6038"/>
                  </a:lnTo>
                  <a:cubicBezTo>
                    <a:pt x="78857" y="2702"/>
                    <a:pt x="76122" y="0"/>
                    <a:pt x="7278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992" name="Google Shape;992;p37"/>
            <p:cNvSpPr/>
            <p:nvPr/>
          </p:nvSpPr>
          <p:spPr>
            <a:xfrm>
              <a:off x="2807175" y="1130425"/>
              <a:ext cx="1210900" cy="3806900"/>
            </a:xfrm>
            <a:custGeom>
              <a:avLst/>
              <a:gdLst/>
              <a:ahLst/>
              <a:cxnLst/>
              <a:rect l="l" t="t" r="r" b="b"/>
              <a:pathLst>
                <a:path w="48436" h="152276" extrusionOk="0">
                  <a:moveTo>
                    <a:pt x="6805" y="0"/>
                  </a:moveTo>
                  <a:cubicBezTo>
                    <a:pt x="3036" y="0"/>
                    <a:pt x="1" y="3036"/>
                    <a:pt x="1" y="6805"/>
                  </a:cubicBezTo>
                  <a:lnTo>
                    <a:pt x="1" y="147072"/>
                  </a:lnTo>
                  <a:cubicBezTo>
                    <a:pt x="1" y="149074"/>
                    <a:pt x="868" y="150975"/>
                    <a:pt x="2402" y="152276"/>
                  </a:cubicBezTo>
                  <a:lnTo>
                    <a:pt x="48435" y="0"/>
                  </a:lnTo>
                  <a:close/>
                </a:path>
              </a:pathLst>
            </a:custGeom>
            <a:solidFill>
              <a:srgbClr val="FFFFFF">
                <a:alpha val="16069"/>
              </a:srgbClr>
            </a:solidFill>
            <a:ln>
              <a:noFill/>
            </a:ln>
          </p:spPr>
          <p:txBody>
            <a:bodyPr spcFirstLastPara="1" wrap="square" lIns="121900" tIns="121900" rIns="121900" bIns="121900" anchor="ctr" anchorCtr="0">
              <a:noAutofit/>
            </a:bodyPr>
            <a:lstStyle/>
            <a:p>
              <a:endParaRPr sz="2400"/>
            </a:p>
          </p:txBody>
        </p:sp>
        <p:sp>
          <p:nvSpPr>
            <p:cNvPr id="993" name="Google Shape;993;p37"/>
            <p:cNvSpPr/>
            <p:nvPr/>
          </p:nvSpPr>
          <p:spPr>
            <a:xfrm>
              <a:off x="3726175" y="4798875"/>
              <a:ext cx="133450" cy="133450"/>
            </a:xfrm>
            <a:custGeom>
              <a:avLst/>
              <a:gdLst/>
              <a:ahLst/>
              <a:cxnLst/>
              <a:rect l="l" t="t" r="r" b="b"/>
              <a:pathLst>
                <a:path w="5338" h="5338" fill="none" extrusionOk="0">
                  <a:moveTo>
                    <a:pt x="5337" y="2669"/>
                  </a:moveTo>
                  <a:cubicBezTo>
                    <a:pt x="5337" y="1168"/>
                    <a:pt x="4136" y="1"/>
                    <a:pt x="2669" y="1"/>
                  </a:cubicBezTo>
                  <a:cubicBezTo>
                    <a:pt x="1168" y="1"/>
                    <a:pt x="0" y="1201"/>
                    <a:pt x="0" y="2669"/>
                  </a:cubicBezTo>
                  <a:cubicBezTo>
                    <a:pt x="0" y="4137"/>
                    <a:pt x="1234" y="5338"/>
                    <a:pt x="2669" y="5338"/>
                  </a:cubicBezTo>
                  <a:lnTo>
                    <a:pt x="2669" y="5338"/>
                  </a:lnTo>
                  <a:cubicBezTo>
                    <a:pt x="4136" y="5338"/>
                    <a:pt x="5337" y="4170"/>
                    <a:pt x="5337" y="2669"/>
                  </a:cubicBezTo>
                  <a:close/>
                </a:path>
              </a:pathLst>
            </a:custGeom>
            <a:noFill/>
            <a:ln w="108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4" name="Google Shape;994;p37"/>
            <p:cNvSpPr/>
            <p:nvPr/>
          </p:nvSpPr>
          <p:spPr>
            <a:xfrm>
              <a:off x="2807175" y="1130425"/>
              <a:ext cx="1971425" cy="3846950"/>
            </a:xfrm>
            <a:custGeom>
              <a:avLst/>
              <a:gdLst/>
              <a:ahLst/>
              <a:cxnLst/>
              <a:rect l="l" t="t" r="r" b="b"/>
              <a:pathLst>
                <a:path w="78857" h="153878" fill="none" extrusionOk="0">
                  <a:moveTo>
                    <a:pt x="6072" y="0"/>
                  </a:moveTo>
                  <a:lnTo>
                    <a:pt x="72786" y="0"/>
                  </a:lnTo>
                  <a:cubicBezTo>
                    <a:pt x="76122" y="0"/>
                    <a:pt x="78857" y="2702"/>
                    <a:pt x="78857" y="6038"/>
                  </a:cubicBezTo>
                  <a:lnTo>
                    <a:pt x="78857" y="147806"/>
                  </a:lnTo>
                  <a:cubicBezTo>
                    <a:pt x="78857" y="151142"/>
                    <a:pt x="76122" y="153877"/>
                    <a:pt x="72786" y="153877"/>
                  </a:cubicBezTo>
                  <a:lnTo>
                    <a:pt x="6072" y="153877"/>
                  </a:lnTo>
                  <a:cubicBezTo>
                    <a:pt x="2736" y="153877"/>
                    <a:pt x="34" y="151142"/>
                    <a:pt x="34" y="147806"/>
                  </a:cubicBezTo>
                  <a:lnTo>
                    <a:pt x="34" y="6038"/>
                  </a:lnTo>
                  <a:cubicBezTo>
                    <a:pt x="1" y="2702"/>
                    <a:pt x="2702" y="0"/>
                    <a:pt x="6072" y="0"/>
                  </a:cubicBezTo>
                  <a:close/>
                </a:path>
              </a:pathLst>
            </a:custGeom>
            <a:no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5" name="Google Shape;995;p37"/>
            <p:cNvSpPr/>
            <p:nvPr/>
          </p:nvSpPr>
          <p:spPr>
            <a:xfrm>
              <a:off x="2894750" y="1392275"/>
              <a:ext cx="1796300" cy="3356600"/>
            </a:xfrm>
            <a:custGeom>
              <a:avLst/>
              <a:gdLst/>
              <a:ahLst/>
              <a:cxnLst/>
              <a:rect l="l" t="t" r="r" b="b"/>
              <a:pathLst>
                <a:path w="71852" h="134264" extrusionOk="0">
                  <a:moveTo>
                    <a:pt x="0" y="0"/>
                  </a:moveTo>
                  <a:lnTo>
                    <a:pt x="0" y="134263"/>
                  </a:lnTo>
                  <a:lnTo>
                    <a:pt x="71851" y="134263"/>
                  </a:lnTo>
                  <a:lnTo>
                    <a:pt x="71851" y="0"/>
                  </a:lnTo>
                  <a:close/>
                </a:path>
              </a:pathLst>
            </a:custGeom>
            <a:solidFill>
              <a:srgbClr val="FF8D00"/>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6" name="Google Shape;996;p37"/>
            <p:cNvSpPr/>
            <p:nvPr/>
          </p:nvSpPr>
          <p:spPr>
            <a:xfrm>
              <a:off x="2941450" y="2422175"/>
              <a:ext cx="1647025" cy="1647050"/>
            </a:xfrm>
            <a:custGeom>
              <a:avLst/>
              <a:gdLst/>
              <a:ahLst/>
              <a:cxnLst/>
              <a:rect l="l" t="t" r="r" b="b"/>
              <a:pathLst>
                <a:path w="65881" h="65882" extrusionOk="0">
                  <a:moveTo>
                    <a:pt x="32957" y="1"/>
                  </a:moveTo>
                  <a:cubicBezTo>
                    <a:pt x="14744" y="1"/>
                    <a:pt x="0" y="14744"/>
                    <a:pt x="0" y="32924"/>
                  </a:cubicBezTo>
                  <a:cubicBezTo>
                    <a:pt x="0" y="51137"/>
                    <a:pt x="14744" y="65881"/>
                    <a:pt x="32957" y="65881"/>
                  </a:cubicBezTo>
                  <a:cubicBezTo>
                    <a:pt x="51137" y="65881"/>
                    <a:pt x="65880" y="51137"/>
                    <a:pt x="65880" y="32924"/>
                  </a:cubicBezTo>
                  <a:cubicBezTo>
                    <a:pt x="65880" y="14744"/>
                    <a:pt x="51137" y="1"/>
                    <a:pt x="32957"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997" name="Google Shape;997;p37"/>
            <p:cNvSpPr/>
            <p:nvPr/>
          </p:nvSpPr>
          <p:spPr>
            <a:xfrm>
              <a:off x="2957275" y="1794225"/>
              <a:ext cx="1677900" cy="382800"/>
            </a:xfrm>
            <a:custGeom>
              <a:avLst/>
              <a:gdLst/>
              <a:ahLst/>
              <a:cxnLst/>
              <a:rect l="l" t="t" r="r" b="b"/>
              <a:pathLst>
                <a:path w="67116" h="15312" extrusionOk="0">
                  <a:moveTo>
                    <a:pt x="1" y="1"/>
                  </a:moveTo>
                  <a:lnTo>
                    <a:pt x="1" y="15312"/>
                  </a:lnTo>
                  <a:lnTo>
                    <a:pt x="67115" y="15312"/>
                  </a:lnTo>
                  <a:lnTo>
                    <a:pt x="671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98" name="Google Shape;998;p37"/>
            <p:cNvSpPr/>
            <p:nvPr/>
          </p:nvSpPr>
          <p:spPr>
            <a:xfrm>
              <a:off x="2957275" y="4304350"/>
              <a:ext cx="1677900" cy="382800"/>
            </a:xfrm>
            <a:custGeom>
              <a:avLst/>
              <a:gdLst/>
              <a:ahLst/>
              <a:cxnLst/>
              <a:rect l="l" t="t" r="r" b="b"/>
              <a:pathLst>
                <a:path w="67116" h="15312" extrusionOk="0">
                  <a:moveTo>
                    <a:pt x="1" y="1"/>
                  </a:moveTo>
                  <a:lnTo>
                    <a:pt x="1" y="15312"/>
                  </a:lnTo>
                  <a:lnTo>
                    <a:pt x="67115" y="15312"/>
                  </a:lnTo>
                  <a:lnTo>
                    <a:pt x="671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99" name="Google Shape;999;p37"/>
            <p:cNvSpPr/>
            <p:nvPr/>
          </p:nvSpPr>
          <p:spPr>
            <a:xfrm>
              <a:off x="2957275" y="4170925"/>
              <a:ext cx="1677900" cy="16700"/>
            </a:xfrm>
            <a:custGeom>
              <a:avLst/>
              <a:gdLst/>
              <a:ahLst/>
              <a:cxnLst/>
              <a:rect l="l" t="t" r="r" b="b"/>
              <a:pathLst>
                <a:path w="67116" h="668" extrusionOk="0">
                  <a:moveTo>
                    <a:pt x="1" y="1"/>
                  </a:moveTo>
                  <a:lnTo>
                    <a:pt x="1" y="668"/>
                  </a:lnTo>
                  <a:lnTo>
                    <a:pt x="67115" y="668"/>
                  </a:lnTo>
                  <a:lnTo>
                    <a:pt x="671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00" name="Google Shape;1000;p37"/>
            <p:cNvSpPr/>
            <p:nvPr/>
          </p:nvSpPr>
          <p:spPr>
            <a:xfrm>
              <a:off x="2957275" y="4245975"/>
              <a:ext cx="1677900" cy="16700"/>
            </a:xfrm>
            <a:custGeom>
              <a:avLst/>
              <a:gdLst/>
              <a:ahLst/>
              <a:cxnLst/>
              <a:rect l="l" t="t" r="r" b="b"/>
              <a:pathLst>
                <a:path w="67116" h="668" extrusionOk="0">
                  <a:moveTo>
                    <a:pt x="1" y="1"/>
                  </a:moveTo>
                  <a:lnTo>
                    <a:pt x="1" y="668"/>
                  </a:lnTo>
                  <a:lnTo>
                    <a:pt x="67115" y="668"/>
                  </a:lnTo>
                  <a:lnTo>
                    <a:pt x="671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01" name="Google Shape;1001;p37"/>
            <p:cNvSpPr/>
            <p:nvPr/>
          </p:nvSpPr>
          <p:spPr>
            <a:xfrm>
              <a:off x="4480875" y="1426475"/>
              <a:ext cx="149300" cy="81750"/>
            </a:xfrm>
            <a:custGeom>
              <a:avLst/>
              <a:gdLst/>
              <a:ahLst/>
              <a:cxnLst/>
              <a:rect l="l" t="t" r="r" b="b"/>
              <a:pathLst>
                <a:path w="5972" h="3270" fill="none" extrusionOk="0">
                  <a:moveTo>
                    <a:pt x="0" y="0"/>
                  </a:moveTo>
                  <a:lnTo>
                    <a:pt x="5971" y="0"/>
                  </a:lnTo>
                  <a:lnTo>
                    <a:pt x="5971" y="3269"/>
                  </a:lnTo>
                  <a:lnTo>
                    <a:pt x="0" y="3269"/>
                  </a:lnTo>
                  <a:close/>
                </a:path>
              </a:pathLst>
            </a:custGeom>
            <a:noFill/>
            <a:ln w="83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2" name="Google Shape;1002;p37"/>
            <p:cNvSpPr/>
            <p:nvPr/>
          </p:nvSpPr>
          <p:spPr>
            <a:xfrm>
              <a:off x="4480875" y="1426475"/>
              <a:ext cx="115925" cy="81750"/>
            </a:xfrm>
            <a:custGeom>
              <a:avLst/>
              <a:gdLst/>
              <a:ahLst/>
              <a:cxnLst/>
              <a:rect l="l" t="t" r="r" b="b"/>
              <a:pathLst>
                <a:path w="4637" h="3270" extrusionOk="0">
                  <a:moveTo>
                    <a:pt x="0" y="0"/>
                  </a:moveTo>
                  <a:lnTo>
                    <a:pt x="0" y="3269"/>
                  </a:lnTo>
                  <a:lnTo>
                    <a:pt x="4637" y="3269"/>
                  </a:lnTo>
                  <a:lnTo>
                    <a:pt x="4637" y="0"/>
                  </a:lnTo>
                  <a:close/>
                </a:path>
              </a:pathLst>
            </a:custGeom>
            <a:solidFill>
              <a:srgbClr val="263238"/>
            </a:solidFill>
            <a:ln w="750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3" name="Google Shape;1003;p37"/>
            <p:cNvSpPr/>
            <p:nvPr/>
          </p:nvSpPr>
          <p:spPr>
            <a:xfrm>
              <a:off x="4629300" y="1448975"/>
              <a:ext cx="20875" cy="35900"/>
            </a:xfrm>
            <a:custGeom>
              <a:avLst/>
              <a:gdLst/>
              <a:ahLst/>
              <a:cxnLst/>
              <a:rect l="l" t="t" r="r" b="b"/>
              <a:pathLst>
                <a:path w="835" h="1436" extrusionOk="0">
                  <a:moveTo>
                    <a:pt x="1" y="1"/>
                  </a:moveTo>
                  <a:lnTo>
                    <a:pt x="1" y="1435"/>
                  </a:lnTo>
                  <a:lnTo>
                    <a:pt x="835" y="1435"/>
                  </a:lnTo>
                  <a:lnTo>
                    <a:pt x="835" y="1"/>
                  </a:lnTo>
                  <a:close/>
                </a:path>
              </a:pathLst>
            </a:custGeom>
            <a:solidFill>
              <a:srgbClr val="263238"/>
            </a:solidFill>
            <a:ln w="750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4" name="Google Shape;1004;p37"/>
            <p:cNvSpPr/>
            <p:nvPr/>
          </p:nvSpPr>
          <p:spPr>
            <a:xfrm>
              <a:off x="2934775" y="1451475"/>
              <a:ext cx="27525" cy="46725"/>
            </a:xfrm>
            <a:custGeom>
              <a:avLst/>
              <a:gdLst/>
              <a:ahLst/>
              <a:cxnLst/>
              <a:rect l="l" t="t" r="r" b="b"/>
              <a:pathLst>
                <a:path w="1101" h="1869" extrusionOk="0">
                  <a:moveTo>
                    <a:pt x="0" y="1"/>
                  </a:moveTo>
                  <a:lnTo>
                    <a:pt x="0" y="1869"/>
                  </a:lnTo>
                  <a:lnTo>
                    <a:pt x="1101" y="1869"/>
                  </a:lnTo>
                  <a:lnTo>
                    <a:pt x="1101" y="1"/>
                  </a:lnTo>
                  <a:close/>
                </a:path>
              </a:pathLst>
            </a:custGeom>
            <a:solidFill>
              <a:srgbClr val="263238"/>
            </a:solidFill>
            <a:ln w="9175"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5" name="Google Shape;1005;p37"/>
            <p:cNvSpPr/>
            <p:nvPr/>
          </p:nvSpPr>
          <p:spPr>
            <a:xfrm>
              <a:off x="2978125" y="1434800"/>
              <a:ext cx="26725" cy="63400"/>
            </a:xfrm>
            <a:custGeom>
              <a:avLst/>
              <a:gdLst/>
              <a:ahLst/>
              <a:cxnLst/>
              <a:rect l="l" t="t" r="r" b="b"/>
              <a:pathLst>
                <a:path w="1069" h="2536" extrusionOk="0">
                  <a:moveTo>
                    <a:pt x="1" y="1"/>
                  </a:moveTo>
                  <a:lnTo>
                    <a:pt x="1" y="2536"/>
                  </a:lnTo>
                  <a:lnTo>
                    <a:pt x="1068" y="2536"/>
                  </a:lnTo>
                  <a:lnTo>
                    <a:pt x="1068" y="1"/>
                  </a:lnTo>
                  <a:close/>
                </a:path>
              </a:pathLst>
            </a:custGeom>
            <a:solidFill>
              <a:srgbClr val="263238"/>
            </a:solidFill>
            <a:ln w="9175"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6" name="Google Shape;1006;p37"/>
            <p:cNvSpPr/>
            <p:nvPr/>
          </p:nvSpPr>
          <p:spPr>
            <a:xfrm>
              <a:off x="3020650" y="1416450"/>
              <a:ext cx="27550" cy="81750"/>
            </a:xfrm>
            <a:custGeom>
              <a:avLst/>
              <a:gdLst/>
              <a:ahLst/>
              <a:cxnLst/>
              <a:rect l="l" t="t" r="r" b="b"/>
              <a:pathLst>
                <a:path w="1102" h="3270" extrusionOk="0">
                  <a:moveTo>
                    <a:pt x="1" y="1"/>
                  </a:moveTo>
                  <a:lnTo>
                    <a:pt x="1" y="3270"/>
                  </a:lnTo>
                  <a:lnTo>
                    <a:pt x="1102" y="3270"/>
                  </a:lnTo>
                  <a:lnTo>
                    <a:pt x="1102" y="1"/>
                  </a:lnTo>
                  <a:close/>
                </a:path>
              </a:pathLst>
            </a:custGeom>
            <a:solidFill>
              <a:srgbClr val="263238"/>
            </a:solidFill>
            <a:ln w="9175"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7" name="Google Shape;1007;p37"/>
            <p:cNvSpPr/>
            <p:nvPr/>
          </p:nvSpPr>
          <p:spPr>
            <a:xfrm>
              <a:off x="2923925" y="1553225"/>
              <a:ext cx="1723750" cy="129275"/>
            </a:xfrm>
            <a:custGeom>
              <a:avLst/>
              <a:gdLst/>
              <a:ahLst/>
              <a:cxnLst/>
              <a:rect l="l" t="t" r="r" b="b"/>
              <a:pathLst>
                <a:path w="68950" h="5171" extrusionOk="0">
                  <a:moveTo>
                    <a:pt x="1" y="0"/>
                  </a:moveTo>
                  <a:lnTo>
                    <a:pt x="1" y="5171"/>
                  </a:lnTo>
                  <a:lnTo>
                    <a:pt x="68950" y="5171"/>
                  </a:lnTo>
                  <a:lnTo>
                    <a:pt x="68950"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08" name="Google Shape;1008;p37"/>
            <p:cNvSpPr/>
            <p:nvPr/>
          </p:nvSpPr>
          <p:spPr>
            <a:xfrm>
              <a:off x="3025675" y="2715725"/>
              <a:ext cx="2061475" cy="1344125"/>
            </a:xfrm>
            <a:custGeom>
              <a:avLst/>
              <a:gdLst/>
              <a:ahLst/>
              <a:cxnLst/>
              <a:rect l="l" t="t" r="r" b="b"/>
              <a:pathLst>
                <a:path w="82459" h="53765" extrusionOk="0">
                  <a:moveTo>
                    <a:pt x="68349" y="0"/>
                  </a:moveTo>
                  <a:lnTo>
                    <a:pt x="69383" y="17246"/>
                  </a:lnTo>
                  <a:cubicBezTo>
                    <a:pt x="69383" y="17313"/>
                    <a:pt x="69350" y="17413"/>
                    <a:pt x="69283" y="17446"/>
                  </a:cubicBezTo>
                  <a:cubicBezTo>
                    <a:pt x="69241" y="17460"/>
                    <a:pt x="69206" y="17468"/>
                    <a:pt x="69171" y="17468"/>
                  </a:cubicBezTo>
                  <a:cubicBezTo>
                    <a:pt x="69122" y="17468"/>
                    <a:pt x="69075" y="17452"/>
                    <a:pt x="69016" y="17413"/>
                  </a:cubicBezTo>
                  <a:cubicBezTo>
                    <a:pt x="68949" y="17313"/>
                    <a:pt x="60610" y="9807"/>
                    <a:pt x="57708" y="7639"/>
                  </a:cubicBezTo>
                  <a:cubicBezTo>
                    <a:pt x="56107" y="6405"/>
                    <a:pt x="50203" y="2302"/>
                    <a:pt x="43364" y="1835"/>
                  </a:cubicBezTo>
                  <a:cubicBezTo>
                    <a:pt x="42222" y="1757"/>
                    <a:pt x="40989" y="1726"/>
                    <a:pt x="39743" y="1726"/>
                  </a:cubicBezTo>
                  <a:cubicBezTo>
                    <a:pt x="34554" y="1726"/>
                    <a:pt x="29141" y="2269"/>
                    <a:pt x="29088" y="2269"/>
                  </a:cubicBezTo>
                  <a:cubicBezTo>
                    <a:pt x="28987" y="2269"/>
                    <a:pt x="19481" y="3236"/>
                    <a:pt x="14344" y="4270"/>
                  </a:cubicBezTo>
                  <a:cubicBezTo>
                    <a:pt x="9774" y="5171"/>
                    <a:pt x="7005" y="8673"/>
                    <a:pt x="5170" y="15945"/>
                  </a:cubicBezTo>
                  <a:cubicBezTo>
                    <a:pt x="4437" y="18914"/>
                    <a:pt x="2235" y="26819"/>
                    <a:pt x="0" y="34625"/>
                  </a:cubicBezTo>
                  <a:cubicBezTo>
                    <a:pt x="4951" y="46066"/>
                    <a:pt x="16349" y="53764"/>
                    <a:pt x="29101" y="53764"/>
                  </a:cubicBezTo>
                  <a:cubicBezTo>
                    <a:pt x="30440" y="53764"/>
                    <a:pt x="31794" y="53680"/>
                    <a:pt x="33157" y="53505"/>
                  </a:cubicBezTo>
                  <a:cubicBezTo>
                    <a:pt x="33657" y="53472"/>
                    <a:pt x="34124" y="53372"/>
                    <a:pt x="34625" y="53305"/>
                  </a:cubicBezTo>
                  <a:cubicBezTo>
                    <a:pt x="35792" y="51204"/>
                    <a:pt x="37093" y="49169"/>
                    <a:pt x="38428" y="47167"/>
                  </a:cubicBezTo>
                  <a:cubicBezTo>
                    <a:pt x="41797" y="42497"/>
                    <a:pt x="52137" y="26920"/>
                    <a:pt x="52204" y="26753"/>
                  </a:cubicBezTo>
                  <a:cubicBezTo>
                    <a:pt x="52254" y="26678"/>
                    <a:pt x="52323" y="26640"/>
                    <a:pt x="52396" y="26640"/>
                  </a:cubicBezTo>
                  <a:cubicBezTo>
                    <a:pt x="52421" y="26640"/>
                    <a:pt x="52446" y="26644"/>
                    <a:pt x="52471" y="26653"/>
                  </a:cubicBezTo>
                  <a:cubicBezTo>
                    <a:pt x="52504" y="26653"/>
                    <a:pt x="53038" y="26920"/>
                    <a:pt x="57208" y="28120"/>
                  </a:cubicBezTo>
                  <a:cubicBezTo>
                    <a:pt x="59543" y="28788"/>
                    <a:pt x="62978" y="30022"/>
                    <a:pt x="66614" y="31323"/>
                  </a:cubicBezTo>
                  <a:cubicBezTo>
                    <a:pt x="69683" y="32423"/>
                    <a:pt x="72885" y="33591"/>
                    <a:pt x="75888" y="34592"/>
                  </a:cubicBezTo>
                  <a:lnTo>
                    <a:pt x="77856" y="35259"/>
                  </a:lnTo>
                  <a:cubicBezTo>
                    <a:pt x="80303" y="36043"/>
                    <a:pt x="81058" y="36302"/>
                    <a:pt x="81350" y="36302"/>
                  </a:cubicBezTo>
                  <a:cubicBezTo>
                    <a:pt x="81468" y="36302"/>
                    <a:pt x="81510" y="36260"/>
                    <a:pt x="81558" y="36193"/>
                  </a:cubicBezTo>
                  <a:cubicBezTo>
                    <a:pt x="81625" y="36126"/>
                    <a:pt x="81692" y="36026"/>
                    <a:pt x="81825" y="35959"/>
                  </a:cubicBezTo>
                  <a:cubicBezTo>
                    <a:pt x="82459" y="35492"/>
                    <a:pt x="82459" y="33491"/>
                    <a:pt x="81725" y="29188"/>
                  </a:cubicBezTo>
                  <a:cubicBezTo>
                    <a:pt x="81058" y="24985"/>
                    <a:pt x="76021" y="2635"/>
                    <a:pt x="75521" y="601"/>
                  </a:cubicBezTo>
                  <a:lnTo>
                    <a:pt x="6834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09" name="Google Shape;1009;p37"/>
            <p:cNvSpPr/>
            <p:nvPr/>
          </p:nvSpPr>
          <p:spPr>
            <a:xfrm>
              <a:off x="3021500" y="2706550"/>
              <a:ext cx="2079000" cy="1341825"/>
            </a:xfrm>
            <a:custGeom>
              <a:avLst/>
              <a:gdLst/>
              <a:ahLst/>
              <a:cxnLst/>
              <a:rect l="l" t="t" r="r" b="b"/>
              <a:pathLst>
                <a:path w="83160" h="53673" extrusionOk="0">
                  <a:moveTo>
                    <a:pt x="68449" y="0"/>
                  </a:moveTo>
                  <a:cubicBezTo>
                    <a:pt x="68382" y="0"/>
                    <a:pt x="68316" y="0"/>
                    <a:pt x="68282" y="34"/>
                  </a:cubicBezTo>
                  <a:cubicBezTo>
                    <a:pt x="68216" y="100"/>
                    <a:pt x="68182" y="134"/>
                    <a:pt x="68216" y="200"/>
                  </a:cubicBezTo>
                  <a:lnTo>
                    <a:pt x="69216" y="17146"/>
                  </a:lnTo>
                  <a:cubicBezTo>
                    <a:pt x="67549" y="15645"/>
                    <a:pt x="60810" y="9641"/>
                    <a:pt x="58275" y="7706"/>
                  </a:cubicBezTo>
                  <a:cubicBezTo>
                    <a:pt x="56607" y="6472"/>
                    <a:pt x="50636" y="2335"/>
                    <a:pt x="43698" y="1835"/>
                  </a:cubicBezTo>
                  <a:cubicBezTo>
                    <a:pt x="42549" y="1758"/>
                    <a:pt x="41310" y="1726"/>
                    <a:pt x="40058" y="1726"/>
                  </a:cubicBezTo>
                  <a:cubicBezTo>
                    <a:pt x="34841" y="1726"/>
                    <a:pt x="29402" y="2269"/>
                    <a:pt x="29321" y="2269"/>
                  </a:cubicBezTo>
                  <a:cubicBezTo>
                    <a:pt x="29255" y="2269"/>
                    <a:pt x="19681" y="3203"/>
                    <a:pt x="14577" y="4270"/>
                  </a:cubicBezTo>
                  <a:cubicBezTo>
                    <a:pt x="9774" y="5204"/>
                    <a:pt x="6939" y="8807"/>
                    <a:pt x="5071" y="16279"/>
                  </a:cubicBezTo>
                  <a:cubicBezTo>
                    <a:pt x="4303" y="19147"/>
                    <a:pt x="2169" y="26820"/>
                    <a:pt x="0" y="34392"/>
                  </a:cubicBezTo>
                  <a:cubicBezTo>
                    <a:pt x="67" y="34492"/>
                    <a:pt x="100" y="34625"/>
                    <a:pt x="134" y="34692"/>
                  </a:cubicBezTo>
                  <a:cubicBezTo>
                    <a:pt x="2302" y="27020"/>
                    <a:pt x="4504" y="19214"/>
                    <a:pt x="5237" y="16312"/>
                  </a:cubicBezTo>
                  <a:cubicBezTo>
                    <a:pt x="6905" y="9774"/>
                    <a:pt x="9407" y="5504"/>
                    <a:pt x="14577" y="4470"/>
                  </a:cubicBezTo>
                  <a:cubicBezTo>
                    <a:pt x="19748" y="3436"/>
                    <a:pt x="29288" y="2469"/>
                    <a:pt x="29288" y="2469"/>
                  </a:cubicBezTo>
                  <a:cubicBezTo>
                    <a:pt x="29288" y="2469"/>
                    <a:pt x="34690" y="1926"/>
                    <a:pt x="39947" y="1926"/>
                  </a:cubicBezTo>
                  <a:cubicBezTo>
                    <a:pt x="41209" y="1926"/>
                    <a:pt x="42463" y="1958"/>
                    <a:pt x="43631" y="2035"/>
                  </a:cubicBezTo>
                  <a:cubicBezTo>
                    <a:pt x="49669" y="2469"/>
                    <a:pt x="55140" y="5671"/>
                    <a:pt x="58042" y="7873"/>
                  </a:cubicBezTo>
                  <a:cubicBezTo>
                    <a:pt x="60977" y="10108"/>
                    <a:pt x="69383" y="17646"/>
                    <a:pt x="69383" y="17646"/>
                  </a:cubicBezTo>
                  <a:lnTo>
                    <a:pt x="68349" y="200"/>
                  </a:lnTo>
                  <a:lnTo>
                    <a:pt x="75955" y="834"/>
                  </a:lnTo>
                  <a:cubicBezTo>
                    <a:pt x="75955" y="834"/>
                    <a:pt x="81458" y="25152"/>
                    <a:pt x="82159" y="29622"/>
                  </a:cubicBezTo>
                  <a:cubicBezTo>
                    <a:pt x="82859" y="34058"/>
                    <a:pt x="82893" y="36059"/>
                    <a:pt x="82159" y="36560"/>
                  </a:cubicBezTo>
                  <a:cubicBezTo>
                    <a:pt x="81854" y="36758"/>
                    <a:pt x="81876" y="36931"/>
                    <a:pt x="81595" y="36931"/>
                  </a:cubicBezTo>
                  <a:cubicBezTo>
                    <a:pt x="81168" y="36931"/>
                    <a:pt x="80044" y="36533"/>
                    <a:pt x="76021" y="35226"/>
                  </a:cubicBezTo>
                  <a:cubicBezTo>
                    <a:pt x="69350" y="33057"/>
                    <a:pt x="61578" y="30022"/>
                    <a:pt x="57341" y="28821"/>
                  </a:cubicBezTo>
                  <a:cubicBezTo>
                    <a:pt x="53105" y="27553"/>
                    <a:pt x="52538" y="27353"/>
                    <a:pt x="52538" y="27353"/>
                  </a:cubicBezTo>
                  <a:cubicBezTo>
                    <a:pt x="52538" y="27353"/>
                    <a:pt x="42130" y="43031"/>
                    <a:pt x="38828" y="47701"/>
                  </a:cubicBezTo>
                  <a:cubicBezTo>
                    <a:pt x="37494" y="49636"/>
                    <a:pt x="36293" y="51637"/>
                    <a:pt x="35125" y="53672"/>
                  </a:cubicBezTo>
                  <a:cubicBezTo>
                    <a:pt x="35192" y="53672"/>
                    <a:pt x="35292" y="53639"/>
                    <a:pt x="35426" y="53639"/>
                  </a:cubicBezTo>
                  <a:cubicBezTo>
                    <a:pt x="36526" y="51671"/>
                    <a:pt x="37761" y="49703"/>
                    <a:pt x="38995" y="47868"/>
                  </a:cubicBezTo>
                  <a:cubicBezTo>
                    <a:pt x="42130" y="43331"/>
                    <a:pt x="51637" y="29021"/>
                    <a:pt x="52671" y="27487"/>
                  </a:cubicBezTo>
                  <a:cubicBezTo>
                    <a:pt x="53038" y="27620"/>
                    <a:pt x="54139" y="27954"/>
                    <a:pt x="57308" y="28888"/>
                  </a:cubicBezTo>
                  <a:cubicBezTo>
                    <a:pt x="59643" y="29555"/>
                    <a:pt x="63045" y="30822"/>
                    <a:pt x="66681" y="32090"/>
                  </a:cubicBezTo>
                  <a:cubicBezTo>
                    <a:pt x="69783" y="33224"/>
                    <a:pt x="72986" y="34358"/>
                    <a:pt x="75988" y="35359"/>
                  </a:cubicBezTo>
                  <a:lnTo>
                    <a:pt x="77956" y="36026"/>
                  </a:lnTo>
                  <a:cubicBezTo>
                    <a:pt x="80369" y="36838"/>
                    <a:pt x="81237" y="37130"/>
                    <a:pt x="81655" y="37130"/>
                  </a:cubicBezTo>
                  <a:cubicBezTo>
                    <a:pt x="81889" y="37130"/>
                    <a:pt x="81982" y="37037"/>
                    <a:pt x="82126" y="36893"/>
                  </a:cubicBezTo>
                  <a:cubicBezTo>
                    <a:pt x="82159" y="36860"/>
                    <a:pt x="82192" y="36793"/>
                    <a:pt x="82326" y="36727"/>
                  </a:cubicBezTo>
                  <a:cubicBezTo>
                    <a:pt x="83160" y="36160"/>
                    <a:pt x="83160" y="34225"/>
                    <a:pt x="82392" y="29555"/>
                  </a:cubicBezTo>
                  <a:cubicBezTo>
                    <a:pt x="81692" y="25152"/>
                    <a:pt x="76221" y="1034"/>
                    <a:pt x="76188" y="801"/>
                  </a:cubicBezTo>
                  <a:cubicBezTo>
                    <a:pt x="76188" y="701"/>
                    <a:pt x="76121" y="634"/>
                    <a:pt x="76021" y="634"/>
                  </a:cubicBezTo>
                  <a:lnTo>
                    <a:pt x="68449"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10" name="Google Shape;1010;p37"/>
            <p:cNvSpPr/>
            <p:nvPr/>
          </p:nvSpPr>
          <p:spPr>
            <a:xfrm>
              <a:off x="3027325" y="2708225"/>
              <a:ext cx="2069000" cy="1337650"/>
            </a:xfrm>
            <a:custGeom>
              <a:avLst/>
              <a:gdLst/>
              <a:ahLst/>
              <a:cxnLst/>
              <a:rect l="l" t="t" r="r" b="b"/>
              <a:pathLst>
                <a:path w="82760" h="53506" extrusionOk="0">
                  <a:moveTo>
                    <a:pt x="68216" y="0"/>
                  </a:moveTo>
                  <a:lnTo>
                    <a:pt x="69250" y="17446"/>
                  </a:lnTo>
                  <a:cubicBezTo>
                    <a:pt x="69250" y="17446"/>
                    <a:pt x="60811" y="9907"/>
                    <a:pt x="57909" y="7672"/>
                  </a:cubicBezTo>
                  <a:cubicBezTo>
                    <a:pt x="54973" y="5471"/>
                    <a:pt x="49469" y="2268"/>
                    <a:pt x="43465" y="1835"/>
                  </a:cubicBezTo>
                  <a:cubicBezTo>
                    <a:pt x="42303" y="1757"/>
                    <a:pt x="41053" y="1726"/>
                    <a:pt x="39794" y="1726"/>
                  </a:cubicBezTo>
                  <a:cubicBezTo>
                    <a:pt x="34545" y="1726"/>
                    <a:pt x="29122" y="2268"/>
                    <a:pt x="29122" y="2268"/>
                  </a:cubicBezTo>
                  <a:cubicBezTo>
                    <a:pt x="29122" y="2268"/>
                    <a:pt x="19581" y="3236"/>
                    <a:pt x="14411" y="4270"/>
                  </a:cubicBezTo>
                  <a:cubicBezTo>
                    <a:pt x="9241" y="5304"/>
                    <a:pt x="6739" y="9574"/>
                    <a:pt x="5071" y="16112"/>
                  </a:cubicBezTo>
                  <a:cubicBezTo>
                    <a:pt x="4337" y="19014"/>
                    <a:pt x="2169" y="26819"/>
                    <a:pt x="1" y="34491"/>
                  </a:cubicBezTo>
                  <a:cubicBezTo>
                    <a:pt x="34" y="34591"/>
                    <a:pt x="68" y="34692"/>
                    <a:pt x="101" y="34792"/>
                  </a:cubicBezTo>
                  <a:cubicBezTo>
                    <a:pt x="2236" y="27119"/>
                    <a:pt x="4437" y="19147"/>
                    <a:pt x="5205" y="16245"/>
                  </a:cubicBezTo>
                  <a:cubicBezTo>
                    <a:pt x="7039" y="8973"/>
                    <a:pt x="9774" y="5471"/>
                    <a:pt x="14378" y="4570"/>
                  </a:cubicBezTo>
                  <a:cubicBezTo>
                    <a:pt x="19515" y="3503"/>
                    <a:pt x="29022" y="2569"/>
                    <a:pt x="29088" y="2569"/>
                  </a:cubicBezTo>
                  <a:cubicBezTo>
                    <a:pt x="29169" y="2569"/>
                    <a:pt x="34565" y="2026"/>
                    <a:pt x="39765" y="2026"/>
                  </a:cubicBezTo>
                  <a:cubicBezTo>
                    <a:pt x="41013" y="2026"/>
                    <a:pt x="42249" y="2057"/>
                    <a:pt x="43398" y="2135"/>
                  </a:cubicBezTo>
                  <a:cubicBezTo>
                    <a:pt x="50203" y="2602"/>
                    <a:pt x="56074" y="6672"/>
                    <a:pt x="57742" y="7939"/>
                  </a:cubicBezTo>
                  <a:cubicBezTo>
                    <a:pt x="60611" y="10107"/>
                    <a:pt x="68950" y="17613"/>
                    <a:pt x="69050" y="17679"/>
                  </a:cubicBezTo>
                  <a:cubicBezTo>
                    <a:pt x="69099" y="17728"/>
                    <a:pt x="69166" y="17759"/>
                    <a:pt x="69224" y="17759"/>
                  </a:cubicBezTo>
                  <a:cubicBezTo>
                    <a:pt x="69245" y="17759"/>
                    <a:pt x="69266" y="17755"/>
                    <a:pt x="69284" y="17746"/>
                  </a:cubicBezTo>
                  <a:cubicBezTo>
                    <a:pt x="69384" y="17679"/>
                    <a:pt x="69417" y="17613"/>
                    <a:pt x="69417" y="17546"/>
                  </a:cubicBezTo>
                  <a:lnTo>
                    <a:pt x="68383" y="300"/>
                  </a:lnTo>
                  <a:lnTo>
                    <a:pt x="68383" y="300"/>
                  </a:lnTo>
                  <a:lnTo>
                    <a:pt x="75555" y="901"/>
                  </a:lnTo>
                  <a:cubicBezTo>
                    <a:pt x="75988" y="2935"/>
                    <a:pt x="81059" y="25285"/>
                    <a:pt x="81759" y="29488"/>
                  </a:cubicBezTo>
                  <a:cubicBezTo>
                    <a:pt x="82460" y="33791"/>
                    <a:pt x="82460" y="35792"/>
                    <a:pt x="81826" y="36259"/>
                  </a:cubicBezTo>
                  <a:cubicBezTo>
                    <a:pt x="81726" y="36326"/>
                    <a:pt x="81626" y="36426"/>
                    <a:pt x="81592" y="36493"/>
                  </a:cubicBezTo>
                  <a:cubicBezTo>
                    <a:pt x="81546" y="36540"/>
                    <a:pt x="81502" y="36573"/>
                    <a:pt x="81387" y="36573"/>
                  </a:cubicBezTo>
                  <a:cubicBezTo>
                    <a:pt x="81094" y="36573"/>
                    <a:pt x="80339" y="36351"/>
                    <a:pt x="77890" y="35559"/>
                  </a:cubicBezTo>
                  <a:lnTo>
                    <a:pt x="75922" y="34858"/>
                  </a:lnTo>
                  <a:cubicBezTo>
                    <a:pt x="72920" y="33891"/>
                    <a:pt x="69717" y="32757"/>
                    <a:pt x="66615" y="31623"/>
                  </a:cubicBezTo>
                  <a:cubicBezTo>
                    <a:pt x="62979" y="30322"/>
                    <a:pt x="59577" y="29121"/>
                    <a:pt x="57242" y="28420"/>
                  </a:cubicBezTo>
                  <a:cubicBezTo>
                    <a:pt x="53072" y="27220"/>
                    <a:pt x="52472" y="26953"/>
                    <a:pt x="52472" y="26953"/>
                  </a:cubicBezTo>
                  <a:cubicBezTo>
                    <a:pt x="52454" y="26944"/>
                    <a:pt x="52431" y="26940"/>
                    <a:pt x="52407" y="26940"/>
                  </a:cubicBezTo>
                  <a:cubicBezTo>
                    <a:pt x="52341" y="26940"/>
                    <a:pt x="52263" y="26971"/>
                    <a:pt x="52238" y="27019"/>
                  </a:cubicBezTo>
                  <a:cubicBezTo>
                    <a:pt x="52105" y="27186"/>
                    <a:pt x="41764" y="42764"/>
                    <a:pt x="38528" y="47401"/>
                  </a:cubicBezTo>
                  <a:cubicBezTo>
                    <a:pt x="37194" y="49335"/>
                    <a:pt x="35893" y="51404"/>
                    <a:pt x="34726" y="53505"/>
                  </a:cubicBezTo>
                  <a:cubicBezTo>
                    <a:pt x="34792" y="53505"/>
                    <a:pt x="34892" y="53472"/>
                    <a:pt x="34959" y="53472"/>
                  </a:cubicBezTo>
                  <a:cubicBezTo>
                    <a:pt x="36127" y="51437"/>
                    <a:pt x="37361" y="49469"/>
                    <a:pt x="38695" y="47501"/>
                  </a:cubicBezTo>
                  <a:cubicBezTo>
                    <a:pt x="41964" y="42831"/>
                    <a:pt x="52405" y="27153"/>
                    <a:pt x="52405" y="27153"/>
                  </a:cubicBezTo>
                  <a:cubicBezTo>
                    <a:pt x="52405" y="27153"/>
                    <a:pt x="52939" y="27353"/>
                    <a:pt x="57175" y="28621"/>
                  </a:cubicBezTo>
                  <a:cubicBezTo>
                    <a:pt x="61445" y="29855"/>
                    <a:pt x="69250" y="32857"/>
                    <a:pt x="75888" y="35025"/>
                  </a:cubicBezTo>
                  <a:cubicBezTo>
                    <a:pt x="79893" y="36340"/>
                    <a:pt x="81016" y="36759"/>
                    <a:pt x="81443" y="36759"/>
                  </a:cubicBezTo>
                  <a:cubicBezTo>
                    <a:pt x="81720" y="36759"/>
                    <a:pt x="81704" y="36583"/>
                    <a:pt x="81993" y="36359"/>
                  </a:cubicBezTo>
                  <a:cubicBezTo>
                    <a:pt x="82760" y="35826"/>
                    <a:pt x="82727" y="33858"/>
                    <a:pt x="81993" y="29421"/>
                  </a:cubicBezTo>
                  <a:cubicBezTo>
                    <a:pt x="81292" y="24951"/>
                    <a:pt x="75788" y="634"/>
                    <a:pt x="75788" y="634"/>
                  </a:cubicBezTo>
                  <a:lnTo>
                    <a:pt x="68216"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11" name="Google Shape;1011;p37"/>
            <p:cNvSpPr/>
            <p:nvPr/>
          </p:nvSpPr>
          <p:spPr>
            <a:xfrm>
              <a:off x="4329100" y="3260800"/>
              <a:ext cx="231025" cy="132100"/>
            </a:xfrm>
            <a:custGeom>
              <a:avLst/>
              <a:gdLst/>
              <a:ahLst/>
              <a:cxnLst/>
              <a:rect l="l" t="t" r="r" b="b"/>
              <a:pathLst>
                <a:path w="9241" h="5284" extrusionOk="0">
                  <a:moveTo>
                    <a:pt x="3218" y="0"/>
                  </a:moveTo>
                  <a:cubicBezTo>
                    <a:pt x="3128" y="0"/>
                    <a:pt x="3027" y="38"/>
                    <a:pt x="3002" y="113"/>
                  </a:cubicBezTo>
                  <a:lnTo>
                    <a:pt x="34" y="4950"/>
                  </a:lnTo>
                  <a:cubicBezTo>
                    <a:pt x="0" y="5016"/>
                    <a:pt x="0" y="5117"/>
                    <a:pt x="67" y="5183"/>
                  </a:cubicBezTo>
                  <a:cubicBezTo>
                    <a:pt x="100" y="5217"/>
                    <a:pt x="200" y="5283"/>
                    <a:pt x="234" y="5283"/>
                  </a:cubicBezTo>
                  <a:cubicBezTo>
                    <a:pt x="301" y="5283"/>
                    <a:pt x="301" y="5217"/>
                    <a:pt x="367" y="5217"/>
                  </a:cubicBezTo>
                  <a:lnTo>
                    <a:pt x="9107" y="380"/>
                  </a:lnTo>
                  <a:cubicBezTo>
                    <a:pt x="9207" y="313"/>
                    <a:pt x="9240" y="180"/>
                    <a:pt x="9207" y="113"/>
                  </a:cubicBezTo>
                  <a:cubicBezTo>
                    <a:pt x="9132" y="38"/>
                    <a:pt x="9057" y="0"/>
                    <a:pt x="8982" y="0"/>
                  </a:cubicBezTo>
                  <a:cubicBezTo>
                    <a:pt x="8957" y="0"/>
                    <a:pt x="8932" y="5"/>
                    <a:pt x="8907" y="13"/>
                  </a:cubicBezTo>
                  <a:lnTo>
                    <a:pt x="834" y="4483"/>
                  </a:lnTo>
                  <a:lnTo>
                    <a:pt x="3369" y="313"/>
                  </a:lnTo>
                  <a:cubicBezTo>
                    <a:pt x="3403" y="213"/>
                    <a:pt x="3369" y="46"/>
                    <a:pt x="3303" y="13"/>
                  </a:cubicBezTo>
                  <a:cubicBezTo>
                    <a:pt x="3278" y="5"/>
                    <a:pt x="3248" y="0"/>
                    <a:pt x="3218"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12" name="Google Shape;1012;p37"/>
            <p:cNvSpPr/>
            <p:nvPr/>
          </p:nvSpPr>
          <p:spPr>
            <a:xfrm>
              <a:off x="3145750" y="2873550"/>
              <a:ext cx="1948075" cy="1185250"/>
            </a:xfrm>
            <a:custGeom>
              <a:avLst/>
              <a:gdLst/>
              <a:ahLst/>
              <a:cxnLst/>
              <a:rect l="l" t="t" r="r" b="b"/>
              <a:pathLst>
                <a:path w="77923" h="47410" extrusionOk="0">
                  <a:moveTo>
                    <a:pt x="35377" y="0"/>
                  </a:moveTo>
                  <a:cubicBezTo>
                    <a:pt x="32813" y="0"/>
                    <a:pt x="30236" y="378"/>
                    <a:pt x="27687" y="1193"/>
                  </a:cubicBezTo>
                  <a:cubicBezTo>
                    <a:pt x="22050" y="3027"/>
                    <a:pt x="17346" y="4829"/>
                    <a:pt x="13877" y="8298"/>
                  </a:cubicBezTo>
                  <a:cubicBezTo>
                    <a:pt x="11175" y="11000"/>
                    <a:pt x="3336" y="28345"/>
                    <a:pt x="1" y="35884"/>
                  </a:cubicBezTo>
                  <a:cubicBezTo>
                    <a:pt x="5899" y="43015"/>
                    <a:pt x="14818" y="47410"/>
                    <a:pt x="24486" y="47410"/>
                  </a:cubicBezTo>
                  <a:cubicBezTo>
                    <a:pt x="25808" y="47410"/>
                    <a:pt x="27144" y="47327"/>
                    <a:pt x="28488" y="47159"/>
                  </a:cubicBezTo>
                  <a:cubicBezTo>
                    <a:pt x="29021" y="47059"/>
                    <a:pt x="29622" y="46992"/>
                    <a:pt x="30155" y="46892"/>
                  </a:cubicBezTo>
                  <a:cubicBezTo>
                    <a:pt x="31323" y="44857"/>
                    <a:pt x="32557" y="42856"/>
                    <a:pt x="33891" y="40888"/>
                  </a:cubicBezTo>
                  <a:cubicBezTo>
                    <a:pt x="37160" y="36184"/>
                    <a:pt x="47568" y="20506"/>
                    <a:pt x="47568" y="20506"/>
                  </a:cubicBezTo>
                  <a:cubicBezTo>
                    <a:pt x="47568" y="20506"/>
                    <a:pt x="48135" y="20707"/>
                    <a:pt x="52371" y="21974"/>
                  </a:cubicBezTo>
                  <a:cubicBezTo>
                    <a:pt x="56608" y="23208"/>
                    <a:pt x="64413" y="26211"/>
                    <a:pt x="71051" y="28379"/>
                  </a:cubicBezTo>
                  <a:cubicBezTo>
                    <a:pt x="75142" y="29715"/>
                    <a:pt x="76230" y="30114"/>
                    <a:pt x="76643" y="30114"/>
                  </a:cubicBezTo>
                  <a:cubicBezTo>
                    <a:pt x="76900" y="30114"/>
                    <a:pt x="76895" y="29959"/>
                    <a:pt x="77189" y="29780"/>
                  </a:cubicBezTo>
                  <a:cubicBezTo>
                    <a:pt x="77923" y="29279"/>
                    <a:pt x="77923" y="27278"/>
                    <a:pt x="77189" y="22808"/>
                  </a:cubicBezTo>
                  <a:cubicBezTo>
                    <a:pt x="76755" y="20140"/>
                    <a:pt x="74587" y="10433"/>
                    <a:pt x="72986" y="2994"/>
                  </a:cubicBezTo>
                  <a:lnTo>
                    <a:pt x="72986" y="2994"/>
                  </a:lnTo>
                  <a:cubicBezTo>
                    <a:pt x="73653" y="11767"/>
                    <a:pt x="73887" y="20306"/>
                    <a:pt x="72552" y="21907"/>
                  </a:cubicBezTo>
                  <a:cubicBezTo>
                    <a:pt x="71750" y="22867"/>
                    <a:pt x="70842" y="23214"/>
                    <a:pt x="69950" y="23214"/>
                  </a:cubicBezTo>
                  <a:cubicBezTo>
                    <a:pt x="67615" y="23214"/>
                    <a:pt x="65381" y="20840"/>
                    <a:pt x="65381" y="20840"/>
                  </a:cubicBezTo>
                  <a:lnTo>
                    <a:pt x="64547" y="14135"/>
                  </a:lnTo>
                  <a:cubicBezTo>
                    <a:pt x="64547" y="14135"/>
                    <a:pt x="50003" y="3394"/>
                    <a:pt x="44566" y="1560"/>
                  </a:cubicBezTo>
                  <a:cubicBezTo>
                    <a:pt x="41569" y="555"/>
                    <a:pt x="38482" y="0"/>
                    <a:pt x="35377" y="0"/>
                  </a:cubicBezTo>
                  <a:close/>
                </a:path>
              </a:pathLst>
            </a:custGeom>
            <a:solidFill>
              <a:srgbClr val="000000">
                <a:alpha val="28570"/>
              </a:srgbClr>
            </a:solidFill>
            <a:ln>
              <a:noFill/>
            </a:ln>
          </p:spPr>
          <p:txBody>
            <a:bodyPr spcFirstLastPara="1" wrap="square" lIns="121900" tIns="121900" rIns="121900" bIns="121900" anchor="ctr" anchorCtr="0">
              <a:noAutofit/>
            </a:bodyPr>
            <a:lstStyle/>
            <a:p>
              <a:endParaRPr sz="2400"/>
            </a:p>
          </p:txBody>
        </p:sp>
        <p:sp>
          <p:nvSpPr>
            <p:cNvPr id="1013" name="Google Shape;1013;p37"/>
            <p:cNvSpPr/>
            <p:nvPr/>
          </p:nvSpPr>
          <p:spPr>
            <a:xfrm>
              <a:off x="4755225" y="3145200"/>
              <a:ext cx="92600" cy="298575"/>
            </a:xfrm>
            <a:custGeom>
              <a:avLst/>
              <a:gdLst/>
              <a:ahLst/>
              <a:cxnLst/>
              <a:rect l="l" t="t" r="r" b="b"/>
              <a:pathLst>
                <a:path w="3704" h="11943" extrusionOk="0">
                  <a:moveTo>
                    <a:pt x="1" y="0"/>
                  </a:moveTo>
                  <a:lnTo>
                    <a:pt x="1" y="0"/>
                  </a:lnTo>
                  <a:cubicBezTo>
                    <a:pt x="1" y="1"/>
                    <a:pt x="435" y="8640"/>
                    <a:pt x="935" y="9974"/>
                  </a:cubicBezTo>
                  <a:cubicBezTo>
                    <a:pt x="1435" y="11308"/>
                    <a:pt x="3703" y="11942"/>
                    <a:pt x="3703" y="11942"/>
                  </a:cubicBez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14" name="Google Shape;1014;p37"/>
            <p:cNvSpPr/>
            <p:nvPr/>
          </p:nvSpPr>
          <p:spPr>
            <a:xfrm>
              <a:off x="4750225" y="3140200"/>
              <a:ext cx="104275" cy="308575"/>
            </a:xfrm>
            <a:custGeom>
              <a:avLst/>
              <a:gdLst/>
              <a:ahLst/>
              <a:cxnLst/>
              <a:rect l="l" t="t" r="r" b="b"/>
              <a:pathLst>
                <a:path w="4171" h="12343" extrusionOk="0">
                  <a:moveTo>
                    <a:pt x="201" y="0"/>
                  </a:moveTo>
                  <a:cubicBezTo>
                    <a:pt x="67" y="0"/>
                    <a:pt x="1" y="67"/>
                    <a:pt x="1" y="200"/>
                  </a:cubicBezTo>
                  <a:cubicBezTo>
                    <a:pt x="34" y="601"/>
                    <a:pt x="401" y="8873"/>
                    <a:pt x="935" y="10274"/>
                  </a:cubicBezTo>
                  <a:cubicBezTo>
                    <a:pt x="1502" y="11675"/>
                    <a:pt x="3837" y="12309"/>
                    <a:pt x="3903" y="12342"/>
                  </a:cubicBezTo>
                  <a:lnTo>
                    <a:pt x="3970" y="12342"/>
                  </a:lnTo>
                  <a:cubicBezTo>
                    <a:pt x="4037" y="12342"/>
                    <a:pt x="4137" y="12309"/>
                    <a:pt x="4170" y="12209"/>
                  </a:cubicBezTo>
                  <a:cubicBezTo>
                    <a:pt x="4170" y="12075"/>
                    <a:pt x="4104" y="12009"/>
                    <a:pt x="4004" y="11975"/>
                  </a:cubicBezTo>
                  <a:cubicBezTo>
                    <a:pt x="3937" y="11975"/>
                    <a:pt x="1769" y="11375"/>
                    <a:pt x="1335" y="10141"/>
                  </a:cubicBezTo>
                  <a:cubicBezTo>
                    <a:pt x="835" y="8806"/>
                    <a:pt x="401" y="300"/>
                    <a:pt x="401" y="200"/>
                  </a:cubicBezTo>
                  <a:cubicBezTo>
                    <a:pt x="401" y="67"/>
                    <a:pt x="334" y="0"/>
                    <a:pt x="201"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15" name="Google Shape;1015;p37"/>
            <p:cNvSpPr/>
            <p:nvPr/>
          </p:nvSpPr>
          <p:spPr>
            <a:xfrm>
              <a:off x="3583575" y="2801675"/>
              <a:ext cx="494525" cy="443625"/>
            </a:xfrm>
            <a:custGeom>
              <a:avLst/>
              <a:gdLst/>
              <a:ahLst/>
              <a:cxnLst/>
              <a:rect l="l" t="t" r="r" b="b"/>
              <a:pathLst>
                <a:path w="19781" h="17745" extrusionOk="0">
                  <a:moveTo>
                    <a:pt x="11400" y="0"/>
                  </a:moveTo>
                  <a:cubicBezTo>
                    <a:pt x="7082" y="0"/>
                    <a:pt x="6227" y="3387"/>
                    <a:pt x="4203" y="7403"/>
                  </a:cubicBezTo>
                  <a:cubicBezTo>
                    <a:pt x="2135" y="11640"/>
                    <a:pt x="1134" y="13508"/>
                    <a:pt x="1134" y="13508"/>
                  </a:cubicBezTo>
                  <a:cubicBezTo>
                    <a:pt x="1134" y="13508"/>
                    <a:pt x="0" y="16210"/>
                    <a:pt x="534" y="16210"/>
                  </a:cubicBezTo>
                  <a:cubicBezTo>
                    <a:pt x="1101" y="16210"/>
                    <a:pt x="4803" y="14809"/>
                    <a:pt x="6505" y="14809"/>
                  </a:cubicBezTo>
                  <a:cubicBezTo>
                    <a:pt x="8206" y="14809"/>
                    <a:pt x="10041" y="17744"/>
                    <a:pt x="10041" y="17744"/>
                  </a:cubicBezTo>
                  <a:cubicBezTo>
                    <a:pt x="10041" y="17744"/>
                    <a:pt x="14472" y="14473"/>
                    <a:pt x="16258" y="14473"/>
                  </a:cubicBezTo>
                  <a:cubicBezTo>
                    <a:pt x="16363" y="14473"/>
                    <a:pt x="16460" y="14484"/>
                    <a:pt x="16545" y="14508"/>
                  </a:cubicBezTo>
                  <a:cubicBezTo>
                    <a:pt x="17312" y="14742"/>
                    <a:pt x="18013" y="15176"/>
                    <a:pt x="18613" y="15709"/>
                  </a:cubicBezTo>
                  <a:cubicBezTo>
                    <a:pt x="18730" y="15826"/>
                    <a:pt x="18879" y="15879"/>
                    <a:pt x="19030" y="15879"/>
                  </a:cubicBezTo>
                  <a:cubicBezTo>
                    <a:pt x="19222" y="15879"/>
                    <a:pt x="19416" y="15792"/>
                    <a:pt x="19547" y="15643"/>
                  </a:cubicBezTo>
                  <a:cubicBezTo>
                    <a:pt x="19647" y="15509"/>
                    <a:pt x="19714" y="15342"/>
                    <a:pt x="19714" y="15209"/>
                  </a:cubicBezTo>
                  <a:cubicBezTo>
                    <a:pt x="19781" y="14475"/>
                    <a:pt x="19781" y="13408"/>
                    <a:pt x="19781" y="12073"/>
                  </a:cubicBezTo>
                  <a:cubicBezTo>
                    <a:pt x="19781" y="8971"/>
                    <a:pt x="17046" y="498"/>
                    <a:pt x="12142" y="31"/>
                  </a:cubicBezTo>
                  <a:cubicBezTo>
                    <a:pt x="11884" y="11"/>
                    <a:pt x="11637" y="0"/>
                    <a:pt x="11400"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16" name="Google Shape;1016;p37"/>
            <p:cNvSpPr/>
            <p:nvPr/>
          </p:nvSpPr>
          <p:spPr>
            <a:xfrm>
              <a:off x="3561600" y="2680700"/>
              <a:ext cx="542350" cy="546425"/>
            </a:xfrm>
            <a:custGeom>
              <a:avLst/>
              <a:gdLst/>
              <a:ahLst/>
              <a:cxnLst/>
              <a:rect l="l" t="t" r="r" b="b"/>
              <a:pathLst>
                <a:path w="21694" h="21857" extrusionOk="0">
                  <a:moveTo>
                    <a:pt x="12654" y="0"/>
                  </a:moveTo>
                  <a:cubicBezTo>
                    <a:pt x="12654" y="0"/>
                    <a:pt x="7851" y="634"/>
                    <a:pt x="5682" y="2702"/>
                  </a:cubicBezTo>
                  <a:cubicBezTo>
                    <a:pt x="3514" y="4804"/>
                    <a:pt x="4215" y="8073"/>
                    <a:pt x="3081" y="11142"/>
                  </a:cubicBezTo>
                  <a:cubicBezTo>
                    <a:pt x="1986" y="14161"/>
                    <a:pt x="0" y="20182"/>
                    <a:pt x="996" y="20182"/>
                  </a:cubicBezTo>
                  <a:cubicBezTo>
                    <a:pt x="1001" y="20182"/>
                    <a:pt x="1007" y="20182"/>
                    <a:pt x="1012" y="20181"/>
                  </a:cubicBezTo>
                  <a:cubicBezTo>
                    <a:pt x="1935" y="20092"/>
                    <a:pt x="4931" y="17771"/>
                    <a:pt x="6299" y="17771"/>
                  </a:cubicBezTo>
                  <a:cubicBezTo>
                    <a:pt x="6464" y="17771"/>
                    <a:pt x="6605" y="17804"/>
                    <a:pt x="6717" y="17880"/>
                  </a:cubicBezTo>
                  <a:cubicBezTo>
                    <a:pt x="7751" y="18580"/>
                    <a:pt x="10152" y="21649"/>
                    <a:pt x="10553" y="21849"/>
                  </a:cubicBezTo>
                  <a:cubicBezTo>
                    <a:pt x="10564" y="21854"/>
                    <a:pt x="10578" y="21857"/>
                    <a:pt x="10595" y="21857"/>
                  </a:cubicBezTo>
                  <a:cubicBezTo>
                    <a:pt x="11251" y="21857"/>
                    <a:pt x="16275" y="18203"/>
                    <a:pt x="16991" y="17813"/>
                  </a:cubicBezTo>
                  <a:cubicBezTo>
                    <a:pt x="17022" y="17793"/>
                    <a:pt x="17060" y="17784"/>
                    <a:pt x="17103" y="17784"/>
                  </a:cubicBezTo>
                  <a:cubicBezTo>
                    <a:pt x="17889" y="17784"/>
                    <a:pt x="20448" y="20937"/>
                    <a:pt x="21172" y="20937"/>
                  </a:cubicBezTo>
                  <a:cubicBezTo>
                    <a:pt x="21277" y="20937"/>
                    <a:pt x="21344" y="20869"/>
                    <a:pt x="21360" y="20715"/>
                  </a:cubicBezTo>
                  <a:cubicBezTo>
                    <a:pt x="21494" y="19481"/>
                    <a:pt x="21694" y="12076"/>
                    <a:pt x="20927" y="7639"/>
                  </a:cubicBezTo>
                  <a:cubicBezTo>
                    <a:pt x="20226" y="3136"/>
                    <a:pt x="15056" y="134"/>
                    <a:pt x="12654"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17" name="Google Shape;1017;p37"/>
            <p:cNvSpPr/>
            <p:nvPr/>
          </p:nvSpPr>
          <p:spPr>
            <a:xfrm>
              <a:off x="3557700" y="2674850"/>
              <a:ext cx="552100" cy="557100"/>
            </a:xfrm>
            <a:custGeom>
              <a:avLst/>
              <a:gdLst/>
              <a:ahLst/>
              <a:cxnLst/>
              <a:rect l="l" t="t" r="r" b="b"/>
              <a:pathLst>
                <a:path w="22084" h="22284" extrusionOk="0">
                  <a:moveTo>
                    <a:pt x="12843" y="468"/>
                  </a:moveTo>
                  <a:cubicBezTo>
                    <a:pt x="15212" y="601"/>
                    <a:pt x="20215" y="3570"/>
                    <a:pt x="20916" y="7906"/>
                  </a:cubicBezTo>
                  <a:cubicBezTo>
                    <a:pt x="21650" y="12343"/>
                    <a:pt x="21416" y="19782"/>
                    <a:pt x="21350" y="20949"/>
                  </a:cubicBezTo>
                  <a:lnTo>
                    <a:pt x="21350" y="20982"/>
                  </a:lnTo>
                  <a:cubicBezTo>
                    <a:pt x="21049" y="20916"/>
                    <a:pt x="20182" y="20082"/>
                    <a:pt x="19582" y="19515"/>
                  </a:cubicBezTo>
                  <a:cubicBezTo>
                    <a:pt x="18506" y="18469"/>
                    <a:pt x="17760" y="17802"/>
                    <a:pt x="17277" y="17802"/>
                  </a:cubicBezTo>
                  <a:cubicBezTo>
                    <a:pt x="17206" y="17802"/>
                    <a:pt x="17140" y="17817"/>
                    <a:pt x="17080" y="17847"/>
                  </a:cubicBezTo>
                  <a:cubicBezTo>
                    <a:pt x="16846" y="17980"/>
                    <a:pt x="16246" y="18414"/>
                    <a:pt x="15512" y="18914"/>
                  </a:cubicBezTo>
                  <a:cubicBezTo>
                    <a:pt x="14144" y="19815"/>
                    <a:pt x="11309" y="21783"/>
                    <a:pt x="10809" y="21850"/>
                  </a:cubicBezTo>
                  <a:cubicBezTo>
                    <a:pt x="10575" y="21750"/>
                    <a:pt x="10008" y="21016"/>
                    <a:pt x="9474" y="20449"/>
                  </a:cubicBezTo>
                  <a:cubicBezTo>
                    <a:pt x="8574" y="19481"/>
                    <a:pt x="7573" y="18347"/>
                    <a:pt x="7006" y="17947"/>
                  </a:cubicBezTo>
                  <a:cubicBezTo>
                    <a:pt x="6873" y="17814"/>
                    <a:pt x="6672" y="17780"/>
                    <a:pt x="6472" y="17780"/>
                  </a:cubicBezTo>
                  <a:cubicBezTo>
                    <a:pt x="5572" y="17780"/>
                    <a:pt x="4337" y="18547"/>
                    <a:pt x="3070" y="19281"/>
                  </a:cubicBezTo>
                  <a:cubicBezTo>
                    <a:pt x="2303" y="19748"/>
                    <a:pt x="1502" y="20182"/>
                    <a:pt x="1168" y="20249"/>
                  </a:cubicBezTo>
                  <a:cubicBezTo>
                    <a:pt x="802" y="19915"/>
                    <a:pt x="1869" y="15612"/>
                    <a:pt x="3470" y="11476"/>
                  </a:cubicBezTo>
                  <a:cubicBezTo>
                    <a:pt x="3870" y="10308"/>
                    <a:pt x="4037" y="9107"/>
                    <a:pt x="4204" y="7940"/>
                  </a:cubicBezTo>
                  <a:cubicBezTo>
                    <a:pt x="4471" y="6105"/>
                    <a:pt x="4704" y="4404"/>
                    <a:pt x="6005" y="3136"/>
                  </a:cubicBezTo>
                  <a:cubicBezTo>
                    <a:pt x="8040" y="1168"/>
                    <a:pt x="12510" y="501"/>
                    <a:pt x="12843" y="468"/>
                  </a:cubicBezTo>
                  <a:close/>
                  <a:moveTo>
                    <a:pt x="12810" y="1"/>
                  </a:moveTo>
                  <a:cubicBezTo>
                    <a:pt x="12577" y="67"/>
                    <a:pt x="7907" y="668"/>
                    <a:pt x="5705" y="2803"/>
                  </a:cubicBezTo>
                  <a:cubicBezTo>
                    <a:pt x="4304" y="4137"/>
                    <a:pt x="4037" y="5938"/>
                    <a:pt x="3804" y="7806"/>
                  </a:cubicBezTo>
                  <a:cubicBezTo>
                    <a:pt x="3637" y="8941"/>
                    <a:pt x="3470" y="10141"/>
                    <a:pt x="3036" y="11276"/>
                  </a:cubicBezTo>
                  <a:cubicBezTo>
                    <a:pt x="3003" y="11342"/>
                    <a:pt x="1" y="19415"/>
                    <a:pt x="802" y="20449"/>
                  </a:cubicBezTo>
                  <a:cubicBezTo>
                    <a:pt x="868" y="20582"/>
                    <a:pt x="1002" y="20616"/>
                    <a:pt x="1168" y="20616"/>
                  </a:cubicBezTo>
                  <a:cubicBezTo>
                    <a:pt x="1569" y="20582"/>
                    <a:pt x="2369" y="20115"/>
                    <a:pt x="3237" y="19615"/>
                  </a:cubicBezTo>
                  <a:cubicBezTo>
                    <a:pt x="4317" y="19018"/>
                    <a:pt x="5713" y="18202"/>
                    <a:pt x="6432" y="18202"/>
                  </a:cubicBezTo>
                  <a:cubicBezTo>
                    <a:pt x="6556" y="18202"/>
                    <a:pt x="6660" y="18226"/>
                    <a:pt x="6739" y="18281"/>
                  </a:cubicBezTo>
                  <a:cubicBezTo>
                    <a:pt x="7306" y="18647"/>
                    <a:pt x="8307" y="19782"/>
                    <a:pt x="9141" y="20682"/>
                  </a:cubicBezTo>
                  <a:cubicBezTo>
                    <a:pt x="9975" y="21650"/>
                    <a:pt x="10408" y="22150"/>
                    <a:pt x="10642" y="22250"/>
                  </a:cubicBezTo>
                  <a:cubicBezTo>
                    <a:pt x="10675" y="22283"/>
                    <a:pt x="10709" y="22283"/>
                    <a:pt x="10742" y="22283"/>
                  </a:cubicBezTo>
                  <a:cubicBezTo>
                    <a:pt x="11142" y="22283"/>
                    <a:pt x="12176" y="21650"/>
                    <a:pt x="15712" y="19248"/>
                  </a:cubicBezTo>
                  <a:cubicBezTo>
                    <a:pt x="16413" y="18748"/>
                    <a:pt x="17046" y="18314"/>
                    <a:pt x="17247" y="18180"/>
                  </a:cubicBezTo>
                  <a:cubicBezTo>
                    <a:pt x="17256" y="18178"/>
                    <a:pt x="17265" y="18177"/>
                    <a:pt x="17276" y="18177"/>
                  </a:cubicBezTo>
                  <a:cubicBezTo>
                    <a:pt x="17615" y="18177"/>
                    <a:pt x="18699" y="19199"/>
                    <a:pt x="19281" y="19782"/>
                  </a:cubicBezTo>
                  <a:cubicBezTo>
                    <a:pt x="20344" y="20785"/>
                    <a:pt x="20936" y="21345"/>
                    <a:pt x="21359" y="21345"/>
                  </a:cubicBezTo>
                  <a:cubicBezTo>
                    <a:pt x="21414" y="21345"/>
                    <a:pt x="21466" y="21335"/>
                    <a:pt x="21516" y="21316"/>
                  </a:cubicBezTo>
                  <a:cubicBezTo>
                    <a:pt x="21650" y="21283"/>
                    <a:pt x="21750" y="21183"/>
                    <a:pt x="21750" y="20949"/>
                  </a:cubicBezTo>
                  <a:cubicBezTo>
                    <a:pt x="21883" y="19682"/>
                    <a:pt x="22083" y="12343"/>
                    <a:pt x="21350" y="7806"/>
                  </a:cubicBezTo>
                  <a:cubicBezTo>
                    <a:pt x="20582" y="3236"/>
                    <a:pt x="15345" y="134"/>
                    <a:pt x="12843"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18" name="Google Shape;1018;p37"/>
            <p:cNvSpPr/>
            <p:nvPr/>
          </p:nvSpPr>
          <p:spPr>
            <a:xfrm>
              <a:off x="3762150" y="2535600"/>
              <a:ext cx="454400" cy="696425"/>
            </a:xfrm>
            <a:custGeom>
              <a:avLst/>
              <a:gdLst/>
              <a:ahLst/>
              <a:cxnLst/>
              <a:rect l="l" t="t" r="r" b="b"/>
              <a:pathLst>
                <a:path w="18176" h="27857" extrusionOk="0">
                  <a:moveTo>
                    <a:pt x="6300" y="0"/>
                  </a:moveTo>
                  <a:cubicBezTo>
                    <a:pt x="6300" y="0"/>
                    <a:pt x="4532" y="5371"/>
                    <a:pt x="3064" y="7305"/>
                  </a:cubicBezTo>
                  <a:cubicBezTo>
                    <a:pt x="1630" y="9173"/>
                    <a:pt x="996" y="9474"/>
                    <a:pt x="496" y="13843"/>
                  </a:cubicBezTo>
                  <a:cubicBezTo>
                    <a:pt x="0" y="18169"/>
                    <a:pt x="2186" y="27856"/>
                    <a:pt x="2974" y="27856"/>
                  </a:cubicBezTo>
                  <a:cubicBezTo>
                    <a:pt x="2982" y="27856"/>
                    <a:pt x="2990" y="27855"/>
                    <a:pt x="2998" y="27853"/>
                  </a:cubicBezTo>
                  <a:cubicBezTo>
                    <a:pt x="3731" y="27653"/>
                    <a:pt x="10870" y="16212"/>
                    <a:pt x="13305" y="14344"/>
                  </a:cubicBezTo>
                  <a:cubicBezTo>
                    <a:pt x="15673" y="12476"/>
                    <a:pt x="18175" y="10508"/>
                    <a:pt x="18175" y="10508"/>
                  </a:cubicBezTo>
                  <a:cubicBezTo>
                    <a:pt x="18175" y="10508"/>
                    <a:pt x="12338" y="8773"/>
                    <a:pt x="10370" y="6271"/>
                  </a:cubicBezTo>
                  <a:cubicBezTo>
                    <a:pt x="8868" y="4270"/>
                    <a:pt x="7501" y="2168"/>
                    <a:pt x="6300"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19" name="Google Shape;1019;p37"/>
            <p:cNvSpPr/>
            <p:nvPr/>
          </p:nvSpPr>
          <p:spPr>
            <a:xfrm>
              <a:off x="3866275" y="2535600"/>
              <a:ext cx="349425" cy="337750"/>
            </a:xfrm>
            <a:custGeom>
              <a:avLst/>
              <a:gdLst/>
              <a:ahLst/>
              <a:cxnLst/>
              <a:rect l="l" t="t" r="r" b="b"/>
              <a:pathLst>
                <a:path w="13977" h="13510" extrusionOk="0">
                  <a:moveTo>
                    <a:pt x="2135" y="0"/>
                  </a:moveTo>
                  <a:cubicBezTo>
                    <a:pt x="1501" y="1835"/>
                    <a:pt x="834" y="3636"/>
                    <a:pt x="0" y="5371"/>
                  </a:cubicBezTo>
                  <a:cubicBezTo>
                    <a:pt x="901" y="7839"/>
                    <a:pt x="3336" y="11842"/>
                    <a:pt x="10141" y="13510"/>
                  </a:cubicBezTo>
                  <a:cubicBezTo>
                    <a:pt x="12175" y="11942"/>
                    <a:pt x="13977" y="10474"/>
                    <a:pt x="13977" y="10474"/>
                  </a:cubicBezTo>
                  <a:cubicBezTo>
                    <a:pt x="13977" y="10474"/>
                    <a:pt x="8139" y="8706"/>
                    <a:pt x="6171" y="6205"/>
                  </a:cubicBezTo>
                  <a:cubicBezTo>
                    <a:pt x="4670" y="4203"/>
                    <a:pt x="3336" y="2135"/>
                    <a:pt x="2135" y="0"/>
                  </a:cubicBezTo>
                  <a:close/>
                </a:path>
              </a:pathLst>
            </a:custGeom>
            <a:solidFill>
              <a:srgbClr val="000000">
                <a:alpha val="29910"/>
              </a:srgbClr>
            </a:solidFill>
            <a:ln>
              <a:noFill/>
            </a:ln>
          </p:spPr>
          <p:txBody>
            <a:bodyPr spcFirstLastPara="1" wrap="square" lIns="121900" tIns="121900" rIns="121900" bIns="121900" anchor="ctr" anchorCtr="0">
              <a:noAutofit/>
            </a:bodyPr>
            <a:lstStyle/>
            <a:p>
              <a:endParaRPr sz="2400"/>
            </a:p>
          </p:txBody>
        </p:sp>
        <p:sp>
          <p:nvSpPr>
            <p:cNvPr id="1020" name="Google Shape;1020;p37"/>
            <p:cNvSpPr/>
            <p:nvPr/>
          </p:nvSpPr>
          <p:spPr>
            <a:xfrm>
              <a:off x="3884600" y="2535600"/>
              <a:ext cx="331100" cy="317750"/>
            </a:xfrm>
            <a:custGeom>
              <a:avLst/>
              <a:gdLst/>
              <a:ahLst/>
              <a:cxnLst/>
              <a:rect l="l" t="t" r="r" b="b"/>
              <a:pathLst>
                <a:path w="13244" h="12710" extrusionOk="0">
                  <a:moveTo>
                    <a:pt x="1402" y="0"/>
                  </a:moveTo>
                  <a:cubicBezTo>
                    <a:pt x="1402" y="0"/>
                    <a:pt x="802" y="1835"/>
                    <a:pt x="1" y="3703"/>
                  </a:cubicBezTo>
                  <a:cubicBezTo>
                    <a:pt x="635" y="5604"/>
                    <a:pt x="1969" y="8373"/>
                    <a:pt x="4271" y="10007"/>
                  </a:cubicBezTo>
                  <a:cubicBezTo>
                    <a:pt x="6139" y="11275"/>
                    <a:pt x="8240" y="12176"/>
                    <a:pt x="10442" y="12709"/>
                  </a:cubicBezTo>
                  <a:lnTo>
                    <a:pt x="13244" y="10508"/>
                  </a:lnTo>
                  <a:cubicBezTo>
                    <a:pt x="13244" y="10474"/>
                    <a:pt x="7440" y="8706"/>
                    <a:pt x="5438" y="6205"/>
                  </a:cubicBezTo>
                  <a:cubicBezTo>
                    <a:pt x="3937" y="4203"/>
                    <a:pt x="2603" y="2135"/>
                    <a:pt x="1402"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21" name="Google Shape;1021;p37"/>
            <p:cNvSpPr/>
            <p:nvPr/>
          </p:nvSpPr>
          <p:spPr>
            <a:xfrm>
              <a:off x="3757025" y="2530575"/>
              <a:ext cx="462025" cy="706375"/>
            </a:xfrm>
            <a:custGeom>
              <a:avLst/>
              <a:gdLst/>
              <a:ahLst/>
              <a:cxnLst/>
              <a:rect l="l" t="t" r="r" b="b"/>
              <a:pathLst>
                <a:path w="18481" h="28255" extrusionOk="0">
                  <a:moveTo>
                    <a:pt x="6538" y="701"/>
                  </a:moveTo>
                  <a:cubicBezTo>
                    <a:pt x="7706" y="2703"/>
                    <a:pt x="9007" y="4704"/>
                    <a:pt x="10408" y="6572"/>
                  </a:cubicBezTo>
                  <a:cubicBezTo>
                    <a:pt x="12109" y="8741"/>
                    <a:pt x="16579" y="10342"/>
                    <a:pt x="17913" y="10809"/>
                  </a:cubicBezTo>
                  <a:cubicBezTo>
                    <a:pt x="17146" y="11376"/>
                    <a:pt x="15211" y="12910"/>
                    <a:pt x="13343" y="14378"/>
                  </a:cubicBezTo>
                  <a:cubicBezTo>
                    <a:pt x="11942" y="15479"/>
                    <a:pt x="8940" y="19748"/>
                    <a:pt x="6572" y="23184"/>
                  </a:cubicBezTo>
                  <a:cubicBezTo>
                    <a:pt x="5071" y="25319"/>
                    <a:pt x="3536" y="27521"/>
                    <a:pt x="3169" y="27821"/>
                  </a:cubicBezTo>
                  <a:cubicBezTo>
                    <a:pt x="2435" y="27087"/>
                    <a:pt x="367" y="18214"/>
                    <a:pt x="868" y="14044"/>
                  </a:cubicBezTo>
                  <a:cubicBezTo>
                    <a:pt x="1301" y="10242"/>
                    <a:pt x="1835" y="9641"/>
                    <a:pt x="2936" y="8207"/>
                  </a:cubicBezTo>
                  <a:cubicBezTo>
                    <a:pt x="3069" y="8040"/>
                    <a:pt x="3236" y="7840"/>
                    <a:pt x="3403" y="7640"/>
                  </a:cubicBezTo>
                  <a:cubicBezTo>
                    <a:pt x="4637" y="6005"/>
                    <a:pt x="6071" y="2036"/>
                    <a:pt x="6538" y="701"/>
                  </a:cubicBezTo>
                  <a:close/>
                  <a:moveTo>
                    <a:pt x="6438" y="1"/>
                  </a:moveTo>
                  <a:cubicBezTo>
                    <a:pt x="6372" y="1"/>
                    <a:pt x="6338" y="34"/>
                    <a:pt x="6271" y="134"/>
                  </a:cubicBezTo>
                  <a:cubicBezTo>
                    <a:pt x="6238" y="168"/>
                    <a:pt x="4504" y="5505"/>
                    <a:pt x="3069" y="7340"/>
                  </a:cubicBezTo>
                  <a:cubicBezTo>
                    <a:pt x="2902" y="7540"/>
                    <a:pt x="2736" y="7740"/>
                    <a:pt x="2602" y="7907"/>
                  </a:cubicBezTo>
                  <a:cubicBezTo>
                    <a:pt x="1501" y="9341"/>
                    <a:pt x="901" y="10041"/>
                    <a:pt x="434" y="13978"/>
                  </a:cubicBezTo>
                  <a:cubicBezTo>
                    <a:pt x="0" y="18014"/>
                    <a:pt x="1935" y="27321"/>
                    <a:pt x="2902" y="28154"/>
                  </a:cubicBezTo>
                  <a:cubicBezTo>
                    <a:pt x="3036" y="28221"/>
                    <a:pt x="3069" y="28221"/>
                    <a:pt x="3169" y="28221"/>
                  </a:cubicBezTo>
                  <a:cubicBezTo>
                    <a:pt x="3203" y="28221"/>
                    <a:pt x="3203" y="28221"/>
                    <a:pt x="3203" y="28255"/>
                  </a:cubicBezTo>
                  <a:cubicBezTo>
                    <a:pt x="3536" y="28154"/>
                    <a:pt x="4504" y="26854"/>
                    <a:pt x="6872" y="23418"/>
                  </a:cubicBezTo>
                  <a:cubicBezTo>
                    <a:pt x="9240" y="20015"/>
                    <a:pt x="12209" y="15746"/>
                    <a:pt x="13543" y="14712"/>
                  </a:cubicBezTo>
                  <a:cubicBezTo>
                    <a:pt x="15912" y="12844"/>
                    <a:pt x="18413" y="10875"/>
                    <a:pt x="18413" y="10875"/>
                  </a:cubicBezTo>
                  <a:cubicBezTo>
                    <a:pt x="18480" y="10842"/>
                    <a:pt x="18480" y="10742"/>
                    <a:pt x="18480" y="10675"/>
                  </a:cubicBezTo>
                  <a:cubicBezTo>
                    <a:pt x="18480" y="10575"/>
                    <a:pt x="18447" y="10542"/>
                    <a:pt x="18380" y="10508"/>
                  </a:cubicBezTo>
                  <a:cubicBezTo>
                    <a:pt x="18347" y="10508"/>
                    <a:pt x="12609" y="8741"/>
                    <a:pt x="10708" y="6339"/>
                  </a:cubicBezTo>
                  <a:cubicBezTo>
                    <a:pt x="9207" y="4371"/>
                    <a:pt x="7873" y="2303"/>
                    <a:pt x="6672" y="134"/>
                  </a:cubicBezTo>
                  <a:cubicBezTo>
                    <a:pt x="6605" y="34"/>
                    <a:pt x="6538" y="1"/>
                    <a:pt x="6438"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22" name="Google Shape;1022;p37"/>
            <p:cNvSpPr/>
            <p:nvPr/>
          </p:nvSpPr>
          <p:spPr>
            <a:xfrm>
              <a:off x="3846250" y="2059375"/>
              <a:ext cx="649650" cy="783450"/>
            </a:xfrm>
            <a:custGeom>
              <a:avLst/>
              <a:gdLst/>
              <a:ahLst/>
              <a:cxnLst/>
              <a:rect l="l" t="t" r="r" b="b"/>
              <a:pathLst>
                <a:path w="25986" h="31338" extrusionOk="0">
                  <a:moveTo>
                    <a:pt x="13018" y="0"/>
                  </a:moveTo>
                  <a:cubicBezTo>
                    <a:pt x="10434" y="0"/>
                    <a:pt x="7860" y="618"/>
                    <a:pt x="5504" y="1837"/>
                  </a:cubicBezTo>
                  <a:cubicBezTo>
                    <a:pt x="834" y="4305"/>
                    <a:pt x="1" y="12077"/>
                    <a:pt x="701" y="14379"/>
                  </a:cubicBezTo>
                  <a:cubicBezTo>
                    <a:pt x="1435" y="16681"/>
                    <a:pt x="2269" y="23719"/>
                    <a:pt x="6839" y="27155"/>
                  </a:cubicBezTo>
                  <a:cubicBezTo>
                    <a:pt x="10700" y="30009"/>
                    <a:pt x="15288" y="31337"/>
                    <a:pt x="17730" y="31337"/>
                  </a:cubicBezTo>
                  <a:cubicBezTo>
                    <a:pt x="18200" y="31337"/>
                    <a:pt x="18590" y="31288"/>
                    <a:pt x="18881" y="31191"/>
                  </a:cubicBezTo>
                  <a:cubicBezTo>
                    <a:pt x="20682" y="30557"/>
                    <a:pt x="22216" y="28156"/>
                    <a:pt x="24084" y="24420"/>
                  </a:cubicBezTo>
                  <a:cubicBezTo>
                    <a:pt x="25986" y="20717"/>
                    <a:pt x="25085" y="16747"/>
                    <a:pt x="24918" y="14446"/>
                  </a:cubicBezTo>
                  <a:cubicBezTo>
                    <a:pt x="24785" y="12178"/>
                    <a:pt x="25052" y="5206"/>
                    <a:pt x="25052" y="5206"/>
                  </a:cubicBezTo>
                  <a:cubicBezTo>
                    <a:pt x="25052" y="5206"/>
                    <a:pt x="20248" y="1503"/>
                    <a:pt x="17747" y="703"/>
                  </a:cubicBezTo>
                  <a:cubicBezTo>
                    <a:pt x="16198" y="233"/>
                    <a:pt x="14606" y="0"/>
                    <a:pt x="1301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23" name="Google Shape;1023;p37"/>
            <p:cNvSpPr/>
            <p:nvPr/>
          </p:nvSpPr>
          <p:spPr>
            <a:xfrm>
              <a:off x="3940475" y="2057975"/>
              <a:ext cx="533750" cy="217250"/>
            </a:xfrm>
            <a:custGeom>
              <a:avLst/>
              <a:gdLst/>
              <a:ahLst/>
              <a:cxnLst/>
              <a:rect l="l" t="t" r="r" b="b"/>
              <a:pathLst>
                <a:path w="21350" h="8690" extrusionOk="0">
                  <a:moveTo>
                    <a:pt x="9360" y="0"/>
                  </a:moveTo>
                  <a:cubicBezTo>
                    <a:pt x="6738" y="0"/>
                    <a:pt x="4143" y="631"/>
                    <a:pt x="1769" y="1859"/>
                  </a:cubicBezTo>
                  <a:cubicBezTo>
                    <a:pt x="1102" y="2226"/>
                    <a:pt x="535" y="2693"/>
                    <a:pt x="1" y="3227"/>
                  </a:cubicBezTo>
                  <a:lnTo>
                    <a:pt x="2403" y="4928"/>
                  </a:lnTo>
                  <a:cubicBezTo>
                    <a:pt x="2403" y="4928"/>
                    <a:pt x="3461" y="3881"/>
                    <a:pt x="5718" y="3881"/>
                  </a:cubicBezTo>
                  <a:cubicBezTo>
                    <a:pt x="7324" y="3881"/>
                    <a:pt x="9538" y="4412"/>
                    <a:pt x="12410" y="6229"/>
                  </a:cubicBezTo>
                  <a:cubicBezTo>
                    <a:pt x="15436" y="8107"/>
                    <a:pt x="18062" y="8689"/>
                    <a:pt x="20110" y="8689"/>
                  </a:cubicBezTo>
                  <a:cubicBezTo>
                    <a:pt x="20500" y="8689"/>
                    <a:pt x="20869" y="8668"/>
                    <a:pt x="21216" y="8631"/>
                  </a:cubicBezTo>
                  <a:cubicBezTo>
                    <a:pt x="21249" y="6796"/>
                    <a:pt x="21349" y="5262"/>
                    <a:pt x="21349" y="5262"/>
                  </a:cubicBezTo>
                  <a:cubicBezTo>
                    <a:pt x="21349" y="5262"/>
                    <a:pt x="16546" y="1526"/>
                    <a:pt x="14078" y="692"/>
                  </a:cubicBezTo>
                  <a:cubicBezTo>
                    <a:pt x="12524" y="228"/>
                    <a:pt x="10937" y="0"/>
                    <a:pt x="9360" y="0"/>
                  </a:cubicBezTo>
                  <a:close/>
                </a:path>
              </a:pathLst>
            </a:custGeom>
            <a:solidFill>
              <a:srgbClr val="000000">
                <a:alpha val="29910"/>
              </a:srgbClr>
            </a:solidFill>
            <a:ln>
              <a:noFill/>
            </a:ln>
          </p:spPr>
          <p:txBody>
            <a:bodyPr spcFirstLastPara="1" wrap="square" lIns="121900" tIns="121900" rIns="121900" bIns="121900" anchor="ctr" anchorCtr="0">
              <a:noAutofit/>
            </a:bodyPr>
            <a:lstStyle/>
            <a:p>
              <a:endParaRPr sz="2400"/>
            </a:p>
          </p:txBody>
        </p:sp>
        <p:sp>
          <p:nvSpPr>
            <p:cNvPr id="1024" name="Google Shape;1024;p37"/>
            <p:cNvSpPr/>
            <p:nvPr/>
          </p:nvSpPr>
          <p:spPr>
            <a:xfrm>
              <a:off x="3842925" y="2053575"/>
              <a:ext cx="652975" cy="794775"/>
            </a:xfrm>
            <a:custGeom>
              <a:avLst/>
              <a:gdLst/>
              <a:ahLst/>
              <a:cxnLst/>
              <a:rect l="l" t="t" r="r" b="b"/>
              <a:pathLst>
                <a:path w="26119" h="31791" extrusionOk="0">
                  <a:moveTo>
                    <a:pt x="13176" y="401"/>
                  </a:moveTo>
                  <a:cubicBezTo>
                    <a:pt x="14744" y="401"/>
                    <a:pt x="16312" y="634"/>
                    <a:pt x="17813" y="1068"/>
                  </a:cubicBezTo>
                  <a:cubicBezTo>
                    <a:pt x="20048" y="1802"/>
                    <a:pt x="24284" y="5038"/>
                    <a:pt x="24951" y="5538"/>
                  </a:cubicBezTo>
                  <a:cubicBezTo>
                    <a:pt x="24918" y="6439"/>
                    <a:pt x="24651" y="12576"/>
                    <a:pt x="24851" y="14711"/>
                  </a:cubicBezTo>
                  <a:cubicBezTo>
                    <a:pt x="24918" y="14978"/>
                    <a:pt x="24951" y="15378"/>
                    <a:pt x="24985" y="15745"/>
                  </a:cubicBezTo>
                  <a:cubicBezTo>
                    <a:pt x="25251" y="17980"/>
                    <a:pt x="25652" y="21416"/>
                    <a:pt x="24084" y="24552"/>
                  </a:cubicBezTo>
                  <a:cubicBezTo>
                    <a:pt x="22283" y="28087"/>
                    <a:pt x="20748" y="30556"/>
                    <a:pt x="18980" y="31156"/>
                  </a:cubicBezTo>
                  <a:cubicBezTo>
                    <a:pt x="18697" y="31260"/>
                    <a:pt x="18311" y="31312"/>
                    <a:pt x="17842" y="31312"/>
                  </a:cubicBezTo>
                  <a:cubicBezTo>
                    <a:pt x="15438" y="31312"/>
                    <a:pt x="10879" y="29945"/>
                    <a:pt x="7139" y="27153"/>
                  </a:cubicBezTo>
                  <a:cubicBezTo>
                    <a:pt x="3469" y="24418"/>
                    <a:pt x="2235" y="19281"/>
                    <a:pt x="1501" y="16212"/>
                  </a:cubicBezTo>
                  <a:cubicBezTo>
                    <a:pt x="1401" y="15478"/>
                    <a:pt x="1234" y="14911"/>
                    <a:pt x="1101" y="14478"/>
                  </a:cubicBezTo>
                  <a:cubicBezTo>
                    <a:pt x="434" y="12476"/>
                    <a:pt x="1101" y="4704"/>
                    <a:pt x="5771" y="2202"/>
                  </a:cubicBezTo>
                  <a:cubicBezTo>
                    <a:pt x="8106" y="1035"/>
                    <a:pt x="10641" y="401"/>
                    <a:pt x="13176" y="401"/>
                  </a:cubicBezTo>
                  <a:close/>
                  <a:moveTo>
                    <a:pt x="13215" y="0"/>
                  </a:moveTo>
                  <a:cubicBezTo>
                    <a:pt x="10587" y="0"/>
                    <a:pt x="7986" y="626"/>
                    <a:pt x="5604" y="1869"/>
                  </a:cubicBezTo>
                  <a:cubicBezTo>
                    <a:pt x="634" y="4471"/>
                    <a:pt x="0" y="12476"/>
                    <a:pt x="734" y="14644"/>
                  </a:cubicBezTo>
                  <a:cubicBezTo>
                    <a:pt x="834" y="15078"/>
                    <a:pt x="967" y="15645"/>
                    <a:pt x="1134" y="16312"/>
                  </a:cubicBezTo>
                  <a:cubicBezTo>
                    <a:pt x="1835" y="19448"/>
                    <a:pt x="3102" y="24718"/>
                    <a:pt x="6905" y="27554"/>
                  </a:cubicBezTo>
                  <a:cubicBezTo>
                    <a:pt x="10674" y="30422"/>
                    <a:pt x="15378" y="31790"/>
                    <a:pt x="17880" y="31790"/>
                  </a:cubicBezTo>
                  <a:cubicBezTo>
                    <a:pt x="18413" y="31790"/>
                    <a:pt x="18814" y="31723"/>
                    <a:pt x="19180" y="31590"/>
                  </a:cubicBezTo>
                  <a:cubicBezTo>
                    <a:pt x="21082" y="30956"/>
                    <a:pt x="22650" y="28388"/>
                    <a:pt x="24484" y="24752"/>
                  </a:cubicBezTo>
                  <a:cubicBezTo>
                    <a:pt x="26119" y="21483"/>
                    <a:pt x="25685" y="17980"/>
                    <a:pt x="25452" y="15712"/>
                  </a:cubicBezTo>
                  <a:cubicBezTo>
                    <a:pt x="25385" y="15312"/>
                    <a:pt x="25352" y="14978"/>
                    <a:pt x="25318" y="14644"/>
                  </a:cubicBezTo>
                  <a:cubicBezTo>
                    <a:pt x="25151" y="12410"/>
                    <a:pt x="25452" y="5538"/>
                    <a:pt x="25452" y="5438"/>
                  </a:cubicBezTo>
                  <a:cubicBezTo>
                    <a:pt x="25452" y="5405"/>
                    <a:pt x="25418" y="5304"/>
                    <a:pt x="25352" y="5271"/>
                  </a:cubicBezTo>
                  <a:cubicBezTo>
                    <a:pt x="25151" y="5138"/>
                    <a:pt x="20515" y="1535"/>
                    <a:pt x="18013" y="701"/>
                  </a:cubicBezTo>
                  <a:cubicBezTo>
                    <a:pt x="16433" y="233"/>
                    <a:pt x="14819" y="0"/>
                    <a:pt x="13215"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25" name="Google Shape;1025;p37"/>
            <p:cNvSpPr/>
            <p:nvPr/>
          </p:nvSpPr>
          <p:spPr>
            <a:xfrm>
              <a:off x="4195675" y="2390475"/>
              <a:ext cx="30875" cy="66750"/>
            </a:xfrm>
            <a:custGeom>
              <a:avLst/>
              <a:gdLst/>
              <a:ahLst/>
              <a:cxnLst/>
              <a:rect l="l" t="t" r="r" b="b"/>
              <a:pathLst>
                <a:path w="1235" h="2670" extrusionOk="0">
                  <a:moveTo>
                    <a:pt x="634" y="1"/>
                  </a:moveTo>
                  <a:cubicBezTo>
                    <a:pt x="300" y="1"/>
                    <a:pt x="0" y="601"/>
                    <a:pt x="0" y="1335"/>
                  </a:cubicBezTo>
                  <a:cubicBezTo>
                    <a:pt x="0" y="2102"/>
                    <a:pt x="300" y="2670"/>
                    <a:pt x="634" y="2670"/>
                  </a:cubicBezTo>
                  <a:cubicBezTo>
                    <a:pt x="968" y="2670"/>
                    <a:pt x="1234" y="2102"/>
                    <a:pt x="1234" y="1335"/>
                  </a:cubicBezTo>
                  <a:cubicBezTo>
                    <a:pt x="1234" y="635"/>
                    <a:pt x="968" y="1"/>
                    <a:pt x="634"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26" name="Google Shape;1026;p37"/>
            <p:cNvSpPr/>
            <p:nvPr/>
          </p:nvSpPr>
          <p:spPr>
            <a:xfrm>
              <a:off x="4384975" y="2408825"/>
              <a:ext cx="31700" cy="66750"/>
            </a:xfrm>
            <a:custGeom>
              <a:avLst/>
              <a:gdLst/>
              <a:ahLst/>
              <a:cxnLst/>
              <a:rect l="l" t="t" r="r" b="b"/>
              <a:pathLst>
                <a:path w="1268" h="2670" extrusionOk="0">
                  <a:moveTo>
                    <a:pt x="634" y="1"/>
                  </a:moveTo>
                  <a:cubicBezTo>
                    <a:pt x="300" y="1"/>
                    <a:pt x="0" y="568"/>
                    <a:pt x="0" y="1335"/>
                  </a:cubicBezTo>
                  <a:cubicBezTo>
                    <a:pt x="0" y="2069"/>
                    <a:pt x="300" y="2669"/>
                    <a:pt x="634" y="2669"/>
                  </a:cubicBezTo>
                  <a:cubicBezTo>
                    <a:pt x="968" y="2669"/>
                    <a:pt x="1268" y="2069"/>
                    <a:pt x="1268" y="1335"/>
                  </a:cubicBezTo>
                  <a:cubicBezTo>
                    <a:pt x="1268" y="568"/>
                    <a:pt x="968" y="1"/>
                    <a:pt x="634"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27" name="Google Shape;1027;p37"/>
            <p:cNvSpPr/>
            <p:nvPr/>
          </p:nvSpPr>
          <p:spPr>
            <a:xfrm>
              <a:off x="4257375" y="2386950"/>
              <a:ext cx="119275" cy="170350"/>
            </a:xfrm>
            <a:custGeom>
              <a:avLst/>
              <a:gdLst/>
              <a:ahLst/>
              <a:cxnLst/>
              <a:rect l="l" t="t" r="r" b="b"/>
              <a:pathLst>
                <a:path w="4771" h="6814" extrusionOk="0">
                  <a:moveTo>
                    <a:pt x="4375" y="0"/>
                  </a:moveTo>
                  <a:cubicBezTo>
                    <a:pt x="4320" y="0"/>
                    <a:pt x="4270" y="25"/>
                    <a:pt x="4237" y="75"/>
                  </a:cubicBezTo>
                  <a:cubicBezTo>
                    <a:pt x="3970" y="275"/>
                    <a:pt x="2135" y="2143"/>
                    <a:pt x="2736" y="3111"/>
                  </a:cubicBezTo>
                  <a:cubicBezTo>
                    <a:pt x="2936" y="3411"/>
                    <a:pt x="3136" y="3644"/>
                    <a:pt x="3403" y="3878"/>
                  </a:cubicBezTo>
                  <a:cubicBezTo>
                    <a:pt x="3870" y="4312"/>
                    <a:pt x="4270" y="4745"/>
                    <a:pt x="4070" y="5446"/>
                  </a:cubicBezTo>
                  <a:cubicBezTo>
                    <a:pt x="3903" y="5913"/>
                    <a:pt x="3270" y="6280"/>
                    <a:pt x="2536" y="6380"/>
                  </a:cubicBezTo>
                  <a:cubicBezTo>
                    <a:pt x="2451" y="6387"/>
                    <a:pt x="2363" y="6392"/>
                    <a:pt x="2274" y="6392"/>
                  </a:cubicBezTo>
                  <a:cubicBezTo>
                    <a:pt x="1592" y="6392"/>
                    <a:pt x="814" y="6150"/>
                    <a:pt x="401" y="5412"/>
                  </a:cubicBezTo>
                  <a:cubicBezTo>
                    <a:pt x="351" y="5337"/>
                    <a:pt x="263" y="5300"/>
                    <a:pt x="180" y="5300"/>
                  </a:cubicBezTo>
                  <a:cubicBezTo>
                    <a:pt x="153" y="5300"/>
                    <a:pt x="126" y="5304"/>
                    <a:pt x="101" y="5312"/>
                  </a:cubicBezTo>
                  <a:cubicBezTo>
                    <a:pt x="34" y="5412"/>
                    <a:pt x="1" y="5546"/>
                    <a:pt x="34" y="5613"/>
                  </a:cubicBezTo>
                  <a:cubicBezTo>
                    <a:pt x="534" y="6547"/>
                    <a:pt x="1435" y="6813"/>
                    <a:pt x="2236" y="6813"/>
                  </a:cubicBezTo>
                  <a:cubicBezTo>
                    <a:pt x="2369" y="6813"/>
                    <a:pt x="2436" y="6813"/>
                    <a:pt x="2602" y="6780"/>
                  </a:cubicBezTo>
                  <a:cubicBezTo>
                    <a:pt x="3536" y="6680"/>
                    <a:pt x="4270" y="6180"/>
                    <a:pt x="4470" y="5579"/>
                  </a:cubicBezTo>
                  <a:cubicBezTo>
                    <a:pt x="4771" y="4612"/>
                    <a:pt x="4204" y="4078"/>
                    <a:pt x="3703" y="3578"/>
                  </a:cubicBezTo>
                  <a:cubicBezTo>
                    <a:pt x="3470" y="3344"/>
                    <a:pt x="3270" y="3144"/>
                    <a:pt x="3103" y="2911"/>
                  </a:cubicBezTo>
                  <a:cubicBezTo>
                    <a:pt x="2803" y="2444"/>
                    <a:pt x="3770" y="1109"/>
                    <a:pt x="4537" y="342"/>
                  </a:cubicBezTo>
                  <a:cubicBezTo>
                    <a:pt x="4604" y="275"/>
                    <a:pt x="4604" y="142"/>
                    <a:pt x="4537" y="75"/>
                  </a:cubicBezTo>
                  <a:cubicBezTo>
                    <a:pt x="4487" y="25"/>
                    <a:pt x="4429" y="0"/>
                    <a:pt x="4375"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28" name="Google Shape;1028;p37"/>
            <p:cNvSpPr/>
            <p:nvPr/>
          </p:nvSpPr>
          <p:spPr>
            <a:xfrm>
              <a:off x="4072250" y="2553100"/>
              <a:ext cx="200175" cy="141525"/>
            </a:xfrm>
            <a:custGeom>
              <a:avLst/>
              <a:gdLst/>
              <a:ahLst/>
              <a:cxnLst/>
              <a:rect l="l" t="t" r="r" b="b"/>
              <a:pathLst>
                <a:path w="8007" h="5661" extrusionOk="0">
                  <a:moveTo>
                    <a:pt x="1668" y="1"/>
                  </a:moveTo>
                  <a:cubicBezTo>
                    <a:pt x="1668" y="1"/>
                    <a:pt x="0" y="5338"/>
                    <a:pt x="1902" y="5638"/>
                  </a:cubicBezTo>
                  <a:cubicBezTo>
                    <a:pt x="1997" y="5653"/>
                    <a:pt x="2098" y="5661"/>
                    <a:pt x="2204" y="5661"/>
                  </a:cubicBezTo>
                  <a:cubicBezTo>
                    <a:pt x="4190" y="5661"/>
                    <a:pt x="8006" y="3136"/>
                    <a:pt x="8006" y="3136"/>
                  </a:cubicBezTo>
                  <a:cubicBezTo>
                    <a:pt x="5571" y="3069"/>
                    <a:pt x="3269" y="1935"/>
                    <a:pt x="1668"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29" name="Google Shape;1029;p37"/>
            <p:cNvSpPr/>
            <p:nvPr/>
          </p:nvSpPr>
          <p:spPr>
            <a:xfrm>
              <a:off x="4077250" y="2548100"/>
              <a:ext cx="201825" cy="150975"/>
            </a:xfrm>
            <a:custGeom>
              <a:avLst/>
              <a:gdLst/>
              <a:ahLst/>
              <a:cxnLst/>
              <a:rect l="l" t="t" r="r" b="b"/>
              <a:pathLst>
                <a:path w="8073" h="6039" extrusionOk="0">
                  <a:moveTo>
                    <a:pt x="1568" y="634"/>
                  </a:moveTo>
                  <a:cubicBezTo>
                    <a:pt x="3036" y="2269"/>
                    <a:pt x="5037" y="3269"/>
                    <a:pt x="7139" y="3503"/>
                  </a:cubicBezTo>
                  <a:cubicBezTo>
                    <a:pt x="6006" y="4164"/>
                    <a:pt x="3391" y="5655"/>
                    <a:pt x="1950" y="5655"/>
                  </a:cubicBezTo>
                  <a:cubicBezTo>
                    <a:pt x="1862" y="5655"/>
                    <a:pt x="1780" y="5649"/>
                    <a:pt x="1702" y="5638"/>
                  </a:cubicBezTo>
                  <a:cubicBezTo>
                    <a:pt x="1468" y="5571"/>
                    <a:pt x="1368" y="5471"/>
                    <a:pt x="1235" y="5304"/>
                  </a:cubicBezTo>
                  <a:cubicBezTo>
                    <a:pt x="668" y="4370"/>
                    <a:pt x="1235" y="1868"/>
                    <a:pt x="1568" y="634"/>
                  </a:cubicBezTo>
                  <a:close/>
                  <a:moveTo>
                    <a:pt x="1435" y="0"/>
                  </a:moveTo>
                  <a:cubicBezTo>
                    <a:pt x="1335" y="0"/>
                    <a:pt x="1301" y="34"/>
                    <a:pt x="1268" y="134"/>
                  </a:cubicBezTo>
                  <a:cubicBezTo>
                    <a:pt x="1235" y="301"/>
                    <a:pt x="0" y="4137"/>
                    <a:pt x="901" y="5504"/>
                  </a:cubicBezTo>
                  <a:cubicBezTo>
                    <a:pt x="1068" y="5805"/>
                    <a:pt x="1301" y="5971"/>
                    <a:pt x="1635" y="6005"/>
                  </a:cubicBezTo>
                  <a:cubicBezTo>
                    <a:pt x="1768" y="6038"/>
                    <a:pt x="1835" y="6038"/>
                    <a:pt x="1969" y="6038"/>
                  </a:cubicBezTo>
                  <a:cubicBezTo>
                    <a:pt x="4037" y="6038"/>
                    <a:pt x="7773" y="3636"/>
                    <a:pt x="7939" y="3536"/>
                  </a:cubicBezTo>
                  <a:cubicBezTo>
                    <a:pt x="8006" y="3470"/>
                    <a:pt x="8073" y="3370"/>
                    <a:pt x="8006" y="3303"/>
                  </a:cubicBezTo>
                  <a:cubicBezTo>
                    <a:pt x="7973" y="3203"/>
                    <a:pt x="7906" y="3136"/>
                    <a:pt x="7806" y="3136"/>
                  </a:cubicBezTo>
                  <a:cubicBezTo>
                    <a:pt x="5438" y="3036"/>
                    <a:pt x="3169" y="1935"/>
                    <a:pt x="1635" y="101"/>
                  </a:cubicBezTo>
                  <a:cubicBezTo>
                    <a:pt x="1602" y="0"/>
                    <a:pt x="1502" y="0"/>
                    <a:pt x="1435"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30" name="Google Shape;1030;p37"/>
            <p:cNvSpPr/>
            <p:nvPr/>
          </p:nvSpPr>
          <p:spPr>
            <a:xfrm>
              <a:off x="4133125" y="2283625"/>
              <a:ext cx="147625" cy="46850"/>
            </a:xfrm>
            <a:custGeom>
              <a:avLst/>
              <a:gdLst/>
              <a:ahLst/>
              <a:cxnLst/>
              <a:rect l="l" t="t" r="r" b="b"/>
              <a:pathLst>
                <a:path w="5905" h="1874" extrusionOk="0">
                  <a:moveTo>
                    <a:pt x="3386" y="0"/>
                  </a:moveTo>
                  <a:cubicBezTo>
                    <a:pt x="1208" y="0"/>
                    <a:pt x="67" y="1514"/>
                    <a:pt x="67" y="1540"/>
                  </a:cubicBezTo>
                  <a:cubicBezTo>
                    <a:pt x="0" y="1606"/>
                    <a:pt x="34" y="1740"/>
                    <a:pt x="100" y="1840"/>
                  </a:cubicBezTo>
                  <a:cubicBezTo>
                    <a:pt x="167" y="1873"/>
                    <a:pt x="201" y="1873"/>
                    <a:pt x="234" y="1873"/>
                  </a:cubicBezTo>
                  <a:cubicBezTo>
                    <a:pt x="301" y="1873"/>
                    <a:pt x="367" y="1873"/>
                    <a:pt x="401" y="1840"/>
                  </a:cubicBezTo>
                  <a:cubicBezTo>
                    <a:pt x="477" y="1764"/>
                    <a:pt x="1454" y="460"/>
                    <a:pt x="3406" y="460"/>
                  </a:cubicBezTo>
                  <a:cubicBezTo>
                    <a:pt x="4028" y="460"/>
                    <a:pt x="4749" y="593"/>
                    <a:pt x="5571" y="939"/>
                  </a:cubicBezTo>
                  <a:cubicBezTo>
                    <a:pt x="5608" y="958"/>
                    <a:pt x="5646" y="966"/>
                    <a:pt x="5681" y="966"/>
                  </a:cubicBezTo>
                  <a:cubicBezTo>
                    <a:pt x="5771" y="966"/>
                    <a:pt x="5847" y="911"/>
                    <a:pt x="5871" y="839"/>
                  </a:cubicBezTo>
                  <a:cubicBezTo>
                    <a:pt x="5905" y="706"/>
                    <a:pt x="5871" y="572"/>
                    <a:pt x="5738" y="539"/>
                  </a:cubicBezTo>
                  <a:cubicBezTo>
                    <a:pt x="4854" y="149"/>
                    <a:pt x="4069" y="0"/>
                    <a:pt x="338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31" name="Google Shape;1031;p37"/>
            <p:cNvSpPr/>
            <p:nvPr/>
          </p:nvSpPr>
          <p:spPr>
            <a:xfrm>
              <a:off x="4377475" y="2320800"/>
              <a:ext cx="90900" cy="53025"/>
            </a:xfrm>
            <a:custGeom>
              <a:avLst/>
              <a:gdLst/>
              <a:ahLst/>
              <a:cxnLst/>
              <a:rect l="l" t="t" r="r" b="b"/>
              <a:pathLst>
                <a:path w="3636" h="2121" extrusionOk="0">
                  <a:moveTo>
                    <a:pt x="846" y="0"/>
                  </a:moveTo>
                  <a:cubicBezTo>
                    <a:pt x="488" y="0"/>
                    <a:pt x="244" y="53"/>
                    <a:pt x="234" y="53"/>
                  </a:cubicBezTo>
                  <a:cubicBezTo>
                    <a:pt x="100" y="86"/>
                    <a:pt x="0" y="186"/>
                    <a:pt x="67" y="286"/>
                  </a:cubicBezTo>
                  <a:cubicBezTo>
                    <a:pt x="93" y="390"/>
                    <a:pt x="160" y="474"/>
                    <a:pt x="235" y="474"/>
                  </a:cubicBezTo>
                  <a:cubicBezTo>
                    <a:pt x="256" y="474"/>
                    <a:pt x="278" y="468"/>
                    <a:pt x="300" y="453"/>
                  </a:cubicBezTo>
                  <a:cubicBezTo>
                    <a:pt x="331" y="453"/>
                    <a:pt x="538" y="413"/>
                    <a:pt x="832" y="413"/>
                  </a:cubicBezTo>
                  <a:cubicBezTo>
                    <a:pt x="1512" y="413"/>
                    <a:pt x="2657" y="624"/>
                    <a:pt x="3169" y="2021"/>
                  </a:cubicBezTo>
                  <a:cubicBezTo>
                    <a:pt x="3236" y="2087"/>
                    <a:pt x="3302" y="2121"/>
                    <a:pt x="3402" y="2121"/>
                  </a:cubicBezTo>
                  <a:cubicBezTo>
                    <a:pt x="3402" y="2121"/>
                    <a:pt x="3436" y="2121"/>
                    <a:pt x="3469" y="2087"/>
                  </a:cubicBezTo>
                  <a:cubicBezTo>
                    <a:pt x="3603" y="2054"/>
                    <a:pt x="3636" y="1954"/>
                    <a:pt x="3603" y="1854"/>
                  </a:cubicBezTo>
                  <a:cubicBezTo>
                    <a:pt x="2962" y="252"/>
                    <a:pt x="1629" y="0"/>
                    <a:pt x="84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32" name="Google Shape;1032;p37"/>
            <p:cNvSpPr/>
            <p:nvPr/>
          </p:nvSpPr>
          <p:spPr>
            <a:xfrm>
              <a:off x="3784550" y="1922650"/>
              <a:ext cx="887325" cy="566275"/>
            </a:xfrm>
            <a:custGeom>
              <a:avLst/>
              <a:gdLst/>
              <a:ahLst/>
              <a:cxnLst/>
              <a:rect l="l" t="t" r="r" b="b"/>
              <a:pathLst>
                <a:path w="35493" h="22651" extrusionOk="0">
                  <a:moveTo>
                    <a:pt x="24218" y="1"/>
                  </a:moveTo>
                  <a:cubicBezTo>
                    <a:pt x="23599" y="1"/>
                    <a:pt x="22975" y="54"/>
                    <a:pt x="22349" y="167"/>
                  </a:cubicBezTo>
                  <a:cubicBezTo>
                    <a:pt x="20682" y="468"/>
                    <a:pt x="19114" y="1135"/>
                    <a:pt x="17446" y="1302"/>
                  </a:cubicBezTo>
                  <a:cubicBezTo>
                    <a:pt x="17144" y="1333"/>
                    <a:pt x="16847" y="1347"/>
                    <a:pt x="16553" y="1347"/>
                  </a:cubicBezTo>
                  <a:cubicBezTo>
                    <a:pt x="14660" y="1347"/>
                    <a:pt x="12902" y="775"/>
                    <a:pt x="11044" y="775"/>
                  </a:cubicBezTo>
                  <a:cubicBezTo>
                    <a:pt x="10477" y="775"/>
                    <a:pt x="9900" y="828"/>
                    <a:pt x="9307" y="968"/>
                  </a:cubicBezTo>
                  <a:cubicBezTo>
                    <a:pt x="6938" y="1535"/>
                    <a:pt x="4837" y="2836"/>
                    <a:pt x="3269" y="4704"/>
                  </a:cubicBezTo>
                  <a:cubicBezTo>
                    <a:pt x="734" y="7873"/>
                    <a:pt x="0" y="13710"/>
                    <a:pt x="3936" y="22650"/>
                  </a:cubicBezTo>
                  <a:cubicBezTo>
                    <a:pt x="3936" y="22650"/>
                    <a:pt x="4837" y="18614"/>
                    <a:pt x="7139" y="17146"/>
                  </a:cubicBezTo>
                  <a:cubicBezTo>
                    <a:pt x="9440" y="15678"/>
                    <a:pt x="11608" y="16012"/>
                    <a:pt x="10274" y="14011"/>
                  </a:cubicBezTo>
                  <a:cubicBezTo>
                    <a:pt x="8940" y="12009"/>
                    <a:pt x="8173" y="10041"/>
                    <a:pt x="11108" y="9140"/>
                  </a:cubicBezTo>
                  <a:cubicBezTo>
                    <a:pt x="11724" y="8942"/>
                    <a:pt x="12467" y="8857"/>
                    <a:pt x="13288" y="8857"/>
                  </a:cubicBezTo>
                  <a:cubicBezTo>
                    <a:pt x="16334" y="8857"/>
                    <a:pt x="20441" y="10036"/>
                    <a:pt x="23017" y="11008"/>
                  </a:cubicBezTo>
                  <a:cubicBezTo>
                    <a:pt x="24272" y="11491"/>
                    <a:pt x="25987" y="11847"/>
                    <a:pt x="27721" y="11847"/>
                  </a:cubicBezTo>
                  <a:cubicBezTo>
                    <a:pt x="30546" y="11847"/>
                    <a:pt x="33424" y="10900"/>
                    <a:pt x="34458" y="8006"/>
                  </a:cubicBezTo>
                  <a:cubicBezTo>
                    <a:pt x="35492" y="5138"/>
                    <a:pt x="32490" y="2836"/>
                    <a:pt x="30288" y="1635"/>
                  </a:cubicBezTo>
                  <a:cubicBezTo>
                    <a:pt x="28404" y="628"/>
                    <a:pt x="26339" y="1"/>
                    <a:pt x="24218"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33" name="Google Shape;1033;p37"/>
            <p:cNvSpPr/>
            <p:nvPr/>
          </p:nvSpPr>
          <p:spPr>
            <a:xfrm>
              <a:off x="3816225" y="1947675"/>
              <a:ext cx="747225" cy="234350"/>
            </a:xfrm>
            <a:custGeom>
              <a:avLst/>
              <a:gdLst/>
              <a:ahLst/>
              <a:cxnLst/>
              <a:rect l="l" t="t" r="r" b="b"/>
              <a:pathLst>
                <a:path w="29889" h="9374" extrusionOk="0">
                  <a:moveTo>
                    <a:pt x="27654" y="0"/>
                  </a:moveTo>
                  <a:lnTo>
                    <a:pt x="27654" y="0"/>
                  </a:lnTo>
                  <a:cubicBezTo>
                    <a:pt x="28254" y="601"/>
                    <a:pt x="28955" y="1468"/>
                    <a:pt x="29222" y="2535"/>
                  </a:cubicBezTo>
                  <a:cubicBezTo>
                    <a:pt x="29488" y="3836"/>
                    <a:pt x="29088" y="5171"/>
                    <a:pt x="28021" y="6538"/>
                  </a:cubicBezTo>
                  <a:cubicBezTo>
                    <a:pt x="26618" y="8350"/>
                    <a:pt x="25243" y="8989"/>
                    <a:pt x="23579" y="8989"/>
                  </a:cubicBezTo>
                  <a:cubicBezTo>
                    <a:pt x="22118" y="8989"/>
                    <a:pt x="20435" y="8496"/>
                    <a:pt x="18314" y="7873"/>
                  </a:cubicBezTo>
                  <a:cubicBezTo>
                    <a:pt x="16512" y="7339"/>
                    <a:pt x="14411" y="6772"/>
                    <a:pt x="11909" y="6238"/>
                  </a:cubicBezTo>
                  <a:cubicBezTo>
                    <a:pt x="10455" y="5956"/>
                    <a:pt x="9094" y="5838"/>
                    <a:pt x="7835" y="5838"/>
                  </a:cubicBezTo>
                  <a:cubicBezTo>
                    <a:pt x="4475" y="5838"/>
                    <a:pt x="1839" y="6681"/>
                    <a:pt x="67" y="7506"/>
                  </a:cubicBezTo>
                  <a:cubicBezTo>
                    <a:pt x="34" y="7672"/>
                    <a:pt x="1" y="7839"/>
                    <a:pt x="1" y="8006"/>
                  </a:cubicBezTo>
                  <a:cubicBezTo>
                    <a:pt x="1659" y="7214"/>
                    <a:pt x="4345" y="6294"/>
                    <a:pt x="7856" y="6294"/>
                  </a:cubicBezTo>
                  <a:cubicBezTo>
                    <a:pt x="9077" y="6294"/>
                    <a:pt x="10397" y="6405"/>
                    <a:pt x="11809" y="6672"/>
                  </a:cubicBezTo>
                  <a:cubicBezTo>
                    <a:pt x="14311" y="7139"/>
                    <a:pt x="16346" y="7773"/>
                    <a:pt x="18114" y="8273"/>
                  </a:cubicBezTo>
                  <a:cubicBezTo>
                    <a:pt x="20248" y="8873"/>
                    <a:pt x="22016" y="9374"/>
                    <a:pt x="23551" y="9374"/>
                  </a:cubicBezTo>
                  <a:cubicBezTo>
                    <a:pt x="25285" y="9374"/>
                    <a:pt x="26820" y="8707"/>
                    <a:pt x="28288" y="6805"/>
                  </a:cubicBezTo>
                  <a:cubicBezTo>
                    <a:pt x="29455" y="5304"/>
                    <a:pt x="29889" y="3836"/>
                    <a:pt x="29588" y="2469"/>
                  </a:cubicBezTo>
                  <a:cubicBezTo>
                    <a:pt x="29422" y="1668"/>
                    <a:pt x="29055" y="1001"/>
                    <a:pt x="28621" y="467"/>
                  </a:cubicBezTo>
                  <a:cubicBezTo>
                    <a:pt x="28288" y="301"/>
                    <a:pt x="27954" y="134"/>
                    <a:pt x="27654" y="0"/>
                  </a:cubicBezTo>
                  <a:close/>
                </a:path>
              </a:pathLst>
            </a:custGeom>
            <a:solidFill>
              <a:srgbClr val="808080"/>
            </a:solidFill>
            <a:ln>
              <a:noFill/>
            </a:ln>
          </p:spPr>
          <p:txBody>
            <a:bodyPr spcFirstLastPara="1" wrap="square" lIns="121900" tIns="121900" rIns="121900" bIns="121900" anchor="ctr" anchorCtr="0">
              <a:noAutofit/>
            </a:bodyPr>
            <a:lstStyle/>
            <a:p>
              <a:endParaRPr sz="2400"/>
            </a:p>
          </p:txBody>
        </p:sp>
        <p:sp>
          <p:nvSpPr>
            <p:cNvPr id="1034" name="Google Shape;1034;p37"/>
            <p:cNvSpPr/>
            <p:nvPr/>
          </p:nvSpPr>
          <p:spPr>
            <a:xfrm>
              <a:off x="3812050" y="2189500"/>
              <a:ext cx="197675" cy="83425"/>
            </a:xfrm>
            <a:custGeom>
              <a:avLst/>
              <a:gdLst/>
              <a:ahLst/>
              <a:cxnLst/>
              <a:rect l="l" t="t" r="r" b="b"/>
              <a:pathLst>
                <a:path w="7907" h="3337" extrusionOk="0">
                  <a:moveTo>
                    <a:pt x="7907" y="1"/>
                  </a:moveTo>
                  <a:cubicBezTo>
                    <a:pt x="7339" y="68"/>
                    <a:pt x="6672" y="168"/>
                    <a:pt x="5872" y="301"/>
                  </a:cubicBezTo>
                  <a:cubicBezTo>
                    <a:pt x="3003" y="801"/>
                    <a:pt x="1135" y="1869"/>
                    <a:pt x="1" y="2836"/>
                  </a:cubicBezTo>
                  <a:cubicBezTo>
                    <a:pt x="1" y="3003"/>
                    <a:pt x="34" y="3170"/>
                    <a:pt x="68" y="3337"/>
                  </a:cubicBezTo>
                  <a:cubicBezTo>
                    <a:pt x="1168" y="2369"/>
                    <a:pt x="3003" y="1202"/>
                    <a:pt x="5905" y="701"/>
                  </a:cubicBezTo>
                  <a:cubicBezTo>
                    <a:pt x="6606" y="568"/>
                    <a:pt x="7239" y="501"/>
                    <a:pt x="7840" y="435"/>
                  </a:cubicBezTo>
                  <a:cubicBezTo>
                    <a:pt x="7840" y="268"/>
                    <a:pt x="7873" y="134"/>
                    <a:pt x="7907" y="1"/>
                  </a:cubicBezTo>
                  <a:close/>
                </a:path>
              </a:pathLst>
            </a:custGeom>
            <a:solidFill>
              <a:srgbClr val="808080"/>
            </a:solidFill>
            <a:ln>
              <a:noFill/>
            </a:ln>
          </p:spPr>
          <p:txBody>
            <a:bodyPr spcFirstLastPara="1" wrap="square" lIns="121900" tIns="121900" rIns="121900" bIns="121900" anchor="ctr" anchorCtr="0">
              <a:noAutofit/>
            </a:bodyPr>
            <a:lstStyle/>
            <a:p>
              <a:endParaRPr sz="2400"/>
            </a:p>
          </p:txBody>
        </p:sp>
        <p:sp>
          <p:nvSpPr>
            <p:cNvPr id="1035" name="Google Shape;1035;p37"/>
            <p:cNvSpPr/>
            <p:nvPr/>
          </p:nvSpPr>
          <p:spPr>
            <a:xfrm>
              <a:off x="3759525" y="1917600"/>
              <a:ext cx="919850" cy="576325"/>
            </a:xfrm>
            <a:custGeom>
              <a:avLst/>
              <a:gdLst/>
              <a:ahLst/>
              <a:cxnLst/>
              <a:rect l="l" t="t" r="r" b="b"/>
              <a:pathLst>
                <a:path w="36794" h="23053" extrusionOk="0">
                  <a:moveTo>
                    <a:pt x="25224" y="351"/>
                  </a:moveTo>
                  <a:cubicBezTo>
                    <a:pt x="27191" y="351"/>
                    <a:pt x="29220" y="896"/>
                    <a:pt x="31189" y="1971"/>
                  </a:cubicBezTo>
                  <a:cubicBezTo>
                    <a:pt x="32790" y="2838"/>
                    <a:pt x="36326" y="5139"/>
                    <a:pt x="35292" y="8075"/>
                  </a:cubicBezTo>
                  <a:cubicBezTo>
                    <a:pt x="34792" y="9409"/>
                    <a:pt x="33858" y="10410"/>
                    <a:pt x="32524" y="11044"/>
                  </a:cubicBezTo>
                  <a:cubicBezTo>
                    <a:pt x="31388" y="11567"/>
                    <a:pt x="30044" y="11782"/>
                    <a:pt x="28700" y="11782"/>
                  </a:cubicBezTo>
                  <a:cubicBezTo>
                    <a:pt x="27044" y="11782"/>
                    <a:pt x="25388" y="11456"/>
                    <a:pt x="24118" y="10977"/>
                  </a:cubicBezTo>
                  <a:cubicBezTo>
                    <a:pt x="21135" y="9862"/>
                    <a:pt x="17185" y="8787"/>
                    <a:pt x="14242" y="8787"/>
                  </a:cubicBezTo>
                  <a:cubicBezTo>
                    <a:pt x="13400" y="8787"/>
                    <a:pt x="12640" y="8875"/>
                    <a:pt x="12009" y="9076"/>
                  </a:cubicBezTo>
                  <a:cubicBezTo>
                    <a:pt x="10908" y="9476"/>
                    <a:pt x="10241" y="9976"/>
                    <a:pt x="9974" y="10710"/>
                  </a:cubicBezTo>
                  <a:cubicBezTo>
                    <a:pt x="9607" y="11878"/>
                    <a:pt x="10408" y="13245"/>
                    <a:pt x="11108" y="14313"/>
                  </a:cubicBezTo>
                  <a:cubicBezTo>
                    <a:pt x="11442" y="14746"/>
                    <a:pt x="11575" y="15080"/>
                    <a:pt x="11475" y="15313"/>
                  </a:cubicBezTo>
                  <a:cubicBezTo>
                    <a:pt x="11409" y="15647"/>
                    <a:pt x="10841" y="15847"/>
                    <a:pt x="10141" y="16147"/>
                  </a:cubicBezTo>
                  <a:cubicBezTo>
                    <a:pt x="9574" y="16381"/>
                    <a:pt x="8807" y="16681"/>
                    <a:pt x="8073" y="17148"/>
                  </a:cubicBezTo>
                  <a:cubicBezTo>
                    <a:pt x="6205" y="18316"/>
                    <a:pt x="5271" y="20984"/>
                    <a:pt x="4904" y="22185"/>
                  </a:cubicBezTo>
                  <a:cubicBezTo>
                    <a:pt x="601" y="12144"/>
                    <a:pt x="2769" y="7074"/>
                    <a:pt x="4470" y="5006"/>
                  </a:cubicBezTo>
                  <a:cubicBezTo>
                    <a:pt x="5971" y="3205"/>
                    <a:pt x="8106" y="1870"/>
                    <a:pt x="10374" y="1337"/>
                  </a:cubicBezTo>
                  <a:cubicBezTo>
                    <a:pt x="10975" y="1170"/>
                    <a:pt x="11575" y="1137"/>
                    <a:pt x="12109" y="1137"/>
                  </a:cubicBezTo>
                  <a:cubicBezTo>
                    <a:pt x="13010" y="1137"/>
                    <a:pt x="13910" y="1303"/>
                    <a:pt x="14778" y="1370"/>
                  </a:cubicBezTo>
                  <a:cubicBezTo>
                    <a:pt x="15755" y="1506"/>
                    <a:pt x="16733" y="1664"/>
                    <a:pt x="17765" y="1664"/>
                  </a:cubicBezTo>
                  <a:cubicBezTo>
                    <a:pt x="18000" y="1664"/>
                    <a:pt x="18238" y="1656"/>
                    <a:pt x="18480" y="1637"/>
                  </a:cubicBezTo>
                  <a:cubicBezTo>
                    <a:pt x="19448" y="1504"/>
                    <a:pt x="20382" y="1237"/>
                    <a:pt x="21316" y="1003"/>
                  </a:cubicBezTo>
                  <a:cubicBezTo>
                    <a:pt x="22016" y="836"/>
                    <a:pt x="22750" y="636"/>
                    <a:pt x="23450" y="503"/>
                  </a:cubicBezTo>
                  <a:cubicBezTo>
                    <a:pt x="24034" y="402"/>
                    <a:pt x="24626" y="351"/>
                    <a:pt x="25224" y="351"/>
                  </a:cubicBezTo>
                  <a:close/>
                  <a:moveTo>
                    <a:pt x="25227" y="0"/>
                  </a:moveTo>
                  <a:cubicBezTo>
                    <a:pt x="24583" y="0"/>
                    <a:pt x="23945" y="56"/>
                    <a:pt x="23317" y="169"/>
                  </a:cubicBezTo>
                  <a:cubicBezTo>
                    <a:pt x="22583" y="269"/>
                    <a:pt x="21849" y="436"/>
                    <a:pt x="21149" y="670"/>
                  </a:cubicBezTo>
                  <a:cubicBezTo>
                    <a:pt x="20282" y="903"/>
                    <a:pt x="19314" y="1170"/>
                    <a:pt x="18414" y="1237"/>
                  </a:cubicBezTo>
                  <a:cubicBezTo>
                    <a:pt x="18131" y="1267"/>
                    <a:pt x="17851" y="1280"/>
                    <a:pt x="17572" y="1280"/>
                  </a:cubicBezTo>
                  <a:cubicBezTo>
                    <a:pt x="16632" y="1280"/>
                    <a:pt x="15711" y="1132"/>
                    <a:pt x="14811" y="1003"/>
                  </a:cubicBezTo>
                  <a:cubicBezTo>
                    <a:pt x="13874" y="875"/>
                    <a:pt x="12924" y="721"/>
                    <a:pt x="11952" y="721"/>
                  </a:cubicBezTo>
                  <a:cubicBezTo>
                    <a:pt x="11400" y="721"/>
                    <a:pt x="10842" y="770"/>
                    <a:pt x="10274" y="903"/>
                  </a:cubicBezTo>
                  <a:cubicBezTo>
                    <a:pt x="7906" y="1504"/>
                    <a:pt x="5738" y="2871"/>
                    <a:pt x="4137" y="4739"/>
                  </a:cubicBezTo>
                  <a:cubicBezTo>
                    <a:pt x="2335" y="6974"/>
                    <a:pt x="0" y="12311"/>
                    <a:pt x="4737" y="22919"/>
                  </a:cubicBezTo>
                  <a:cubicBezTo>
                    <a:pt x="4770" y="23019"/>
                    <a:pt x="4837" y="23052"/>
                    <a:pt x="4937" y="23052"/>
                  </a:cubicBezTo>
                  <a:cubicBezTo>
                    <a:pt x="5071" y="23052"/>
                    <a:pt x="5137" y="22986"/>
                    <a:pt x="5104" y="22919"/>
                  </a:cubicBezTo>
                  <a:cubicBezTo>
                    <a:pt x="5104" y="22885"/>
                    <a:pt x="6071" y="18916"/>
                    <a:pt x="8240" y="17548"/>
                  </a:cubicBezTo>
                  <a:cubicBezTo>
                    <a:pt x="8940" y="17081"/>
                    <a:pt x="9641" y="16814"/>
                    <a:pt x="10241" y="16581"/>
                  </a:cubicBezTo>
                  <a:cubicBezTo>
                    <a:pt x="11075" y="16247"/>
                    <a:pt x="11642" y="16014"/>
                    <a:pt x="11809" y="15514"/>
                  </a:cubicBezTo>
                  <a:cubicBezTo>
                    <a:pt x="11942" y="15147"/>
                    <a:pt x="11775" y="14713"/>
                    <a:pt x="11409" y="14146"/>
                  </a:cubicBezTo>
                  <a:cubicBezTo>
                    <a:pt x="10775" y="13212"/>
                    <a:pt x="9974" y="11911"/>
                    <a:pt x="10308" y="10910"/>
                  </a:cubicBezTo>
                  <a:cubicBezTo>
                    <a:pt x="10508" y="10343"/>
                    <a:pt x="11108" y="9876"/>
                    <a:pt x="12109" y="9543"/>
                  </a:cubicBezTo>
                  <a:cubicBezTo>
                    <a:pt x="12705" y="9351"/>
                    <a:pt x="13429" y="9267"/>
                    <a:pt x="14236" y="9267"/>
                  </a:cubicBezTo>
                  <a:cubicBezTo>
                    <a:pt x="17089" y="9267"/>
                    <a:pt x="20979" y="10319"/>
                    <a:pt x="23917" y="11411"/>
                  </a:cubicBezTo>
                  <a:cubicBezTo>
                    <a:pt x="25265" y="11927"/>
                    <a:pt x="26990" y="12271"/>
                    <a:pt x="28709" y="12271"/>
                  </a:cubicBezTo>
                  <a:cubicBezTo>
                    <a:pt x="30097" y="12271"/>
                    <a:pt x="31480" y="12047"/>
                    <a:pt x="32657" y="11511"/>
                  </a:cubicBezTo>
                  <a:cubicBezTo>
                    <a:pt x="34125" y="10844"/>
                    <a:pt x="35125" y="9743"/>
                    <a:pt x="35626" y="8308"/>
                  </a:cubicBezTo>
                  <a:cubicBezTo>
                    <a:pt x="36793" y="5006"/>
                    <a:pt x="33024" y="2571"/>
                    <a:pt x="31356" y="1670"/>
                  </a:cubicBezTo>
                  <a:cubicBezTo>
                    <a:pt x="29332" y="557"/>
                    <a:pt x="27250" y="0"/>
                    <a:pt x="25227"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36" name="Google Shape;1036;p37"/>
            <p:cNvSpPr/>
            <p:nvPr/>
          </p:nvSpPr>
          <p:spPr>
            <a:xfrm>
              <a:off x="3761950" y="2354100"/>
              <a:ext cx="183575" cy="188050"/>
            </a:xfrm>
            <a:custGeom>
              <a:avLst/>
              <a:gdLst/>
              <a:ahLst/>
              <a:cxnLst/>
              <a:rect l="l" t="t" r="r" b="b"/>
              <a:pathLst>
                <a:path w="7343" h="7522" extrusionOk="0">
                  <a:moveTo>
                    <a:pt x="3635" y="1"/>
                  </a:moveTo>
                  <a:cubicBezTo>
                    <a:pt x="3149" y="1"/>
                    <a:pt x="2653" y="263"/>
                    <a:pt x="2172" y="922"/>
                  </a:cubicBezTo>
                  <a:cubicBezTo>
                    <a:pt x="1" y="3857"/>
                    <a:pt x="3407" y="7521"/>
                    <a:pt x="6508" y="7521"/>
                  </a:cubicBezTo>
                  <a:cubicBezTo>
                    <a:pt x="6790" y="7521"/>
                    <a:pt x="7069" y="7491"/>
                    <a:pt x="7342" y="7427"/>
                  </a:cubicBezTo>
                  <a:lnTo>
                    <a:pt x="7209" y="3891"/>
                  </a:lnTo>
                  <a:cubicBezTo>
                    <a:pt x="7209" y="3891"/>
                    <a:pt x="5505" y="1"/>
                    <a:pt x="363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37" name="Google Shape;1037;p37"/>
            <p:cNvSpPr/>
            <p:nvPr/>
          </p:nvSpPr>
          <p:spPr>
            <a:xfrm>
              <a:off x="3787050" y="2348575"/>
              <a:ext cx="163475" cy="198725"/>
            </a:xfrm>
            <a:custGeom>
              <a:avLst/>
              <a:gdLst/>
              <a:ahLst/>
              <a:cxnLst/>
              <a:rect l="l" t="t" r="r" b="b"/>
              <a:pathLst>
                <a:path w="6539" h="7949" extrusionOk="0">
                  <a:moveTo>
                    <a:pt x="2669" y="1"/>
                  </a:moveTo>
                  <a:cubicBezTo>
                    <a:pt x="2063" y="1"/>
                    <a:pt x="1490" y="337"/>
                    <a:pt x="1001" y="1010"/>
                  </a:cubicBezTo>
                  <a:cubicBezTo>
                    <a:pt x="0" y="2311"/>
                    <a:pt x="34" y="3945"/>
                    <a:pt x="1001" y="5413"/>
                  </a:cubicBezTo>
                  <a:cubicBezTo>
                    <a:pt x="2002" y="6947"/>
                    <a:pt x="3836" y="7948"/>
                    <a:pt x="5471" y="7948"/>
                  </a:cubicBezTo>
                  <a:cubicBezTo>
                    <a:pt x="5738" y="7948"/>
                    <a:pt x="6038" y="7915"/>
                    <a:pt x="6338" y="7848"/>
                  </a:cubicBezTo>
                  <a:cubicBezTo>
                    <a:pt x="6438" y="7815"/>
                    <a:pt x="6538" y="7748"/>
                    <a:pt x="6505" y="7615"/>
                  </a:cubicBezTo>
                  <a:cubicBezTo>
                    <a:pt x="6450" y="7504"/>
                    <a:pt x="6394" y="7439"/>
                    <a:pt x="6301" y="7439"/>
                  </a:cubicBezTo>
                  <a:cubicBezTo>
                    <a:pt x="6282" y="7439"/>
                    <a:pt x="6261" y="7442"/>
                    <a:pt x="6238" y="7448"/>
                  </a:cubicBezTo>
                  <a:cubicBezTo>
                    <a:pt x="5990" y="7507"/>
                    <a:pt x="5732" y="7536"/>
                    <a:pt x="5468" y="7536"/>
                  </a:cubicBezTo>
                  <a:cubicBezTo>
                    <a:pt x="3958" y="7536"/>
                    <a:pt x="2272" y="6599"/>
                    <a:pt x="1334" y="5179"/>
                  </a:cubicBezTo>
                  <a:cubicBezTo>
                    <a:pt x="467" y="3845"/>
                    <a:pt x="400" y="2444"/>
                    <a:pt x="1301" y="1277"/>
                  </a:cubicBezTo>
                  <a:cubicBezTo>
                    <a:pt x="1692" y="706"/>
                    <a:pt x="2136" y="433"/>
                    <a:pt x="2586" y="433"/>
                  </a:cubicBezTo>
                  <a:cubicBezTo>
                    <a:pt x="2636" y="433"/>
                    <a:pt x="2686" y="436"/>
                    <a:pt x="2735" y="443"/>
                  </a:cubicBezTo>
                  <a:cubicBezTo>
                    <a:pt x="4403" y="643"/>
                    <a:pt x="6004" y="4145"/>
                    <a:pt x="6004" y="4179"/>
                  </a:cubicBezTo>
                  <a:cubicBezTo>
                    <a:pt x="6055" y="4281"/>
                    <a:pt x="6126" y="4324"/>
                    <a:pt x="6216" y="4324"/>
                  </a:cubicBezTo>
                  <a:cubicBezTo>
                    <a:pt x="6244" y="4324"/>
                    <a:pt x="6273" y="4320"/>
                    <a:pt x="6305" y="4312"/>
                  </a:cubicBezTo>
                  <a:cubicBezTo>
                    <a:pt x="6405" y="4245"/>
                    <a:pt x="6471" y="4145"/>
                    <a:pt x="6405" y="4012"/>
                  </a:cubicBezTo>
                  <a:cubicBezTo>
                    <a:pt x="6371" y="3845"/>
                    <a:pt x="4737" y="243"/>
                    <a:pt x="2836" y="9"/>
                  </a:cubicBezTo>
                  <a:cubicBezTo>
                    <a:pt x="2780" y="4"/>
                    <a:pt x="2725" y="1"/>
                    <a:pt x="2669"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38" name="Google Shape;1038;p37"/>
            <p:cNvSpPr/>
            <p:nvPr/>
          </p:nvSpPr>
          <p:spPr>
            <a:xfrm>
              <a:off x="4607625" y="2431350"/>
              <a:ext cx="90100" cy="127625"/>
            </a:xfrm>
            <a:custGeom>
              <a:avLst/>
              <a:gdLst/>
              <a:ahLst/>
              <a:cxnLst/>
              <a:rect l="l" t="t" r="r" b="b"/>
              <a:pathLst>
                <a:path w="3604" h="5105" extrusionOk="0">
                  <a:moveTo>
                    <a:pt x="3603" y="0"/>
                  </a:moveTo>
                  <a:lnTo>
                    <a:pt x="2703" y="101"/>
                  </a:lnTo>
                  <a:cubicBezTo>
                    <a:pt x="2703" y="101"/>
                    <a:pt x="2600" y="87"/>
                    <a:pt x="2439" y="87"/>
                  </a:cubicBezTo>
                  <a:cubicBezTo>
                    <a:pt x="1933" y="87"/>
                    <a:pt x="854" y="221"/>
                    <a:pt x="601" y="1335"/>
                  </a:cubicBezTo>
                  <a:cubicBezTo>
                    <a:pt x="267" y="2802"/>
                    <a:pt x="1" y="5104"/>
                    <a:pt x="601" y="5104"/>
                  </a:cubicBezTo>
                  <a:cubicBezTo>
                    <a:pt x="1235" y="5104"/>
                    <a:pt x="2369" y="4804"/>
                    <a:pt x="2769" y="3837"/>
                  </a:cubicBezTo>
                  <a:cubicBezTo>
                    <a:pt x="3203" y="2869"/>
                    <a:pt x="3603" y="1"/>
                    <a:pt x="360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39" name="Google Shape;1039;p37"/>
            <p:cNvSpPr/>
            <p:nvPr/>
          </p:nvSpPr>
          <p:spPr>
            <a:xfrm>
              <a:off x="4601800" y="2426350"/>
              <a:ext cx="103425" cy="137625"/>
            </a:xfrm>
            <a:custGeom>
              <a:avLst/>
              <a:gdLst/>
              <a:ahLst/>
              <a:cxnLst/>
              <a:rect l="l" t="t" r="r" b="b"/>
              <a:pathLst>
                <a:path w="4137" h="5505" extrusionOk="0">
                  <a:moveTo>
                    <a:pt x="3603" y="367"/>
                  </a:moveTo>
                  <a:lnTo>
                    <a:pt x="3603" y="367"/>
                  </a:lnTo>
                  <a:cubicBezTo>
                    <a:pt x="3469" y="1134"/>
                    <a:pt x="3136" y="3169"/>
                    <a:pt x="2802" y="3903"/>
                  </a:cubicBezTo>
                  <a:cubicBezTo>
                    <a:pt x="2469" y="4737"/>
                    <a:pt x="1434" y="5037"/>
                    <a:pt x="801" y="5037"/>
                  </a:cubicBezTo>
                  <a:cubicBezTo>
                    <a:pt x="601" y="4737"/>
                    <a:pt x="667" y="3236"/>
                    <a:pt x="1068" y="1568"/>
                  </a:cubicBezTo>
                  <a:cubicBezTo>
                    <a:pt x="1268" y="634"/>
                    <a:pt x="2235" y="501"/>
                    <a:pt x="2669" y="501"/>
                  </a:cubicBezTo>
                  <a:cubicBezTo>
                    <a:pt x="2802" y="501"/>
                    <a:pt x="2902" y="501"/>
                    <a:pt x="2869" y="467"/>
                  </a:cubicBezTo>
                  <a:lnTo>
                    <a:pt x="2936" y="467"/>
                  </a:lnTo>
                  <a:lnTo>
                    <a:pt x="3603" y="367"/>
                  </a:lnTo>
                  <a:close/>
                  <a:moveTo>
                    <a:pt x="3903" y="0"/>
                  </a:moveTo>
                  <a:lnTo>
                    <a:pt x="2969" y="67"/>
                  </a:lnTo>
                  <a:cubicBezTo>
                    <a:pt x="2897" y="60"/>
                    <a:pt x="2818" y="56"/>
                    <a:pt x="2734" y="56"/>
                  </a:cubicBezTo>
                  <a:cubicBezTo>
                    <a:pt x="2028" y="56"/>
                    <a:pt x="935" y="340"/>
                    <a:pt x="667" y="1501"/>
                  </a:cubicBezTo>
                  <a:cubicBezTo>
                    <a:pt x="567" y="2035"/>
                    <a:pt x="0" y="4704"/>
                    <a:pt x="500" y="5337"/>
                  </a:cubicBezTo>
                  <a:cubicBezTo>
                    <a:pt x="601" y="5471"/>
                    <a:pt x="734" y="5504"/>
                    <a:pt x="834" y="5504"/>
                  </a:cubicBezTo>
                  <a:cubicBezTo>
                    <a:pt x="1468" y="5504"/>
                    <a:pt x="2735" y="5237"/>
                    <a:pt x="3269" y="4170"/>
                  </a:cubicBezTo>
                  <a:cubicBezTo>
                    <a:pt x="3669" y="3203"/>
                    <a:pt x="4103" y="367"/>
                    <a:pt x="4103" y="234"/>
                  </a:cubicBezTo>
                  <a:cubicBezTo>
                    <a:pt x="4136" y="200"/>
                    <a:pt x="4103" y="167"/>
                    <a:pt x="4036" y="67"/>
                  </a:cubicBezTo>
                  <a:cubicBezTo>
                    <a:pt x="4003" y="0"/>
                    <a:pt x="3936" y="0"/>
                    <a:pt x="3903"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40" name="Google Shape;1040;p37"/>
            <p:cNvSpPr/>
            <p:nvPr/>
          </p:nvSpPr>
          <p:spPr>
            <a:xfrm>
              <a:off x="4657675" y="2418925"/>
              <a:ext cx="87575" cy="121900"/>
            </a:xfrm>
            <a:custGeom>
              <a:avLst/>
              <a:gdLst/>
              <a:ahLst/>
              <a:cxnLst/>
              <a:rect l="l" t="t" r="r" b="b"/>
              <a:pathLst>
                <a:path w="3503" h="4876" extrusionOk="0">
                  <a:moveTo>
                    <a:pt x="2322" y="0"/>
                  </a:moveTo>
                  <a:cubicBezTo>
                    <a:pt x="1629" y="0"/>
                    <a:pt x="859" y="121"/>
                    <a:pt x="701" y="631"/>
                  </a:cubicBezTo>
                  <a:cubicBezTo>
                    <a:pt x="400" y="1598"/>
                    <a:pt x="0" y="4801"/>
                    <a:pt x="267" y="4867"/>
                  </a:cubicBezTo>
                  <a:cubicBezTo>
                    <a:pt x="285" y="4873"/>
                    <a:pt x="308" y="4876"/>
                    <a:pt x="335" y="4876"/>
                  </a:cubicBezTo>
                  <a:cubicBezTo>
                    <a:pt x="780" y="4876"/>
                    <a:pt x="2435" y="4167"/>
                    <a:pt x="2435" y="4167"/>
                  </a:cubicBezTo>
                  <a:lnTo>
                    <a:pt x="3503" y="97"/>
                  </a:lnTo>
                  <a:cubicBezTo>
                    <a:pt x="3503" y="97"/>
                    <a:pt x="2943" y="0"/>
                    <a:pt x="2322"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41" name="Google Shape;1041;p37"/>
            <p:cNvSpPr/>
            <p:nvPr/>
          </p:nvSpPr>
          <p:spPr>
            <a:xfrm>
              <a:off x="4651825" y="2413325"/>
              <a:ext cx="99275" cy="133125"/>
            </a:xfrm>
            <a:custGeom>
              <a:avLst/>
              <a:gdLst/>
              <a:ahLst/>
              <a:cxnLst/>
              <a:rect l="l" t="t" r="r" b="b"/>
              <a:pathLst>
                <a:path w="3971" h="5325" extrusionOk="0">
                  <a:moveTo>
                    <a:pt x="2569" y="421"/>
                  </a:moveTo>
                  <a:cubicBezTo>
                    <a:pt x="2903" y="421"/>
                    <a:pt x="3169" y="421"/>
                    <a:pt x="3436" y="521"/>
                  </a:cubicBezTo>
                  <a:lnTo>
                    <a:pt x="2469" y="4224"/>
                  </a:lnTo>
                  <a:cubicBezTo>
                    <a:pt x="1735" y="4558"/>
                    <a:pt x="901" y="4858"/>
                    <a:pt x="601" y="4891"/>
                  </a:cubicBezTo>
                  <a:cubicBezTo>
                    <a:pt x="501" y="4357"/>
                    <a:pt x="801" y="1789"/>
                    <a:pt x="1101" y="888"/>
                  </a:cubicBezTo>
                  <a:cubicBezTo>
                    <a:pt x="1235" y="555"/>
                    <a:pt x="1902" y="421"/>
                    <a:pt x="2569" y="421"/>
                  </a:cubicBezTo>
                  <a:close/>
                  <a:moveTo>
                    <a:pt x="2614" y="0"/>
                  </a:moveTo>
                  <a:cubicBezTo>
                    <a:pt x="1844" y="0"/>
                    <a:pt x="961" y="138"/>
                    <a:pt x="768" y="755"/>
                  </a:cubicBezTo>
                  <a:cubicBezTo>
                    <a:pt x="501" y="1555"/>
                    <a:pt x="1" y="4658"/>
                    <a:pt x="301" y="5158"/>
                  </a:cubicBezTo>
                  <a:cubicBezTo>
                    <a:pt x="334" y="5258"/>
                    <a:pt x="434" y="5325"/>
                    <a:pt x="468" y="5325"/>
                  </a:cubicBezTo>
                  <a:lnTo>
                    <a:pt x="568" y="5325"/>
                  </a:lnTo>
                  <a:cubicBezTo>
                    <a:pt x="968" y="5325"/>
                    <a:pt x="2102" y="4858"/>
                    <a:pt x="2803" y="4524"/>
                  </a:cubicBezTo>
                  <a:cubicBezTo>
                    <a:pt x="2903" y="4524"/>
                    <a:pt x="2936" y="4424"/>
                    <a:pt x="2936" y="4391"/>
                  </a:cubicBezTo>
                  <a:lnTo>
                    <a:pt x="3970" y="355"/>
                  </a:lnTo>
                  <a:cubicBezTo>
                    <a:pt x="3970" y="321"/>
                    <a:pt x="3937" y="221"/>
                    <a:pt x="3937" y="188"/>
                  </a:cubicBezTo>
                  <a:cubicBezTo>
                    <a:pt x="3937" y="154"/>
                    <a:pt x="3837" y="88"/>
                    <a:pt x="3803" y="88"/>
                  </a:cubicBezTo>
                  <a:cubicBezTo>
                    <a:pt x="3677" y="74"/>
                    <a:pt x="3175" y="0"/>
                    <a:pt x="2614"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42" name="Google Shape;1042;p37"/>
            <p:cNvSpPr/>
            <p:nvPr/>
          </p:nvSpPr>
          <p:spPr>
            <a:xfrm>
              <a:off x="4718550" y="2396450"/>
              <a:ext cx="150125" cy="127800"/>
            </a:xfrm>
            <a:custGeom>
              <a:avLst/>
              <a:gdLst/>
              <a:ahLst/>
              <a:cxnLst/>
              <a:rect l="l" t="t" r="r" b="b"/>
              <a:pathLst>
                <a:path w="6005" h="5112" extrusionOk="0">
                  <a:moveTo>
                    <a:pt x="1414" y="1"/>
                  </a:moveTo>
                  <a:cubicBezTo>
                    <a:pt x="1137" y="1"/>
                    <a:pt x="907" y="76"/>
                    <a:pt x="767" y="262"/>
                  </a:cubicBezTo>
                  <a:cubicBezTo>
                    <a:pt x="67" y="1230"/>
                    <a:pt x="0" y="5066"/>
                    <a:pt x="0" y="5066"/>
                  </a:cubicBezTo>
                  <a:cubicBezTo>
                    <a:pt x="131" y="5097"/>
                    <a:pt x="260" y="5111"/>
                    <a:pt x="386" y="5111"/>
                  </a:cubicBezTo>
                  <a:cubicBezTo>
                    <a:pt x="805" y="5111"/>
                    <a:pt x="1186" y="4948"/>
                    <a:pt x="1468" y="4665"/>
                  </a:cubicBezTo>
                  <a:cubicBezTo>
                    <a:pt x="2002" y="4032"/>
                    <a:pt x="2602" y="3198"/>
                    <a:pt x="2602" y="3198"/>
                  </a:cubicBezTo>
                  <a:cubicBezTo>
                    <a:pt x="2602" y="3198"/>
                    <a:pt x="4311" y="3611"/>
                    <a:pt x="4848" y="3611"/>
                  </a:cubicBezTo>
                  <a:cubicBezTo>
                    <a:pt x="4901" y="3611"/>
                    <a:pt x="4943" y="3607"/>
                    <a:pt x="4970" y="3598"/>
                  </a:cubicBezTo>
                  <a:cubicBezTo>
                    <a:pt x="5271" y="3531"/>
                    <a:pt x="6004" y="3598"/>
                    <a:pt x="5804" y="2564"/>
                  </a:cubicBezTo>
                  <a:cubicBezTo>
                    <a:pt x="5604" y="1530"/>
                    <a:pt x="4403" y="1196"/>
                    <a:pt x="4403" y="1196"/>
                  </a:cubicBezTo>
                  <a:cubicBezTo>
                    <a:pt x="4403" y="1196"/>
                    <a:pt x="2525" y="1"/>
                    <a:pt x="1414"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43" name="Google Shape;1043;p37"/>
            <p:cNvSpPr/>
            <p:nvPr/>
          </p:nvSpPr>
          <p:spPr>
            <a:xfrm>
              <a:off x="4714375" y="2390350"/>
              <a:ext cx="158475" cy="137750"/>
            </a:xfrm>
            <a:custGeom>
              <a:avLst/>
              <a:gdLst/>
              <a:ahLst/>
              <a:cxnLst/>
              <a:rect l="l" t="t" r="r" b="b"/>
              <a:pathLst>
                <a:path w="6339" h="5510" extrusionOk="0">
                  <a:moveTo>
                    <a:pt x="1560" y="421"/>
                  </a:moveTo>
                  <a:cubicBezTo>
                    <a:pt x="2319" y="421"/>
                    <a:pt x="3705" y="1137"/>
                    <a:pt x="4437" y="1607"/>
                  </a:cubicBezTo>
                  <a:cubicBezTo>
                    <a:pt x="4437" y="1640"/>
                    <a:pt x="4437" y="1640"/>
                    <a:pt x="4470" y="1640"/>
                  </a:cubicBezTo>
                  <a:cubicBezTo>
                    <a:pt x="4470" y="1640"/>
                    <a:pt x="5604" y="1974"/>
                    <a:pt x="5771" y="2841"/>
                  </a:cubicBezTo>
                  <a:cubicBezTo>
                    <a:pt x="5804" y="3142"/>
                    <a:pt x="5804" y="3308"/>
                    <a:pt x="5738" y="3442"/>
                  </a:cubicBezTo>
                  <a:cubicBezTo>
                    <a:pt x="5638" y="3575"/>
                    <a:pt x="5471" y="3575"/>
                    <a:pt x="5304" y="3609"/>
                  </a:cubicBezTo>
                  <a:cubicBezTo>
                    <a:pt x="5237" y="3609"/>
                    <a:pt x="5137" y="3642"/>
                    <a:pt x="5104" y="3642"/>
                  </a:cubicBezTo>
                  <a:cubicBezTo>
                    <a:pt x="5089" y="3644"/>
                    <a:pt x="5069" y="3646"/>
                    <a:pt x="5045" y="3646"/>
                  </a:cubicBezTo>
                  <a:cubicBezTo>
                    <a:pt x="4737" y="3646"/>
                    <a:pt x="3698" y="3458"/>
                    <a:pt x="2802" y="3242"/>
                  </a:cubicBezTo>
                  <a:cubicBezTo>
                    <a:pt x="2736" y="3242"/>
                    <a:pt x="2636" y="3242"/>
                    <a:pt x="2602" y="3308"/>
                  </a:cubicBezTo>
                  <a:cubicBezTo>
                    <a:pt x="2602" y="3308"/>
                    <a:pt x="1968" y="4142"/>
                    <a:pt x="1468" y="4743"/>
                  </a:cubicBezTo>
                  <a:cubicBezTo>
                    <a:pt x="1198" y="4983"/>
                    <a:pt x="874" y="5115"/>
                    <a:pt x="521" y="5115"/>
                  </a:cubicBezTo>
                  <a:cubicBezTo>
                    <a:pt x="481" y="5115"/>
                    <a:pt x="441" y="5113"/>
                    <a:pt x="401" y="5110"/>
                  </a:cubicBezTo>
                  <a:cubicBezTo>
                    <a:pt x="434" y="3942"/>
                    <a:pt x="567" y="1307"/>
                    <a:pt x="1101" y="606"/>
                  </a:cubicBezTo>
                  <a:cubicBezTo>
                    <a:pt x="1188" y="476"/>
                    <a:pt x="1350" y="421"/>
                    <a:pt x="1560" y="421"/>
                  </a:cubicBezTo>
                  <a:close/>
                  <a:moveTo>
                    <a:pt x="1625" y="0"/>
                  </a:moveTo>
                  <a:cubicBezTo>
                    <a:pt x="1282" y="0"/>
                    <a:pt x="990" y="96"/>
                    <a:pt x="801" y="340"/>
                  </a:cubicBezTo>
                  <a:cubicBezTo>
                    <a:pt x="67" y="1307"/>
                    <a:pt x="0" y="4843"/>
                    <a:pt x="0" y="5276"/>
                  </a:cubicBezTo>
                  <a:cubicBezTo>
                    <a:pt x="0" y="5343"/>
                    <a:pt x="100" y="5443"/>
                    <a:pt x="167" y="5477"/>
                  </a:cubicBezTo>
                  <a:cubicBezTo>
                    <a:pt x="301" y="5510"/>
                    <a:pt x="434" y="5510"/>
                    <a:pt x="567" y="5510"/>
                  </a:cubicBezTo>
                  <a:cubicBezTo>
                    <a:pt x="1001" y="5510"/>
                    <a:pt x="1468" y="5343"/>
                    <a:pt x="1835" y="4976"/>
                  </a:cubicBezTo>
                  <a:cubicBezTo>
                    <a:pt x="2269" y="4509"/>
                    <a:pt x="2736" y="3875"/>
                    <a:pt x="2936" y="3642"/>
                  </a:cubicBezTo>
                  <a:cubicBezTo>
                    <a:pt x="3540" y="3786"/>
                    <a:pt x="4640" y="4029"/>
                    <a:pt x="5124" y="4029"/>
                  </a:cubicBezTo>
                  <a:cubicBezTo>
                    <a:pt x="5201" y="4029"/>
                    <a:pt x="5263" y="4023"/>
                    <a:pt x="5304" y="4009"/>
                  </a:cubicBezTo>
                  <a:cubicBezTo>
                    <a:pt x="5337" y="3975"/>
                    <a:pt x="5438" y="3975"/>
                    <a:pt x="5471" y="3975"/>
                  </a:cubicBezTo>
                  <a:cubicBezTo>
                    <a:pt x="5671" y="3942"/>
                    <a:pt x="6005" y="3842"/>
                    <a:pt x="6171" y="3609"/>
                  </a:cubicBezTo>
                  <a:cubicBezTo>
                    <a:pt x="6305" y="3375"/>
                    <a:pt x="6338" y="3108"/>
                    <a:pt x="6271" y="2708"/>
                  </a:cubicBezTo>
                  <a:cubicBezTo>
                    <a:pt x="6071" y="1674"/>
                    <a:pt x="4904" y="1307"/>
                    <a:pt x="4670" y="1207"/>
                  </a:cubicBezTo>
                  <a:cubicBezTo>
                    <a:pt x="4364" y="1003"/>
                    <a:pt x="2734" y="0"/>
                    <a:pt x="1625"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44" name="Google Shape;1044;p37"/>
            <p:cNvSpPr/>
            <p:nvPr/>
          </p:nvSpPr>
          <p:spPr>
            <a:xfrm>
              <a:off x="4783575" y="2340200"/>
              <a:ext cx="143475" cy="153725"/>
            </a:xfrm>
            <a:custGeom>
              <a:avLst/>
              <a:gdLst/>
              <a:ahLst/>
              <a:cxnLst/>
              <a:rect l="l" t="t" r="r" b="b"/>
              <a:pathLst>
                <a:path w="5739" h="6149" extrusionOk="0">
                  <a:moveTo>
                    <a:pt x="1219" y="1"/>
                  </a:moveTo>
                  <a:cubicBezTo>
                    <a:pt x="968" y="1"/>
                    <a:pt x="754" y="246"/>
                    <a:pt x="535" y="644"/>
                  </a:cubicBezTo>
                  <a:cubicBezTo>
                    <a:pt x="1" y="1612"/>
                    <a:pt x="635" y="2512"/>
                    <a:pt x="1035" y="3346"/>
                  </a:cubicBezTo>
                  <a:cubicBezTo>
                    <a:pt x="1469" y="4180"/>
                    <a:pt x="3203" y="6148"/>
                    <a:pt x="3203" y="6148"/>
                  </a:cubicBezTo>
                  <a:lnTo>
                    <a:pt x="5738" y="5314"/>
                  </a:lnTo>
                  <a:cubicBezTo>
                    <a:pt x="4471" y="4414"/>
                    <a:pt x="3370" y="3179"/>
                    <a:pt x="2636" y="1778"/>
                  </a:cubicBezTo>
                  <a:cubicBezTo>
                    <a:pt x="2008" y="503"/>
                    <a:pt x="1576" y="1"/>
                    <a:pt x="121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45" name="Google Shape;1045;p37"/>
            <p:cNvSpPr/>
            <p:nvPr/>
          </p:nvSpPr>
          <p:spPr>
            <a:xfrm>
              <a:off x="4779425" y="2335450"/>
              <a:ext cx="151800" cy="163475"/>
            </a:xfrm>
            <a:custGeom>
              <a:avLst/>
              <a:gdLst/>
              <a:ahLst/>
              <a:cxnLst/>
              <a:rect l="l" t="t" r="r" b="b"/>
              <a:pathLst>
                <a:path w="6072" h="6539" extrusionOk="0">
                  <a:moveTo>
                    <a:pt x="1368" y="434"/>
                  </a:moveTo>
                  <a:cubicBezTo>
                    <a:pt x="1568" y="434"/>
                    <a:pt x="1968" y="701"/>
                    <a:pt x="2635" y="2102"/>
                  </a:cubicBezTo>
                  <a:cubicBezTo>
                    <a:pt x="3303" y="3436"/>
                    <a:pt x="4303" y="4604"/>
                    <a:pt x="5471" y="5471"/>
                  </a:cubicBezTo>
                  <a:lnTo>
                    <a:pt x="3469" y="6138"/>
                  </a:lnTo>
                  <a:cubicBezTo>
                    <a:pt x="3136" y="5704"/>
                    <a:pt x="1735" y="4170"/>
                    <a:pt x="1401" y="3470"/>
                  </a:cubicBezTo>
                  <a:cubicBezTo>
                    <a:pt x="1368" y="3369"/>
                    <a:pt x="1301" y="3269"/>
                    <a:pt x="1234" y="3169"/>
                  </a:cubicBezTo>
                  <a:cubicBezTo>
                    <a:pt x="867" y="2435"/>
                    <a:pt x="467" y="1702"/>
                    <a:pt x="867" y="968"/>
                  </a:cubicBezTo>
                  <a:cubicBezTo>
                    <a:pt x="1068" y="601"/>
                    <a:pt x="1234" y="434"/>
                    <a:pt x="1368" y="434"/>
                  </a:cubicBezTo>
                  <a:close/>
                  <a:moveTo>
                    <a:pt x="1368" y="0"/>
                  </a:moveTo>
                  <a:cubicBezTo>
                    <a:pt x="968" y="0"/>
                    <a:pt x="701" y="434"/>
                    <a:pt x="501" y="768"/>
                  </a:cubicBezTo>
                  <a:cubicBezTo>
                    <a:pt x="0" y="1668"/>
                    <a:pt x="467" y="2536"/>
                    <a:pt x="867" y="3336"/>
                  </a:cubicBezTo>
                  <a:cubicBezTo>
                    <a:pt x="968" y="3436"/>
                    <a:pt x="1001" y="3536"/>
                    <a:pt x="1034" y="3636"/>
                  </a:cubicBezTo>
                  <a:cubicBezTo>
                    <a:pt x="1468" y="4470"/>
                    <a:pt x="3169" y="6372"/>
                    <a:pt x="3236" y="6472"/>
                  </a:cubicBezTo>
                  <a:cubicBezTo>
                    <a:pt x="3303" y="6505"/>
                    <a:pt x="3369" y="6538"/>
                    <a:pt x="3403" y="6538"/>
                  </a:cubicBezTo>
                  <a:lnTo>
                    <a:pt x="3469" y="6538"/>
                  </a:lnTo>
                  <a:lnTo>
                    <a:pt x="5971" y="5704"/>
                  </a:lnTo>
                  <a:cubicBezTo>
                    <a:pt x="6004" y="5671"/>
                    <a:pt x="6071" y="5638"/>
                    <a:pt x="6071" y="5538"/>
                  </a:cubicBezTo>
                  <a:cubicBezTo>
                    <a:pt x="6071" y="5471"/>
                    <a:pt x="6071" y="5371"/>
                    <a:pt x="6004" y="5338"/>
                  </a:cubicBezTo>
                  <a:cubicBezTo>
                    <a:pt x="4704" y="4470"/>
                    <a:pt x="3669" y="3269"/>
                    <a:pt x="2969" y="1868"/>
                  </a:cubicBezTo>
                  <a:cubicBezTo>
                    <a:pt x="2335" y="601"/>
                    <a:pt x="1835" y="0"/>
                    <a:pt x="1368"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46" name="Google Shape;1046;p37"/>
            <p:cNvSpPr/>
            <p:nvPr/>
          </p:nvSpPr>
          <p:spPr>
            <a:xfrm>
              <a:off x="4422500" y="2835800"/>
              <a:ext cx="138450" cy="368350"/>
            </a:xfrm>
            <a:custGeom>
              <a:avLst/>
              <a:gdLst/>
              <a:ahLst/>
              <a:cxnLst/>
              <a:rect l="l" t="t" r="r" b="b"/>
              <a:pathLst>
                <a:path w="5538" h="14734" extrusionOk="0">
                  <a:moveTo>
                    <a:pt x="1501" y="1"/>
                  </a:moveTo>
                  <a:cubicBezTo>
                    <a:pt x="1501" y="1"/>
                    <a:pt x="0" y="12843"/>
                    <a:pt x="267" y="13544"/>
                  </a:cubicBezTo>
                  <a:cubicBezTo>
                    <a:pt x="455" y="14107"/>
                    <a:pt x="2128" y="14734"/>
                    <a:pt x="3073" y="14734"/>
                  </a:cubicBezTo>
                  <a:cubicBezTo>
                    <a:pt x="3304" y="14734"/>
                    <a:pt x="3491" y="14696"/>
                    <a:pt x="3603" y="14611"/>
                  </a:cubicBezTo>
                  <a:cubicBezTo>
                    <a:pt x="4137" y="14144"/>
                    <a:pt x="3836" y="13210"/>
                    <a:pt x="3603" y="12643"/>
                  </a:cubicBezTo>
                  <a:cubicBezTo>
                    <a:pt x="3336" y="12043"/>
                    <a:pt x="5538" y="1302"/>
                    <a:pt x="5538" y="1302"/>
                  </a:cubicBezTo>
                  <a:lnTo>
                    <a:pt x="1501" y="1"/>
                  </a:lnTo>
                  <a:close/>
                </a:path>
              </a:pathLst>
            </a:custGeom>
            <a:solidFill>
              <a:srgbClr val="FF8D00"/>
            </a:solidFill>
            <a:ln>
              <a:noFill/>
            </a:ln>
          </p:spPr>
          <p:txBody>
            <a:bodyPr spcFirstLastPara="1" wrap="square" lIns="121900" tIns="121900" rIns="121900" bIns="121900" anchor="ctr" anchorCtr="0">
              <a:noAutofit/>
            </a:bodyPr>
            <a:lstStyle/>
            <a:p>
              <a:endParaRPr sz="2400"/>
            </a:p>
          </p:txBody>
        </p:sp>
        <p:sp>
          <p:nvSpPr>
            <p:cNvPr id="1047" name="Google Shape;1047;p37"/>
            <p:cNvSpPr/>
            <p:nvPr/>
          </p:nvSpPr>
          <p:spPr>
            <a:xfrm>
              <a:off x="4416650" y="2830800"/>
              <a:ext cx="148475" cy="379475"/>
            </a:xfrm>
            <a:custGeom>
              <a:avLst/>
              <a:gdLst/>
              <a:ahLst/>
              <a:cxnLst/>
              <a:rect l="l" t="t" r="r" b="b"/>
              <a:pathLst>
                <a:path w="5939" h="15179" extrusionOk="0">
                  <a:moveTo>
                    <a:pt x="1902" y="501"/>
                  </a:moveTo>
                  <a:lnTo>
                    <a:pt x="5538" y="1635"/>
                  </a:lnTo>
                  <a:cubicBezTo>
                    <a:pt x="5004" y="4370"/>
                    <a:pt x="3370" y="12343"/>
                    <a:pt x="3637" y="12910"/>
                  </a:cubicBezTo>
                  <a:cubicBezTo>
                    <a:pt x="3904" y="13577"/>
                    <a:pt x="4137" y="14311"/>
                    <a:pt x="3703" y="14644"/>
                  </a:cubicBezTo>
                  <a:cubicBezTo>
                    <a:pt x="3624" y="14692"/>
                    <a:pt x="3453" y="14732"/>
                    <a:pt x="3210" y="14732"/>
                  </a:cubicBezTo>
                  <a:cubicBezTo>
                    <a:pt x="2943" y="14732"/>
                    <a:pt x="2588" y="14684"/>
                    <a:pt x="2169" y="14544"/>
                  </a:cubicBezTo>
                  <a:cubicBezTo>
                    <a:pt x="1335" y="14311"/>
                    <a:pt x="735" y="13911"/>
                    <a:pt x="668" y="13710"/>
                  </a:cubicBezTo>
                  <a:cubicBezTo>
                    <a:pt x="501" y="13177"/>
                    <a:pt x="1335" y="5638"/>
                    <a:pt x="1902" y="501"/>
                  </a:cubicBezTo>
                  <a:close/>
                  <a:moveTo>
                    <a:pt x="1735" y="1"/>
                  </a:moveTo>
                  <a:cubicBezTo>
                    <a:pt x="1702" y="1"/>
                    <a:pt x="1635" y="1"/>
                    <a:pt x="1569" y="34"/>
                  </a:cubicBezTo>
                  <a:cubicBezTo>
                    <a:pt x="1535" y="67"/>
                    <a:pt x="1502" y="167"/>
                    <a:pt x="1502" y="201"/>
                  </a:cubicBezTo>
                  <a:cubicBezTo>
                    <a:pt x="1235" y="2336"/>
                    <a:pt x="1" y="13143"/>
                    <a:pt x="234" y="13844"/>
                  </a:cubicBezTo>
                  <a:cubicBezTo>
                    <a:pt x="401" y="14344"/>
                    <a:pt x="1302" y="14744"/>
                    <a:pt x="2036" y="14978"/>
                  </a:cubicBezTo>
                  <a:cubicBezTo>
                    <a:pt x="2302" y="15045"/>
                    <a:pt x="2803" y="15178"/>
                    <a:pt x="3236" y="15178"/>
                  </a:cubicBezTo>
                  <a:cubicBezTo>
                    <a:pt x="3537" y="15178"/>
                    <a:pt x="3804" y="15078"/>
                    <a:pt x="3870" y="15011"/>
                  </a:cubicBezTo>
                  <a:cubicBezTo>
                    <a:pt x="4637" y="14411"/>
                    <a:pt x="4170" y="13310"/>
                    <a:pt x="3970" y="12810"/>
                  </a:cubicBezTo>
                  <a:cubicBezTo>
                    <a:pt x="3837" y="12243"/>
                    <a:pt x="5071" y="5571"/>
                    <a:pt x="5905" y="1535"/>
                  </a:cubicBezTo>
                  <a:cubicBezTo>
                    <a:pt x="5938" y="1402"/>
                    <a:pt x="5872" y="1335"/>
                    <a:pt x="5772" y="1302"/>
                  </a:cubicBezTo>
                  <a:lnTo>
                    <a:pt x="1735" y="1"/>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48" name="Google Shape;1048;p37"/>
            <p:cNvSpPr/>
            <p:nvPr/>
          </p:nvSpPr>
          <p:spPr>
            <a:xfrm>
              <a:off x="3192450" y="2854200"/>
              <a:ext cx="1450225" cy="1109950"/>
            </a:xfrm>
            <a:custGeom>
              <a:avLst/>
              <a:gdLst/>
              <a:ahLst/>
              <a:cxnLst/>
              <a:rect l="l" t="t" r="r" b="b"/>
              <a:pathLst>
                <a:path w="58009" h="44398" extrusionOk="0">
                  <a:moveTo>
                    <a:pt x="50881" y="1"/>
                  </a:moveTo>
                  <a:cubicBezTo>
                    <a:pt x="50493" y="1"/>
                    <a:pt x="50167" y="41"/>
                    <a:pt x="49936" y="132"/>
                  </a:cubicBezTo>
                  <a:cubicBezTo>
                    <a:pt x="48468" y="732"/>
                    <a:pt x="46100" y="6737"/>
                    <a:pt x="41997" y="12041"/>
                  </a:cubicBezTo>
                  <a:cubicBezTo>
                    <a:pt x="37928" y="17311"/>
                    <a:pt x="20415" y="27552"/>
                    <a:pt x="20415" y="27552"/>
                  </a:cubicBezTo>
                  <a:lnTo>
                    <a:pt x="12776" y="3735"/>
                  </a:lnTo>
                  <a:lnTo>
                    <a:pt x="1" y="17978"/>
                  </a:lnTo>
                  <a:cubicBezTo>
                    <a:pt x="2765" y="23174"/>
                    <a:pt x="15605" y="44397"/>
                    <a:pt x="17803" y="44397"/>
                  </a:cubicBezTo>
                  <a:cubicBezTo>
                    <a:pt x="17806" y="44397"/>
                    <a:pt x="17810" y="44397"/>
                    <a:pt x="17813" y="44397"/>
                  </a:cubicBezTo>
                  <a:cubicBezTo>
                    <a:pt x="19981" y="44297"/>
                    <a:pt x="33891" y="31588"/>
                    <a:pt x="38328" y="26084"/>
                  </a:cubicBezTo>
                  <a:cubicBezTo>
                    <a:pt x="42764" y="20580"/>
                    <a:pt x="47468" y="11273"/>
                    <a:pt x="48168" y="11140"/>
                  </a:cubicBezTo>
                  <a:cubicBezTo>
                    <a:pt x="49336" y="11006"/>
                    <a:pt x="50470" y="10806"/>
                    <a:pt x="51604" y="10539"/>
                  </a:cubicBezTo>
                  <a:cubicBezTo>
                    <a:pt x="52271" y="10406"/>
                    <a:pt x="52872" y="10206"/>
                    <a:pt x="53472" y="9939"/>
                  </a:cubicBezTo>
                  <a:cubicBezTo>
                    <a:pt x="53772" y="9806"/>
                    <a:pt x="53872" y="9605"/>
                    <a:pt x="54173" y="9205"/>
                  </a:cubicBezTo>
                  <a:cubicBezTo>
                    <a:pt x="54373" y="8805"/>
                    <a:pt x="54539" y="8405"/>
                    <a:pt x="54640" y="7938"/>
                  </a:cubicBezTo>
                  <a:cubicBezTo>
                    <a:pt x="54667" y="7771"/>
                    <a:pt x="54672" y="7743"/>
                    <a:pt x="54697" y="7743"/>
                  </a:cubicBezTo>
                  <a:cubicBezTo>
                    <a:pt x="54709" y="7743"/>
                    <a:pt x="54727" y="7751"/>
                    <a:pt x="54756" y="7751"/>
                  </a:cubicBezTo>
                  <a:cubicBezTo>
                    <a:pt x="54807" y="7751"/>
                    <a:pt x="54891" y="7728"/>
                    <a:pt x="55040" y="7604"/>
                  </a:cubicBezTo>
                  <a:cubicBezTo>
                    <a:pt x="55473" y="7270"/>
                    <a:pt x="55507" y="5402"/>
                    <a:pt x="55507" y="5402"/>
                  </a:cubicBezTo>
                  <a:cubicBezTo>
                    <a:pt x="55507" y="5402"/>
                    <a:pt x="56007" y="5236"/>
                    <a:pt x="56941" y="4402"/>
                  </a:cubicBezTo>
                  <a:cubicBezTo>
                    <a:pt x="57842" y="3568"/>
                    <a:pt x="58009" y="2634"/>
                    <a:pt x="57275" y="1800"/>
                  </a:cubicBezTo>
                  <a:cubicBezTo>
                    <a:pt x="56631" y="1100"/>
                    <a:pt x="52909" y="1"/>
                    <a:pt x="5088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49" name="Google Shape;1049;p37"/>
            <p:cNvSpPr/>
            <p:nvPr/>
          </p:nvSpPr>
          <p:spPr>
            <a:xfrm>
              <a:off x="3187450" y="2846950"/>
              <a:ext cx="1463575" cy="1121350"/>
            </a:xfrm>
            <a:custGeom>
              <a:avLst/>
              <a:gdLst/>
              <a:ahLst/>
              <a:cxnLst/>
              <a:rect l="l" t="t" r="r" b="b"/>
              <a:pathLst>
                <a:path w="58543" h="44854" extrusionOk="0">
                  <a:moveTo>
                    <a:pt x="51284" y="1"/>
                  </a:moveTo>
                  <a:cubicBezTo>
                    <a:pt x="50847" y="1"/>
                    <a:pt x="50474" y="48"/>
                    <a:pt x="50203" y="155"/>
                  </a:cubicBezTo>
                  <a:cubicBezTo>
                    <a:pt x="49369" y="422"/>
                    <a:pt x="48435" y="2057"/>
                    <a:pt x="47034" y="4525"/>
                  </a:cubicBezTo>
                  <a:cubicBezTo>
                    <a:pt x="45733" y="6760"/>
                    <a:pt x="44165" y="9529"/>
                    <a:pt x="42164" y="12097"/>
                  </a:cubicBezTo>
                  <a:cubicBezTo>
                    <a:pt x="38361" y="17034"/>
                    <a:pt x="22850" y="26240"/>
                    <a:pt x="20815" y="27441"/>
                  </a:cubicBezTo>
                  <a:lnTo>
                    <a:pt x="13243" y="3891"/>
                  </a:lnTo>
                  <a:cubicBezTo>
                    <a:pt x="13214" y="3834"/>
                    <a:pt x="13161" y="3751"/>
                    <a:pt x="13061" y="3751"/>
                  </a:cubicBezTo>
                  <a:cubicBezTo>
                    <a:pt x="13045" y="3751"/>
                    <a:pt x="13028" y="3753"/>
                    <a:pt x="13010" y="3758"/>
                  </a:cubicBezTo>
                  <a:cubicBezTo>
                    <a:pt x="12910" y="3824"/>
                    <a:pt x="12843" y="3891"/>
                    <a:pt x="12876" y="4025"/>
                  </a:cubicBezTo>
                  <a:lnTo>
                    <a:pt x="20515" y="27842"/>
                  </a:lnTo>
                  <a:cubicBezTo>
                    <a:pt x="20515" y="27875"/>
                    <a:pt x="20615" y="27908"/>
                    <a:pt x="20648" y="27942"/>
                  </a:cubicBezTo>
                  <a:cubicBezTo>
                    <a:pt x="20665" y="27975"/>
                    <a:pt x="20699" y="27992"/>
                    <a:pt x="20732" y="27992"/>
                  </a:cubicBezTo>
                  <a:cubicBezTo>
                    <a:pt x="20765" y="27992"/>
                    <a:pt x="20799" y="27975"/>
                    <a:pt x="20815" y="27942"/>
                  </a:cubicBezTo>
                  <a:cubicBezTo>
                    <a:pt x="21516" y="27541"/>
                    <a:pt x="38394" y="17701"/>
                    <a:pt x="42497" y="12397"/>
                  </a:cubicBezTo>
                  <a:cubicBezTo>
                    <a:pt x="44499" y="9762"/>
                    <a:pt x="46067" y="6993"/>
                    <a:pt x="47368" y="4758"/>
                  </a:cubicBezTo>
                  <a:cubicBezTo>
                    <a:pt x="48635" y="2557"/>
                    <a:pt x="49602" y="822"/>
                    <a:pt x="50303" y="555"/>
                  </a:cubicBezTo>
                  <a:cubicBezTo>
                    <a:pt x="50506" y="481"/>
                    <a:pt x="50790" y="448"/>
                    <a:pt x="51129" y="448"/>
                  </a:cubicBezTo>
                  <a:cubicBezTo>
                    <a:pt x="53070" y="448"/>
                    <a:pt x="56807" y="1537"/>
                    <a:pt x="57375" y="2190"/>
                  </a:cubicBezTo>
                  <a:cubicBezTo>
                    <a:pt x="58008" y="2924"/>
                    <a:pt x="57908" y="3691"/>
                    <a:pt x="57041" y="4525"/>
                  </a:cubicBezTo>
                  <a:cubicBezTo>
                    <a:pt x="56207" y="5326"/>
                    <a:pt x="55707" y="5426"/>
                    <a:pt x="55707" y="5426"/>
                  </a:cubicBezTo>
                  <a:cubicBezTo>
                    <a:pt x="55640" y="5492"/>
                    <a:pt x="55540" y="5559"/>
                    <a:pt x="55540" y="5659"/>
                  </a:cubicBezTo>
                  <a:cubicBezTo>
                    <a:pt x="55540" y="6526"/>
                    <a:pt x="55373" y="7527"/>
                    <a:pt x="55173" y="7694"/>
                  </a:cubicBezTo>
                  <a:cubicBezTo>
                    <a:pt x="55073" y="7761"/>
                    <a:pt x="55040" y="7761"/>
                    <a:pt x="55040" y="7761"/>
                  </a:cubicBezTo>
                  <a:cubicBezTo>
                    <a:pt x="55006" y="7744"/>
                    <a:pt x="54965" y="7736"/>
                    <a:pt x="54927" y="7736"/>
                  </a:cubicBezTo>
                  <a:cubicBezTo>
                    <a:pt x="54890" y="7736"/>
                    <a:pt x="54856" y="7744"/>
                    <a:pt x="54840" y="7761"/>
                  </a:cubicBezTo>
                  <a:cubicBezTo>
                    <a:pt x="54739" y="7827"/>
                    <a:pt x="54706" y="7894"/>
                    <a:pt x="54673" y="8094"/>
                  </a:cubicBezTo>
                  <a:cubicBezTo>
                    <a:pt x="54573" y="8528"/>
                    <a:pt x="54406" y="8928"/>
                    <a:pt x="54206" y="9262"/>
                  </a:cubicBezTo>
                  <a:lnTo>
                    <a:pt x="54072" y="9428"/>
                  </a:lnTo>
                  <a:cubicBezTo>
                    <a:pt x="53872" y="9729"/>
                    <a:pt x="53805" y="9862"/>
                    <a:pt x="53572" y="9929"/>
                  </a:cubicBezTo>
                  <a:cubicBezTo>
                    <a:pt x="53005" y="10196"/>
                    <a:pt x="52371" y="10396"/>
                    <a:pt x="51737" y="10529"/>
                  </a:cubicBezTo>
                  <a:cubicBezTo>
                    <a:pt x="50670" y="10829"/>
                    <a:pt x="49536" y="11030"/>
                    <a:pt x="48368" y="11163"/>
                  </a:cubicBezTo>
                  <a:cubicBezTo>
                    <a:pt x="48035" y="11230"/>
                    <a:pt x="47434" y="12097"/>
                    <a:pt x="45399" y="15533"/>
                  </a:cubicBezTo>
                  <a:cubicBezTo>
                    <a:pt x="43498" y="18702"/>
                    <a:pt x="40896" y="23038"/>
                    <a:pt x="38394" y="26174"/>
                  </a:cubicBezTo>
                  <a:cubicBezTo>
                    <a:pt x="33691" y="32078"/>
                    <a:pt x="19981" y="44353"/>
                    <a:pt x="18013" y="44387"/>
                  </a:cubicBezTo>
                  <a:cubicBezTo>
                    <a:pt x="16045" y="44387"/>
                    <a:pt x="3636" y="24206"/>
                    <a:pt x="434" y="18101"/>
                  </a:cubicBezTo>
                  <a:cubicBezTo>
                    <a:pt x="363" y="18054"/>
                    <a:pt x="276" y="18007"/>
                    <a:pt x="207" y="18007"/>
                  </a:cubicBezTo>
                  <a:cubicBezTo>
                    <a:pt x="179" y="18007"/>
                    <a:pt x="153" y="18015"/>
                    <a:pt x="134" y="18035"/>
                  </a:cubicBezTo>
                  <a:cubicBezTo>
                    <a:pt x="34" y="18101"/>
                    <a:pt x="0" y="18235"/>
                    <a:pt x="34" y="18335"/>
                  </a:cubicBezTo>
                  <a:cubicBezTo>
                    <a:pt x="2169" y="22371"/>
                    <a:pt x="15511" y="44854"/>
                    <a:pt x="18013" y="44854"/>
                  </a:cubicBezTo>
                  <a:cubicBezTo>
                    <a:pt x="20382" y="44754"/>
                    <a:pt x="34625" y="31578"/>
                    <a:pt x="38895" y="26374"/>
                  </a:cubicBezTo>
                  <a:cubicBezTo>
                    <a:pt x="41397" y="23205"/>
                    <a:pt x="43998" y="18835"/>
                    <a:pt x="45900" y="15666"/>
                  </a:cubicBezTo>
                  <a:cubicBezTo>
                    <a:pt x="47167" y="13565"/>
                    <a:pt x="48335" y="11597"/>
                    <a:pt x="48568" y="11497"/>
                  </a:cubicBezTo>
                  <a:cubicBezTo>
                    <a:pt x="49736" y="11363"/>
                    <a:pt x="50870" y="11163"/>
                    <a:pt x="52004" y="10863"/>
                  </a:cubicBezTo>
                  <a:cubicBezTo>
                    <a:pt x="52605" y="10729"/>
                    <a:pt x="53272" y="10529"/>
                    <a:pt x="53872" y="10262"/>
                  </a:cubicBezTo>
                  <a:cubicBezTo>
                    <a:pt x="54172" y="10162"/>
                    <a:pt x="54339" y="9929"/>
                    <a:pt x="54539" y="9595"/>
                  </a:cubicBezTo>
                  <a:lnTo>
                    <a:pt x="54673" y="9428"/>
                  </a:lnTo>
                  <a:cubicBezTo>
                    <a:pt x="54906" y="9028"/>
                    <a:pt x="55073" y="8561"/>
                    <a:pt x="55173" y="8094"/>
                  </a:cubicBezTo>
                  <a:lnTo>
                    <a:pt x="55173" y="8061"/>
                  </a:lnTo>
                  <a:cubicBezTo>
                    <a:pt x="55240" y="8061"/>
                    <a:pt x="55373" y="7994"/>
                    <a:pt x="55507" y="7894"/>
                  </a:cubicBezTo>
                  <a:cubicBezTo>
                    <a:pt x="55907" y="7560"/>
                    <a:pt x="56007" y="6260"/>
                    <a:pt x="56040" y="5692"/>
                  </a:cubicBezTo>
                  <a:cubicBezTo>
                    <a:pt x="56307" y="5592"/>
                    <a:pt x="56741" y="5359"/>
                    <a:pt x="57408" y="4725"/>
                  </a:cubicBezTo>
                  <a:cubicBezTo>
                    <a:pt x="58409" y="3758"/>
                    <a:pt x="58542" y="2724"/>
                    <a:pt x="57742" y="1856"/>
                  </a:cubicBezTo>
                  <a:cubicBezTo>
                    <a:pt x="57104" y="1136"/>
                    <a:pt x="53428" y="1"/>
                    <a:pt x="51284"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50" name="Google Shape;1050;p37"/>
            <p:cNvSpPr/>
            <p:nvPr/>
          </p:nvSpPr>
          <p:spPr>
            <a:xfrm>
              <a:off x="3603575" y="3537975"/>
              <a:ext cx="103425" cy="145125"/>
            </a:xfrm>
            <a:custGeom>
              <a:avLst/>
              <a:gdLst/>
              <a:ahLst/>
              <a:cxnLst/>
              <a:rect l="l" t="t" r="r" b="b"/>
              <a:pathLst>
                <a:path w="4137" h="5805" extrusionOk="0">
                  <a:moveTo>
                    <a:pt x="3903" y="0"/>
                  </a:moveTo>
                  <a:cubicBezTo>
                    <a:pt x="3837" y="0"/>
                    <a:pt x="1735" y="134"/>
                    <a:pt x="34" y="5571"/>
                  </a:cubicBezTo>
                  <a:cubicBezTo>
                    <a:pt x="1" y="5638"/>
                    <a:pt x="34" y="5771"/>
                    <a:pt x="167" y="5805"/>
                  </a:cubicBezTo>
                  <a:lnTo>
                    <a:pt x="234" y="5805"/>
                  </a:lnTo>
                  <a:cubicBezTo>
                    <a:pt x="368" y="5805"/>
                    <a:pt x="401" y="5771"/>
                    <a:pt x="401" y="5738"/>
                  </a:cubicBezTo>
                  <a:cubicBezTo>
                    <a:pt x="2002" y="634"/>
                    <a:pt x="3870" y="434"/>
                    <a:pt x="3903" y="434"/>
                  </a:cubicBezTo>
                  <a:cubicBezTo>
                    <a:pt x="4037" y="434"/>
                    <a:pt x="4137" y="334"/>
                    <a:pt x="4137" y="234"/>
                  </a:cubicBezTo>
                  <a:cubicBezTo>
                    <a:pt x="4137" y="101"/>
                    <a:pt x="4037" y="0"/>
                    <a:pt x="3903"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51" name="Google Shape;1051;p37"/>
            <p:cNvSpPr/>
            <p:nvPr/>
          </p:nvSpPr>
          <p:spPr>
            <a:xfrm>
              <a:off x="4254875" y="2854575"/>
              <a:ext cx="386975" cy="355700"/>
            </a:xfrm>
            <a:custGeom>
              <a:avLst/>
              <a:gdLst/>
              <a:ahLst/>
              <a:cxnLst/>
              <a:rect l="l" t="t" r="r" b="b"/>
              <a:pathLst>
                <a:path w="15479" h="14228" extrusionOk="0">
                  <a:moveTo>
                    <a:pt x="8259" y="1"/>
                  </a:moveTo>
                  <a:cubicBezTo>
                    <a:pt x="7899" y="1"/>
                    <a:pt x="7594" y="37"/>
                    <a:pt x="7372" y="117"/>
                  </a:cubicBezTo>
                  <a:cubicBezTo>
                    <a:pt x="5938" y="684"/>
                    <a:pt x="3770" y="6221"/>
                    <a:pt x="1" y="11358"/>
                  </a:cubicBezTo>
                  <a:lnTo>
                    <a:pt x="3503" y="14227"/>
                  </a:lnTo>
                  <a:cubicBezTo>
                    <a:pt x="4604" y="12392"/>
                    <a:pt x="5371" y="11125"/>
                    <a:pt x="5638" y="11092"/>
                  </a:cubicBezTo>
                  <a:cubicBezTo>
                    <a:pt x="6839" y="10958"/>
                    <a:pt x="7973" y="10758"/>
                    <a:pt x="9107" y="10458"/>
                  </a:cubicBezTo>
                  <a:cubicBezTo>
                    <a:pt x="9707" y="10358"/>
                    <a:pt x="10341" y="10124"/>
                    <a:pt x="10975" y="9891"/>
                  </a:cubicBezTo>
                  <a:cubicBezTo>
                    <a:pt x="11275" y="9757"/>
                    <a:pt x="11375" y="9557"/>
                    <a:pt x="11676" y="9123"/>
                  </a:cubicBezTo>
                  <a:cubicBezTo>
                    <a:pt x="11942" y="8757"/>
                    <a:pt x="12109" y="8356"/>
                    <a:pt x="12143" y="7889"/>
                  </a:cubicBezTo>
                  <a:cubicBezTo>
                    <a:pt x="12209" y="7456"/>
                    <a:pt x="12509" y="7356"/>
                    <a:pt x="12876" y="7022"/>
                  </a:cubicBezTo>
                  <a:cubicBezTo>
                    <a:pt x="13277" y="6688"/>
                    <a:pt x="12976" y="5387"/>
                    <a:pt x="12976" y="5387"/>
                  </a:cubicBezTo>
                  <a:cubicBezTo>
                    <a:pt x="12976" y="5387"/>
                    <a:pt x="13477" y="5254"/>
                    <a:pt x="14377" y="4387"/>
                  </a:cubicBezTo>
                  <a:cubicBezTo>
                    <a:pt x="15311" y="3519"/>
                    <a:pt x="15478" y="2585"/>
                    <a:pt x="14711" y="1785"/>
                  </a:cubicBezTo>
                  <a:cubicBezTo>
                    <a:pt x="14088" y="1133"/>
                    <a:pt x="10290" y="1"/>
                    <a:pt x="8259"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52" name="Google Shape;1052;p37"/>
            <p:cNvSpPr/>
            <p:nvPr/>
          </p:nvSpPr>
          <p:spPr>
            <a:xfrm>
              <a:off x="3362563" y="2850575"/>
              <a:ext cx="1280100" cy="1108775"/>
            </a:xfrm>
            <a:custGeom>
              <a:avLst/>
              <a:gdLst/>
              <a:ahLst/>
              <a:cxnLst/>
              <a:rect l="l" t="t" r="r" b="b"/>
              <a:pathLst>
                <a:path w="51204" h="44351" extrusionOk="0">
                  <a:moveTo>
                    <a:pt x="44002" y="0"/>
                  </a:moveTo>
                  <a:cubicBezTo>
                    <a:pt x="43634" y="0"/>
                    <a:pt x="43323" y="37"/>
                    <a:pt x="43097" y="119"/>
                  </a:cubicBezTo>
                  <a:cubicBezTo>
                    <a:pt x="42731" y="285"/>
                    <a:pt x="42264" y="786"/>
                    <a:pt x="41763" y="1586"/>
                  </a:cubicBezTo>
                  <a:cubicBezTo>
                    <a:pt x="42530" y="2821"/>
                    <a:pt x="43431" y="3588"/>
                    <a:pt x="42597" y="5789"/>
                  </a:cubicBezTo>
                  <a:cubicBezTo>
                    <a:pt x="41363" y="9125"/>
                    <a:pt x="38427" y="13295"/>
                    <a:pt x="35926" y="16831"/>
                  </a:cubicBezTo>
                  <a:cubicBezTo>
                    <a:pt x="33449" y="20364"/>
                    <a:pt x="12995" y="39586"/>
                    <a:pt x="10155" y="39586"/>
                  </a:cubicBezTo>
                  <a:cubicBezTo>
                    <a:pt x="10126" y="39586"/>
                    <a:pt x="10099" y="39584"/>
                    <a:pt x="10074" y="39580"/>
                  </a:cubicBezTo>
                  <a:cubicBezTo>
                    <a:pt x="8039" y="39247"/>
                    <a:pt x="2135" y="32075"/>
                    <a:pt x="0" y="29473"/>
                  </a:cubicBezTo>
                  <a:lnTo>
                    <a:pt x="0" y="29473"/>
                  </a:lnTo>
                  <a:cubicBezTo>
                    <a:pt x="4484" y="36713"/>
                    <a:pt x="9629" y="44351"/>
                    <a:pt x="10990" y="44351"/>
                  </a:cubicBezTo>
                  <a:cubicBezTo>
                    <a:pt x="10996" y="44351"/>
                    <a:pt x="11002" y="44351"/>
                    <a:pt x="11008" y="44350"/>
                  </a:cubicBezTo>
                  <a:cubicBezTo>
                    <a:pt x="13176" y="44284"/>
                    <a:pt x="27153" y="31608"/>
                    <a:pt x="31556" y="26071"/>
                  </a:cubicBezTo>
                  <a:cubicBezTo>
                    <a:pt x="35959" y="20500"/>
                    <a:pt x="40662" y="11227"/>
                    <a:pt x="41363" y="11127"/>
                  </a:cubicBezTo>
                  <a:cubicBezTo>
                    <a:pt x="42530" y="10993"/>
                    <a:pt x="43665" y="10793"/>
                    <a:pt x="44765" y="10493"/>
                  </a:cubicBezTo>
                  <a:cubicBezTo>
                    <a:pt x="45399" y="10393"/>
                    <a:pt x="46033" y="10159"/>
                    <a:pt x="46667" y="9926"/>
                  </a:cubicBezTo>
                  <a:cubicBezTo>
                    <a:pt x="47000" y="9792"/>
                    <a:pt x="47067" y="9592"/>
                    <a:pt x="47367" y="9158"/>
                  </a:cubicBezTo>
                  <a:cubicBezTo>
                    <a:pt x="47601" y="8792"/>
                    <a:pt x="47767" y="8391"/>
                    <a:pt x="47834" y="7924"/>
                  </a:cubicBezTo>
                  <a:cubicBezTo>
                    <a:pt x="47861" y="7749"/>
                    <a:pt x="47866" y="7716"/>
                    <a:pt x="47889" y="7716"/>
                  </a:cubicBezTo>
                  <a:cubicBezTo>
                    <a:pt x="47904" y="7716"/>
                    <a:pt x="47925" y="7729"/>
                    <a:pt x="47964" y="7729"/>
                  </a:cubicBezTo>
                  <a:cubicBezTo>
                    <a:pt x="48015" y="7729"/>
                    <a:pt x="48098" y="7705"/>
                    <a:pt x="48234" y="7591"/>
                  </a:cubicBezTo>
                  <a:cubicBezTo>
                    <a:pt x="48668" y="7257"/>
                    <a:pt x="48701" y="5356"/>
                    <a:pt x="48701" y="5356"/>
                  </a:cubicBezTo>
                  <a:cubicBezTo>
                    <a:pt x="48701" y="5356"/>
                    <a:pt x="49202" y="5256"/>
                    <a:pt x="50102" y="4355"/>
                  </a:cubicBezTo>
                  <a:cubicBezTo>
                    <a:pt x="51036" y="3488"/>
                    <a:pt x="51203" y="2587"/>
                    <a:pt x="50436" y="1787"/>
                  </a:cubicBezTo>
                  <a:cubicBezTo>
                    <a:pt x="49815" y="1109"/>
                    <a:pt x="46037" y="0"/>
                    <a:pt x="44002" y="0"/>
                  </a:cubicBezTo>
                  <a:close/>
                </a:path>
              </a:pathLst>
            </a:custGeom>
            <a:solidFill>
              <a:srgbClr val="000000">
                <a:alpha val="40180"/>
              </a:srgbClr>
            </a:solidFill>
            <a:ln>
              <a:noFill/>
            </a:ln>
          </p:spPr>
          <p:txBody>
            <a:bodyPr spcFirstLastPara="1" wrap="square" lIns="121900" tIns="121900" rIns="121900" bIns="121900" anchor="ctr" anchorCtr="0">
              <a:noAutofit/>
            </a:bodyPr>
            <a:lstStyle/>
            <a:p>
              <a:endParaRPr sz="2400"/>
            </a:p>
          </p:txBody>
        </p:sp>
        <p:sp>
          <p:nvSpPr>
            <p:cNvPr id="1053" name="Google Shape;1053;p37"/>
            <p:cNvSpPr/>
            <p:nvPr/>
          </p:nvSpPr>
          <p:spPr>
            <a:xfrm>
              <a:off x="4250700" y="2849350"/>
              <a:ext cx="396975" cy="365925"/>
            </a:xfrm>
            <a:custGeom>
              <a:avLst/>
              <a:gdLst/>
              <a:ahLst/>
              <a:cxnLst/>
              <a:rect l="l" t="t" r="r" b="b"/>
              <a:pathLst>
                <a:path w="15879" h="14637" extrusionOk="0">
                  <a:moveTo>
                    <a:pt x="8473" y="487"/>
                  </a:moveTo>
                  <a:cubicBezTo>
                    <a:pt x="10403" y="487"/>
                    <a:pt x="14208" y="1601"/>
                    <a:pt x="14778" y="2227"/>
                  </a:cubicBezTo>
                  <a:cubicBezTo>
                    <a:pt x="15612" y="3095"/>
                    <a:pt x="15011" y="3929"/>
                    <a:pt x="14444" y="4496"/>
                  </a:cubicBezTo>
                  <a:cubicBezTo>
                    <a:pt x="13610" y="5296"/>
                    <a:pt x="13110" y="5430"/>
                    <a:pt x="13110" y="5430"/>
                  </a:cubicBezTo>
                  <a:cubicBezTo>
                    <a:pt x="13043" y="5430"/>
                    <a:pt x="13010" y="5463"/>
                    <a:pt x="12977" y="5496"/>
                  </a:cubicBezTo>
                  <a:cubicBezTo>
                    <a:pt x="12943" y="5530"/>
                    <a:pt x="12943" y="5630"/>
                    <a:pt x="12943" y="5663"/>
                  </a:cubicBezTo>
                  <a:cubicBezTo>
                    <a:pt x="13043" y="6130"/>
                    <a:pt x="13143" y="6931"/>
                    <a:pt x="12943" y="7098"/>
                  </a:cubicBezTo>
                  <a:cubicBezTo>
                    <a:pt x="12877" y="7131"/>
                    <a:pt x="12810" y="7164"/>
                    <a:pt x="12777" y="7198"/>
                  </a:cubicBezTo>
                  <a:cubicBezTo>
                    <a:pt x="12443" y="7464"/>
                    <a:pt x="12176" y="7665"/>
                    <a:pt x="12109" y="8098"/>
                  </a:cubicBezTo>
                  <a:cubicBezTo>
                    <a:pt x="12009" y="8499"/>
                    <a:pt x="11843" y="8932"/>
                    <a:pt x="11642" y="9266"/>
                  </a:cubicBezTo>
                  <a:lnTo>
                    <a:pt x="11542" y="9399"/>
                  </a:lnTo>
                  <a:cubicBezTo>
                    <a:pt x="11342" y="9733"/>
                    <a:pt x="11275" y="9833"/>
                    <a:pt x="11042" y="9933"/>
                  </a:cubicBezTo>
                  <a:cubicBezTo>
                    <a:pt x="10475" y="10133"/>
                    <a:pt x="9841" y="10333"/>
                    <a:pt x="9207" y="10467"/>
                  </a:cubicBezTo>
                  <a:cubicBezTo>
                    <a:pt x="8140" y="10767"/>
                    <a:pt x="7006" y="10967"/>
                    <a:pt x="5838" y="11100"/>
                  </a:cubicBezTo>
                  <a:cubicBezTo>
                    <a:pt x="5538" y="11134"/>
                    <a:pt x="5204" y="11567"/>
                    <a:pt x="3670" y="14103"/>
                  </a:cubicBezTo>
                  <a:lnTo>
                    <a:pt x="501" y="11501"/>
                  </a:lnTo>
                  <a:cubicBezTo>
                    <a:pt x="2169" y="9132"/>
                    <a:pt x="3603" y="6731"/>
                    <a:pt x="4704" y="4829"/>
                  </a:cubicBezTo>
                  <a:cubicBezTo>
                    <a:pt x="5972" y="2628"/>
                    <a:pt x="6972" y="826"/>
                    <a:pt x="7673" y="593"/>
                  </a:cubicBezTo>
                  <a:cubicBezTo>
                    <a:pt x="7868" y="520"/>
                    <a:pt x="8143" y="487"/>
                    <a:pt x="8473" y="487"/>
                  </a:cubicBezTo>
                  <a:close/>
                  <a:moveTo>
                    <a:pt x="8476" y="1"/>
                  </a:moveTo>
                  <a:cubicBezTo>
                    <a:pt x="8096" y="1"/>
                    <a:pt x="7774" y="39"/>
                    <a:pt x="7539" y="126"/>
                  </a:cubicBezTo>
                  <a:cubicBezTo>
                    <a:pt x="6672" y="459"/>
                    <a:pt x="5705" y="2227"/>
                    <a:pt x="4337" y="4596"/>
                  </a:cubicBezTo>
                  <a:cubicBezTo>
                    <a:pt x="3203" y="6597"/>
                    <a:pt x="1802" y="9066"/>
                    <a:pt x="34" y="11434"/>
                  </a:cubicBezTo>
                  <a:cubicBezTo>
                    <a:pt x="1" y="11501"/>
                    <a:pt x="1" y="11634"/>
                    <a:pt x="101" y="11734"/>
                  </a:cubicBezTo>
                  <a:lnTo>
                    <a:pt x="3603" y="14603"/>
                  </a:lnTo>
                  <a:cubicBezTo>
                    <a:pt x="3637" y="14636"/>
                    <a:pt x="3670" y="14636"/>
                    <a:pt x="3703" y="14636"/>
                  </a:cubicBezTo>
                  <a:cubicBezTo>
                    <a:pt x="3772" y="14613"/>
                    <a:pt x="3826" y="14574"/>
                    <a:pt x="3874" y="14574"/>
                  </a:cubicBezTo>
                  <a:cubicBezTo>
                    <a:pt x="3896" y="14574"/>
                    <a:pt x="3916" y="14582"/>
                    <a:pt x="3937" y="14603"/>
                  </a:cubicBezTo>
                  <a:cubicBezTo>
                    <a:pt x="4471" y="13736"/>
                    <a:pt x="5671" y="11667"/>
                    <a:pt x="5938" y="11567"/>
                  </a:cubicBezTo>
                  <a:cubicBezTo>
                    <a:pt x="7106" y="11434"/>
                    <a:pt x="8207" y="11234"/>
                    <a:pt x="9341" y="10934"/>
                  </a:cubicBezTo>
                  <a:cubicBezTo>
                    <a:pt x="9975" y="10800"/>
                    <a:pt x="10642" y="10600"/>
                    <a:pt x="11209" y="10333"/>
                  </a:cubicBezTo>
                  <a:cubicBezTo>
                    <a:pt x="11542" y="10233"/>
                    <a:pt x="11676" y="9966"/>
                    <a:pt x="11943" y="9633"/>
                  </a:cubicBezTo>
                  <a:lnTo>
                    <a:pt x="12009" y="9499"/>
                  </a:lnTo>
                  <a:cubicBezTo>
                    <a:pt x="12276" y="9099"/>
                    <a:pt x="12443" y="8632"/>
                    <a:pt x="12510" y="8165"/>
                  </a:cubicBezTo>
                  <a:cubicBezTo>
                    <a:pt x="12543" y="7898"/>
                    <a:pt x="12710" y="7765"/>
                    <a:pt x="13010" y="7565"/>
                  </a:cubicBezTo>
                  <a:cubicBezTo>
                    <a:pt x="13110" y="7464"/>
                    <a:pt x="13143" y="7431"/>
                    <a:pt x="13210" y="7398"/>
                  </a:cubicBezTo>
                  <a:cubicBezTo>
                    <a:pt x="13644" y="7064"/>
                    <a:pt x="13510" y="6130"/>
                    <a:pt x="13444" y="5730"/>
                  </a:cubicBezTo>
                  <a:cubicBezTo>
                    <a:pt x="13677" y="5630"/>
                    <a:pt x="14144" y="5330"/>
                    <a:pt x="14778" y="4763"/>
                  </a:cubicBezTo>
                  <a:cubicBezTo>
                    <a:pt x="15779" y="3762"/>
                    <a:pt x="15879" y="2728"/>
                    <a:pt x="15112" y="1827"/>
                  </a:cubicBezTo>
                  <a:cubicBezTo>
                    <a:pt x="14462" y="1177"/>
                    <a:pt x="10581" y="1"/>
                    <a:pt x="8476"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54" name="Google Shape;1054;p37"/>
            <p:cNvSpPr/>
            <p:nvPr/>
          </p:nvSpPr>
          <p:spPr>
            <a:xfrm>
              <a:off x="4316575" y="2425500"/>
              <a:ext cx="688025" cy="576275"/>
            </a:xfrm>
            <a:custGeom>
              <a:avLst/>
              <a:gdLst/>
              <a:ahLst/>
              <a:cxnLst/>
              <a:rect l="l" t="t" r="r" b="b"/>
              <a:pathLst>
                <a:path w="27521" h="23051" extrusionOk="0">
                  <a:moveTo>
                    <a:pt x="27521" y="1"/>
                  </a:moveTo>
                  <a:lnTo>
                    <a:pt x="2069" y="8040"/>
                  </a:lnTo>
                  <a:cubicBezTo>
                    <a:pt x="902" y="8040"/>
                    <a:pt x="1" y="9708"/>
                    <a:pt x="1" y="11709"/>
                  </a:cubicBezTo>
                  <a:cubicBezTo>
                    <a:pt x="1" y="13711"/>
                    <a:pt x="902" y="15379"/>
                    <a:pt x="2069" y="15379"/>
                  </a:cubicBezTo>
                  <a:lnTo>
                    <a:pt x="27521" y="23051"/>
                  </a:lnTo>
                  <a:lnTo>
                    <a:pt x="27521" y="1"/>
                  </a:lnTo>
                  <a:close/>
                </a:path>
              </a:pathLst>
            </a:custGeom>
            <a:solidFill>
              <a:srgbClr val="FF8D00"/>
            </a:solidFill>
            <a:ln>
              <a:noFill/>
            </a:ln>
          </p:spPr>
          <p:txBody>
            <a:bodyPr spcFirstLastPara="1" wrap="square" lIns="121900" tIns="121900" rIns="121900" bIns="121900" anchor="ctr" anchorCtr="0">
              <a:noAutofit/>
            </a:bodyPr>
            <a:lstStyle/>
            <a:p>
              <a:endParaRPr sz="2400"/>
            </a:p>
          </p:txBody>
        </p:sp>
        <p:sp>
          <p:nvSpPr>
            <p:cNvPr id="1055" name="Google Shape;1055;p37"/>
            <p:cNvSpPr/>
            <p:nvPr/>
          </p:nvSpPr>
          <p:spPr>
            <a:xfrm>
              <a:off x="4312425" y="2422175"/>
              <a:ext cx="697175" cy="585450"/>
            </a:xfrm>
            <a:custGeom>
              <a:avLst/>
              <a:gdLst/>
              <a:ahLst/>
              <a:cxnLst/>
              <a:rect l="l" t="t" r="r" b="b"/>
              <a:pathLst>
                <a:path w="27887" h="23418" extrusionOk="0">
                  <a:moveTo>
                    <a:pt x="27486" y="468"/>
                  </a:moveTo>
                  <a:lnTo>
                    <a:pt x="27486" y="22884"/>
                  </a:lnTo>
                  <a:lnTo>
                    <a:pt x="2302" y="15311"/>
                  </a:lnTo>
                  <a:lnTo>
                    <a:pt x="2235" y="15311"/>
                  </a:lnTo>
                  <a:cubicBezTo>
                    <a:pt x="1234" y="15311"/>
                    <a:pt x="367" y="13710"/>
                    <a:pt x="367" y="11842"/>
                  </a:cubicBezTo>
                  <a:cubicBezTo>
                    <a:pt x="367" y="9974"/>
                    <a:pt x="1234" y="8373"/>
                    <a:pt x="2235" y="8373"/>
                  </a:cubicBezTo>
                  <a:lnTo>
                    <a:pt x="2335" y="8373"/>
                  </a:lnTo>
                  <a:lnTo>
                    <a:pt x="27486" y="468"/>
                  </a:lnTo>
                  <a:close/>
                  <a:moveTo>
                    <a:pt x="27620" y="1"/>
                  </a:moveTo>
                  <a:lnTo>
                    <a:pt x="2235" y="8006"/>
                  </a:lnTo>
                  <a:cubicBezTo>
                    <a:pt x="1001" y="8006"/>
                    <a:pt x="0" y="9741"/>
                    <a:pt x="0" y="11876"/>
                  </a:cubicBezTo>
                  <a:cubicBezTo>
                    <a:pt x="0" y="14011"/>
                    <a:pt x="1001" y="15712"/>
                    <a:pt x="2235" y="15745"/>
                  </a:cubicBezTo>
                  <a:lnTo>
                    <a:pt x="27620" y="23417"/>
                  </a:lnTo>
                  <a:lnTo>
                    <a:pt x="27787" y="23417"/>
                  </a:lnTo>
                  <a:cubicBezTo>
                    <a:pt x="27853" y="23384"/>
                    <a:pt x="27887" y="23351"/>
                    <a:pt x="27887" y="23251"/>
                  </a:cubicBezTo>
                  <a:lnTo>
                    <a:pt x="27887" y="201"/>
                  </a:lnTo>
                  <a:cubicBezTo>
                    <a:pt x="27887" y="101"/>
                    <a:pt x="27853" y="67"/>
                    <a:pt x="27787" y="34"/>
                  </a:cubicBezTo>
                  <a:cubicBezTo>
                    <a:pt x="27753" y="1"/>
                    <a:pt x="27720" y="1"/>
                    <a:pt x="27620"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56" name="Google Shape;1056;p37"/>
            <p:cNvSpPr/>
            <p:nvPr/>
          </p:nvSpPr>
          <p:spPr>
            <a:xfrm>
              <a:off x="4471700" y="2543725"/>
              <a:ext cx="259375" cy="82800"/>
            </a:xfrm>
            <a:custGeom>
              <a:avLst/>
              <a:gdLst/>
              <a:ahLst/>
              <a:cxnLst/>
              <a:rect l="l" t="t" r="r" b="b"/>
              <a:pathLst>
                <a:path w="10375" h="3312" extrusionOk="0">
                  <a:moveTo>
                    <a:pt x="10160" y="0"/>
                  </a:moveTo>
                  <a:cubicBezTo>
                    <a:pt x="10143" y="0"/>
                    <a:pt x="10125" y="3"/>
                    <a:pt x="10108" y="9"/>
                  </a:cubicBezTo>
                  <a:lnTo>
                    <a:pt x="167" y="2877"/>
                  </a:lnTo>
                  <a:cubicBezTo>
                    <a:pt x="100" y="2944"/>
                    <a:pt x="0" y="3011"/>
                    <a:pt x="34" y="3144"/>
                  </a:cubicBezTo>
                  <a:cubicBezTo>
                    <a:pt x="100" y="3278"/>
                    <a:pt x="167" y="3311"/>
                    <a:pt x="234" y="3311"/>
                  </a:cubicBezTo>
                  <a:cubicBezTo>
                    <a:pt x="301" y="3311"/>
                    <a:pt x="301" y="3311"/>
                    <a:pt x="301" y="3278"/>
                  </a:cubicBezTo>
                  <a:lnTo>
                    <a:pt x="10208" y="376"/>
                  </a:lnTo>
                  <a:cubicBezTo>
                    <a:pt x="10308" y="342"/>
                    <a:pt x="10374" y="276"/>
                    <a:pt x="10341" y="142"/>
                  </a:cubicBezTo>
                  <a:cubicBezTo>
                    <a:pt x="10314" y="60"/>
                    <a:pt x="10241" y="0"/>
                    <a:pt x="10160"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57" name="Google Shape;1057;p37"/>
            <p:cNvSpPr/>
            <p:nvPr/>
          </p:nvSpPr>
          <p:spPr>
            <a:xfrm>
              <a:off x="4751075" y="2520875"/>
              <a:ext cx="63400" cy="25575"/>
            </a:xfrm>
            <a:custGeom>
              <a:avLst/>
              <a:gdLst/>
              <a:ahLst/>
              <a:cxnLst/>
              <a:rect l="l" t="t" r="r" b="b"/>
              <a:pathLst>
                <a:path w="2536" h="1023" extrusionOk="0">
                  <a:moveTo>
                    <a:pt x="2337" y="0"/>
                  </a:moveTo>
                  <a:cubicBezTo>
                    <a:pt x="2315" y="0"/>
                    <a:pt x="2292" y="7"/>
                    <a:pt x="2268" y="22"/>
                  </a:cubicBezTo>
                  <a:lnTo>
                    <a:pt x="167" y="589"/>
                  </a:lnTo>
                  <a:cubicBezTo>
                    <a:pt x="100" y="622"/>
                    <a:pt x="0" y="723"/>
                    <a:pt x="33" y="856"/>
                  </a:cubicBezTo>
                  <a:cubicBezTo>
                    <a:pt x="100" y="956"/>
                    <a:pt x="167" y="1023"/>
                    <a:pt x="267" y="1023"/>
                  </a:cubicBezTo>
                  <a:cubicBezTo>
                    <a:pt x="300" y="1023"/>
                    <a:pt x="300" y="1023"/>
                    <a:pt x="300" y="956"/>
                  </a:cubicBezTo>
                  <a:lnTo>
                    <a:pt x="2368" y="389"/>
                  </a:lnTo>
                  <a:cubicBezTo>
                    <a:pt x="2468" y="356"/>
                    <a:pt x="2535" y="256"/>
                    <a:pt x="2502" y="122"/>
                  </a:cubicBezTo>
                  <a:cubicBezTo>
                    <a:pt x="2476" y="71"/>
                    <a:pt x="2411" y="0"/>
                    <a:pt x="2337"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58" name="Google Shape;1058;p37"/>
            <p:cNvSpPr/>
            <p:nvPr/>
          </p:nvSpPr>
          <p:spPr>
            <a:xfrm>
              <a:off x="4316575" y="2600625"/>
              <a:ext cx="133475" cy="231025"/>
            </a:xfrm>
            <a:custGeom>
              <a:avLst/>
              <a:gdLst/>
              <a:ahLst/>
              <a:cxnLst/>
              <a:rect l="l" t="t" r="r" b="b"/>
              <a:pathLst>
                <a:path w="5339" h="9241" extrusionOk="0">
                  <a:moveTo>
                    <a:pt x="5338" y="1"/>
                  </a:moveTo>
                  <a:lnTo>
                    <a:pt x="2069" y="1035"/>
                  </a:lnTo>
                  <a:cubicBezTo>
                    <a:pt x="902" y="1035"/>
                    <a:pt x="1" y="2703"/>
                    <a:pt x="1" y="4704"/>
                  </a:cubicBezTo>
                  <a:cubicBezTo>
                    <a:pt x="1" y="6706"/>
                    <a:pt x="902" y="8374"/>
                    <a:pt x="2069" y="8374"/>
                  </a:cubicBezTo>
                  <a:lnTo>
                    <a:pt x="5005" y="9241"/>
                  </a:lnTo>
                  <a:cubicBezTo>
                    <a:pt x="3637" y="6339"/>
                    <a:pt x="3737" y="2870"/>
                    <a:pt x="5338"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59" name="Google Shape;1059;p37"/>
            <p:cNvSpPr/>
            <p:nvPr/>
          </p:nvSpPr>
          <p:spPr>
            <a:xfrm>
              <a:off x="4312425" y="2596975"/>
              <a:ext cx="142625" cy="241350"/>
            </a:xfrm>
            <a:custGeom>
              <a:avLst/>
              <a:gdLst/>
              <a:ahLst/>
              <a:cxnLst/>
              <a:rect l="l" t="t" r="r" b="b"/>
              <a:pathLst>
                <a:path w="5705" h="9654" extrusionOk="0">
                  <a:moveTo>
                    <a:pt x="5070" y="514"/>
                  </a:moveTo>
                  <a:cubicBezTo>
                    <a:pt x="3736" y="3182"/>
                    <a:pt x="3669" y="6351"/>
                    <a:pt x="4737" y="9053"/>
                  </a:cubicBezTo>
                  <a:lnTo>
                    <a:pt x="2235" y="8319"/>
                  </a:lnTo>
                  <a:lnTo>
                    <a:pt x="2202" y="8319"/>
                  </a:lnTo>
                  <a:cubicBezTo>
                    <a:pt x="1201" y="8319"/>
                    <a:pt x="334" y="6718"/>
                    <a:pt x="334" y="4850"/>
                  </a:cubicBezTo>
                  <a:cubicBezTo>
                    <a:pt x="334" y="2982"/>
                    <a:pt x="1201" y="1381"/>
                    <a:pt x="2202" y="1381"/>
                  </a:cubicBezTo>
                  <a:lnTo>
                    <a:pt x="2302" y="1381"/>
                  </a:lnTo>
                  <a:lnTo>
                    <a:pt x="5070" y="514"/>
                  </a:lnTo>
                  <a:close/>
                  <a:moveTo>
                    <a:pt x="5511" y="0"/>
                  </a:moveTo>
                  <a:cubicBezTo>
                    <a:pt x="5489" y="0"/>
                    <a:pt x="5464" y="5"/>
                    <a:pt x="5437" y="14"/>
                  </a:cubicBezTo>
                  <a:lnTo>
                    <a:pt x="2235" y="1014"/>
                  </a:lnTo>
                  <a:cubicBezTo>
                    <a:pt x="1001" y="1014"/>
                    <a:pt x="0" y="2749"/>
                    <a:pt x="0" y="4884"/>
                  </a:cubicBezTo>
                  <a:cubicBezTo>
                    <a:pt x="0" y="7019"/>
                    <a:pt x="1001" y="8720"/>
                    <a:pt x="2235" y="8753"/>
                  </a:cubicBezTo>
                  <a:lnTo>
                    <a:pt x="5171" y="9654"/>
                  </a:lnTo>
                  <a:lnTo>
                    <a:pt x="5204" y="9654"/>
                  </a:lnTo>
                  <a:cubicBezTo>
                    <a:pt x="5231" y="9654"/>
                    <a:pt x="5279" y="9611"/>
                    <a:pt x="5314" y="9611"/>
                  </a:cubicBezTo>
                  <a:cubicBezTo>
                    <a:pt x="5323" y="9611"/>
                    <a:pt x="5331" y="9614"/>
                    <a:pt x="5337" y="9620"/>
                  </a:cubicBezTo>
                  <a:cubicBezTo>
                    <a:pt x="5404" y="9587"/>
                    <a:pt x="5404" y="9520"/>
                    <a:pt x="5371" y="9420"/>
                  </a:cubicBezTo>
                  <a:cubicBezTo>
                    <a:pt x="4003" y="6552"/>
                    <a:pt x="4070" y="3116"/>
                    <a:pt x="5671" y="347"/>
                  </a:cubicBezTo>
                  <a:cubicBezTo>
                    <a:pt x="5704" y="247"/>
                    <a:pt x="5704" y="180"/>
                    <a:pt x="5671" y="80"/>
                  </a:cubicBezTo>
                  <a:cubicBezTo>
                    <a:pt x="5622" y="31"/>
                    <a:pt x="5573" y="0"/>
                    <a:pt x="5511"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60" name="Google Shape;1060;p37"/>
            <p:cNvSpPr/>
            <p:nvPr/>
          </p:nvSpPr>
          <p:spPr>
            <a:xfrm>
              <a:off x="4841950" y="2331275"/>
              <a:ext cx="435350" cy="773075"/>
            </a:xfrm>
            <a:custGeom>
              <a:avLst/>
              <a:gdLst/>
              <a:ahLst/>
              <a:cxnLst/>
              <a:rect l="l" t="t" r="r" b="b"/>
              <a:pathLst>
                <a:path w="17414" h="30923" extrusionOk="0">
                  <a:moveTo>
                    <a:pt x="8707" y="1"/>
                  </a:moveTo>
                  <a:cubicBezTo>
                    <a:pt x="3904" y="1"/>
                    <a:pt x="1" y="6939"/>
                    <a:pt x="1" y="15478"/>
                  </a:cubicBezTo>
                  <a:cubicBezTo>
                    <a:pt x="1" y="24018"/>
                    <a:pt x="3904" y="30923"/>
                    <a:pt x="8707" y="30923"/>
                  </a:cubicBezTo>
                  <a:cubicBezTo>
                    <a:pt x="13511" y="30923"/>
                    <a:pt x="17413" y="24018"/>
                    <a:pt x="17413" y="15478"/>
                  </a:cubicBezTo>
                  <a:cubicBezTo>
                    <a:pt x="17413" y="6939"/>
                    <a:pt x="13511" y="1"/>
                    <a:pt x="8707" y="1"/>
                  </a:cubicBezTo>
                  <a:close/>
                </a:path>
              </a:pathLst>
            </a:custGeom>
            <a:solidFill>
              <a:srgbClr val="D6D6D6"/>
            </a:solidFill>
            <a:ln>
              <a:noFill/>
            </a:ln>
          </p:spPr>
          <p:txBody>
            <a:bodyPr spcFirstLastPara="1" wrap="square" lIns="121900" tIns="121900" rIns="121900" bIns="121900" anchor="ctr" anchorCtr="0">
              <a:noAutofit/>
            </a:bodyPr>
            <a:lstStyle/>
            <a:p>
              <a:endParaRPr sz="2400"/>
            </a:p>
          </p:txBody>
        </p:sp>
        <p:sp>
          <p:nvSpPr>
            <p:cNvPr id="1061" name="Google Shape;1061;p37"/>
            <p:cNvSpPr/>
            <p:nvPr/>
          </p:nvSpPr>
          <p:spPr>
            <a:xfrm>
              <a:off x="4836950" y="2326275"/>
              <a:ext cx="446175" cy="783925"/>
            </a:xfrm>
            <a:custGeom>
              <a:avLst/>
              <a:gdLst/>
              <a:ahLst/>
              <a:cxnLst/>
              <a:rect l="l" t="t" r="r" b="b"/>
              <a:pathLst>
                <a:path w="17847" h="31357" extrusionOk="0">
                  <a:moveTo>
                    <a:pt x="8907" y="401"/>
                  </a:moveTo>
                  <a:cubicBezTo>
                    <a:pt x="13577" y="401"/>
                    <a:pt x="17413" y="7239"/>
                    <a:pt x="17413" y="15678"/>
                  </a:cubicBezTo>
                  <a:cubicBezTo>
                    <a:pt x="17413" y="24084"/>
                    <a:pt x="13577" y="30923"/>
                    <a:pt x="8907" y="30923"/>
                  </a:cubicBezTo>
                  <a:cubicBezTo>
                    <a:pt x="4237" y="30923"/>
                    <a:pt x="401" y="24084"/>
                    <a:pt x="401" y="15678"/>
                  </a:cubicBezTo>
                  <a:cubicBezTo>
                    <a:pt x="401" y="7239"/>
                    <a:pt x="4204" y="401"/>
                    <a:pt x="8907" y="401"/>
                  </a:cubicBezTo>
                  <a:close/>
                  <a:moveTo>
                    <a:pt x="8907" y="0"/>
                  </a:moveTo>
                  <a:cubicBezTo>
                    <a:pt x="4004" y="0"/>
                    <a:pt x="1" y="7039"/>
                    <a:pt x="1" y="15678"/>
                  </a:cubicBezTo>
                  <a:cubicBezTo>
                    <a:pt x="1" y="24318"/>
                    <a:pt x="4004" y="31356"/>
                    <a:pt x="8907" y="31356"/>
                  </a:cubicBezTo>
                  <a:cubicBezTo>
                    <a:pt x="13844" y="31356"/>
                    <a:pt x="17847" y="24318"/>
                    <a:pt x="17847" y="15678"/>
                  </a:cubicBezTo>
                  <a:cubicBezTo>
                    <a:pt x="17847" y="7039"/>
                    <a:pt x="13811" y="0"/>
                    <a:pt x="8907"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62" name="Google Shape;1062;p37"/>
            <p:cNvSpPr/>
            <p:nvPr/>
          </p:nvSpPr>
          <p:spPr>
            <a:xfrm>
              <a:off x="4833625" y="2576450"/>
              <a:ext cx="233525" cy="299400"/>
            </a:xfrm>
            <a:custGeom>
              <a:avLst/>
              <a:gdLst/>
              <a:ahLst/>
              <a:cxnLst/>
              <a:rect l="l" t="t" r="r" b="b"/>
              <a:pathLst>
                <a:path w="9341" h="11976" extrusionOk="0">
                  <a:moveTo>
                    <a:pt x="701" y="1"/>
                  </a:moveTo>
                  <a:lnTo>
                    <a:pt x="0" y="5905"/>
                  </a:lnTo>
                  <a:lnTo>
                    <a:pt x="901" y="11976"/>
                  </a:lnTo>
                  <a:lnTo>
                    <a:pt x="9040" y="9140"/>
                  </a:lnTo>
                  <a:lnTo>
                    <a:pt x="9340" y="2402"/>
                  </a:lnTo>
                  <a:lnTo>
                    <a:pt x="9040" y="2236"/>
                  </a:lnTo>
                  <a:lnTo>
                    <a:pt x="701" y="1"/>
                  </a:lnTo>
                  <a:close/>
                </a:path>
              </a:pathLst>
            </a:custGeom>
            <a:solidFill>
              <a:srgbClr val="D6D6D6"/>
            </a:solidFill>
            <a:ln>
              <a:noFill/>
            </a:ln>
          </p:spPr>
          <p:txBody>
            <a:bodyPr spcFirstLastPara="1" wrap="square" lIns="121900" tIns="121900" rIns="121900" bIns="121900" anchor="ctr" anchorCtr="0">
              <a:noAutofit/>
            </a:bodyPr>
            <a:lstStyle/>
            <a:p>
              <a:endParaRPr sz="2400"/>
            </a:p>
          </p:txBody>
        </p:sp>
        <p:sp>
          <p:nvSpPr>
            <p:cNvPr id="1063" name="Google Shape;1063;p37"/>
            <p:cNvSpPr/>
            <p:nvPr/>
          </p:nvSpPr>
          <p:spPr>
            <a:xfrm>
              <a:off x="4828625" y="2571450"/>
              <a:ext cx="243525" cy="309400"/>
            </a:xfrm>
            <a:custGeom>
              <a:avLst/>
              <a:gdLst/>
              <a:ahLst/>
              <a:cxnLst/>
              <a:rect l="l" t="t" r="r" b="b"/>
              <a:pathLst>
                <a:path w="9741" h="12376" extrusionOk="0">
                  <a:moveTo>
                    <a:pt x="1034" y="434"/>
                  </a:moveTo>
                  <a:lnTo>
                    <a:pt x="9107" y="2602"/>
                  </a:lnTo>
                  <a:cubicBezTo>
                    <a:pt x="9157" y="2636"/>
                    <a:pt x="9190" y="2652"/>
                    <a:pt x="9215" y="2652"/>
                  </a:cubicBezTo>
                  <a:cubicBezTo>
                    <a:pt x="9240" y="2652"/>
                    <a:pt x="9257" y="2636"/>
                    <a:pt x="9274" y="2602"/>
                  </a:cubicBezTo>
                  <a:lnTo>
                    <a:pt x="9274" y="2602"/>
                  </a:lnTo>
                  <a:lnTo>
                    <a:pt x="9007" y="9174"/>
                  </a:lnTo>
                  <a:lnTo>
                    <a:pt x="1268" y="11876"/>
                  </a:lnTo>
                  <a:lnTo>
                    <a:pt x="401" y="6105"/>
                  </a:lnTo>
                  <a:lnTo>
                    <a:pt x="1034" y="434"/>
                  </a:lnTo>
                  <a:close/>
                  <a:moveTo>
                    <a:pt x="934" y="0"/>
                  </a:moveTo>
                  <a:cubicBezTo>
                    <a:pt x="901" y="0"/>
                    <a:pt x="834" y="0"/>
                    <a:pt x="767" y="34"/>
                  </a:cubicBezTo>
                  <a:cubicBezTo>
                    <a:pt x="734" y="67"/>
                    <a:pt x="701" y="167"/>
                    <a:pt x="701" y="201"/>
                  </a:cubicBezTo>
                  <a:lnTo>
                    <a:pt x="0" y="6105"/>
                  </a:lnTo>
                  <a:lnTo>
                    <a:pt x="0" y="6172"/>
                  </a:lnTo>
                  <a:lnTo>
                    <a:pt x="901" y="12176"/>
                  </a:lnTo>
                  <a:cubicBezTo>
                    <a:pt x="901" y="12243"/>
                    <a:pt x="934" y="12276"/>
                    <a:pt x="1001" y="12343"/>
                  </a:cubicBezTo>
                  <a:cubicBezTo>
                    <a:pt x="1034" y="12376"/>
                    <a:pt x="1068" y="12376"/>
                    <a:pt x="1101" y="12376"/>
                  </a:cubicBezTo>
                  <a:cubicBezTo>
                    <a:pt x="1168" y="12376"/>
                    <a:pt x="1168" y="12376"/>
                    <a:pt x="1201" y="12276"/>
                  </a:cubicBezTo>
                  <a:lnTo>
                    <a:pt x="9274" y="9441"/>
                  </a:lnTo>
                  <a:cubicBezTo>
                    <a:pt x="9374" y="9441"/>
                    <a:pt x="9407" y="9374"/>
                    <a:pt x="9407" y="9274"/>
                  </a:cubicBezTo>
                  <a:lnTo>
                    <a:pt x="9741" y="2569"/>
                  </a:lnTo>
                  <a:cubicBezTo>
                    <a:pt x="9741" y="2436"/>
                    <a:pt x="9640" y="2369"/>
                    <a:pt x="9540" y="2369"/>
                  </a:cubicBezTo>
                  <a:cubicBezTo>
                    <a:pt x="9474" y="2369"/>
                    <a:pt x="9440" y="2402"/>
                    <a:pt x="9407" y="2402"/>
                  </a:cubicBezTo>
                  <a:cubicBezTo>
                    <a:pt x="9407" y="2269"/>
                    <a:pt x="9307" y="2235"/>
                    <a:pt x="9240" y="2202"/>
                  </a:cubicBezTo>
                  <a:lnTo>
                    <a:pt x="934"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64" name="Google Shape;1064;p37"/>
            <p:cNvSpPr/>
            <p:nvPr/>
          </p:nvSpPr>
          <p:spPr>
            <a:xfrm>
              <a:off x="4821950" y="2296250"/>
              <a:ext cx="475350" cy="843975"/>
            </a:xfrm>
            <a:custGeom>
              <a:avLst/>
              <a:gdLst/>
              <a:ahLst/>
              <a:cxnLst/>
              <a:rect l="l" t="t" r="r" b="b"/>
              <a:pathLst>
                <a:path w="19014" h="33759" extrusionOk="0">
                  <a:moveTo>
                    <a:pt x="9707" y="2402"/>
                  </a:moveTo>
                  <a:cubicBezTo>
                    <a:pt x="14110" y="2402"/>
                    <a:pt x="17646" y="8874"/>
                    <a:pt x="17646" y="16879"/>
                  </a:cubicBezTo>
                  <a:cubicBezTo>
                    <a:pt x="17646" y="24885"/>
                    <a:pt x="14110" y="31356"/>
                    <a:pt x="9707" y="31356"/>
                  </a:cubicBezTo>
                  <a:cubicBezTo>
                    <a:pt x="5338" y="31356"/>
                    <a:pt x="1802" y="24885"/>
                    <a:pt x="1802" y="16879"/>
                  </a:cubicBezTo>
                  <a:cubicBezTo>
                    <a:pt x="1802" y="8874"/>
                    <a:pt x="5338" y="2402"/>
                    <a:pt x="9707" y="2402"/>
                  </a:cubicBezTo>
                  <a:close/>
                  <a:moveTo>
                    <a:pt x="9507" y="1"/>
                  </a:moveTo>
                  <a:cubicBezTo>
                    <a:pt x="4270" y="1"/>
                    <a:pt x="0" y="7539"/>
                    <a:pt x="0" y="16879"/>
                  </a:cubicBezTo>
                  <a:cubicBezTo>
                    <a:pt x="0" y="26219"/>
                    <a:pt x="4270" y="33758"/>
                    <a:pt x="9507" y="33758"/>
                  </a:cubicBezTo>
                  <a:cubicBezTo>
                    <a:pt x="14778" y="33758"/>
                    <a:pt x="19014" y="26219"/>
                    <a:pt x="19014" y="16879"/>
                  </a:cubicBezTo>
                  <a:cubicBezTo>
                    <a:pt x="19014" y="7539"/>
                    <a:pt x="14711" y="1"/>
                    <a:pt x="9507"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65" name="Google Shape;1065;p37"/>
            <p:cNvSpPr/>
            <p:nvPr/>
          </p:nvSpPr>
          <p:spPr>
            <a:xfrm>
              <a:off x="4816950" y="2290425"/>
              <a:ext cx="485375" cy="854800"/>
            </a:xfrm>
            <a:custGeom>
              <a:avLst/>
              <a:gdLst/>
              <a:ahLst/>
              <a:cxnLst/>
              <a:rect l="l" t="t" r="r" b="b"/>
              <a:pathLst>
                <a:path w="19415" h="34192" extrusionOk="0">
                  <a:moveTo>
                    <a:pt x="9907" y="2835"/>
                  </a:moveTo>
                  <a:cubicBezTo>
                    <a:pt x="14177" y="2835"/>
                    <a:pt x="17646" y="9240"/>
                    <a:pt x="17646" y="17112"/>
                  </a:cubicBezTo>
                  <a:cubicBezTo>
                    <a:pt x="17646" y="24951"/>
                    <a:pt x="14177" y="31356"/>
                    <a:pt x="9907" y="31356"/>
                  </a:cubicBezTo>
                  <a:cubicBezTo>
                    <a:pt x="5671" y="31356"/>
                    <a:pt x="2202" y="24985"/>
                    <a:pt x="2202" y="17112"/>
                  </a:cubicBezTo>
                  <a:cubicBezTo>
                    <a:pt x="2202" y="9273"/>
                    <a:pt x="5671" y="2835"/>
                    <a:pt x="9907" y="2835"/>
                  </a:cubicBezTo>
                  <a:close/>
                  <a:moveTo>
                    <a:pt x="9907" y="2435"/>
                  </a:moveTo>
                  <a:cubicBezTo>
                    <a:pt x="5404" y="2435"/>
                    <a:pt x="1802" y="9007"/>
                    <a:pt x="1802" y="17112"/>
                  </a:cubicBezTo>
                  <a:cubicBezTo>
                    <a:pt x="1802" y="25185"/>
                    <a:pt x="5404" y="31790"/>
                    <a:pt x="9907" y="31790"/>
                  </a:cubicBezTo>
                  <a:cubicBezTo>
                    <a:pt x="14411" y="31790"/>
                    <a:pt x="18046" y="25185"/>
                    <a:pt x="18046" y="17112"/>
                  </a:cubicBezTo>
                  <a:cubicBezTo>
                    <a:pt x="18046" y="9007"/>
                    <a:pt x="14411" y="2435"/>
                    <a:pt x="9907" y="2435"/>
                  </a:cubicBezTo>
                  <a:close/>
                  <a:moveTo>
                    <a:pt x="9707" y="434"/>
                  </a:moveTo>
                  <a:cubicBezTo>
                    <a:pt x="14844" y="434"/>
                    <a:pt x="19014" y="7939"/>
                    <a:pt x="19014" y="17112"/>
                  </a:cubicBezTo>
                  <a:cubicBezTo>
                    <a:pt x="19014" y="26319"/>
                    <a:pt x="14844" y="33791"/>
                    <a:pt x="9707" y="33791"/>
                  </a:cubicBezTo>
                  <a:cubicBezTo>
                    <a:pt x="4570" y="33791"/>
                    <a:pt x="401" y="26286"/>
                    <a:pt x="401" y="17112"/>
                  </a:cubicBezTo>
                  <a:cubicBezTo>
                    <a:pt x="401" y="7906"/>
                    <a:pt x="4570" y="434"/>
                    <a:pt x="9707" y="434"/>
                  </a:cubicBezTo>
                  <a:close/>
                  <a:moveTo>
                    <a:pt x="9707" y="0"/>
                  </a:moveTo>
                  <a:cubicBezTo>
                    <a:pt x="4370" y="0"/>
                    <a:pt x="0" y="7672"/>
                    <a:pt x="0" y="17112"/>
                  </a:cubicBezTo>
                  <a:cubicBezTo>
                    <a:pt x="0" y="26519"/>
                    <a:pt x="4370" y="34191"/>
                    <a:pt x="9707" y="34191"/>
                  </a:cubicBezTo>
                  <a:cubicBezTo>
                    <a:pt x="15044" y="34191"/>
                    <a:pt x="19414" y="26519"/>
                    <a:pt x="19414" y="17112"/>
                  </a:cubicBezTo>
                  <a:cubicBezTo>
                    <a:pt x="19414" y="7672"/>
                    <a:pt x="15044" y="0"/>
                    <a:pt x="9707"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66" name="Google Shape;1066;p37"/>
            <p:cNvSpPr/>
            <p:nvPr/>
          </p:nvSpPr>
          <p:spPr>
            <a:xfrm>
              <a:off x="5012075" y="2632325"/>
              <a:ext cx="95925" cy="170975"/>
            </a:xfrm>
            <a:custGeom>
              <a:avLst/>
              <a:gdLst/>
              <a:ahLst/>
              <a:cxnLst/>
              <a:rect l="l" t="t" r="r" b="b"/>
              <a:pathLst>
                <a:path w="3837" h="6839" extrusionOk="0">
                  <a:moveTo>
                    <a:pt x="1902" y="1"/>
                  </a:moveTo>
                  <a:cubicBezTo>
                    <a:pt x="835" y="1"/>
                    <a:pt x="1" y="1535"/>
                    <a:pt x="1" y="3436"/>
                  </a:cubicBezTo>
                  <a:cubicBezTo>
                    <a:pt x="1" y="5304"/>
                    <a:pt x="835" y="6839"/>
                    <a:pt x="1902" y="6839"/>
                  </a:cubicBezTo>
                  <a:cubicBezTo>
                    <a:pt x="2970" y="6839"/>
                    <a:pt x="3837" y="5304"/>
                    <a:pt x="3837" y="3436"/>
                  </a:cubicBezTo>
                  <a:cubicBezTo>
                    <a:pt x="3837" y="1535"/>
                    <a:pt x="2970" y="1"/>
                    <a:pt x="1902" y="1"/>
                  </a:cubicBezTo>
                  <a:close/>
                </a:path>
              </a:pathLst>
            </a:custGeom>
            <a:solidFill>
              <a:srgbClr val="FF8D00"/>
            </a:solidFill>
            <a:ln>
              <a:noFill/>
            </a:ln>
          </p:spPr>
          <p:txBody>
            <a:bodyPr spcFirstLastPara="1" wrap="square" lIns="121900" tIns="121900" rIns="121900" bIns="121900" anchor="ctr" anchorCtr="0">
              <a:noAutofit/>
            </a:bodyPr>
            <a:lstStyle/>
            <a:p>
              <a:endParaRPr sz="2400"/>
            </a:p>
          </p:txBody>
        </p:sp>
        <p:sp>
          <p:nvSpPr>
            <p:cNvPr id="1067" name="Google Shape;1067;p37"/>
            <p:cNvSpPr/>
            <p:nvPr/>
          </p:nvSpPr>
          <p:spPr>
            <a:xfrm>
              <a:off x="5006250" y="2628150"/>
              <a:ext cx="106775" cy="181825"/>
            </a:xfrm>
            <a:custGeom>
              <a:avLst/>
              <a:gdLst/>
              <a:ahLst/>
              <a:cxnLst/>
              <a:rect l="l" t="t" r="r" b="b"/>
              <a:pathLst>
                <a:path w="4271" h="7273" extrusionOk="0">
                  <a:moveTo>
                    <a:pt x="2135" y="401"/>
                  </a:moveTo>
                  <a:cubicBezTo>
                    <a:pt x="3069" y="401"/>
                    <a:pt x="3836" y="1835"/>
                    <a:pt x="3836" y="3603"/>
                  </a:cubicBezTo>
                  <a:cubicBezTo>
                    <a:pt x="3836" y="5338"/>
                    <a:pt x="3069" y="6806"/>
                    <a:pt x="2135" y="6806"/>
                  </a:cubicBezTo>
                  <a:cubicBezTo>
                    <a:pt x="1201" y="6806"/>
                    <a:pt x="434" y="5338"/>
                    <a:pt x="434" y="3603"/>
                  </a:cubicBezTo>
                  <a:cubicBezTo>
                    <a:pt x="434" y="1835"/>
                    <a:pt x="1235" y="401"/>
                    <a:pt x="2135" y="401"/>
                  </a:cubicBezTo>
                  <a:close/>
                  <a:moveTo>
                    <a:pt x="2135" y="1"/>
                  </a:moveTo>
                  <a:cubicBezTo>
                    <a:pt x="968" y="1"/>
                    <a:pt x="0" y="1602"/>
                    <a:pt x="0" y="3637"/>
                  </a:cubicBezTo>
                  <a:cubicBezTo>
                    <a:pt x="0" y="5671"/>
                    <a:pt x="934" y="7273"/>
                    <a:pt x="2135" y="7273"/>
                  </a:cubicBezTo>
                  <a:cubicBezTo>
                    <a:pt x="3303" y="7273"/>
                    <a:pt x="4270" y="5671"/>
                    <a:pt x="4270" y="3637"/>
                  </a:cubicBezTo>
                  <a:cubicBezTo>
                    <a:pt x="4270" y="1602"/>
                    <a:pt x="3336" y="1"/>
                    <a:pt x="2135"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68" name="Google Shape;1068;p37"/>
            <p:cNvSpPr/>
            <p:nvPr/>
          </p:nvSpPr>
          <p:spPr>
            <a:xfrm>
              <a:off x="5666725" y="2260175"/>
              <a:ext cx="59225" cy="25250"/>
            </a:xfrm>
            <a:custGeom>
              <a:avLst/>
              <a:gdLst/>
              <a:ahLst/>
              <a:cxnLst/>
              <a:rect l="l" t="t" r="r" b="b"/>
              <a:pathLst>
                <a:path w="2369" h="1010" extrusionOk="0">
                  <a:moveTo>
                    <a:pt x="2133" y="1"/>
                  </a:moveTo>
                  <a:cubicBezTo>
                    <a:pt x="2114" y="1"/>
                    <a:pt x="2092" y="3"/>
                    <a:pt x="2068" y="9"/>
                  </a:cubicBezTo>
                  <a:lnTo>
                    <a:pt x="167" y="610"/>
                  </a:lnTo>
                  <a:cubicBezTo>
                    <a:pt x="67" y="643"/>
                    <a:pt x="0" y="710"/>
                    <a:pt x="34" y="843"/>
                  </a:cubicBezTo>
                  <a:cubicBezTo>
                    <a:pt x="67" y="977"/>
                    <a:pt x="167" y="1010"/>
                    <a:pt x="234" y="1010"/>
                  </a:cubicBezTo>
                  <a:cubicBezTo>
                    <a:pt x="234" y="1010"/>
                    <a:pt x="267" y="1010"/>
                    <a:pt x="267" y="977"/>
                  </a:cubicBezTo>
                  <a:lnTo>
                    <a:pt x="2202" y="376"/>
                  </a:lnTo>
                  <a:cubicBezTo>
                    <a:pt x="2268" y="343"/>
                    <a:pt x="2369" y="276"/>
                    <a:pt x="2335" y="143"/>
                  </a:cubicBezTo>
                  <a:cubicBezTo>
                    <a:pt x="2280" y="60"/>
                    <a:pt x="2225" y="1"/>
                    <a:pt x="2133"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69" name="Google Shape;1069;p37"/>
            <p:cNvSpPr/>
            <p:nvPr/>
          </p:nvSpPr>
          <p:spPr>
            <a:xfrm>
              <a:off x="5320625" y="2293525"/>
              <a:ext cx="296925" cy="99500"/>
            </a:xfrm>
            <a:custGeom>
              <a:avLst/>
              <a:gdLst/>
              <a:ahLst/>
              <a:cxnLst/>
              <a:rect l="l" t="t" r="r" b="b"/>
              <a:pathLst>
                <a:path w="11877" h="3980" extrusionOk="0">
                  <a:moveTo>
                    <a:pt x="11641" y="1"/>
                  </a:moveTo>
                  <a:cubicBezTo>
                    <a:pt x="11621" y="1"/>
                    <a:pt x="11600" y="4"/>
                    <a:pt x="11576" y="10"/>
                  </a:cubicBezTo>
                  <a:lnTo>
                    <a:pt x="168" y="3545"/>
                  </a:lnTo>
                  <a:cubicBezTo>
                    <a:pt x="68" y="3612"/>
                    <a:pt x="1" y="3679"/>
                    <a:pt x="34" y="3812"/>
                  </a:cubicBezTo>
                  <a:cubicBezTo>
                    <a:pt x="68" y="3946"/>
                    <a:pt x="168" y="3979"/>
                    <a:pt x="234" y="3979"/>
                  </a:cubicBezTo>
                  <a:cubicBezTo>
                    <a:pt x="268" y="3979"/>
                    <a:pt x="268" y="3979"/>
                    <a:pt x="268" y="3946"/>
                  </a:cubicBezTo>
                  <a:lnTo>
                    <a:pt x="11709" y="376"/>
                  </a:lnTo>
                  <a:cubicBezTo>
                    <a:pt x="11776" y="343"/>
                    <a:pt x="11876" y="276"/>
                    <a:pt x="11843" y="143"/>
                  </a:cubicBezTo>
                  <a:cubicBezTo>
                    <a:pt x="11788" y="61"/>
                    <a:pt x="11733" y="1"/>
                    <a:pt x="11641"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70" name="Google Shape;1070;p37"/>
            <p:cNvSpPr/>
            <p:nvPr/>
          </p:nvSpPr>
          <p:spPr>
            <a:xfrm>
              <a:off x="5359000" y="2692375"/>
              <a:ext cx="272725" cy="19200"/>
            </a:xfrm>
            <a:custGeom>
              <a:avLst/>
              <a:gdLst/>
              <a:ahLst/>
              <a:cxnLst/>
              <a:rect l="l" t="t" r="r" b="b"/>
              <a:pathLst>
                <a:path w="10909" h="768" extrusionOk="0">
                  <a:moveTo>
                    <a:pt x="201" y="0"/>
                  </a:moveTo>
                  <a:cubicBezTo>
                    <a:pt x="67" y="0"/>
                    <a:pt x="0" y="67"/>
                    <a:pt x="0" y="200"/>
                  </a:cubicBezTo>
                  <a:cubicBezTo>
                    <a:pt x="0" y="334"/>
                    <a:pt x="67" y="401"/>
                    <a:pt x="201" y="401"/>
                  </a:cubicBezTo>
                  <a:lnTo>
                    <a:pt x="10708" y="767"/>
                  </a:lnTo>
                  <a:cubicBezTo>
                    <a:pt x="10841" y="767"/>
                    <a:pt x="10908" y="701"/>
                    <a:pt x="10908" y="567"/>
                  </a:cubicBezTo>
                  <a:cubicBezTo>
                    <a:pt x="10908" y="434"/>
                    <a:pt x="10841" y="367"/>
                    <a:pt x="10708" y="367"/>
                  </a:cubicBezTo>
                  <a:lnTo>
                    <a:pt x="201"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71" name="Google Shape;1071;p37"/>
            <p:cNvSpPr/>
            <p:nvPr/>
          </p:nvSpPr>
          <p:spPr>
            <a:xfrm>
              <a:off x="5575825" y="3077350"/>
              <a:ext cx="65900" cy="27850"/>
            </a:xfrm>
            <a:custGeom>
              <a:avLst/>
              <a:gdLst/>
              <a:ahLst/>
              <a:cxnLst/>
              <a:rect l="l" t="t" r="r" b="b"/>
              <a:pathLst>
                <a:path w="2636" h="1114" extrusionOk="0">
                  <a:moveTo>
                    <a:pt x="226" y="0"/>
                  </a:moveTo>
                  <a:cubicBezTo>
                    <a:pt x="143" y="0"/>
                    <a:pt x="59" y="44"/>
                    <a:pt x="34" y="146"/>
                  </a:cubicBezTo>
                  <a:cubicBezTo>
                    <a:pt x="0" y="212"/>
                    <a:pt x="34" y="346"/>
                    <a:pt x="167" y="379"/>
                  </a:cubicBezTo>
                  <a:lnTo>
                    <a:pt x="2335" y="1113"/>
                  </a:lnTo>
                  <a:lnTo>
                    <a:pt x="2402" y="1113"/>
                  </a:lnTo>
                  <a:cubicBezTo>
                    <a:pt x="2502" y="1113"/>
                    <a:pt x="2569" y="1046"/>
                    <a:pt x="2569" y="980"/>
                  </a:cubicBezTo>
                  <a:cubicBezTo>
                    <a:pt x="2635" y="880"/>
                    <a:pt x="2569" y="780"/>
                    <a:pt x="2469" y="713"/>
                  </a:cubicBezTo>
                  <a:lnTo>
                    <a:pt x="300" y="12"/>
                  </a:lnTo>
                  <a:cubicBezTo>
                    <a:pt x="277" y="4"/>
                    <a:pt x="251" y="0"/>
                    <a:pt x="22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72" name="Google Shape;1072;p37"/>
            <p:cNvSpPr/>
            <p:nvPr/>
          </p:nvSpPr>
          <p:spPr>
            <a:xfrm>
              <a:off x="5338975" y="3001525"/>
              <a:ext cx="204350" cy="71975"/>
            </a:xfrm>
            <a:custGeom>
              <a:avLst/>
              <a:gdLst/>
              <a:ahLst/>
              <a:cxnLst/>
              <a:rect l="l" t="t" r="r" b="b"/>
              <a:pathLst>
                <a:path w="8174" h="2879" extrusionOk="0">
                  <a:moveTo>
                    <a:pt x="246" y="1"/>
                  </a:moveTo>
                  <a:cubicBezTo>
                    <a:pt x="165" y="1"/>
                    <a:pt x="89" y="55"/>
                    <a:pt x="34" y="110"/>
                  </a:cubicBezTo>
                  <a:cubicBezTo>
                    <a:pt x="1" y="210"/>
                    <a:pt x="34" y="343"/>
                    <a:pt x="168" y="377"/>
                  </a:cubicBezTo>
                  <a:lnTo>
                    <a:pt x="7873" y="2879"/>
                  </a:lnTo>
                  <a:lnTo>
                    <a:pt x="7973" y="2879"/>
                  </a:lnTo>
                  <a:cubicBezTo>
                    <a:pt x="8040" y="2879"/>
                    <a:pt x="8140" y="2845"/>
                    <a:pt x="8140" y="2745"/>
                  </a:cubicBezTo>
                  <a:cubicBezTo>
                    <a:pt x="8173" y="2678"/>
                    <a:pt x="8140" y="2545"/>
                    <a:pt x="8007" y="2512"/>
                  </a:cubicBezTo>
                  <a:lnTo>
                    <a:pt x="301" y="10"/>
                  </a:lnTo>
                  <a:cubicBezTo>
                    <a:pt x="283" y="4"/>
                    <a:pt x="264" y="1"/>
                    <a:pt x="246"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73" name="Google Shape;1073;p37"/>
            <p:cNvSpPr/>
            <p:nvPr/>
          </p:nvSpPr>
          <p:spPr>
            <a:xfrm>
              <a:off x="5349825" y="2503900"/>
              <a:ext cx="150975" cy="30050"/>
            </a:xfrm>
            <a:custGeom>
              <a:avLst/>
              <a:gdLst/>
              <a:ahLst/>
              <a:cxnLst/>
              <a:rect l="l" t="t" r="r" b="b"/>
              <a:pathLst>
                <a:path w="6039" h="1202" extrusionOk="0">
                  <a:moveTo>
                    <a:pt x="5771" y="1"/>
                  </a:moveTo>
                  <a:lnTo>
                    <a:pt x="167" y="768"/>
                  </a:lnTo>
                  <a:cubicBezTo>
                    <a:pt x="67" y="801"/>
                    <a:pt x="0" y="901"/>
                    <a:pt x="0" y="1035"/>
                  </a:cubicBezTo>
                  <a:cubicBezTo>
                    <a:pt x="0" y="1101"/>
                    <a:pt x="101" y="1201"/>
                    <a:pt x="201" y="1201"/>
                  </a:cubicBezTo>
                  <a:lnTo>
                    <a:pt x="5871" y="434"/>
                  </a:lnTo>
                  <a:cubicBezTo>
                    <a:pt x="5938" y="401"/>
                    <a:pt x="6038" y="301"/>
                    <a:pt x="6038" y="201"/>
                  </a:cubicBezTo>
                  <a:cubicBezTo>
                    <a:pt x="6005" y="101"/>
                    <a:pt x="5905" y="1"/>
                    <a:pt x="5771"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074" name="Google Shape;1074;p37"/>
            <p:cNvSpPr/>
            <p:nvPr/>
          </p:nvSpPr>
          <p:spPr>
            <a:xfrm>
              <a:off x="5283950" y="3103825"/>
              <a:ext cx="113425" cy="94775"/>
            </a:xfrm>
            <a:custGeom>
              <a:avLst/>
              <a:gdLst/>
              <a:ahLst/>
              <a:cxnLst/>
              <a:rect l="l" t="t" r="r" b="b"/>
              <a:pathLst>
                <a:path w="4537" h="3791" extrusionOk="0">
                  <a:moveTo>
                    <a:pt x="207" y="1"/>
                  </a:moveTo>
                  <a:cubicBezTo>
                    <a:pt x="130" y="1"/>
                    <a:pt x="55" y="24"/>
                    <a:pt x="34" y="87"/>
                  </a:cubicBezTo>
                  <a:cubicBezTo>
                    <a:pt x="0" y="154"/>
                    <a:pt x="0" y="288"/>
                    <a:pt x="67" y="354"/>
                  </a:cubicBezTo>
                  <a:lnTo>
                    <a:pt x="4203" y="3757"/>
                  </a:lnTo>
                  <a:cubicBezTo>
                    <a:pt x="4237" y="3790"/>
                    <a:pt x="4303" y="3790"/>
                    <a:pt x="4337" y="3790"/>
                  </a:cubicBezTo>
                  <a:cubicBezTo>
                    <a:pt x="4403" y="3790"/>
                    <a:pt x="4470" y="3790"/>
                    <a:pt x="4503" y="3690"/>
                  </a:cubicBezTo>
                  <a:cubicBezTo>
                    <a:pt x="4537" y="3623"/>
                    <a:pt x="4537" y="3490"/>
                    <a:pt x="4470" y="3423"/>
                  </a:cubicBezTo>
                  <a:lnTo>
                    <a:pt x="334" y="21"/>
                  </a:lnTo>
                  <a:cubicBezTo>
                    <a:pt x="297" y="9"/>
                    <a:pt x="252" y="1"/>
                    <a:pt x="207"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grpSp>
      <p:sp>
        <p:nvSpPr>
          <p:cNvPr id="2" name="TextBox 1">
            <a:extLst>
              <a:ext uri="{FF2B5EF4-FFF2-40B4-BE49-F238E27FC236}">
                <a16:creationId xmlns:a16="http://schemas.microsoft.com/office/drawing/2014/main" id="{ACDA04E7-048B-2E7A-8B6D-CE018CF1E5D4}"/>
              </a:ext>
            </a:extLst>
          </p:cNvPr>
          <p:cNvSpPr txBox="1"/>
          <p:nvPr/>
        </p:nvSpPr>
        <p:spPr>
          <a:xfrm>
            <a:off x="6574542" y="5008009"/>
            <a:ext cx="3092801" cy="307777"/>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hlinkClick r:id="rId3"/>
              </a:rPr>
              <a:t>GitHub: Soham Ghorpade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24F5-B5BA-98C2-39D1-F76EA2F36BB1}"/>
              </a:ext>
            </a:extLst>
          </p:cNvPr>
          <p:cNvSpPr>
            <a:spLocks noGrp="1"/>
          </p:cNvSpPr>
          <p:nvPr>
            <p:ph type="title"/>
          </p:nvPr>
        </p:nvSpPr>
        <p:spPr>
          <a:xfrm>
            <a:off x="274453" y="1304355"/>
            <a:ext cx="4791095" cy="698400"/>
          </a:xfrm>
        </p:spPr>
        <p:txBody>
          <a:bodyPr/>
          <a:lstStyle/>
          <a:p>
            <a:r>
              <a:rPr lang="en-US" sz="3200" dirty="0"/>
              <a:t>Research Question</a:t>
            </a:r>
            <a:endParaRPr lang="en-IN" sz="3200" dirty="0"/>
          </a:p>
        </p:txBody>
      </p:sp>
      <p:sp>
        <p:nvSpPr>
          <p:cNvPr id="3" name="Subtitle 2">
            <a:extLst>
              <a:ext uri="{FF2B5EF4-FFF2-40B4-BE49-F238E27FC236}">
                <a16:creationId xmlns:a16="http://schemas.microsoft.com/office/drawing/2014/main" id="{8DF9BEEC-B9B7-3826-72A1-4C1A545E2C13}"/>
              </a:ext>
            </a:extLst>
          </p:cNvPr>
          <p:cNvSpPr>
            <a:spLocks noGrp="1"/>
          </p:cNvSpPr>
          <p:nvPr>
            <p:ph type="subTitle" idx="1"/>
          </p:nvPr>
        </p:nvSpPr>
        <p:spPr>
          <a:xfrm>
            <a:off x="-24782" y="2024091"/>
            <a:ext cx="5995718" cy="3431406"/>
          </a:xfrm>
        </p:spPr>
        <p:txBody>
          <a:bodyPr/>
          <a:lstStyle/>
          <a:p>
            <a:pPr>
              <a:buFont typeface="Arial" panose="020B0604020202020204" pitchFamily="34" charset="0"/>
              <a:buChar char="•"/>
            </a:pPr>
            <a:r>
              <a:rPr lang="en-US" dirty="0"/>
              <a:t>How much will a company spend on advertising for the next financial year? </a:t>
            </a:r>
          </a:p>
          <a:p>
            <a:pPr>
              <a:buFont typeface="Arial" panose="020B0604020202020204" pitchFamily="34" charset="0"/>
              <a:buChar char="•"/>
            </a:pPr>
            <a:r>
              <a:rPr lang="en-US" dirty="0"/>
              <a:t>What platform will the company use to reach out to potential customers? </a:t>
            </a:r>
          </a:p>
          <a:p>
            <a:pPr>
              <a:buFont typeface="Arial" panose="020B0604020202020204" pitchFamily="34" charset="0"/>
              <a:buChar char="•"/>
            </a:pPr>
            <a:r>
              <a:rPr lang="en-US" dirty="0"/>
              <a:t>How to set the target audience based on age, region, sex? </a:t>
            </a:r>
          </a:p>
          <a:p>
            <a:pPr>
              <a:buFont typeface="Arial" panose="020B0604020202020204" pitchFamily="34" charset="0"/>
              <a:buChar char="•"/>
            </a:pPr>
            <a:r>
              <a:rPr lang="en-US" dirty="0"/>
              <a:t>Approximately how much Ad revenue will Meta generate from next year? </a:t>
            </a:r>
          </a:p>
          <a:p>
            <a:endParaRPr lang="en-IN" dirty="0"/>
          </a:p>
        </p:txBody>
      </p:sp>
      <p:grpSp>
        <p:nvGrpSpPr>
          <p:cNvPr id="5" name="Google Shape;1138;p42">
            <a:extLst>
              <a:ext uri="{FF2B5EF4-FFF2-40B4-BE49-F238E27FC236}">
                <a16:creationId xmlns:a16="http://schemas.microsoft.com/office/drawing/2014/main" id="{EA5F2EBD-FE16-C14D-9186-AE8C7DFB6A9F}"/>
              </a:ext>
            </a:extLst>
          </p:cNvPr>
          <p:cNvGrpSpPr/>
          <p:nvPr/>
        </p:nvGrpSpPr>
        <p:grpSpPr>
          <a:xfrm>
            <a:off x="8150225" y="1165598"/>
            <a:ext cx="3876933" cy="4283480"/>
            <a:chOff x="5145769" y="703953"/>
            <a:chExt cx="3095912" cy="3626137"/>
          </a:xfrm>
        </p:grpSpPr>
        <p:sp>
          <p:nvSpPr>
            <p:cNvPr id="6" name="Google Shape;1139;p42">
              <a:extLst>
                <a:ext uri="{FF2B5EF4-FFF2-40B4-BE49-F238E27FC236}">
                  <a16:creationId xmlns:a16="http://schemas.microsoft.com/office/drawing/2014/main" id="{A5C86391-2541-A09A-F0D0-F9AB1F976963}"/>
                </a:ext>
              </a:extLst>
            </p:cNvPr>
            <p:cNvSpPr/>
            <p:nvPr/>
          </p:nvSpPr>
          <p:spPr>
            <a:xfrm rot="-884614">
              <a:off x="5287412" y="844430"/>
              <a:ext cx="1269226" cy="1277344"/>
            </a:xfrm>
            <a:custGeom>
              <a:avLst/>
              <a:gdLst/>
              <a:ahLst/>
              <a:cxnLst/>
              <a:rect l="l" t="t" r="r" b="b"/>
              <a:pathLst>
                <a:path w="57068" h="57433" extrusionOk="0">
                  <a:moveTo>
                    <a:pt x="28443" y="13857"/>
                  </a:moveTo>
                  <a:cubicBezTo>
                    <a:pt x="36647" y="13857"/>
                    <a:pt x="43333" y="20542"/>
                    <a:pt x="43333" y="28747"/>
                  </a:cubicBezTo>
                  <a:cubicBezTo>
                    <a:pt x="43333" y="37756"/>
                    <a:pt x="35982" y="43701"/>
                    <a:pt x="28330" y="43701"/>
                  </a:cubicBezTo>
                  <a:cubicBezTo>
                    <a:pt x="24676" y="43701"/>
                    <a:pt x="20953" y="42346"/>
                    <a:pt x="17929" y="39322"/>
                  </a:cubicBezTo>
                  <a:cubicBezTo>
                    <a:pt x="8570" y="29902"/>
                    <a:pt x="15194" y="13857"/>
                    <a:pt x="28443" y="13857"/>
                  </a:cubicBezTo>
                  <a:close/>
                  <a:moveTo>
                    <a:pt x="25404" y="1"/>
                  </a:moveTo>
                  <a:lnTo>
                    <a:pt x="24006" y="5410"/>
                  </a:lnTo>
                  <a:cubicBezTo>
                    <a:pt x="22183" y="5774"/>
                    <a:pt x="20421" y="6382"/>
                    <a:pt x="18719" y="7172"/>
                  </a:cubicBezTo>
                  <a:lnTo>
                    <a:pt x="14404" y="3465"/>
                  </a:lnTo>
                  <a:lnTo>
                    <a:pt x="9542" y="6868"/>
                  </a:lnTo>
                  <a:lnTo>
                    <a:pt x="11548" y="12156"/>
                  </a:lnTo>
                  <a:cubicBezTo>
                    <a:pt x="10271" y="13493"/>
                    <a:pt x="9117" y="15012"/>
                    <a:pt x="8205" y="16592"/>
                  </a:cubicBezTo>
                  <a:lnTo>
                    <a:pt x="2553" y="15984"/>
                  </a:lnTo>
                  <a:lnTo>
                    <a:pt x="487" y="21636"/>
                  </a:lnTo>
                  <a:lnTo>
                    <a:pt x="5166" y="24797"/>
                  </a:lnTo>
                  <a:cubicBezTo>
                    <a:pt x="4923" y="26134"/>
                    <a:pt x="4802" y="27410"/>
                    <a:pt x="4802" y="28747"/>
                  </a:cubicBezTo>
                  <a:cubicBezTo>
                    <a:pt x="4802" y="29294"/>
                    <a:pt x="4802" y="29902"/>
                    <a:pt x="4863" y="30449"/>
                  </a:cubicBezTo>
                  <a:lnTo>
                    <a:pt x="1" y="33183"/>
                  </a:lnTo>
                  <a:lnTo>
                    <a:pt x="1520" y="38896"/>
                  </a:lnTo>
                  <a:lnTo>
                    <a:pt x="7050" y="38835"/>
                  </a:lnTo>
                  <a:cubicBezTo>
                    <a:pt x="7840" y="40598"/>
                    <a:pt x="8874" y="42178"/>
                    <a:pt x="10089" y="43697"/>
                  </a:cubicBezTo>
                  <a:lnTo>
                    <a:pt x="7658" y="48681"/>
                  </a:lnTo>
                  <a:lnTo>
                    <a:pt x="12216" y="52449"/>
                  </a:lnTo>
                  <a:lnTo>
                    <a:pt x="16653" y="49289"/>
                  </a:lnTo>
                  <a:cubicBezTo>
                    <a:pt x="18354" y="50261"/>
                    <a:pt x="20117" y="51051"/>
                    <a:pt x="22001" y="51598"/>
                  </a:cubicBezTo>
                  <a:lnTo>
                    <a:pt x="22852" y="56885"/>
                  </a:lnTo>
                  <a:lnTo>
                    <a:pt x="28808" y="57432"/>
                  </a:lnTo>
                  <a:lnTo>
                    <a:pt x="30570" y="52327"/>
                  </a:lnTo>
                  <a:cubicBezTo>
                    <a:pt x="32515" y="52206"/>
                    <a:pt x="34460" y="51780"/>
                    <a:pt x="36283" y="51112"/>
                  </a:cubicBezTo>
                  <a:lnTo>
                    <a:pt x="40051" y="54941"/>
                  </a:lnTo>
                  <a:lnTo>
                    <a:pt x="45217" y="51963"/>
                  </a:lnTo>
                  <a:lnTo>
                    <a:pt x="43758" y="46797"/>
                  </a:lnTo>
                  <a:cubicBezTo>
                    <a:pt x="45277" y="45521"/>
                    <a:pt x="46614" y="44062"/>
                    <a:pt x="47769" y="42482"/>
                  </a:cubicBezTo>
                  <a:lnTo>
                    <a:pt x="52996" y="43454"/>
                  </a:lnTo>
                  <a:lnTo>
                    <a:pt x="55487" y="38045"/>
                  </a:lnTo>
                  <a:lnTo>
                    <a:pt x="51416" y="34642"/>
                  </a:lnTo>
                  <a:cubicBezTo>
                    <a:pt x="51902" y="32758"/>
                    <a:pt x="52145" y="30813"/>
                    <a:pt x="52145" y="28868"/>
                  </a:cubicBezTo>
                  <a:lnTo>
                    <a:pt x="57068" y="26620"/>
                  </a:lnTo>
                  <a:lnTo>
                    <a:pt x="56034" y="20786"/>
                  </a:lnTo>
                  <a:lnTo>
                    <a:pt x="50625" y="20360"/>
                  </a:lnTo>
                  <a:cubicBezTo>
                    <a:pt x="49957" y="18537"/>
                    <a:pt x="49045" y="16835"/>
                    <a:pt x="47951" y="15255"/>
                  </a:cubicBezTo>
                  <a:lnTo>
                    <a:pt x="50747" y="10575"/>
                  </a:lnTo>
                  <a:lnTo>
                    <a:pt x="46493" y="6321"/>
                  </a:lnTo>
                  <a:lnTo>
                    <a:pt x="41752" y="9117"/>
                  </a:lnTo>
                  <a:cubicBezTo>
                    <a:pt x="39018" y="7294"/>
                    <a:pt x="35918" y="6017"/>
                    <a:pt x="32697" y="5410"/>
                  </a:cubicBezTo>
                  <a:lnTo>
                    <a:pt x="313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0;p42">
              <a:extLst>
                <a:ext uri="{FF2B5EF4-FFF2-40B4-BE49-F238E27FC236}">
                  <a16:creationId xmlns:a16="http://schemas.microsoft.com/office/drawing/2014/main" id="{07E0A5C5-B3A2-C5B6-B187-930283BDF2FC}"/>
                </a:ext>
              </a:extLst>
            </p:cNvPr>
            <p:cNvSpPr/>
            <p:nvPr/>
          </p:nvSpPr>
          <p:spPr>
            <a:xfrm rot="2192640">
              <a:off x="5665070" y="927791"/>
              <a:ext cx="237900" cy="109198"/>
            </a:xfrm>
            <a:custGeom>
              <a:avLst/>
              <a:gdLst/>
              <a:ahLst/>
              <a:cxnLst/>
              <a:rect l="l" t="t" r="r" b="b"/>
              <a:pathLst>
                <a:path w="10697" h="4910" extrusionOk="0">
                  <a:moveTo>
                    <a:pt x="670" y="1"/>
                  </a:moveTo>
                  <a:cubicBezTo>
                    <a:pt x="436" y="1"/>
                    <a:pt x="212" y="126"/>
                    <a:pt x="122" y="351"/>
                  </a:cubicBezTo>
                  <a:cubicBezTo>
                    <a:pt x="0" y="655"/>
                    <a:pt x="183" y="959"/>
                    <a:pt x="487" y="1081"/>
                  </a:cubicBezTo>
                  <a:lnTo>
                    <a:pt x="9907" y="4909"/>
                  </a:lnTo>
                  <a:lnTo>
                    <a:pt x="10271" y="4909"/>
                  </a:lnTo>
                  <a:cubicBezTo>
                    <a:pt x="10393" y="4849"/>
                    <a:pt x="10514" y="4727"/>
                    <a:pt x="10575" y="4605"/>
                  </a:cubicBezTo>
                  <a:cubicBezTo>
                    <a:pt x="10697" y="4302"/>
                    <a:pt x="10575" y="3937"/>
                    <a:pt x="10271" y="3815"/>
                  </a:cubicBezTo>
                  <a:lnTo>
                    <a:pt x="912" y="47"/>
                  </a:lnTo>
                  <a:cubicBezTo>
                    <a:pt x="834" y="16"/>
                    <a:pt x="751"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1;p42">
              <a:extLst>
                <a:ext uri="{FF2B5EF4-FFF2-40B4-BE49-F238E27FC236}">
                  <a16:creationId xmlns:a16="http://schemas.microsoft.com/office/drawing/2014/main" id="{3C87AF5F-BF44-F3C0-4FBC-BEAEAD491D94}"/>
                </a:ext>
              </a:extLst>
            </p:cNvPr>
            <p:cNvSpPr/>
            <p:nvPr/>
          </p:nvSpPr>
          <p:spPr>
            <a:xfrm rot="-884614">
              <a:off x="6619964" y="3573813"/>
              <a:ext cx="637993" cy="642041"/>
            </a:xfrm>
            <a:custGeom>
              <a:avLst/>
              <a:gdLst/>
              <a:ahLst/>
              <a:cxnLst/>
              <a:rect l="l" t="t" r="r" b="b"/>
              <a:pathLst>
                <a:path w="28686" h="28868" extrusionOk="0">
                  <a:moveTo>
                    <a:pt x="14373" y="6954"/>
                  </a:moveTo>
                  <a:cubicBezTo>
                    <a:pt x="16214" y="6954"/>
                    <a:pt x="18094" y="7641"/>
                    <a:pt x="19630" y="9177"/>
                  </a:cubicBezTo>
                  <a:cubicBezTo>
                    <a:pt x="24310" y="13857"/>
                    <a:pt x="20967" y="21940"/>
                    <a:pt x="14343" y="21940"/>
                  </a:cubicBezTo>
                  <a:cubicBezTo>
                    <a:pt x="10210" y="21940"/>
                    <a:pt x="6868" y="18597"/>
                    <a:pt x="6868" y="14464"/>
                  </a:cubicBezTo>
                  <a:cubicBezTo>
                    <a:pt x="6868" y="9945"/>
                    <a:pt x="10533" y="6954"/>
                    <a:pt x="14373" y="6954"/>
                  </a:cubicBezTo>
                  <a:close/>
                  <a:moveTo>
                    <a:pt x="12884" y="0"/>
                  </a:moveTo>
                  <a:lnTo>
                    <a:pt x="12216" y="2735"/>
                  </a:lnTo>
                  <a:cubicBezTo>
                    <a:pt x="10575" y="3039"/>
                    <a:pt x="8995" y="3647"/>
                    <a:pt x="7658" y="4619"/>
                  </a:cubicBezTo>
                  <a:lnTo>
                    <a:pt x="5287" y="3160"/>
                  </a:lnTo>
                  <a:lnTo>
                    <a:pt x="3221" y="5287"/>
                  </a:lnTo>
                  <a:lnTo>
                    <a:pt x="4619" y="7658"/>
                  </a:lnTo>
                  <a:cubicBezTo>
                    <a:pt x="4072" y="8448"/>
                    <a:pt x="3586" y="9299"/>
                    <a:pt x="3221" y="10210"/>
                  </a:cubicBezTo>
                  <a:lnTo>
                    <a:pt x="547" y="10453"/>
                  </a:lnTo>
                  <a:lnTo>
                    <a:pt x="0" y="13370"/>
                  </a:lnTo>
                  <a:lnTo>
                    <a:pt x="2492" y="14525"/>
                  </a:lnTo>
                  <a:cubicBezTo>
                    <a:pt x="2431" y="15498"/>
                    <a:pt x="2553" y="16470"/>
                    <a:pt x="2796" y="17382"/>
                  </a:cubicBezTo>
                  <a:lnTo>
                    <a:pt x="729" y="19083"/>
                  </a:lnTo>
                  <a:lnTo>
                    <a:pt x="2006" y="21818"/>
                  </a:lnTo>
                  <a:lnTo>
                    <a:pt x="4619" y="21332"/>
                  </a:lnTo>
                  <a:cubicBezTo>
                    <a:pt x="5227" y="22122"/>
                    <a:pt x="5895" y="22851"/>
                    <a:pt x="6624" y="23520"/>
                  </a:cubicBezTo>
                  <a:lnTo>
                    <a:pt x="5895" y="26072"/>
                  </a:lnTo>
                  <a:lnTo>
                    <a:pt x="8508" y="27592"/>
                  </a:lnTo>
                  <a:lnTo>
                    <a:pt x="10392" y="25708"/>
                  </a:lnTo>
                  <a:cubicBezTo>
                    <a:pt x="11304" y="26012"/>
                    <a:pt x="12276" y="26255"/>
                    <a:pt x="13249" y="26315"/>
                  </a:cubicBezTo>
                  <a:lnTo>
                    <a:pt x="14160" y="28868"/>
                  </a:lnTo>
                  <a:lnTo>
                    <a:pt x="17138" y="28625"/>
                  </a:lnTo>
                  <a:lnTo>
                    <a:pt x="17625" y="25951"/>
                  </a:lnTo>
                  <a:cubicBezTo>
                    <a:pt x="18536" y="25647"/>
                    <a:pt x="19448" y="25282"/>
                    <a:pt x="20299" y="24796"/>
                  </a:cubicBezTo>
                  <a:lnTo>
                    <a:pt x="22487" y="26376"/>
                  </a:lnTo>
                  <a:lnTo>
                    <a:pt x="24796" y="24431"/>
                  </a:lnTo>
                  <a:lnTo>
                    <a:pt x="23580" y="21940"/>
                  </a:lnTo>
                  <a:cubicBezTo>
                    <a:pt x="24188" y="21150"/>
                    <a:pt x="24735" y="20360"/>
                    <a:pt x="25100" y="19509"/>
                  </a:cubicBezTo>
                  <a:lnTo>
                    <a:pt x="27895" y="19509"/>
                  </a:lnTo>
                  <a:lnTo>
                    <a:pt x="28686" y="16592"/>
                  </a:lnTo>
                  <a:lnTo>
                    <a:pt x="26194" y="15254"/>
                  </a:lnTo>
                  <a:cubicBezTo>
                    <a:pt x="26255" y="14951"/>
                    <a:pt x="26255" y="14647"/>
                    <a:pt x="26194" y="14404"/>
                  </a:cubicBezTo>
                  <a:cubicBezTo>
                    <a:pt x="26194" y="13735"/>
                    <a:pt x="26133" y="13067"/>
                    <a:pt x="26011" y="12398"/>
                  </a:cubicBezTo>
                  <a:lnTo>
                    <a:pt x="28382" y="10818"/>
                  </a:lnTo>
                  <a:lnTo>
                    <a:pt x="27348" y="7962"/>
                  </a:lnTo>
                  <a:lnTo>
                    <a:pt x="24553" y="8265"/>
                  </a:lnTo>
                  <a:cubicBezTo>
                    <a:pt x="24067" y="7475"/>
                    <a:pt x="23459" y="6685"/>
                    <a:pt x="22790" y="6017"/>
                  </a:cubicBezTo>
                  <a:lnTo>
                    <a:pt x="23824" y="3343"/>
                  </a:lnTo>
                  <a:lnTo>
                    <a:pt x="21453" y="1763"/>
                  </a:lnTo>
                  <a:lnTo>
                    <a:pt x="19266" y="3586"/>
                  </a:lnTo>
                  <a:cubicBezTo>
                    <a:pt x="18415" y="3221"/>
                    <a:pt x="17503" y="2917"/>
                    <a:pt x="16591" y="2735"/>
                  </a:cubicBezTo>
                  <a:lnTo>
                    <a:pt x="15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2;p42">
              <a:extLst>
                <a:ext uri="{FF2B5EF4-FFF2-40B4-BE49-F238E27FC236}">
                  <a16:creationId xmlns:a16="http://schemas.microsoft.com/office/drawing/2014/main" id="{5C6A56CE-CF4B-193B-2251-C1D19E25C181}"/>
                </a:ext>
              </a:extLst>
            </p:cNvPr>
            <p:cNvSpPr/>
            <p:nvPr/>
          </p:nvSpPr>
          <p:spPr>
            <a:xfrm rot="-884614">
              <a:off x="7108495" y="1468735"/>
              <a:ext cx="639350" cy="640707"/>
            </a:xfrm>
            <a:custGeom>
              <a:avLst/>
              <a:gdLst/>
              <a:ahLst/>
              <a:cxnLst/>
              <a:rect l="l" t="t" r="r" b="b"/>
              <a:pathLst>
                <a:path w="28747" h="28808" extrusionOk="0">
                  <a:moveTo>
                    <a:pt x="14343" y="6928"/>
                  </a:moveTo>
                  <a:cubicBezTo>
                    <a:pt x="18476" y="6928"/>
                    <a:pt x="21819" y="10271"/>
                    <a:pt x="21819" y="14404"/>
                  </a:cubicBezTo>
                  <a:cubicBezTo>
                    <a:pt x="21819" y="18923"/>
                    <a:pt x="18153" y="21914"/>
                    <a:pt x="14313" y="21914"/>
                  </a:cubicBezTo>
                  <a:cubicBezTo>
                    <a:pt x="12472" y="21914"/>
                    <a:pt x="10592" y="21227"/>
                    <a:pt x="9056" y="19691"/>
                  </a:cubicBezTo>
                  <a:cubicBezTo>
                    <a:pt x="4376" y="15011"/>
                    <a:pt x="7719" y="6928"/>
                    <a:pt x="14343" y="6928"/>
                  </a:cubicBezTo>
                  <a:close/>
                  <a:moveTo>
                    <a:pt x="12824" y="0"/>
                  </a:moveTo>
                  <a:lnTo>
                    <a:pt x="12155" y="2735"/>
                  </a:lnTo>
                  <a:cubicBezTo>
                    <a:pt x="11183" y="2917"/>
                    <a:pt x="10271" y="3160"/>
                    <a:pt x="9421" y="3586"/>
                  </a:cubicBezTo>
                  <a:lnTo>
                    <a:pt x="7294" y="1763"/>
                  </a:lnTo>
                  <a:lnTo>
                    <a:pt x="4802" y="3464"/>
                  </a:lnTo>
                  <a:lnTo>
                    <a:pt x="5835" y="6078"/>
                  </a:lnTo>
                  <a:cubicBezTo>
                    <a:pt x="5166" y="6746"/>
                    <a:pt x="4619" y="7536"/>
                    <a:pt x="4133" y="8326"/>
                  </a:cubicBezTo>
                  <a:lnTo>
                    <a:pt x="1277" y="8022"/>
                  </a:lnTo>
                  <a:lnTo>
                    <a:pt x="304" y="10879"/>
                  </a:lnTo>
                  <a:lnTo>
                    <a:pt x="2614" y="12459"/>
                  </a:lnTo>
                  <a:cubicBezTo>
                    <a:pt x="2492" y="13067"/>
                    <a:pt x="2432" y="13735"/>
                    <a:pt x="2432" y="14404"/>
                  </a:cubicBezTo>
                  <a:lnTo>
                    <a:pt x="2432" y="15255"/>
                  </a:lnTo>
                  <a:lnTo>
                    <a:pt x="1" y="16652"/>
                  </a:lnTo>
                  <a:lnTo>
                    <a:pt x="730" y="19509"/>
                  </a:lnTo>
                  <a:lnTo>
                    <a:pt x="3526" y="19509"/>
                  </a:lnTo>
                  <a:cubicBezTo>
                    <a:pt x="3951" y="20360"/>
                    <a:pt x="4437" y="21150"/>
                    <a:pt x="5045" y="21940"/>
                  </a:cubicBezTo>
                  <a:lnTo>
                    <a:pt x="3829" y="24431"/>
                  </a:lnTo>
                  <a:lnTo>
                    <a:pt x="6139" y="26376"/>
                  </a:lnTo>
                  <a:lnTo>
                    <a:pt x="8327" y="24735"/>
                  </a:lnTo>
                  <a:cubicBezTo>
                    <a:pt x="9178" y="25222"/>
                    <a:pt x="10089" y="25647"/>
                    <a:pt x="11062" y="25890"/>
                  </a:cubicBezTo>
                  <a:lnTo>
                    <a:pt x="11487" y="28564"/>
                  </a:lnTo>
                  <a:lnTo>
                    <a:pt x="14526" y="28807"/>
                  </a:lnTo>
                  <a:lnTo>
                    <a:pt x="15376" y="26315"/>
                  </a:lnTo>
                  <a:cubicBezTo>
                    <a:pt x="16349" y="26194"/>
                    <a:pt x="17321" y="26012"/>
                    <a:pt x="18294" y="25647"/>
                  </a:cubicBezTo>
                  <a:lnTo>
                    <a:pt x="20178" y="27592"/>
                  </a:lnTo>
                  <a:lnTo>
                    <a:pt x="22730" y="26072"/>
                  </a:lnTo>
                  <a:lnTo>
                    <a:pt x="22062" y="23459"/>
                  </a:lnTo>
                  <a:cubicBezTo>
                    <a:pt x="22791" y="22851"/>
                    <a:pt x="23459" y="22122"/>
                    <a:pt x="24067" y="21332"/>
                  </a:cubicBezTo>
                  <a:lnTo>
                    <a:pt x="26680" y="21818"/>
                  </a:lnTo>
                  <a:lnTo>
                    <a:pt x="27957" y="19083"/>
                  </a:lnTo>
                  <a:lnTo>
                    <a:pt x="25890" y="17382"/>
                  </a:lnTo>
                  <a:cubicBezTo>
                    <a:pt x="26134" y="16409"/>
                    <a:pt x="26255" y="15437"/>
                    <a:pt x="26255" y="14464"/>
                  </a:cubicBezTo>
                  <a:lnTo>
                    <a:pt x="28747" y="13371"/>
                  </a:lnTo>
                  <a:lnTo>
                    <a:pt x="28200" y="10393"/>
                  </a:lnTo>
                  <a:lnTo>
                    <a:pt x="25465" y="10210"/>
                  </a:lnTo>
                  <a:cubicBezTo>
                    <a:pt x="25100" y="9299"/>
                    <a:pt x="24675" y="8448"/>
                    <a:pt x="24128" y="7597"/>
                  </a:cubicBezTo>
                  <a:lnTo>
                    <a:pt x="25587" y="5288"/>
                  </a:lnTo>
                  <a:lnTo>
                    <a:pt x="23459" y="3160"/>
                  </a:lnTo>
                  <a:lnTo>
                    <a:pt x="21028" y="4558"/>
                  </a:lnTo>
                  <a:cubicBezTo>
                    <a:pt x="19691" y="3647"/>
                    <a:pt x="18111" y="3039"/>
                    <a:pt x="16470" y="2735"/>
                  </a:cubicBezTo>
                  <a:lnTo>
                    <a:pt x="15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3;p42">
              <a:extLst>
                <a:ext uri="{FF2B5EF4-FFF2-40B4-BE49-F238E27FC236}">
                  <a16:creationId xmlns:a16="http://schemas.microsoft.com/office/drawing/2014/main" id="{E289F224-9C2C-21F1-584E-516B710A549E}"/>
                </a:ext>
              </a:extLst>
            </p:cNvPr>
            <p:cNvSpPr/>
            <p:nvPr/>
          </p:nvSpPr>
          <p:spPr>
            <a:xfrm rot="-884614">
              <a:off x="7195024" y="2529412"/>
              <a:ext cx="942111" cy="943490"/>
            </a:xfrm>
            <a:custGeom>
              <a:avLst/>
              <a:gdLst/>
              <a:ahLst/>
              <a:cxnLst/>
              <a:rect l="l" t="t" r="r" b="b"/>
              <a:pathLst>
                <a:path w="42360" h="42422" extrusionOk="0">
                  <a:moveTo>
                    <a:pt x="21210" y="10150"/>
                  </a:moveTo>
                  <a:cubicBezTo>
                    <a:pt x="27288" y="10150"/>
                    <a:pt x="32210" y="15073"/>
                    <a:pt x="32210" y="21150"/>
                  </a:cubicBezTo>
                  <a:cubicBezTo>
                    <a:pt x="32210" y="27818"/>
                    <a:pt x="26775" y="32228"/>
                    <a:pt x="21114" y="32228"/>
                  </a:cubicBezTo>
                  <a:cubicBezTo>
                    <a:pt x="18416" y="32228"/>
                    <a:pt x="15667" y="31226"/>
                    <a:pt x="13431" y="28990"/>
                  </a:cubicBezTo>
                  <a:cubicBezTo>
                    <a:pt x="6442" y="22001"/>
                    <a:pt x="11365" y="10150"/>
                    <a:pt x="21210" y="10150"/>
                  </a:cubicBezTo>
                  <a:close/>
                  <a:moveTo>
                    <a:pt x="18962" y="1"/>
                  </a:moveTo>
                  <a:lnTo>
                    <a:pt x="17928" y="3951"/>
                  </a:lnTo>
                  <a:cubicBezTo>
                    <a:pt x="16531" y="4255"/>
                    <a:pt x="15194" y="4680"/>
                    <a:pt x="13917" y="5227"/>
                  </a:cubicBezTo>
                  <a:lnTo>
                    <a:pt x="10757" y="2492"/>
                  </a:lnTo>
                  <a:lnTo>
                    <a:pt x="7171" y="5045"/>
                  </a:lnTo>
                  <a:lnTo>
                    <a:pt x="8691" y="8934"/>
                  </a:lnTo>
                  <a:cubicBezTo>
                    <a:pt x="7718" y="9907"/>
                    <a:pt x="6867" y="11062"/>
                    <a:pt x="6138" y="12216"/>
                  </a:cubicBezTo>
                  <a:lnTo>
                    <a:pt x="2006" y="11791"/>
                  </a:lnTo>
                  <a:lnTo>
                    <a:pt x="486" y="15924"/>
                  </a:lnTo>
                  <a:lnTo>
                    <a:pt x="3890" y="18294"/>
                  </a:lnTo>
                  <a:cubicBezTo>
                    <a:pt x="3707" y="19266"/>
                    <a:pt x="3646" y="20239"/>
                    <a:pt x="3646" y="21211"/>
                  </a:cubicBezTo>
                  <a:lnTo>
                    <a:pt x="3646" y="22426"/>
                  </a:lnTo>
                  <a:lnTo>
                    <a:pt x="0" y="24432"/>
                  </a:lnTo>
                  <a:lnTo>
                    <a:pt x="1155" y="28747"/>
                  </a:lnTo>
                  <a:lnTo>
                    <a:pt x="5227" y="28686"/>
                  </a:lnTo>
                  <a:cubicBezTo>
                    <a:pt x="5834" y="29962"/>
                    <a:pt x="6624" y="31117"/>
                    <a:pt x="7536" y="32272"/>
                  </a:cubicBezTo>
                  <a:lnTo>
                    <a:pt x="5774" y="35918"/>
                  </a:lnTo>
                  <a:lnTo>
                    <a:pt x="9177" y="38775"/>
                  </a:lnTo>
                  <a:lnTo>
                    <a:pt x="12459" y="36404"/>
                  </a:lnTo>
                  <a:cubicBezTo>
                    <a:pt x="13735" y="37134"/>
                    <a:pt x="15072" y="37681"/>
                    <a:pt x="16470" y="38106"/>
                  </a:cubicBezTo>
                  <a:lnTo>
                    <a:pt x="17138" y="42057"/>
                  </a:lnTo>
                  <a:lnTo>
                    <a:pt x="21514" y="42421"/>
                  </a:lnTo>
                  <a:lnTo>
                    <a:pt x="22851" y="38653"/>
                  </a:lnTo>
                  <a:cubicBezTo>
                    <a:pt x="24249" y="38532"/>
                    <a:pt x="25707" y="38228"/>
                    <a:pt x="27045" y="37742"/>
                  </a:cubicBezTo>
                  <a:lnTo>
                    <a:pt x="29840" y="40598"/>
                  </a:lnTo>
                  <a:lnTo>
                    <a:pt x="33669" y="38349"/>
                  </a:lnTo>
                  <a:lnTo>
                    <a:pt x="32575" y="34581"/>
                  </a:lnTo>
                  <a:cubicBezTo>
                    <a:pt x="33669" y="33609"/>
                    <a:pt x="34702" y="32576"/>
                    <a:pt x="35553" y="31360"/>
                  </a:cubicBezTo>
                  <a:lnTo>
                    <a:pt x="39442" y="32090"/>
                  </a:lnTo>
                  <a:lnTo>
                    <a:pt x="41266" y="28078"/>
                  </a:lnTo>
                  <a:lnTo>
                    <a:pt x="38288" y="25587"/>
                  </a:lnTo>
                  <a:cubicBezTo>
                    <a:pt x="38592" y="24128"/>
                    <a:pt x="38774" y="22669"/>
                    <a:pt x="38774" y="21272"/>
                  </a:cubicBezTo>
                  <a:lnTo>
                    <a:pt x="42360" y="19570"/>
                  </a:lnTo>
                  <a:lnTo>
                    <a:pt x="41630" y="15255"/>
                  </a:lnTo>
                  <a:lnTo>
                    <a:pt x="37619" y="14951"/>
                  </a:lnTo>
                  <a:cubicBezTo>
                    <a:pt x="37072" y="13614"/>
                    <a:pt x="36404" y="12338"/>
                    <a:pt x="35614" y="11122"/>
                  </a:cubicBezTo>
                  <a:lnTo>
                    <a:pt x="37680" y="7719"/>
                  </a:lnTo>
                  <a:lnTo>
                    <a:pt x="34581" y="4559"/>
                  </a:lnTo>
                  <a:lnTo>
                    <a:pt x="31056" y="6686"/>
                  </a:lnTo>
                  <a:cubicBezTo>
                    <a:pt x="29050" y="5288"/>
                    <a:pt x="26741" y="4376"/>
                    <a:pt x="24370" y="3951"/>
                  </a:cubicBezTo>
                  <a:lnTo>
                    <a:pt x="233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4;p42">
              <a:extLst>
                <a:ext uri="{FF2B5EF4-FFF2-40B4-BE49-F238E27FC236}">
                  <a16:creationId xmlns:a16="http://schemas.microsoft.com/office/drawing/2014/main" id="{75BE5E64-FB4E-7C6C-6998-2E4447E63ACA}"/>
                </a:ext>
              </a:extLst>
            </p:cNvPr>
            <p:cNvSpPr/>
            <p:nvPr/>
          </p:nvSpPr>
          <p:spPr>
            <a:xfrm rot="-884614">
              <a:off x="5968743" y="3483993"/>
              <a:ext cx="636659" cy="642063"/>
            </a:xfrm>
            <a:custGeom>
              <a:avLst/>
              <a:gdLst/>
              <a:ahLst/>
              <a:cxnLst/>
              <a:rect l="l" t="t" r="r" b="b"/>
              <a:pathLst>
                <a:path w="28626" h="28869" extrusionOk="0">
                  <a:moveTo>
                    <a:pt x="14343" y="6989"/>
                  </a:moveTo>
                  <a:cubicBezTo>
                    <a:pt x="21028" y="6989"/>
                    <a:pt x="24310" y="15072"/>
                    <a:pt x="19631" y="19752"/>
                  </a:cubicBezTo>
                  <a:cubicBezTo>
                    <a:pt x="18102" y="21261"/>
                    <a:pt x="16233" y="21935"/>
                    <a:pt x="14402" y="21935"/>
                  </a:cubicBezTo>
                  <a:cubicBezTo>
                    <a:pt x="10552" y="21935"/>
                    <a:pt x="6868" y="18953"/>
                    <a:pt x="6868" y="14465"/>
                  </a:cubicBezTo>
                  <a:cubicBezTo>
                    <a:pt x="6868" y="10332"/>
                    <a:pt x="10211" y="6989"/>
                    <a:pt x="14343" y="6989"/>
                  </a:cubicBezTo>
                  <a:close/>
                  <a:moveTo>
                    <a:pt x="12945" y="0"/>
                  </a:moveTo>
                  <a:lnTo>
                    <a:pt x="12277" y="2735"/>
                  </a:lnTo>
                  <a:cubicBezTo>
                    <a:pt x="10636" y="3039"/>
                    <a:pt x="9056" y="3647"/>
                    <a:pt x="7719" y="4619"/>
                  </a:cubicBezTo>
                  <a:lnTo>
                    <a:pt x="5288" y="3161"/>
                  </a:lnTo>
                  <a:lnTo>
                    <a:pt x="3161" y="5288"/>
                  </a:lnTo>
                  <a:lnTo>
                    <a:pt x="4559" y="7658"/>
                  </a:lnTo>
                  <a:cubicBezTo>
                    <a:pt x="4012" y="8448"/>
                    <a:pt x="3586" y="9299"/>
                    <a:pt x="3222" y="10210"/>
                  </a:cubicBezTo>
                  <a:lnTo>
                    <a:pt x="487" y="10453"/>
                  </a:lnTo>
                  <a:lnTo>
                    <a:pt x="0" y="13371"/>
                  </a:lnTo>
                  <a:lnTo>
                    <a:pt x="2431" y="14525"/>
                  </a:lnTo>
                  <a:cubicBezTo>
                    <a:pt x="2431" y="15498"/>
                    <a:pt x="2553" y="16470"/>
                    <a:pt x="2796" y="17382"/>
                  </a:cubicBezTo>
                  <a:lnTo>
                    <a:pt x="730" y="19144"/>
                  </a:lnTo>
                  <a:lnTo>
                    <a:pt x="2006" y="21818"/>
                  </a:lnTo>
                  <a:lnTo>
                    <a:pt x="4619" y="21332"/>
                  </a:lnTo>
                  <a:cubicBezTo>
                    <a:pt x="5166" y="22122"/>
                    <a:pt x="5835" y="22851"/>
                    <a:pt x="6564" y="23520"/>
                  </a:cubicBezTo>
                  <a:lnTo>
                    <a:pt x="5896" y="26133"/>
                  </a:lnTo>
                  <a:lnTo>
                    <a:pt x="8509" y="27653"/>
                  </a:lnTo>
                  <a:lnTo>
                    <a:pt x="10393" y="25708"/>
                  </a:lnTo>
                  <a:cubicBezTo>
                    <a:pt x="11304" y="26012"/>
                    <a:pt x="12277" y="26194"/>
                    <a:pt x="13249" y="26316"/>
                  </a:cubicBezTo>
                  <a:lnTo>
                    <a:pt x="14161" y="28868"/>
                  </a:lnTo>
                  <a:lnTo>
                    <a:pt x="17139" y="28564"/>
                  </a:lnTo>
                  <a:lnTo>
                    <a:pt x="17564" y="25890"/>
                  </a:lnTo>
                  <a:cubicBezTo>
                    <a:pt x="18476" y="25647"/>
                    <a:pt x="19387" y="25282"/>
                    <a:pt x="20238" y="24796"/>
                  </a:cubicBezTo>
                  <a:lnTo>
                    <a:pt x="22487" y="26376"/>
                  </a:lnTo>
                  <a:lnTo>
                    <a:pt x="24736" y="24432"/>
                  </a:lnTo>
                  <a:lnTo>
                    <a:pt x="23520" y="21940"/>
                  </a:lnTo>
                  <a:cubicBezTo>
                    <a:pt x="24128" y="21211"/>
                    <a:pt x="24675" y="20360"/>
                    <a:pt x="25039" y="19509"/>
                  </a:cubicBezTo>
                  <a:lnTo>
                    <a:pt x="27835" y="19570"/>
                  </a:lnTo>
                  <a:lnTo>
                    <a:pt x="28625" y="16652"/>
                  </a:lnTo>
                  <a:lnTo>
                    <a:pt x="26133" y="15315"/>
                  </a:lnTo>
                  <a:cubicBezTo>
                    <a:pt x="26194" y="15012"/>
                    <a:pt x="26194" y="14708"/>
                    <a:pt x="26133" y="14465"/>
                  </a:cubicBezTo>
                  <a:cubicBezTo>
                    <a:pt x="26133" y="13796"/>
                    <a:pt x="26073" y="13128"/>
                    <a:pt x="25951" y="12459"/>
                  </a:cubicBezTo>
                  <a:lnTo>
                    <a:pt x="28321" y="10879"/>
                  </a:lnTo>
                  <a:lnTo>
                    <a:pt x="27470" y="8083"/>
                  </a:lnTo>
                  <a:lnTo>
                    <a:pt x="24614" y="8326"/>
                  </a:lnTo>
                  <a:cubicBezTo>
                    <a:pt x="24128" y="7536"/>
                    <a:pt x="23520" y="6807"/>
                    <a:pt x="22912" y="6139"/>
                  </a:cubicBezTo>
                  <a:lnTo>
                    <a:pt x="23885" y="3464"/>
                  </a:lnTo>
                  <a:lnTo>
                    <a:pt x="21454" y="1763"/>
                  </a:lnTo>
                  <a:lnTo>
                    <a:pt x="19327" y="3586"/>
                  </a:lnTo>
                  <a:cubicBezTo>
                    <a:pt x="18415" y="3221"/>
                    <a:pt x="17503" y="2917"/>
                    <a:pt x="16592" y="2735"/>
                  </a:cubicBezTo>
                  <a:lnTo>
                    <a:pt x="159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5;p42">
              <a:extLst>
                <a:ext uri="{FF2B5EF4-FFF2-40B4-BE49-F238E27FC236}">
                  <a16:creationId xmlns:a16="http://schemas.microsoft.com/office/drawing/2014/main" id="{0D2EC7E4-48C6-9E56-97AF-E3FB1A98994A}"/>
                </a:ext>
              </a:extLst>
            </p:cNvPr>
            <p:cNvSpPr/>
            <p:nvPr/>
          </p:nvSpPr>
          <p:spPr>
            <a:xfrm rot="-884614">
              <a:off x="5391805" y="1513012"/>
              <a:ext cx="112226" cy="97258"/>
            </a:xfrm>
            <a:custGeom>
              <a:avLst/>
              <a:gdLst/>
              <a:ahLst/>
              <a:cxnLst/>
              <a:rect l="l" t="t" r="r" b="b"/>
              <a:pathLst>
                <a:path w="5046" h="4373" extrusionOk="0">
                  <a:moveTo>
                    <a:pt x="609" y="0"/>
                  </a:moveTo>
                  <a:cubicBezTo>
                    <a:pt x="445" y="0"/>
                    <a:pt x="286" y="79"/>
                    <a:pt x="183" y="216"/>
                  </a:cubicBezTo>
                  <a:cubicBezTo>
                    <a:pt x="1" y="459"/>
                    <a:pt x="1" y="824"/>
                    <a:pt x="244" y="1006"/>
                  </a:cubicBezTo>
                  <a:lnTo>
                    <a:pt x="4073" y="4227"/>
                  </a:lnTo>
                  <a:cubicBezTo>
                    <a:pt x="4162" y="4316"/>
                    <a:pt x="4283" y="4372"/>
                    <a:pt x="4414" y="4372"/>
                  </a:cubicBezTo>
                  <a:cubicBezTo>
                    <a:pt x="4461" y="4372"/>
                    <a:pt x="4510" y="4365"/>
                    <a:pt x="4559" y="4348"/>
                  </a:cubicBezTo>
                  <a:cubicBezTo>
                    <a:pt x="4680" y="4288"/>
                    <a:pt x="4802" y="4227"/>
                    <a:pt x="4863" y="4166"/>
                  </a:cubicBezTo>
                  <a:cubicBezTo>
                    <a:pt x="5045" y="3923"/>
                    <a:pt x="4984" y="3558"/>
                    <a:pt x="4802" y="3376"/>
                  </a:cubicBezTo>
                  <a:lnTo>
                    <a:pt x="973" y="155"/>
                  </a:lnTo>
                  <a:cubicBezTo>
                    <a:pt x="867" y="48"/>
                    <a:pt x="737" y="0"/>
                    <a:pt x="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6;p42">
              <a:extLst>
                <a:ext uri="{FF2B5EF4-FFF2-40B4-BE49-F238E27FC236}">
                  <a16:creationId xmlns:a16="http://schemas.microsoft.com/office/drawing/2014/main" id="{96A6AD27-4254-345D-5448-743A9DFF30E8}"/>
                </a:ext>
              </a:extLst>
            </p:cNvPr>
            <p:cNvSpPr/>
            <p:nvPr/>
          </p:nvSpPr>
          <p:spPr>
            <a:xfrm rot="-884614">
              <a:off x="5554014" y="1154488"/>
              <a:ext cx="132398" cy="174299"/>
            </a:xfrm>
            <a:custGeom>
              <a:avLst/>
              <a:gdLst/>
              <a:ahLst/>
              <a:cxnLst/>
              <a:rect l="l" t="t" r="r" b="b"/>
              <a:pathLst>
                <a:path w="5953" h="7837" extrusionOk="0">
                  <a:moveTo>
                    <a:pt x="856" y="0"/>
                  </a:moveTo>
                  <a:cubicBezTo>
                    <a:pt x="429" y="0"/>
                    <a:pt x="0" y="473"/>
                    <a:pt x="301" y="946"/>
                  </a:cubicBezTo>
                  <a:lnTo>
                    <a:pt x="4798" y="7631"/>
                  </a:lnTo>
                  <a:cubicBezTo>
                    <a:pt x="4889" y="7768"/>
                    <a:pt x="5049" y="7836"/>
                    <a:pt x="5226" y="7836"/>
                  </a:cubicBezTo>
                  <a:cubicBezTo>
                    <a:pt x="5284" y="7836"/>
                    <a:pt x="5345" y="7829"/>
                    <a:pt x="5406" y="7813"/>
                  </a:cubicBezTo>
                  <a:cubicBezTo>
                    <a:pt x="5528" y="7813"/>
                    <a:pt x="5588" y="7753"/>
                    <a:pt x="5649" y="7692"/>
                  </a:cubicBezTo>
                  <a:cubicBezTo>
                    <a:pt x="5892" y="7510"/>
                    <a:pt x="5953" y="7206"/>
                    <a:pt x="5771" y="6963"/>
                  </a:cubicBezTo>
                  <a:lnTo>
                    <a:pt x="1334" y="277"/>
                  </a:lnTo>
                  <a:cubicBezTo>
                    <a:pt x="1210" y="82"/>
                    <a:pt x="1033" y="0"/>
                    <a:pt x="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7;p42">
              <a:extLst>
                <a:ext uri="{FF2B5EF4-FFF2-40B4-BE49-F238E27FC236}">
                  <a16:creationId xmlns:a16="http://schemas.microsoft.com/office/drawing/2014/main" id="{0F9C5C42-F90C-3E72-C600-0C81CAA8DC0B}"/>
                </a:ext>
              </a:extLst>
            </p:cNvPr>
            <p:cNvSpPr/>
            <p:nvPr/>
          </p:nvSpPr>
          <p:spPr>
            <a:xfrm rot="-884633">
              <a:off x="6759565" y="821894"/>
              <a:ext cx="166354" cy="209588"/>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8;p42">
              <a:extLst>
                <a:ext uri="{FF2B5EF4-FFF2-40B4-BE49-F238E27FC236}">
                  <a16:creationId xmlns:a16="http://schemas.microsoft.com/office/drawing/2014/main" id="{A8FFE852-C323-C3B3-A8B6-279EC0CAC7E7}"/>
                </a:ext>
              </a:extLst>
            </p:cNvPr>
            <p:cNvSpPr/>
            <p:nvPr/>
          </p:nvSpPr>
          <p:spPr>
            <a:xfrm rot="-884614">
              <a:off x="6468473" y="869298"/>
              <a:ext cx="60828" cy="130641"/>
            </a:xfrm>
            <a:custGeom>
              <a:avLst/>
              <a:gdLst/>
              <a:ahLst/>
              <a:cxnLst/>
              <a:rect l="l" t="t" r="r" b="b"/>
              <a:pathLst>
                <a:path w="2735" h="5874" extrusionOk="0">
                  <a:moveTo>
                    <a:pt x="2117" y="1"/>
                  </a:moveTo>
                  <a:cubicBezTo>
                    <a:pt x="1884" y="1"/>
                    <a:pt x="1676" y="165"/>
                    <a:pt x="1580" y="404"/>
                  </a:cubicBezTo>
                  <a:lnTo>
                    <a:pt x="61" y="5144"/>
                  </a:lnTo>
                  <a:cubicBezTo>
                    <a:pt x="0" y="5448"/>
                    <a:pt x="182" y="5752"/>
                    <a:pt x="426" y="5873"/>
                  </a:cubicBezTo>
                  <a:lnTo>
                    <a:pt x="790" y="5873"/>
                  </a:lnTo>
                  <a:cubicBezTo>
                    <a:pt x="973" y="5812"/>
                    <a:pt x="1094" y="5691"/>
                    <a:pt x="1155" y="5509"/>
                  </a:cubicBezTo>
                  <a:lnTo>
                    <a:pt x="2674" y="707"/>
                  </a:lnTo>
                  <a:cubicBezTo>
                    <a:pt x="2735" y="404"/>
                    <a:pt x="2613" y="100"/>
                    <a:pt x="2310" y="39"/>
                  </a:cubicBezTo>
                  <a:cubicBezTo>
                    <a:pt x="2245" y="13"/>
                    <a:pt x="2180" y="1"/>
                    <a:pt x="2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9;p42">
              <a:extLst>
                <a:ext uri="{FF2B5EF4-FFF2-40B4-BE49-F238E27FC236}">
                  <a16:creationId xmlns:a16="http://schemas.microsoft.com/office/drawing/2014/main" id="{2FCCCCE1-C84C-FD1F-E713-B317FD0210F8}"/>
                </a:ext>
              </a:extLst>
            </p:cNvPr>
            <p:cNvSpPr/>
            <p:nvPr/>
          </p:nvSpPr>
          <p:spPr>
            <a:xfrm rot="-884614">
              <a:off x="6120389" y="834345"/>
              <a:ext cx="29758" cy="204124"/>
            </a:xfrm>
            <a:custGeom>
              <a:avLst/>
              <a:gdLst/>
              <a:ahLst/>
              <a:cxnLst/>
              <a:rect l="l" t="t" r="r" b="b"/>
              <a:pathLst>
                <a:path w="1338" h="9178" extrusionOk="0">
                  <a:moveTo>
                    <a:pt x="790" y="0"/>
                  </a:moveTo>
                  <a:cubicBezTo>
                    <a:pt x="487" y="0"/>
                    <a:pt x="243" y="243"/>
                    <a:pt x="243" y="547"/>
                  </a:cubicBezTo>
                  <a:lnTo>
                    <a:pt x="0" y="8569"/>
                  </a:lnTo>
                  <a:cubicBezTo>
                    <a:pt x="0" y="8873"/>
                    <a:pt x="243" y="9177"/>
                    <a:pt x="547" y="9177"/>
                  </a:cubicBezTo>
                  <a:cubicBezTo>
                    <a:pt x="608" y="9177"/>
                    <a:pt x="669" y="9116"/>
                    <a:pt x="730" y="9116"/>
                  </a:cubicBezTo>
                  <a:cubicBezTo>
                    <a:pt x="973" y="9056"/>
                    <a:pt x="1094" y="8813"/>
                    <a:pt x="1155" y="8630"/>
                  </a:cubicBezTo>
                  <a:lnTo>
                    <a:pt x="1337" y="608"/>
                  </a:lnTo>
                  <a:cubicBezTo>
                    <a:pt x="1337" y="243"/>
                    <a:pt x="1094"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0;p42">
              <a:extLst>
                <a:ext uri="{FF2B5EF4-FFF2-40B4-BE49-F238E27FC236}">
                  <a16:creationId xmlns:a16="http://schemas.microsoft.com/office/drawing/2014/main" id="{07294251-FA6D-55F1-23AB-A8C1A791A2FD}"/>
                </a:ext>
              </a:extLst>
            </p:cNvPr>
            <p:cNvSpPr/>
            <p:nvPr/>
          </p:nvSpPr>
          <p:spPr>
            <a:xfrm rot="-884633">
              <a:off x="5460199" y="1078755"/>
              <a:ext cx="2182146" cy="2566249"/>
            </a:xfrm>
            <a:custGeom>
              <a:avLst/>
              <a:gdLst/>
              <a:ahLst/>
              <a:cxnLst/>
              <a:rect l="l" t="t" r="r" b="b"/>
              <a:pathLst>
                <a:path w="98119" h="115390" extrusionOk="0">
                  <a:moveTo>
                    <a:pt x="49374" y="0"/>
                  </a:moveTo>
                  <a:cubicBezTo>
                    <a:pt x="45613" y="0"/>
                    <a:pt x="41755" y="490"/>
                    <a:pt x="37863" y="1528"/>
                  </a:cubicBezTo>
                  <a:lnTo>
                    <a:pt x="37437" y="1650"/>
                  </a:lnTo>
                  <a:cubicBezTo>
                    <a:pt x="13067" y="9186"/>
                    <a:pt x="0" y="33192"/>
                    <a:pt x="6625" y="56225"/>
                  </a:cubicBezTo>
                  <a:cubicBezTo>
                    <a:pt x="8630" y="63153"/>
                    <a:pt x="12216" y="69413"/>
                    <a:pt x="17199" y="74579"/>
                  </a:cubicBezTo>
                  <a:cubicBezTo>
                    <a:pt x="19509" y="77375"/>
                    <a:pt x="24979" y="84303"/>
                    <a:pt x="31177" y="93540"/>
                  </a:cubicBezTo>
                  <a:cubicBezTo>
                    <a:pt x="35249" y="99496"/>
                    <a:pt x="38713" y="105817"/>
                    <a:pt x="41570" y="112441"/>
                  </a:cubicBezTo>
                  <a:lnTo>
                    <a:pt x="41691" y="112867"/>
                  </a:lnTo>
                  <a:cubicBezTo>
                    <a:pt x="42055" y="114372"/>
                    <a:pt x="43438" y="115390"/>
                    <a:pt x="44931" y="115390"/>
                  </a:cubicBezTo>
                  <a:cubicBezTo>
                    <a:pt x="45187" y="115390"/>
                    <a:pt x="45445" y="115360"/>
                    <a:pt x="45703" y="115298"/>
                  </a:cubicBezTo>
                  <a:lnTo>
                    <a:pt x="45824" y="115298"/>
                  </a:lnTo>
                  <a:lnTo>
                    <a:pt x="89642" y="102657"/>
                  </a:lnTo>
                  <a:cubicBezTo>
                    <a:pt x="91405" y="102170"/>
                    <a:pt x="92438" y="100347"/>
                    <a:pt x="91952" y="98585"/>
                  </a:cubicBezTo>
                  <a:cubicBezTo>
                    <a:pt x="91891" y="98524"/>
                    <a:pt x="91891" y="98524"/>
                    <a:pt x="91891" y="98463"/>
                  </a:cubicBezTo>
                  <a:lnTo>
                    <a:pt x="91769" y="98038"/>
                  </a:lnTo>
                  <a:cubicBezTo>
                    <a:pt x="90675" y="90927"/>
                    <a:pt x="90250" y="83695"/>
                    <a:pt x="90493" y="76463"/>
                  </a:cubicBezTo>
                  <a:cubicBezTo>
                    <a:pt x="90858" y="65402"/>
                    <a:pt x="91769" y="56590"/>
                    <a:pt x="92256" y="53004"/>
                  </a:cubicBezTo>
                  <a:cubicBezTo>
                    <a:pt x="98119" y="24913"/>
                    <a:pt x="76212" y="0"/>
                    <a:pt x="493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51;p42">
              <a:extLst>
                <a:ext uri="{FF2B5EF4-FFF2-40B4-BE49-F238E27FC236}">
                  <a16:creationId xmlns:a16="http://schemas.microsoft.com/office/drawing/2014/main" id="{E6090B1A-FDA8-5A8F-39C2-80F25431C02A}"/>
                </a:ext>
              </a:extLst>
            </p:cNvPr>
            <p:cNvSpPr/>
            <p:nvPr/>
          </p:nvSpPr>
          <p:spPr>
            <a:xfrm rot="-884633">
              <a:off x="5446586" y="1066106"/>
              <a:ext cx="2209367" cy="2591269"/>
            </a:xfrm>
            <a:custGeom>
              <a:avLst/>
              <a:gdLst/>
              <a:ahLst/>
              <a:cxnLst/>
              <a:rect l="l" t="t" r="r" b="b"/>
              <a:pathLst>
                <a:path w="99343" h="116515" extrusionOk="0">
                  <a:moveTo>
                    <a:pt x="49991" y="1125"/>
                  </a:moveTo>
                  <a:cubicBezTo>
                    <a:pt x="76498" y="1125"/>
                    <a:pt x="98133" y="25732"/>
                    <a:pt x="92317" y="53477"/>
                  </a:cubicBezTo>
                  <a:cubicBezTo>
                    <a:pt x="91344" y="61317"/>
                    <a:pt x="90797" y="69157"/>
                    <a:pt x="90615" y="77058"/>
                  </a:cubicBezTo>
                  <a:cubicBezTo>
                    <a:pt x="90311" y="87329"/>
                    <a:pt x="91405" y="97235"/>
                    <a:pt x="91891" y="98754"/>
                  </a:cubicBezTo>
                  <a:lnTo>
                    <a:pt x="92013" y="99180"/>
                  </a:lnTo>
                  <a:cubicBezTo>
                    <a:pt x="92013" y="99240"/>
                    <a:pt x="92013" y="99240"/>
                    <a:pt x="92013" y="99301"/>
                  </a:cubicBezTo>
                  <a:cubicBezTo>
                    <a:pt x="92438" y="100760"/>
                    <a:pt x="91587" y="102218"/>
                    <a:pt x="90129" y="102644"/>
                  </a:cubicBezTo>
                  <a:lnTo>
                    <a:pt x="46311" y="115285"/>
                  </a:lnTo>
                  <a:lnTo>
                    <a:pt x="46189" y="115285"/>
                  </a:lnTo>
                  <a:cubicBezTo>
                    <a:pt x="45991" y="115326"/>
                    <a:pt x="45793" y="115346"/>
                    <a:pt x="45597" y="115346"/>
                  </a:cubicBezTo>
                  <a:cubicBezTo>
                    <a:pt x="44354" y="115346"/>
                    <a:pt x="43222" y="114539"/>
                    <a:pt x="42907" y="113279"/>
                  </a:cubicBezTo>
                  <a:lnTo>
                    <a:pt x="42786" y="112793"/>
                  </a:lnTo>
                  <a:cubicBezTo>
                    <a:pt x="42360" y="111213"/>
                    <a:pt x="38045" y="102340"/>
                    <a:pt x="32333" y="93771"/>
                  </a:cubicBezTo>
                  <a:cubicBezTo>
                    <a:pt x="26073" y="84411"/>
                    <a:pt x="20482" y="77362"/>
                    <a:pt x="18294" y="74748"/>
                  </a:cubicBezTo>
                  <a:cubicBezTo>
                    <a:pt x="13432" y="69643"/>
                    <a:pt x="9846" y="63383"/>
                    <a:pt x="7841" y="56637"/>
                  </a:cubicBezTo>
                  <a:cubicBezTo>
                    <a:pt x="1277" y="33665"/>
                    <a:pt x="14587" y="10024"/>
                    <a:pt x="38228" y="2731"/>
                  </a:cubicBezTo>
                  <a:lnTo>
                    <a:pt x="38349" y="2731"/>
                  </a:lnTo>
                  <a:lnTo>
                    <a:pt x="38714" y="2609"/>
                  </a:lnTo>
                  <a:cubicBezTo>
                    <a:pt x="42527" y="1600"/>
                    <a:pt x="46306" y="1125"/>
                    <a:pt x="49991" y="1125"/>
                  </a:cubicBezTo>
                  <a:close/>
                  <a:moveTo>
                    <a:pt x="50051" y="1"/>
                  </a:moveTo>
                  <a:cubicBezTo>
                    <a:pt x="46286" y="1"/>
                    <a:pt x="42426" y="486"/>
                    <a:pt x="38532" y="1515"/>
                  </a:cubicBezTo>
                  <a:lnTo>
                    <a:pt x="37863" y="1697"/>
                  </a:lnTo>
                  <a:cubicBezTo>
                    <a:pt x="13614" y="9233"/>
                    <a:pt x="1" y="33482"/>
                    <a:pt x="6747" y="56941"/>
                  </a:cubicBezTo>
                  <a:cubicBezTo>
                    <a:pt x="8752" y="63930"/>
                    <a:pt x="12460" y="70312"/>
                    <a:pt x="17443" y="75538"/>
                  </a:cubicBezTo>
                  <a:cubicBezTo>
                    <a:pt x="19631" y="78091"/>
                    <a:pt x="25161" y="85080"/>
                    <a:pt x="31421" y="94439"/>
                  </a:cubicBezTo>
                  <a:cubicBezTo>
                    <a:pt x="35432" y="100334"/>
                    <a:pt x="38896" y="106594"/>
                    <a:pt x="41753" y="113158"/>
                  </a:cubicBezTo>
                  <a:lnTo>
                    <a:pt x="41874" y="113583"/>
                  </a:lnTo>
                  <a:lnTo>
                    <a:pt x="41874" y="113705"/>
                  </a:lnTo>
                  <a:cubicBezTo>
                    <a:pt x="42330" y="115425"/>
                    <a:pt x="43881" y="116514"/>
                    <a:pt x="45581" y="116514"/>
                  </a:cubicBezTo>
                  <a:cubicBezTo>
                    <a:pt x="45922" y="116514"/>
                    <a:pt x="46269" y="116470"/>
                    <a:pt x="46615" y="116379"/>
                  </a:cubicBezTo>
                  <a:lnTo>
                    <a:pt x="90494" y="103738"/>
                  </a:lnTo>
                  <a:lnTo>
                    <a:pt x="90494" y="103677"/>
                  </a:lnTo>
                  <a:lnTo>
                    <a:pt x="90615" y="103677"/>
                  </a:lnTo>
                  <a:cubicBezTo>
                    <a:pt x="92621" y="103008"/>
                    <a:pt x="93715" y="100820"/>
                    <a:pt x="93107" y="98815"/>
                  </a:cubicBezTo>
                  <a:lnTo>
                    <a:pt x="92985" y="98389"/>
                  </a:lnTo>
                  <a:cubicBezTo>
                    <a:pt x="91891" y="91340"/>
                    <a:pt x="91466" y="84168"/>
                    <a:pt x="91709" y="77058"/>
                  </a:cubicBezTo>
                  <a:cubicBezTo>
                    <a:pt x="92013" y="65875"/>
                    <a:pt x="93046" y="56941"/>
                    <a:pt x="93471" y="53660"/>
                  </a:cubicBezTo>
                  <a:cubicBezTo>
                    <a:pt x="99342" y="25213"/>
                    <a:pt x="77186" y="1"/>
                    <a:pt x="500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52;p42">
              <a:extLst>
                <a:ext uri="{FF2B5EF4-FFF2-40B4-BE49-F238E27FC236}">
                  <a16:creationId xmlns:a16="http://schemas.microsoft.com/office/drawing/2014/main" id="{E50341E7-48B5-C511-6DC7-E1A174644B10}"/>
                </a:ext>
              </a:extLst>
            </p:cNvPr>
            <p:cNvSpPr/>
            <p:nvPr/>
          </p:nvSpPr>
          <p:spPr>
            <a:xfrm rot="-884614">
              <a:off x="6134832" y="1218500"/>
              <a:ext cx="842118" cy="736497"/>
            </a:xfrm>
            <a:custGeom>
              <a:avLst/>
              <a:gdLst/>
              <a:ahLst/>
              <a:cxnLst/>
              <a:rect l="l" t="t" r="r" b="b"/>
              <a:pathLst>
                <a:path w="37864" h="33115" extrusionOk="0">
                  <a:moveTo>
                    <a:pt x="19223" y="1"/>
                  </a:moveTo>
                  <a:cubicBezTo>
                    <a:pt x="17614" y="1"/>
                    <a:pt x="15974" y="225"/>
                    <a:pt x="14344" y="695"/>
                  </a:cubicBezTo>
                  <a:cubicBezTo>
                    <a:pt x="5288" y="3309"/>
                    <a:pt x="1" y="12546"/>
                    <a:pt x="2493" y="21298"/>
                  </a:cubicBezTo>
                  <a:cubicBezTo>
                    <a:pt x="4585" y="28472"/>
                    <a:pt x="11253" y="33115"/>
                    <a:pt x="18577" y="33115"/>
                  </a:cubicBezTo>
                  <a:cubicBezTo>
                    <a:pt x="20187" y="33115"/>
                    <a:pt x="21828" y="32890"/>
                    <a:pt x="23460" y="32420"/>
                  </a:cubicBezTo>
                  <a:cubicBezTo>
                    <a:pt x="32515" y="29806"/>
                    <a:pt x="37863" y="20629"/>
                    <a:pt x="35311" y="11878"/>
                  </a:cubicBezTo>
                  <a:cubicBezTo>
                    <a:pt x="33218" y="4652"/>
                    <a:pt x="26548" y="1"/>
                    <a:pt x="19223" y="1"/>
                  </a:cubicBezTo>
                  <a:close/>
                </a:path>
              </a:pathLst>
            </a:custGeom>
            <a:solidFill>
              <a:srgbClr val="FFFFFF">
                <a:alpha val="33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53;p42">
              <a:extLst>
                <a:ext uri="{FF2B5EF4-FFF2-40B4-BE49-F238E27FC236}">
                  <a16:creationId xmlns:a16="http://schemas.microsoft.com/office/drawing/2014/main" id="{90DD72C8-F38E-4163-0837-A919B225429B}"/>
                </a:ext>
              </a:extLst>
            </p:cNvPr>
            <p:cNvSpPr/>
            <p:nvPr/>
          </p:nvSpPr>
          <p:spPr>
            <a:xfrm rot="-884614">
              <a:off x="6147893" y="1399349"/>
              <a:ext cx="410917" cy="359786"/>
            </a:xfrm>
            <a:custGeom>
              <a:avLst/>
              <a:gdLst/>
              <a:ahLst/>
              <a:cxnLst/>
              <a:rect l="l" t="t" r="r" b="b"/>
              <a:pathLst>
                <a:path w="18476" h="16177" extrusionOk="0">
                  <a:moveTo>
                    <a:pt x="9417" y="1"/>
                  </a:moveTo>
                  <a:cubicBezTo>
                    <a:pt x="8634" y="1"/>
                    <a:pt x="7838" y="110"/>
                    <a:pt x="7050" y="340"/>
                  </a:cubicBezTo>
                  <a:cubicBezTo>
                    <a:pt x="2614" y="1616"/>
                    <a:pt x="0" y="6114"/>
                    <a:pt x="1216" y="10368"/>
                  </a:cubicBezTo>
                  <a:cubicBezTo>
                    <a:pt x="2262" y="13906"/>
                    <a:pt x="5515" y="16177"/>
                    <a:pt x="9098" y="16177"/>
                  </a:cubicBezTo>
                  <a:cubicBezTo>
                    <a:pt x="9885" y="16177"/>
                    <a:pt x="10688" y="16067"/>
                    <a:pt x="11487" y="15837"/>
                  </a:cubicBezTo>
                  <a:cubicBezTo>
                    <a:pt x="15923" y="14561"/>
                    <a:pt x="18476" y="10064"/>
                    <a:pt x="17260" y="5810"/>
                  </a:cubicBezTo>
                  <a:cubicBezTo>
                    <a:pt x="16264" y="2272"/>
                    <a:pt x="12979" y="1"/>
                    <a:pt x="9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4;p42">
              <a:extLst>
                <a:ext uri="{FF2B5EF4-FFF2-40B4-BE49-F238E27FC236}">
                  <a16:creationId xmlns:a16="http://schemas.microsoft.com/office/drawing/2014/main" id="{E237760C-4E1D-2DE4-C3EF-1B80E8F6A175}"/>
                </a:ext>
              </a:extLst>
            </p:cNvPr>
            <p:cNvSpPr/>
            <p:nvPr/>
          </p:nvSpPr>
          <p:spPr>
            <a:xfrm rot="-884614">
              <a:off x="5714840" y="1450420"/>
              <a:ext cx="138336" cy="106910"/>
            </a:xfrm>
            <a:custGeom>
              <a:avLst/>
              <a:gdLst/>
              <a:ahLst/>
              <a:cxnLst/>
              <a:rect l="l" t="t" r="r" b="b"/>
              <a:pathLst>
                <a:path w="6220" h="4807" extrusionOk="0">
                  <a:moveTo>
                    <a:pt x="4912" y="0"/>
                  </a:moveTo>
                  <a:cubicBezTo>
                    <a:pt x="4695" y="0"/>
                    <a:pt x="4473" y="61"/>
                    <a:pt x="4274" y="193"/>
                  </a:cubicBezTo>
                  <a:cubicBezTo>
                    <a:pt x="3120" y="983"/>
                    <a:pt x="1965" y="1894"/>
                    <a:pt x="871" y="2806"/>
                  </a:cubicBezTo>
                  <a:cubicBezTo>
                    <a:pt x="0" y="3514"/>
                    <a:pt x="592" y="4806"/>
                    <a:pt x="1554" y="4806"/>
                  </a:cubicBezTo>
                  <a:cubicBezTo>
                    <a:pt x="1667" y="4806"/>
                    <a:pt x="1784" y="4789"/>
                    <a:pt x="1904" y="4751"/>
                  </a:cubicBezTo>
                  <a:cubicBezTo>
                    <a:pt x="2026" y="4690"/>
                    <a:pt x="2208" y="4629"/>
                    <a:pt x="2330" y="4508"/>
                  </a:cubicBezTo>
                  <a:cubicBezTo>
                    <a:pt x="3363" y="3657"/>
                    <a:pt x="4396" y="2806"/>
                    <a:pt x="5551" y="2077"/>
                  </a:cubicBezTo>
                  <a:cubicBezTo>
                    <a:pt x="6098" y="1712"/>
                    <a:pt x="6219" y="1044"/>
                    <a:pt x="5855" y="497"/>
                  </a:cubicBezTo>
                  <a:cubicBezTo>
                    <a:pt x="5661" y="187"/>
                    <a:pt x="5294" y="0"/>
                    <a:pt x="4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55;p42">
              <a:extLst>
                <a:ext uri="{FF2B5EF4-FFF2-40B4-BE49-F238E27FC236}">
                  <a16:creationId xmlns:a16="http://schemas.microsoft.com/office/drawing/2014/main" id="{A7E8B880-93D6-2644-2399-B3285429D377}"/>
                </a:ext>
              </a:extLst>
            </p:cNvPr>
            <p:cNvSpPr/>
            <p:nvPr/>
          </p:nvSpPr>
          <p:spPr>
            <a:xfrm rot="-884614">
              <a:off x="5539249" y="1600419"/>
              <a:ext cx="248249" cy="324357"/>
            </a:xfrm>
            <a:custGeom>
              <a:avLst/>
              <a:gdLst/>
              <a:ahLst/>
              <a:cxnLst/>
              <a:rect l="l" t="t" r="r" b="b"/>
              <a:pathLst>
                <a:path w="11162" h="14584" extrusionOk="0">
                  <a:moveTo>
                    <a:pt x="9604" y="0"/>
                  </a:moveTo>
                  <a:cubicBezTo>
                    <a:pt x="9368" y="0"/>
                    <a:pt x="9117" y="77"/>
                    <a:pt x="8874" y="256"/>
                  </a:cubicBezTo>
                  <a:cubicBezTo>
                    <a:pt x="4924" y="3720"/>
                    <a:pt x="1946" y="8157"/>
                    <a:pt x="183" y="13140"/>
                  </a:cubicBezTo>
                  <a:cubicBezTo>
                    <a:pt x="1" y="13748"/>
                    <a:pt x="366" y="14356"/>
                    <a:pt x="973" y="14538"/>
                  </a:cubicBezTo>
                  <a:cubicBezTo>
                    <a:pt x="1065" y="14568"/>
                    <a:pt x="1171" y="14584"/>
                    <a:pt x="1277" y="14584"/>
                  </a:cubicBezTo>
                  <a:cubicBezTo>
                    <a:pt x="1384" y="14584"/>
                    <a:pt x="1490" y="14568"/>
                    <a:pt x="1581" y="14538"/>
                  </a:cubicBezTo>
                  <a:cubicBezTo>
                    <a:pt x="1946" y="14416"/>
                    <a:pt x="2250" y="14173"/>
                    <a:pt x="2371" y="13809"/>
                  </a:cubicBezTo>
                  <a:cubicBezTo>
                    <a:pt x="4012" y="9190"/>
                    <a:pt x="6808" y="5118"/>
                    <a:pt x="10393" y="1897"/>
                  </a:cubicBezTo>
                  <a:cubicBezTo>
                    <a:pt x="11161" y="1081"/>
                    <a:pt x="10489" y="0"/>
                    <a:pt x="9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56;p42">
              <a:extLst>
                <a:ext uri="{FF2B5EF4-FFF2-40B4-BE49-F238E27FC236}">
                  <a16:creationId xmlns:a16="http://schemas.microsoft.com/office/drawing/2014/main" id="{B6E6FE3A-224F-E6EC-600C-3878CA049660}"/>
                </a:ext>
              </a:extLst>
            </p:cNvPr>
            <p:cNvSpPr/>
            <p:nvPr/>
          </p:nvSpPr>
          <p:spPr>
            <a:xfrm rot="-884614">
              <a:off x="6375453" y="3040149"/>
              <a:ext cx="409338" cy="604099"/>
            </a:xfrm>
            <a:custGeom>
              <a:avLst/>
              <a:gdLst/>
              <a:ahLst/>
              <a:cxnLst/>
              <a:rect l="l" t="t" r="r" b="b"/>
              <a:pathLst>
                <a:path w="18405" h="27162" extrusionOk="0">
                  <a:moveTo>
                    <a:pt x="1554" y="1"/>
                  </a:moveTo>
                  <a:cubicBezTo>
                    <a:pt x="758" y="1"/>
                    <a:pt x="0" y="864"/>
                    <a:pt x="553" y="1758"/>
                  </a:cubicBezTo>
                  <a:cubicBezTo>
                    <a:pt x="3653" y="6437"/>
                    <a:pt x="7725" y="12880"/>
                    <a:pt x="9548" y="16587"/>
                  </a:cubicBezTo>
                  <a:cubicBezTo>
                    <a:pt x="10520" y="18471"/>
                    <a:pt x="11189" y="20233"/>
                    <a:pt x="11736" y="21570"/>
                  </a:cubicBezTo>
                  <a:cubicBezTo>
                    <a:pt x="13025" y="24734"/>
                    <a:pt x="13975" y="27050"/>
                    <a:pt x="16490" y="27050"/>
                  </a:cubicBezTo>
                  <a:cubicBezTo>
                    <a:pt x="16585" y="27050"/>
                    <a:pt x="16681" y="27047"/>
                    <a:pt x="16780" y="27040"/>
                  </a:cubicBezTo>
                  <a:lnTo>
                    <a:pt x="17023" y="26979"/>
                  </a:lnTo>
                  <a:lnTo>
                    <a:pt x="16962" y="27162"/>
                  </a:lnTo>
                  <a:cubicBezTo>
                    <a:pt x="18404" y="26873"/>
                    <a:pt x="18150" y="24834"/>
                    <a:pt x="16822" y="24834"/>
                  </a:cubicBezTo>
                  <a:cubicBezTo>
                    <a:pt x="16750" y="24834"/>
                    <a:pt x="16675" y="24840"/>
                    <a:pt x="16598" y="24852"/>
                  </a:cubicBezTo>
                  <a:cubicBezTo>
                    <a:pt x="16564" y="24854"/>
                    <a:pt x="16531" y="24855"/>
                    <a:pt x="16499" y="24855"/>
                  </a:cubicBezTo>
                  <a:cubicBezTo>
                    <a:pt x="15536" y="24855"/>
                    <a:pt x="15096" y="23957"/>
                    <a:pt x="13802" y="20841"/>
                  </a:cubicBezTo>
                  <a:cubicBezTo>
                    <a:pt x="13255" y="19382"/>
                    <a:pt x="12526" y="17620"/>
                    <a:pt x="11554" y="15554"/>
                  </a:cubicBezTo>
                  <a:cubicBezTo>
                    <a:pt x="9670" y="11786"/>
                    <a:pt x="5598" y="5283"/>
                    <a:pt x="2498" y="542"/>
                  </a:cubicBezTo>
                  <a:cubicBezTo>
                    <a:pt x="2243" y="160"/>
                    <a:pt x="1895"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7;p42">
              <a:extLst>
                <a:ext uri="{FF2B5EF4-FFF2-40B4-BE49-F238E27FC236}">
                  <a16:creationId xmlns:a16="http://schemas.microsoft.com/office/drawing/2014/main" id="{4C3F6ACE-3CB5-9F98-7558-F2EE157C8AEB}"/>
                </a:ext>
              </a:extLst>
            </p:cNvPr>
            <p:cNvSpPr/>
            <p:nvPr/>
          </p:nvSpPr>
          <p:spPr>
            <a:xfrm rot="-884614">
              <a:off x="6206676" y="2987103"/>
              <a:ext cx="110602" cy="121745"/>
            </a:xfrm>
            <a:custGeom>
              <a:avLst/>
              <a:gdLst/>
              <a:ahLst/>
              <a:cxnLst/>
              <a:rect l="l" t="t" r="r" b="b"/>
              <a:pathLst>
                <a:path w="4973" h="5474" extrusionOk="0">
                  <a:moveTo>
                    <a:pt x="1585" y="1"/>
                  </a:moveTo>
                  <a:cubicBezTo>
                    <a:pt x="765" y="1"/>
                    <a:pt x="1" y="941"/>
                    <a:pt x="658" y="1817"/>
                  </a:cubicBezTo>
                  <a:cubicBezTo>
                    <a:pt x="658" y="1817"/>
                    <a:pt x="1448" y="3033"/>
                    <a:pt x="2724" y="4978"/>
                  </a:cubicBezTo>
                  <a:cubicBezTo>
                    <a:pt x="2949" y="5292"/>
                    <a:pt x="3273" y="5473"/>
                    <a:pt x="3647" y="5473"/>
                  </a:cubicBezTo>
                  <a:cubicBezTo>
                    <a:pt x="3780" y="5473"/>
                    <a:pt x="3918" y="5451"/>
                    <a:pt x="4061" y="5403"/>
                  </a:cubicBezTo>
                  <a:cubicBezTo>
                    <a:pt x="4122" y="5342"/>
                    <a:pt x="4183" y="5342"/>
                    <a:pt x="4304" y="5282"/>
                  </a:cubicBezTo>
                  <a:cubicBezTo>
                    <a:pt x="4791" y="4917"/>
                    <a:pt x="4973" y="4248"/>
                    <a:pt x="4608" y="3701"/>
                  </a:cubicBezTo>
                  <a:cubicBezTo>
                    <a:pt x="3332" y="1757"/>
                    <a:pt x="2542" y="541"/>
                    <a:pt x="2542" y="541"/>
                  </a:cubicBezTo>
                  <a:lnTo>
                    <a:pt x="2481" y="480"/>
                  </a:lnTo>
                  <a:cubicBezTo>
                    <a:pt x="2227" y="141"/>
                    <a:pt x="1902" y="1"/>
                    <a:pt x="1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58;p42">
              <a:extLst>
                <a:ext uri="{FF2B5EF4-FFF2-40B4-BE49-F238E27FC236}">
                  <a16:creationId xmlns:a16="http://schemas.microsoft.com/office/drawing/2014/main" id="{B8B381B5-595E-65A5-19E8-699F362AE371}"/>
                </a:ext>
              </a:extLst>
            </p:cNvPr>
            <p:cNvSpPr/>
            <p:nvPr/>
          </p:nvSpPr>
          <p:spPr>
            <a:xfrm rot="-884614">
              <a:off x="6528714" y="2240368"/>
              <a:ext cx="774528" cy="1216983"/>
            </a:xfrm>
            <a:custGeom>
              <a:avLst/>
              <a:gdLst/>
              <a:ahLst/>
              <a:cxnLst/>
              <a:rect l="l" t="t" r="r" b="b"/>
              <a:pathLst>
                <a:path w="34825" h="54719" extrusionOk="0">
                  <a:moveTo>
                    <a:pt x="22335" y="2226"/>
                  </a:moveTo>
                  <a:cubicBezTo>
                    <a:pt x="22366" y="2226"/>
                    <a:pt x="22396" y="2241"/>
                    <a:pt x="22426" y="2271"/>
                  </a:cubicBezTo>
                  <a:cubicBezTo>
                    <a:pt x="23034" y="2332"/>
                    <a:pt x="23946" y="3426"/>
                    <a:pt x="23946" y="5614"/>
                  </a:cubicBezTo>
                  <a:cubicBezTo>
                    <a:pt x="23824" y="7255"/>
                    <a:pt x="23156" y="8835"/>
                    <a:pt x="22123" y="10111"/>
                  </a:cubicBezTo>
                  <a:cubicBezTo>
                    <a:pt x="21332" y="7012"/>
                    <a:pt x="20968" y="4885"/>
                    <a:pt x="21150" y="4095"/>
                  </a:cubicBezTo>
                  <a:cubicBezTo>
                    <a:pt x="21393" y="2940"/>
                    <a:pt x="21879" y="2393"/>
                    <a:pt x="22244" y="2271"/>
                  </a:cubicBezTo>
                  <a:cubicBezTo>
                    <a:pt x="22274" y="2241"/>
                    <a:pt x="22305" y="2226"/>
                    <a:pt x="22335" y="2226"/>
                  </a:cubicBezTo>
                  <a:close/>
                  <a:moveTo>
                    <a:pt x="5446" y="4758"/>
                  </a:moveTo>
                  <a:cubicBezTo>
                    <a:pt x="5868" y="4758"/>
                    <a:pt x="6272" y="4892"/>
                    <a:pt x="6625" y="5128"/>
                  </a:cubicBezTo>
                  <a:cubicBezTo>
                    <a:pt x="8813" y="6586"/>
                    <a:pt x="9907" y="11570"/>
                    <a:pt x="10150" y="13393"/>
                  </a:cubicBezTo>
                  <a:lnTo>
                    <a:pt x="10211" y="13576"/>
                  </a:lnTo>
                  <a:lnTo>
                    <a:pt x="10393" y="14183"/>
                  </a:lnTo>
                  <a:cubicBezTo>
                    <a:pt x="10089" y="14122"/>
                    <a:pt x="9785" y="13940"/>
                    <a:pt x="9482" y="13819"/>
                  </a:cubicBezTo>
                  <a:cubicBezTo>
                    <a:pt x="4437" y="11266"/>
                    <a:pt x="2310" y="8349"/>
                    <a:pt x="2492" y="6769"/>
                  </a:cubicBezTo>
                  <a:cubicBezTo>
                    <a:pt x="2614" y="5675"/>
                    <a:pt x="3769" y="5128"/>
                    <a:pt x="4741" y="4885"/>
                  </a:cubicBezTo>
                  <a:cubicBezTo>
                    <a:pt x="4978" y="4799"/>
                    <a:pt x="5215" y="4758"/>
                    <a:pt x="5446" y="4758"/>
                  </a:cubicBezTo>
                  <a:close/>
                  <a:moveTo>
                    <a:pt x="22398" y="1"/>
                  </a:moveTo>
                  <a:cubicBezTo>
                    <a:pt x="21106" y="1"/>
                    <a:pt x="19516" y="983"/>
                    <a:pt x="18902" y="3609"/>
                  </a:cubicBezTo>
                  <a:cubicBezTo>
                    <a:pt x="18658" y="4763"/>
                    <a:pt x="19205" y="7863"/>
                    <a:pt x="20299" y="12056"/>
                  </a:cubicBezTo>
                  <a:cubicBezTo>
                    <a:pt x="19813" y="12482"/>
                    <a:pt x="19266" y="12846"/>
                    <a:pt x="18719" y="13211"/>
                  </a:cubicBezTo>
                  <a:cubicBezTo>
                    <a:pt x="17103" y="14250"/>
                    <a:pt x="15157" y="14796"/>
                    <a:pt x="13248" y="14796"/>
                  </a:cubicBezTo>
                  <a:cubicBezTo>
                    <a:pt x="13147" y="14796"/>
                    <a:pt x="13046" y="14794"/>
                    <a:pt x="12946" y="14791"/>
                  </a:cubicBezTo>
                  <a:lnTo>
                    <a:pt x="12399" y="13029"/>
                  </a:lnTo>
                  <a:cubicBezTo>
                    <a:pt x="12277" y="11935"/>
                    <a:pt x="11305" y="5493"/>
                    <a:pt x="7962" y="3244"/>
                  </a:cubicBezTo>
                  <a:cubicBezTo>
                    <a:pt x="7192" y="2758"/>
                    <a:pt x="6315" y="2488"/>
                    <a:pt x="5437" y="2488"/>
                  </a:cubicBezTo>
                  <a:cubicBezTo>
                    <a:pt x="4998" y="2488"/>
                    <a:pt x="4559" y="2555"/>
                    <a:pt x="4133" y="2697"/>
                  </a:cubicBezTo>
                  <a:cubicBezTo>
                    <a:pt x="1034" y="3609"/>
                    <a:pt x="365" y="5493"/>
                    <a:pt x="244" y="6586"/>
                  </a:cubicBezTo>
                  <a:cubicBezTo>
                    <a:pt x="1" y="9625"/>
                    <a:pt x="3039" y="13089"/>
                    <a:pt x="8509" y="15824"/>
                  </a:cubicBezTo>
                  <a:cubicBezTo>
                    <a:pt x="9360" y="16250"/>
                    <a:pt x="10211" y="16614"/>
                    <a:pt x="11122" y="16797"/>
                  </a:cubicBezTo>
                  <a:lnTo>
                    <a:pt x="21819" y="53930"/>
                  </a:lnTo>
                  <a:cubicBezTo>
                    <a:pt x="21986" y="54479"/>
                    <a:pt x="22425" y="54719"/>
                    <a:pt x="22871" y="54719"/>
                  </a:cubicBezTo>
                  <a:cubicBezTo>
                    <a:pt x="23560" y="54719"/>
                    <a:pt x="24265" y="54147"/>
                    <a:pt x="24007" y="53261"/>
                  </a:cubicBezTo>
                  <a:lnTo>
                    <a:pt x="13553" y="17040"/>
                  </a:lnTo>
                  <a:cubicBezTo>
                    <a:pt x="15802" y="16979"/>
                    <a:pt x="17990" y="16310"/>
                    <a:pt x="19874" y="15034"/>
                  </a:cubicBezTo>
                  <a:cubicBezTo>
                    <a:pt x="20239" y="14852"/>
                    <a:pt x="20603" y="14609"/>
                    <a:pt x="20907" y="14426"/>
                  </a:cubicBezTo>
                  <a:cubicBezTo>
                    <a:pt x="24310" y="26946"/>
                    <a:pt x="30752" y="46090"/>
                    <a:pt x="32454" y="51073"/>
                  </a:cubicBezTo>
                  <a:cubicBezTo>
                    <a:pt x="32610" y="51592"/>
                    <a:pt x="33076" y="51890"/>
                    <a:pt x="33587" y="51890"/>
                  </a:cubicBezTo>
                  <a:cubicBezTo>
                    <a:pt x="33675" y="51890"/>
                    <a:pt x="33763" y="51881"/>
                    <a:pt x="33852" y="51863"/>
                  </a:cubicBezTo>
                  <a:lnTo>
                    <a:pt x="33913" y="51863"/>
                  </a:lnTo>
                  <a:cubicBezTo>
                    <a:pt x="34520" y="51620"/>
                    <a:pt x="34824" y="51013"/>
                    <a:pt x="34642" y="50405"/>
                  </a:cubicBezTo>
                  <a:cubicBezTo>
                    <a:pt x="30813" y="39162"/>
                    <a:pt x="25526" y="22813"/>
                    <a:pt x="22852" y="12785"/>
                  </a:cubicBezTo>
                  <a:cubicBezTo>
                    <a:pt x="24979" y="10598"/>
                    <a:pt x="26316" y="7924"/>
                    <a:pt x="26255" y="5614"/>
                  </a:cubicBezTo>
                  <a:cubicBezTo>
                    <a:pt x="26194" y="2028"/>
                    <a:pt x="24371" y="205"/>
                    <a:pt x="22730" y="23"/>
                  </a:cubicBezTo>
                  <a:cubicBezTo>
                    <a:pt x="22622" y="8"/>
                    <a:pt x="22511" y="1"/>
                    <a:pt x="22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59;p42">
              <a:extLst>
                <a:ext uri="{FF2B5EF4-FFF2-40B4-BE49-F238E27FC236}">
                  <a16:creationId xmlns:a16="http://schemas.microsoft.com/office/drawing/2014/main" id="{C2696409-641B-9E68-72DD-BF41FF24A75D}"/>
                </a:ext>
              </a:extLst>
            </p:cNvPr>
            <p:cNvSpPr/>
            <p:nvPr/>
          </p:nvSpPr>
          <p:spPr>
            <a:xfrm rot="-884614">
              <a:off x="6762699" y="3193640"/>
              <a:ext cx="1081337" cy="528525"/>
            </a:xfrm>
            <a:custGeom>
              <a:avLst/>
              <a:gdLst/>
              <a:ahLst/>
              <a:cxnLst/>
              <a:rect l="l" t="t" r="r" b="b"/>
              <a:pathLst>
                <a:path w="48620" h="23764" extrusionOk="0">
                  <a:moveTo>
                    <a:pt x="45581" y="1"/>
                  </a:moveTo>
                  <a:lnTo>
                    <a:pt x="1" y="13189"/>
                  </a:lnTo>
                  <a:lnTo>
                    <a:pt x="3039" y="23763"/>
                  </a:lnTo>
                  <a:lnTo>
                    <a:pt x="48620" y="10575"/>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60;p42">
              <a:extLst>
                <a:ext uri="{FF2B5EF4-FFF2-40B4-BE49-F238E27FC236}">
                  <a16:creationId xmlns:a16="http://schemas.microsoft.com/office/drawing/2014/main" id="{BE6FE891-90BE-F607-DD50-08BF82965592}"/>
                </a:ext>
              </a:extLst>
            </p:cNvPr>
            <p:cNvSpPr/>
            <p:nvPr/>
          </p:nvSpPr>
          <p:spPr>
            <a:xfrm rot="-884614">
              <a:off x="6749254" y="3181801"/>
              <a:ext cx="1109738" cy="552612"/>
            </a:xfrm>
            <a:custGeom>
              <a:avLst/>
              <a:gdLst/>
              <a:ahLst/>
              <a:cxnLst/>
              <a:rect l="l" t="t" r="r" b="b"/>
              <a:pathLst>
                <a:path w="49897" h="24847" extrusionOk="0">
                  <a:moveTo>
                    <a:pt x="45825" y="1254"/>
                  </a:moveTo>
                  <a:lnTo>
                    <a:pt x="48559" y="10735"/>
                  </a:lnTo>
                  <a:lnTo>
                    <a:pt x="4012" y="23558"/>
                  </a:lnTo>
                  <a:lnTo>
                    <a:pt x="1277" y="14077"/>
                  </a:lnTo>
                  <a:lnTo>
                    <a:pt x="45825" y="1254"/>
                  </a:lnTo>
                  <a:close/>
                  <a:moveTo>
                    <a:pt x="46260" y="0"/>
                  </a:moveTo>
                  <a:cubicBezTo>
                    <a:pt x="46198" y="0"/>
                    <a:pt x="46133" y="13"/>
                    <a:pt x="46068" y="38"/>
                  </a:cubicBezTo>
                  <a:lnTo>
                    <a:pt x="487" y="13166"/>
                  </a:lnTo>
                  <a:cubicBezTo>
                    <a:pt x="183" y="13227"/>
                    <a:pt x="1" y="13530"/>
                    <a:pt x="62" y="13834"/>
                  </a:cubicBezTo>
                  <a:lnTo>
                    <a:pt x="3100" y="24409"/>
                  </a:lnTo>
                  <a:cubicBezTo>
                    <a:pt x="3206" y="24674"/>
                    <a:pt x="3450" y="24846"/>
                    <a:pt x="3712" y="24846"/>
                  </a:cubicBezTo>
                  <a:cubicBezTo>
                    <a:pt x="3751" y="24846"/>
                    <a:pt x="3790" y="24842"/>
                    <a:pt x="3830" y="24834"/>
                  </a:cubicBezTo>
                  <a:lnTo>
                    <a:pt x="49410" y="11646"/>
                  </a:lnTo>
                  <a:cubicBezTo>
                    <a:pt x="49714" y="11586"/>
                    <a:pt x="49897" y="11282"/>
                    <a:pt x="49775" y="10978"/>
                  </a:cubicBezTo>
                  <a:lnTo>
                    <a:pt x="46736" y="403"/>
                  </a:lnTo>
                  <a:cubicBezTo>
                    <a:pt x="46688" y="164"/>
                    <a:pt x="46490" y="0"/>
                    <a:pt x="46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61;p42">
              <a:extLst>
                <a:ext uri="{FF2B5EF4-FFF2-40B4-BE49-F238E27FC236}">
                  <a16:creationId xmlns:a16="http://schemas.microsoft.com/office/drawing/2014/main" id="{05B1D2A2-8D4C-B0D1-562C-86A714405E51}"/>
                </a:ext>
              </a:extLst>
            </p:cNvPr>
            <p:cNvSpPr/>
            <p:nvPr/>
          </p:nvSpPr>
          <p:spPr>
            <a:xfrm rot="-884614">
              <a:off x="6917870" y="3454675"/>
              <a:ext cx="1081337" cy="527169"/>
            </a:xfrm>
            <a:custGeom>
              <a:avLst/>
              <a:gdLst/>
              <a:ahLst/>
              <a:cxnLst/>
              <a:rect l="l" t="t" r="r" b="b"/>
              <a:pathLst>
                <a:path w="48620" h="23703" extrusionOk="0">
                  <a:moveTo>
                    <a:pt x="45581" y="1"/>
                  </a:moveTo>
                  <a:lnTo>
                    <a:pt x="1" y="13128"/>
                  </a:lnTo>
                  <a:lnTo>
                    <a:pt x="3039" y="23703"/>
                  </a:lnTo>
                  <a:lnTo>
                    <a:pt x="48620" y="10576"/>
                  </a:lnTo>
                  <a:lnTo>
                    <a:pt x="455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2;p42">
              <a:extLst>
                <a:ext uri="{FF2B5EF4-FFF2-40B4-BE49-F238E27FC236}">
                  <a16:creationId xmlns:a16="http://schemas.microsoft.com/office/drawing/2014/main" id="{D2844C06-6C63-CF19-A7A3-801F8A2DF64A}"/>
                </a:ext>
              </a:extLst>
            </p:cNvPr>
            <p:cNvSpPr/>
            <p:nvPr/>
          </p:nvSpPr>
          <p:spPr>
            <a:xfrm rot="-884614">
              <a:off x="6904263" y="3441499"/>
              <a:ext cx="1109738" cy="552701"/>
            </a:xfrm>
            <a:custGeom>
              <a:avLst/>
              <a:gdLst/>
              <a:ahLst/>
              <a:cxnLst/>
              <a:rect l="l" t="t" r="r" b="b"/>
              <a:pathLst>
                <a:path w="49897" h="24851" extrusionOk="0">
                  <a:moveTo>
                    <a:pt x="45825" y="1254"/>
                  </a:moveTo>
                  <a:lnTo>
                    <a:pt x="48559" y="10796"/>
                  </a:lnTo>
                  <a:lnTo>
                    <a:pt x="4073" y="23619"/>
                  </a:lnTo>
                  <a:lnTo>
                    <a:pt x="1338" y="14078"/>
                  </a:lnTo>
                  <a:lnTo>
                    <a:pt x="45825" y="1254"/>
                  </a:lnTo>
                  <a:close/>
                  <a:moveTo>
                    <a:pt x="46260" y="1"/>
                  </a:moveTo>
                  <a:cubicBezTo>
                    <a:pt x="46198" y="1"/>
                    <a:pt x="46133" y="13"/>
                    <a:pt x="46068" y="39"/>
                  </a:cubicBezTo>
                  <a:lnTo>
                    <a:pt x="487" y="13166"/>
                  </a:lnTo>
                  <a:cubicBezTo>
                    <a:pt x="183" y="13227"/>
                    <a:pt x="1" y="13592"/>
                    <a:pt x="62" y="13896"/>
                  </a:cubicBezTo>
                  <a:lnTo>
                    <a:pt x="3100" y="24470"/>
                  </a:lnTo>
                  <a:cubicBezTo>
                    <a:pt x="3202" y="24723"/>
                    <a:pt x="3430" y="24850"/>
                    <a:pt x="3679" y="24850"/>
                  </a:cubicBezTo>
                  <a:cubicBezTo>
                    <a:pt x="3728" y="24850"/>
                    <a:pt x="3779" y="24845"/>
                    <a:pt x="3830" y="24835"/>
                  </a:cubicBezTo>
                  <a:lnTo>
                    <a:pt x="49410" y="11708"/>
                  </a:lnTo>
                  <a:cubicBezTo>
                    <a:pt x="49714" y="11586"/>
                    <a:pt x="49897" y="11282"/>
                    <a:pt x="49775" y="10978"/>
                  </a:cubicBezTo>
                  <a:lnTo>
                    <a:pt x="46736" y="404"/>
                  </a:lnTo>
                  <a:cubicBezTo>
                    <a:pt x="46688" y="165"/>
                    <a:pt x="46490" y="1"/>
                    <a:pt x="46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3;p42">
              <a:extLst>
                <a:ext uri="{FF2B5EF4-FFF2-40B4-BE49-F238E27FC236}">
                  <a16:creationId xmlns:a16="http://schemas.microsoft.com/office/drawing/2014/main" id="{7C8DD358-9234-3496-76A9-01010B9C5DBE}"/>
                </a:ext>
              </a:extLst>
            </p:cNvPr>
            <p:cNvSpPr/>
            <p:nvPr/>
          </p:nvSpPr>
          <p:spPr>
            <a:xfrm rot="-884614">
              <a:off x="6865889" y="3413384"/>
              <a:ext cx="1029984" cy="348755"/>
            </a:xfrm>
            <a:custGeom>
              <a:avLst/>
              <a:gdLst/>
              <a:ahLst/>
              <a:cxnLst/>
              <a:rect l="l" t="t" r="r" b="b"/>
              <a:pathLst>
                <a:path w="46311" h="15681" extrusionOk="0">
                  <a:moveTo>
                    <a:pt x="45581" y="0"/>
                  </a:moveTo>
                  <a:lnTo>
                    <a:pt x="0" y="13188"/>
                  </a:lnTo>
                  <a:lnTo>
                    <a:pt x="730" y="15680"/>
                  </a:lnTo>
                  <a:lnTo>
                    <a:pt x="46310" y="2553"/>
                  </a:lnTo>
                  <a:lnTo>
                    <a:pt x="455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4;p42">
              <a:extLst>
                <a:ext uri="{FF2B5EF4-FFF2-40B4-BE49-F238E27FC236}">
                  <a16:creationId xmlns:a16="http://schemas.microsoft.com/office/drawing/2014/main" id="{E7B67CA7-7F30-6668-C247-590C004763A3}"/>
                </a:ext>
              </a:extLst>
            </p:cNvPr>
            <p:cNvSpPr/>
            <p:nvPr/>
          </p:nvSpPr>
          <p:spPr>
            <a:xfrm rot="-884614">
              <a:off x="6852517" y="3401537"/>
              <a:ext cx="1058363" cy="373419"/>
            </a:xfrm>
            <a:custGeom>
              <a:avLst/>
              <a:gdLst/>
              <a:ahLst/>
              <a:cxnLst/>
              <a:rect l="l" t="t" r="r" b="b"/>
              <a:pathLst>
                <a:path w="47587" h="16790" extrusionOk="0">
                  <a:moveTo>
                    <a:pt x="45824" y="1254"/>
                  </a:moveTo>
                  <a:lnTo>
                    <a:pt x="46250" y="2652"/>
                  </a:lnTo>
                  <a:lnTo>
                    <a:pt x="1763" y="15475"/>
                  </a:lnTo>
                  <a:lnTo>
                    <a:pt x="1338" y="14077"/>
                  </a:lnTo>
                  <a:lnTo>
                    <a:pt x="45824" y="1254"/>
                  </a:lnTo>
                  <a:close/>
                  <a:moveTo>
                    <a:pt x="46200" y="0"/>
                  </a:moveTo>
                  <a:cubicBezTo>
                    <a:pt x="46137" y="0"/>
                    <a:pt x="46072" y="12"/>
                    <a:pt x="46007" y="38"/>
                  </a:cubicBezTo>
                  <a:lnTo>
                    <a:pt x="426" y="13165"/>
                  </a:lnTo>
                  <a:cubicBezTo>
                    <a:pt x="122" y="13226"/>
                    <a:pt x="1" y="13530"/>
                    <a:pt x="61" y="13834"/>
                  </a:cubicBezTo>
                  <a:lnTo>
                    <a:pt x="791" y="16387"/>
                  </a:lnTo>
                  <a:cubicBezTo>
                    <a:pt x="886" y="16625"/>
                    <a:pt x="1095" y="16789"/>
                    <a:pt x="1327" y="16789"/>
                  </a:cubicBezTo>
                  <a:cubicBezTo>
                    <a:pt x="1390" y="16789"/>
                    <a:pt x="1455" y="16777"/>
                    <a:pt x="1520" y="16751"/>
                  </a:cubicBezTo>
                  <a:lnTo>
                    <a:pt x="47101" y="3624"/>
                  </a:lnTo>
                  <a:cubicBezTo>
                    <a:pt x="47404" y="3563"/>
                    <a:pt x="47587" y="3198"/>
                    <a:pt x="47465" y="2955"/>
                  </a:cubicBezTo>
                  <a:lnTo>
                    <a:pt x="46736" y="403"/>
                  </a:lnTo>
                  <a:cubicBezTo>
                    <a:pt x="46640" y="164"/>
                    <a:pt x="46432" y="0"/>
                    <a:pt x="46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5;p42">
              <a:extLst>
                <a:ext uri="{FF2B5EF4-FFF2-40B4-BE49-F238E27FC236}">
                  <a16:creationId xmlns:a16="http://schemas.microsoft.com/office/drawing/2014/main" id="{30CDC3BA-F78D-8C00-61AF-843180BBAACE}"/>
                </a:ext>
              </a:extLst>
            </p:cNvPr>
            <p:cNvSpPr/>
            <p:nvPr/>
          </p:nvSpPr>
          <p:spPr>
            <a:xfrm rot="-884614">
              <a:off x="7066019" y="3719130"/>
              <a:ext cx="1051602" cy="469454"/>
            </a:xfrm>
            <a:custGeom>
              <a:avLst/>
              <a:gdLst/>
              <a:ahLst/>
              <a:cxnLst/>
              <a:rect l="l" t="t" r="r" b="b"/>
              <a:pathLst>
                <a:path w="47283" h="21108" extrusionOk="0">
                  <a:moveTo>
                    <a:pt x="45581" y="0"/>
                  </a:moveTo>
                  <a:lnTo>
                    <a:pt x="1" y="13188"/>
                  </a:lnTo>
                  <a:cubicBezTo>
                    <a:pt x="1402" y="17993"/>
                    <a:pt x="5770" y="21107"/>
                    <a:pt x="10560" y="21107"/>
                  </a:cubicBezTo>
                  <a:cubicBezTo>
                    <a:pt x="11587" y="21107"/>
                    <a:pt x="12634" y="20964"/>
                    <a:pt x="13675" y="20664"/>
                  </a:cubicBezTo>
                  <a:lnTo>
                    <a:pt x="38045" y="13675"/>
                  </a:lnTo>
                  <a:cubicBezTo>
                    <a:pt x="43880" y="11973"/>
                    <a:pt x="47283" y="5896"/>
                    <a:pt x="45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6;p42">
              <a:extLst>
                <a:ext uri="{FF2B5EF4-FFF2-40B4-BE49-F238E27FC236}">
                  <a16:creationId xmlns:a16="http://schemas.microsoft.com/office/drawing/2014/main" id="{DBF29BFE-C481-A21D-DA7D-26387AC16202}"/>
                </a:ext>
              </a:extLst>
            </p:cNvPr>
            <p:cNvSpPr/>
            <p:nvPr/>
          </p:nvSpPr>
          <p:spPr>
            <a:xfrm rot="-884614">
              <a:off x="7052491" y="3706699"/>
              <a:ext cx="1078646" cy="494275"/>
            </a:xfrm>
            <a:custGeom>
              <a:avLst/>
              <a:gdLst/>
              <a:ahLst/>
              <a:cxnLst/>
              <a:rect l="l" t="t" r="r" b="b"/>
              <a:pathLst>
                <a:path w="48499" h="22224" extrusionOk="0">
                  <a:moveTo>
                    <a:pt x="45825" y="1289"/>
                  </a:moveTo>
                  <a:cubicBezTo>
                    <a:pt x="47101" y="6698"/>
                    <a:pt x="43880" y="12107"/>
                    <a:pt x="38593" y="13687"/>
                  </a:cubicBezTo>
                  <a:lnTo>
                    <a:pt x="14101" y="20737"/>
                  </a:lnTo>
                  <a:cubicBezTo>
                    <a:pt x="13144" y="21008"/>
                    <a:pt x="12179" y="21138"/>
                    <a:pt x="11230" y="21138"/>
                  </a:cubicBezTo>
                  <a:cubicBezTo>
                    <a:pt x="6872" y="21138"/>
                    <a:pt x="2835" y="18404"/>
                    <a:pt x="1338" y="14112"/>
                  </a:cubicBezTo>
                  <a:lnTo>
                    <a:pt x="45825" y="1289"/>
                  </a:lnTo>
                  <a:close/>
                  <a:moveTo>
                    <a:pt x="46185" y="1"/>
                  </a:moveTo>
                  <a:cubicBezTo>
                    <a:pt x="46146" y="1"/>
                    <a:pt x="46107" y="5"/>
                    <a:pt x="46068" y="12"/>
                  </a:cubicBezTo>
                  <a:lnTo>
                    <a:pt x="487" y="13200"/>
                  </a:lnTo>
                  <a:cubicBezTo>
                    <a:pt x="183" y="13261"/>
                    <a:pt x="1" y="13565"/>
                    <a:pt x="62" y="13869"/>
                  </a:cubicBezTo>
                  <a:cubicBezTo>
                    <a:pt x="1517" y="18937"/>
                    <a:pt x="6162" y="22224"/>
                    <a:pt x="11192" y="22224"/>
                  </a:cubicBezTo>
                  <a:cubicBezTo>
                    <a:pt x="12255" y="22224"/>
                    <a:pt x="13334" y="22077"/>
                    <a:pt x="14404" y="21770"/>
                  </a:cubicBezTo>
                  <a:lnTo>
                    <a:pt x="38836" y="14781"/>
                  </a:lnTo>
                  <a:cubicBezTo>
                    <a:pt x="44974" y="12957"/>
                    <a:pt x="48499" y="6576"/>
                    <a:pt x="46736" y="438"/>
                  </a:cubicBezTo>
                  <a:cubicBezTo>
                    <a:pt x="46683" y="173"/>
                    <a:pt x="46446" y="1"/>
                    <a:pt x="461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7;p42">
              <a:extLst>
                <a:ext uri="{FF2B5EF4-FFF2-40B4-BE49-F238E27FC236}">
                  <a16:creationId xmlns:a16="http://schemas.microsoft.com/office/drawing/2014/main" id="{DECB5123-7823-79A0-4759-B0ED9F6FDFE7}"/>
                </a:ext>
              </a:extLst>
            </p:cNvPr>
            <p:cNvSpPr/>
            <p:nvPr/>
          </p:nvSpPr>
          <p:spPr>
            <a:xfrm rot="-884614">
              <a:off x="7021232" y="3674396"/>
              <a:ext cx="1029984" cy="348755"/>
            </a:xfrm>
            <a:custGeom>
              <a:avLst/>
              <a:gdLst/>
              <a:ahLst/>
              <a:cxnLst/>
              <a:rect l="l" t="t" r="r" b="b"/>
              <a:pathLst>
                <a:path w="46311" h="15681" extrusionOk="0">
                  <a:moveTo>
                    <a:pt x="45581" y="1"/>
                  </a:moveTo>
                  <a:lnTo>
                    <a:pt x="0" y="13128"/>
                  </a:lnTo>
                  <a:lnTo>
                    <a:pt x="730" y="15680"/>
                  </a:lnTo>
                  <a:lnTo>
                    <a:pt x="46310" y="2492"/>
                  </a:lnTo>
                  <a:lnTo>
                    <a:pt x="455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8;p42">
              <a:extLst>
                <a:ext uri="{FF2B5EF4-FFF2-40B4-BE49-F238E27FC236}">
                  <a16:creationId xmlns:a16="http://schemas.microsoft.com/office/drawing/2014/main" id="{A5C052FA-C4E9-835A-34D5-1399DBFD9ABE}"/>
                </a:ext>
              </a:extLst>
            </p:cNvPr>
            <p:cNvSpPr/>
            <p:nvPr/>
          </p:nvSpPr>
          <p:spPr>
            <a:xfrm rot="-884614">
              <a:off x="7006367" y="3662070"/>
              <a:ext cx="1058385" cy="373686"/>
            </a:xfrm>
            <a:custGeom>
              <a:avLst/>
              <a:gdLst/>
              <a:ahLst/>
              <a:cxnLst/>
              <a:rect l="l" t="t" r="r" b="b"/>
              <a:pathLst>
                <a:path w="47588" h="16802" extrusionOk="0">
                  <a:moveTo>
                    <a:pt x="45885" y="1231"/>
                  </a:moveTo>
                  <a:lnTo>
                    <a:pt x="46311" y="2690"/>
                  </a:lnTo>
                  <a:lnTo>
                    <a:pt x="1824" y="15513"/>
                  </a:lnTo>
                  <a:lnTo>
                    <a:pt x="1399" y="14115"/>
                  </a:lnTo>
                  <a:lnTo>
                    <a:pt x="45885" y="1231"/>
                  </a:lnTo>
                  <a:close/>
                  <a:moveTo>
                    <a:pt x="46219" y="1"/>
                  </a:moveTo>
                  <a:cubicBezTo>
                    <a:pt x="46169" y="1"/>
                    <a:pt x="46118" y="6"/>
                    <a:pt x="46068" y="16"/>
                  </a:cubicBezTo>
                  <a:lnTo>
                    <a:pt x="487" y="13143"/>
                  </a:lnTo>
                  <a:cubicBezTo>
                    <a:pt x="183" y="13265"/>
                    <a:pt x="1" y="13568"/>
                    <a:pt x="122" y="13872"/>
                  </a:cubicBezTo>
                  <a:lnTo>
                    <a:pt x="852" y="16364"/>
                  </a:lnTo>
                  <a:cubicBezTo>
                    <a:pt x="958" y="16629"/>
                    <a:pt x="1202" y="16801"/>
                    <a:pt x="1464" y="16801"/>
                  </a:cubicBezTo>
                  <a:cubicBezTo>
                    <a:pt x="1502" y="16801"/>
                    <a:pt x="1542" y="16797"/>
                    <a:pt x="1581" y="16789"/>
                  </a:cubicBezTo>
                  <a:lnTo>
                    <a:pt x="47162" y="3601"/>
                  </a:lnTo>
                  <a:lnTo>
                    <a:pt x="47101" y="3601"/>
                  </a:lnTo>
                  <a:cubicBezTo>
                    <a:pt x="47405" y="3541"/>
                    <a:pt x="47587" y="3237"/>
                    <a:pt x="47526" y="2933"/>
                  </a:cubicBezTo>
                  <a:lnTo>
                    <a:pt x="46797" y="380"/>
                  </a:lnTo>
                  <a:cubicBezTo>
                    <a:pt x="46696" y="127"/>
                    <a:pt x="46468" y="1"/>
                    <a:pt x="46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9;p42">
              <a:extLst>
                <a:ext uri="{FF2B5EF4-FFF2-40B4-BE49-F238E27FC236}">
                  <a16:creationId xmlns:a16="http://schemas.microsoft.com/office/drawing/2014/main" id="{F95E8AE3-723D-231A-6280-F81C61494142}"/>
                </a:ext>
              </a:extLst>
            </p:cNvPr>
            <p:cNvSpPr/>
            <p:nvPr/>
          </p:nvSpPr>
          <p:spPr>
            <a:xfrm rot="3455344">
              <a:off x="5236442" y="1684293"/>
              <a:ext cx="166350" cy="209583"/>
            </a:xfrm>
            <a:custGeom>
              <a:avLst/>
              <a:gdLst/>
              <a:ahLst/>
              <a:cxnLst/>
              <a:rect l="l" t="t" r="r" b="b"/>
              <a:pathLst>
                <a:path w="7480" h="9424" extrusionOk="0">
                  <a:moveTo>
                    <a:pt x="6692" y="0"/>
                  </a:moveTo>
                  <a:cubicBezTo>
                    <a:pt x="6517" y="0"/>
                    <a:pt x="6343" y="85"/>
                    <a:pt x="6231" y="290"/>
                  </a:cubicBezTo>
                  <a:lnTo>
                    <a:pt x="275" y="8555"/>
                  </a:lnTo>
                  <a:cubicBezTo>
                    <a:pt x="0" y="8940"/>
                    <a:pt x="272" y="9424"/>
                    <a:pt x="730" y="9424"/>
                  </a:cubicBezTo>
                  <a:cubicBezTo>
                    <a:pt x="779" y="9424"/>
                    <a:pt x="830" y="9418"/>
                    <a:pt x="883" y="9406"/>
                  </a:cubicBezTo>
                  <a:cubicBezTo>
                    <a:pt x="1004" y="9406"/>
                    <a:pt x="1187" y="9285"/>
                    <a:pt x="1247" y="9163"/>
                  </a:cubicBezTo>
                  <a:lnTo>
                    <a:pt x="7142" y="959"/>
                  </a:lnTo>
                  <a:lnTo>
                    <a:pt x="7142" y="898"/>
                  </a:lnTo>
                  <a:cubicBezTo>
                    <a:pt x="7480" y="434"/>
                    <a:pt x="7086" y="0"/>
                    <a:pt x="66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1318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cxnSp>
        <p:nvCxnSpPr>
          <p:cNvPr id="1410" name="Google Shape;1410;p52"/>
          <p:cNvCxnSpPr>
            <a:stCxn id="1411" idx="3"/>
          </p:cNvCxnSpPr>
          <p:nvPr/>
        </p:nvCxnSpPr>
        <p:spPr>
          <a:xfrm>
            <a:off x="3380401" y="2290517"/>
            <a:ext cx="1554400" cy="1100400"/>
          </a:xfrm>
          <a:prstGeom prst="straightConnector1">
            <a:avLst/>
          </a:prstGeom>
          <a:noFill/>
          <a:ln w="19050" cap="flat" cmpd="sng">
            <a:solidFill>
              <a:srgbClr val="FF8D00"/>
            </a:solidFill>
            <a:prstDash val="solid"/>
            <a:round/>
            <a:headEnd type="none" w="med" len="med"/>
            <a:tailEnd type="none" w="med" len="med"/>
          </a:ln>
        </p:spPr>
      </p:cxnSp>
      <p:cxnSp>
        <p:nvCxnSpPr>
          <p:cNvPr id="1412" name="Google Shape;1412;p52"/>
          <p:cNvCxnSpPr/>
          <p:nvPr/>
        </p:nvCxnSpPr>
        <p:spPr>
          <a:xfrm flipH="1">
            <a:off x="6904100" y="2273467"/>
            <a:ext cx="1976000" cy="583200"/>
          </a:xfrm>
          <a:prstGeom prst="straightConnector1">
            <a:avLst/>
          </a:prstGeom>
          <a:noFill/>
          <a:ln w="19050" cap="flat" cmpd="sng">
            <a:solidFill>
              <a:srgbClr val="FF8D00"/>
            </a:solidFill>
            <a:prstDash val="solid"/>
            <a:round/>
            <a:headEnd type="none" w="med" len="med"/>
            <a:tailEnd type="none" w="med" len="med"/>
          </a:ln>
        </p:spPr>
      </p:cxnSp>
      <p:cxnSp>
        <p:nvCxnSpPr>
          <p:cNvPr id="1413" name="Google Shape;1413;p52"/>
          <p:cNvCxnSpPr/>
          <p:nvPr/>
        </p:nvCxnSpPr>
        <p:spPr>
          <a:xfrm>
            <a:off x="3344133" y="4771933"/>
            <a:ext cx="1752800" cy="470000"/>
          </a:xfrm>
          <a:prstGeom prst="straightConnector1">
            <a:avLst/>
          </a:prstGeom>
          <a:noFill/>
          <a:ln w="19050" cap="flat" cmpd="sng">
            <a:solidFill>
              <a:srgbClr val="FF8D00"/>
            </a:solidFill>
            <a:prstDash val="solid"/>
            <a:round/>
            <a:headEnd type="none" w="med" len="med"/>
            <a:tailEnd type="none" w="med" len="med"/>
          </a:ln>
        </p:spPr>
      </p:cxnSp>
      <p:cxnSp>
        <p:nvCxnSpPr>
          <p:cNvPr id="1414" name="Google Shape;1414;p52"/>
          <p:cNvCxnSpPr/>
          <p:nvPr/>
        </p:nvCxnSpPr>
        <p:spPr>
          <a:xfrm rot="10800000">
            <a:off x="7754133" y="4450133"/>
            <a:ext cx="1274800" cy="276000"/>
          </a:xfrm>
          <a:prstGeom prst="straightConnector1">
            <a:avLst/>
          </a:prstGeom>
          <a:noFill/>
          <a:ln w="19050" cap="flat" cmpd="sng">
            <a:solidFill>
              <a:srgbClr val="FF8D00"/>
            </a:solidFill>
            <a:prstDash val="solid"/>
            <a:round/>
            <a:headEnd type="none" w="med" len="med"/>
            <a:tailEnd type="none" w="med" len="med"/>
          </a:ln>
        </p:spPr>
      </p:cxnSp>
      <p:sp>
        <p:nvSpPr>
          <p:cNvPr id="1416" name="Google Shape;1416;p52"/>
          <p:cNvSpPr txBox="1">
            <a:spLocks noGrp="1"/>
          </p:cNvSpPr>
          <p:nvPr>
            <p:ph type="subTitle" idx="4294967295"/>
          </p:nvPr>
        </p:nvSpPr>
        <p:spPr>
          <a:xfrm>
            <a:off x="462800" y="1586111"/>
            <a:ext cx="2652800" cy="828400"/>
          </a:xfrm>
          <a:prstGeom prst="rect">
            <a:avLst/>
          </a:prstGeom>
        </p:spPr>
        <p:txBody>
          <a:bodyPr spcFirstLastPara="1" wrap="square" lIns="121900" tIns="121900" rIns="121900" bIns="121900" anchor="t" anchorCtr="0">
            <a:noAutofit/>
          </a:bodyPr>
          <a:lstStyle/>
          <a:p>
            <a:pPr marL="0" indent="0">
              <a:lnSpc>
                <a:spcPct val="100000"/>
              </a:lnSpc>
              <a:buNone/>
            </a:pPr>
            <a:r>
              <a:rPr lang="en-US" sz="1400" dirty="0"/>
              <a:t>The opportunity to work on cutting-edge technology and analytics that have a real-world impact on businesses and individuals is a big motivation for me</a:t>
            </a:r>
          </a:p>
        </p:txBody>
      </p:sp>
      <p:sp>
        <p:nvSpPr>
          <p:cNvPr id="1418" name="Google Shape;1418;p52"/>
          <p:cNvSpPr txBox="1">
            <a:spLocks noGrp="1"/>
          </p:cNvSpPr>
          <p:nvPr>
            <p:ph type="subTitle" idx="4294967295"/>
          </p:nvPr>
        </p:nvSpPr>
        <p:spPr>
          <a:xfrm>
            <a:off x="327887" y="3994696"/>
            <a:ext cx="3048000" cy="884400"/>
          </a:xfrm>
          <a:prstGeom prst="rect">
            <a:avLst/>
          </a:prstGeom>
        </p:spPr>
        <p:txBody>
          <a:bodyPr spcFirstLastPara="1" wrap="square" lIns="121900" tIns="121900" rIns="121900" bIns="121900" anchor="t" anchorCtr="0">
            <a:noAutofit/>
          </a:bodyPr>
          <a:lstStyle/>
          <a:p>
            <a:pPr marL="0" indent="0">
              <a:lnSpc>
                <a:spcPct val="100000"/>
              </a:lnSpc>
              <a:buNone/>
            </a:pPr>
            <a:r>
              <a:rPr lang="en-US" sz="1400" dirty="0"/>
              <a:t>I find the challenge of analyzing large amounts of data to be both intellectually stimulating and rewarding, particularly when it leads to actionable insights that can drive business growth</a:t>
            </a:r>
          </a:p>
        </p:txBody>
      </p:sp>
      <p:sp>
        <p:nvSpPr>
          <p:cNvPr id="1420" name="Google Shape;1420;p52"/>
          <p:cNvSpPr txBox="1">
            <a:spLocks noGrp="1"/>
          </p:cNvSpPr>
          <p:nvPr>
            <p:ph type="subTitle" idx="4294967295"/>
          </p:nvPr>
        </p:nvSpPr>
        <p:spPr>
          <a:xfrm>
            <a:off x="8780752" y="1392339"/>
            <a:ext cx="2917600" cy="694000"/>
          </a:xfrm>
          <a:prstGeom prst="rect">
            <a:avLst/>
          </a:prstGeom>
        </p:spPr>
        <p:txBody>
          <a:bodyPr spcFirstLastPara="1" wrap="square" lIns="121900" tIns="121900" rIns="121900" bIns="121900" anchor="t" anchorCtr="0">
            <a:noAutofit/>
          </a:bodyPr>
          <a:lstStyle/>
          <a:p>
            <a:pPr marL="0" indent="0" algn="r">
              <a:lnSpc>
                <a:spcPct val="100000"/>
              </a:lnSpc>
              <a:buNone/>
            </a:pPr>
            <a:r>
              <a:rPr lang="en-US" sz="1400" dirty="0"/>
              <a:t>As someone who is passionate about finance and economics, I am particularly interested in understanding how Facebook's ad revenue and financial data can be leveraged to create value for users and advertisers.</a:t>
            </a:r>
          </a:p>
        </p:txBody>
      </p:sp>
      <p:sp>
        <p:nvSpPr>
          <p:cNvPr id="1422" name="Google Shape;1422;p52"/>
          <p:cNvSpPr txBox="1">
            <a:spLocks noGrp="1"/>
          </p:cNvSpPr>
          <p:nvPr>
            <p:ph type="subTitle" idx="4294967295"/>
          </p:nvPr>
        </p:nvSpPr>
        <p:spPr>
          <a:xfrm>
            <a:off x="9028933" y="4264807"/>
            <a:ext cx="2511600" cy="802800"/>
          </a:xfrm>
          <a:prstGeom prst="rect">
            <a:avLst/>
          </a:prstGeom>
        </p:spPr>
        <p:txBody>
          <a:bodyPr spcFirstLastPara="1" wrap="square" lIns="121900" tIns="121900" rIns="121900" bIns="121900" anchor="t" anchorCtr="0">
            <a:noAutofit/>
          </a:bodyPr>
          <a:lstStyle/>
          <a:p>
            <a:pPr marL="0" indent="0" algn="r">
              <a:lnSpc>
                <a:spcPct val="100000"/>
              </a:lnSpc>
              <a:buNone/>
            </a:pPr>
            <a:r>
              <a:rPr lang="en" sz="1400" dirty="0"/>
              <a:t>It will help me to learn more about adversiting industry and the social and encomical impact which will lead to generating more revenue.</a:t>
            </a:r>
            <a:endParaRPr sz="1400" dirty="0"/>
          </a:p>
        </p:txBody>
      </p:sp>
      <p:sp>
        <p:nvSpPr>
          <p:cNvPr id="1423" name="Google Shape;1423;p52"/>
          <p:cNvSpPr txBox="1">
            <a:spLocks noGrp="1"/>
          </p:cNvSpPr>
          <p:nvPr>
            <p:ph type="title"/>
          </p:nvPr>
        </p:nvSpPr>
        <p:spPr>
          <a:xfrm>
            <a:off x="2142533" y="629767"/>
            <a:ext cx="7906800" cy="1128400"/>
          </a:xfrm>
          <a:prstGeom prst="rect">
            <a:avLst/>
          </a:prstGeom>
        </p:spPr>
        <p:txBody>
          <a:bodyPr spcFirstLastPara="1" wrap="square" lIns="121900" tIns="121900" rIns="121900" bIns="121900" anchor="t" anchorCtr="0">
            <a:noAutofit/>
          </a:bodyPr>
          <a:lstStyle/>
          <a:p>
            <a:pPr>
              <a:buClr>
                <a:schemeClr val="dk1"/>
              </a:buClr>
              <a:buSzPts val="1100"/>
            </a:pPr>
            <a:r>
              <a:rPr lang="en-US" dirty="0">
                <a:solidFill>
                  <a:srgbClr val="FF8D00"/>
                </a:solidFill>
              </a:rPr>
              <a:t>Motivation</a:t>
            </a:r>
            <a:endParaRPr dirty="0">
              <a:solidFill>
                <a:srgbClr val="FF8D00"/>
              </a:solidFill>
            </a:endParaRPr>
          </a:p>
        </p:txBody>
      </p:sp>
      <p:grpSp>
        <p:nvGrpSpPr>
          <p:cNvPr id="1424" name="Google Shape;1424;p52"/>
          <p:cNvGrpSpPr/>
          <p:nvPr/>
        </p:nvGrpSpPr>
        <p:grpSpPr>
          <a:xfrm>
            <a:off x="4181444" y="2255028"/>
            <a:ext cx="3786217" cy="3864587"/>
            <a:chOff x="1315275" y="430025"/>
            <a:chExt cx="4709225" cy="4806700"/>
          </a:xfrm>
        </p:grpSpPr>
        <p:sp>
          <p:nvSpPr>
            <p:cNvPr id="1425" name="Google Shape;1425;p52"/>
            <p:cNvSpPr/>
            <p:nvPr/>
          </p:nvSpPr>
          <p:spPr>
            <a:xfrm>
              <a:off x="1315275" y="430025"/>
              <a:ext cx="4709225" cy="4596125"/>
            </a:xfrm>
            <a:custGeom>
              <a:avLst/>
              <a:gdLst/>
              <a:ahLst/>
              <a:cxnLst/>
              <a:rect l="l" t="t" r="r" b="b"/>
              <a:pathLst>
                <a:path w="188369" h="183845" extrusionOk="0">
                  <a:moveTo>
                    <a:pt x="101619" y="1"/>
                  </a:moveTo>
                  <a:cubicBezTo>
                    <a:pt x="79472" y="1"/>
                    <a:pt x="61959" y="14309"/>
                    <a:pt x="51704" y="28617"/>
                  </a:cubicBezTo>
                  <a:cubicBezTo>
                    <a:pt x="38962" y="46363"/>
                    <a:pt x="16212" y="53668"/>
                    <a:pt x="8106" y="77985"/>
                  </a:cubicBezTo>
                  <a:cubicBezTo>
                    <a:pt x="1" y="102336"/>
                    <a:pt x="9641" y="116613"/>
                    <a:pt x="20048" y="123151"/>
                  </a:cubicBezTo>
                  <a:cubicBezTo>
                    <a:pt x="30489" y="129722"/>
                    <a:pt x="57909" y="157909"/>
                    <a:pt x="68316" y="169851"/>
                  </a:cubicBezTo>
                  <a:cubicBezTo>
                    <a:pt x="75328" y="177894"/>
                    <a:pt x="90329" y="183845"/>
                    <a:pt x="104811" y="183845"/>
                  </a:cubicBezTo>
                  <a:cubicBezTo>
                    <a:pt x="111893" y="183845"/>
                    <a:pt x="118851" y="182422"/>
                    <a:pt x="124690" y="179124"/>
                  </a:cubicBezTo>
                  <a:cubicBezTo>
                    <a:pt x="142436" y="169084"/>
                    <a:pt x="141668" y="153273"/>
                    <a:pt x="156712" y="137061"/>
                  </a:cubicBezTo>
                  <a:cubicBezTo>
                    <a:pt x="171790" y="120816"/>
                    <a:pt x="188368" y="105005"/>
                    <a:pt x="185667" y="77985"/>
                  </a:cubicBezTo>
                  <a:cubicBezTo>
                    <a:pt x="183632" y="57571"/>
                    <a:pt x="165519" y="49165"/>
                    <a:pt x="153710" y="34955"/>
                  </a:cubicBezTo>
                  <a:cubicBezTo>
                    <a:pt x="143303" y="22412"/>
                    <a:pt x="135631" y="8202"/>
                    <a:pt x="118519" y="2731"/>
                  </a:cubicBezTo>
                  <a:cubicBezTo>
                    <a:pt x="112637" y="843"/>
                    <a:pt x="106992" y="1"/>
                    <a:pt x="101619" y="1"/>
                  </a:cubicBezTo>
                  <a:close/>
                </a:path>
              </a:pathLst>
            </a:custGeom>
            <a:solidFill>
              <a:srgbClr val="FF8D00"/>
            </a:solidFill>
            <a:ln>
              <a:noFill/>
            </a:ln>
          </p:spPr>
          <p:txBody>
            <a:bodyPr spcFirstLastPara="1" wrap="square" lIns="121900" tIns="121900" rIns="121900" bIns="121900" anchor="ctr" anchorCtr="0">
              <a:noAutofit/>
            </a:bodyPr>
            <a:lstStyle/>
            <a:p>
              <a:endParaRPr sz="1867"/>
            </a:p>
          </p:txBody>
        </p:sp>
        <p:sp>
          <p:nvSpPr>
            <p:cNvPr id="1426" name="Google Shape;1426;p52"/>
            <p:cNvSpPr/>
            <p:nvPr/>
          </p:nvSpPr>
          <p:spPr>
            <a:xfrm>
              <a:off x="1315275" y="430025"/>
              <a:ext cx="4709225" cy="4596125"/>
            </a:xfrm>
            <a:custGeom>
              <a:avLst/>
              <a:gdLst/>
              <a:ahLst/>
              <a:cxnLst/>
              <a:rect l="l" t="t" r="r" b="b"/>
              <a:pathLst>
                <a:path w="188369" h="183845" extrusionOk="0">
                  <a:moveTo>
                    <a:pt x="101619" y="1"/>
                  </a:moveTo>
                  <a:cubicBezTo>
                    <a:pt x="79472" y="1"/>
                    <a:pt x="61959" y="14309"/>
                    <a:pt x="51704" y="28617"/>
                  </a:cubicBezTo>
                  <a:cubicBezTo>
                    <a:pt x="38962" y="46363"/>
                    <a:pt x="16212" y="53668"/>
                    <a:pt x="8106" y="77985"/>
                  </a:cubicBezTo>
                  <a:cubicBezTo>
                    <a:pt x="1" y="102336"/>
                    <a:pt x="9641" y="116613"/>
                    <a:pt x="20048" y="123151"/>
                  </a:cubicBezTo>
                  <a:cubicBezTo>
                    <a:pt x="30489" y="129722"/>
                    <a:pt x="57909" y="157909"/>
                    <a:pt x="68316" y="169851"/>
                  </a:cubicBezTo>
                  <a:cubicBezTo>
                    <a:pt x="75328" y="177894"/>
                    <a:pt x="90329" y="183845"/>
                    <a:pt x="104811" y="183845"/>
                  </a:cubicBezTo>
                  <a:cubicBezTo>
                    <a:pt x="111893" y="183845"/>
                    <a:pt x="118851" y="182422"/>
                    <a:pt x="124690" y="179124"/>
                  </a:cubicBezTo>
                  <a:cubicBezTo>
                    <a:pt x="142436" y="169084"/>
                    <a:pt x="141668" y="153273"/>
                    <a:pt x="156712" y="137061"/>
                  </a:cubicBezTo>
                  <a:cubicBezTo>
                    <a:pt x="171790" y="120816"/>
                    <a:pt x="188368" y="105005"/>
                    <a:pt x="185667" y="77985"/>
                  </a:cubicBezTo>
                  <a:cubicBezTo>
                    <a:pt x="183632" y="57571"/>
                    <a:pt x="165519" y="49165"/>
                    <a:pt x="153710" y="34955"/>
                  </a:cubicBezTo>
                  <a:cubicBezTo>
                    <a:pt x="143303" y="22412"/>
                    <a:pt x="135631" y="8202"/>
                    <a:pt x="118519" y="2731"/>
                  </a:cubicBezTo>
                  <a:cubicBezTo>
                    <a:pt x="112637" y="843"/>
                    <a:pt x="106992" y="1"/>
                    <a:pt x="101619" y="1"/>
                  </a:cubicBezTo>
                  <a:close/>
                </a:path>
              </a:pathLst>
            </a:custGeom>
            <a:solidFill>
              <a:srgbClr val="FFFFFF">
                <a:alpha val="48660"/>
              </a:srgbClr>
            </a:solidFill>
            <a:ln>
              <a:noFill/>
            </a:ln>
          </p:spPr>
          <p:txBody>
            <a:bodyPr spcFirstLastPara="1" wrap="square" lIns="121900" tIns="121900" rIns="121900" bIns="121900" anchor="ctr" anchorCtr="0">
              <a:noAutofit/>
            </a:bodyPr>
            <a:lstStyle/>
            <a:p>
              <a:endParaRPr sz="1867"/>
            </a:p>
          </p:txBody>
        </p:sp>
        <p:sp>
          <p:nvSpPr>
            <p:cNvPr id="1427" name="Google Shape;1427;p52"/>
            <p:cNvSpPr/>
            <p:nvPr/>
          </p:nvSpPr>
          <p:spPr>
            <a:xfrm>
              <a:off x="4663500" y="519975"/>
              <a:ext cx="1005750" cy="979900"/>
            </a:xfrm>
            <a:custGeom>
              <a:avLst/>
              <a:gdLst/>
              <a:ahLst/>
              <a:cxnLst/>
              <a:rect l="l" t="t" r="r" b="b"/>
              <a:pathLst>
                <a:path w="40230" h="39196" fill="none" extrusionOk="0">
                  <a:moveTo>
                    <a:pt x="1" y="1"/>
                  </a:moveTo>
                  <a:lnTo>
                    <a:pt x="40229" y="1"/>
                  </a:lnTo>
                  <a:lnTo>
                    <a:pt x="40229" y="39195"/>
                  </a:lnTo>
                  <a:lnTo>
                    <a:pt x="1" y="39195"/>
                  </a:lnTo>
                  <a:close/>
                </a:path>
              </a:pathLst>
            </a:custGeom>
            <a:no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428" name="Google Shape;1428;p52"/>
            <p:cNvSpPr/>
            <p:nvPr/>
          </p:nvSpPr>
          <p:spPr>
            <a:xfrm>
              <a:off x="4698525" y="734300"/>
              <a:ext cx="929025" cy="708875"/>
            </a:xfrm>
            <a:custGeom>
              <a:avLst/>
              <a:gdLst/>
              <a:ahLst/>
              <a:cxnLst/>
              <a:rect l="l" t="t" r="r" b="b"/>
              <a:pathLst>
                <a:path w="37161" h="28355" fill="none" extrusionOk="0">
                  <a:moveTo>
                    <a:pt x="1" y="1"/>
                  </a:moveTo>
                  <a:lnTo>
                    <a:pt x="37160" y="1"/>
                  </a:lnTo>
                  <a:lnTo>
                    <a:pt x="37160" y="28354"/>
                  </a:lnTo>
                  <a:lnTo>
                    <a:pt x="1" y="28354"/>
                  </a:lnTo>
                  <a:close/>
                </a:path>
              </a:pathLst>
            </a:custGeom>
            <a:no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429" name="Google Shape;1429;p52"/>
            <p:cNvSpPr/>
            <p:nvPr/>
          </p:nvSpPr>
          <p:spPr>
            <a:xfrm>
              <a:off x="4721050" y="570850"/>
              <a:ext cx="51725" cy="115100"/>
            </a:xfrm>
            <a:custGeom>
              <a:avLst/>
              <a:gdLst/>
              <a:ahLst/>
              <a:cxnLst/>
              <a:rect l="l" t="t" r="r" b="b"/>
              <a:pathLst>
                <a:path w="2069" h="4604" extrusionOk="0">
                  <a:moveTo>
                    <a:pt x="0" y="1"/>
                  </a:moveTo>
                  <a:lnTo>
                    <a:pt x="0" y="4604"/>
                  </a:lnTo>
                  <a:lnTo>
                    <a:pt x="267" y="4604"/>
                  </a:lnTo>
                  <a:lnTo>
                    <a:pt x="300" y="468"/>
                  </a:lnTo>
                  <a:lnTo>
                    <a:pt x="1735" y="4570"/>
                  </a:lnTo>
                  <a:lnTo>
                    <a:pt x="2068" y="4570"/>
                  </a:lnTo>
                  <a:lnTo>
                    <a:pt x="2068" y="1"/>
                  </a:lnTo>
                  <a:lnTo>
                    <a:pt x="1801" y="1"/>
                  </a:lnTo>
                  <a:lnTo>
                    <a:pt x="1801" y="3870"/>
                  </a:lnTo>
                  <a:lnTo>
                    <a:pt x="400"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30" name="Google Shape;1430;p52"/>
            <p:cNvSpPr/>
            <p:nvPr/>
          </p:nvSpPr>
          <p:spPr>
            <a:xfrm>
              <a:off x="4785250" y="570850"/>
              <a:ext cx="45900" cy="115100"/>
            </a:xfrm>
            <a:custGeom>
              <a:avLst/>
              <a:gdLst/>
              <a:ahLst/>
              <a:cxnLst/>
              <a:rect l="l" t="t" r="r" b="b"/>
              <a:pathLst>
                <a:path w="1836" h="4604" extrusionOk="0">
                  <a:moveTo>
                    <a:pt x="1" y="1"/>
                  </a:moveTo>
                  <a:lnTo>
                    <a:pt x="1" y="4604"/>
                  </a:lnTo>
                  <a:lnTo>
                    <a:pt x="1835" y="4604"/>
                  </a:lnTo>
                  <a:lnTo>
                    <a:pt x="1835" y="4304"/>
                  </a:lnTo>
                  <a:lnTo>
                    <a:pt x="301" y="4304"/>
                  </a:lnTo>
                  <a:lnTo>
                    <a:pt x="301" y="2402"/>
                  </a:lnTo>
                  <a:lnTo>
                    <a:pt x="1568" y="2402"/>
                  </a:lnTo>
                  <a:lnTo>
                    <a:pt x="1568" y="2135"/>
                  </a:lnTo>
                  <a:lnTo>
                    <a:pt x="301" y="2135"/>
                  </a:lnTo>
                  <a:lnTo>
                    <a:pt x="301" y="267"/>
                  </a:lnTo>
                  <a:lnTo>
                    <a:pt x="1835" y="267"/>
                  </a:lnTo>
                  <a:lnTo>
                    <a:pt x="1835"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31" name="Google Shape;1431;p52"/>
            <p:cNvSpPr/>
            <p:nvPr/>
          </p:nvSpPr>
          <p:spPr>
            <a:xfrm>
              <a:off x="4841950" y="570850"/>
              <a:ext cx="88425" cy="115950"/>
            </a:xfrm>
            <a:custGeom>
              <a:avLst/>
              <a:gdLst/>
              <a:ahLst/>
              <a:cxnLst/>
              <a:rect l="l" t="t" r="r" b="b"/>
              <a:pathLst>
                <a:path w="3537" h="4638" extrusionOk="0">
                  <a:moveTo>
                    <a:pt x="1" y="1"/>
                  </a:moveTo>
                  <a:lnTo>
                    <a:pt x="735" y="4604"/>
                  </a:lnTo>
                  <a:lnTo>
                    <a:pt x="1135" y="4604"/>
                  </a:lnTo>
                  <a:lnTo>
                    <a:pt x="1769" y="868"/>
                  </a:lnTo>
                  <a:lnTo>
                    <a:pt x="2403" y="4637"/>
                  </a:lnTo>
                  <a:lnTo>
                    <a:pt x="2803" y="4637"/>
                  </a:lnTo>
                  <a:lnTo>
                    <a:pt x="3537" y="34"/>
                  </a:lnTo>
                  <a:lnTo>
                    <a:pt x="3270" y="34"/>
                  </a:lnTo>
                  <a:lnTo>
                    <a:pt x="2603" y="4204"/>
                  </a:lnTo>
                  <a:lnTo>
                    <a:pt x="1969" y="34"/>
                  </a:lnTo>
                  <a:lnTo>
                    <a:pt x="1635" y="34"/>
                  </a:lnTo>
                  <a:lnTo>
                    <a:pt x="968" y="4204"/>
                  </a:lnTo>
                  <a:lnTo>
                    <a:pt x="301"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32" name="Google Shape;1432;p52"/>
            <p:cNvSpPr/>
            <p:nvPr/>
          </p:nvSpPr>
          <p:spPr>
            <a:xfrm>
              <a:off x="4967875" y="570850"/>
              <a:ext cx="48400" cy="115100"/>
            </a:xfrm>
            <a:custGeom>
              <a:avLst/>
              <a:gdLst/>
              <a:ahLst/>
              <a:cxnLst/>
              <a:rect l="l" t="t" r="r" b="b"/>
              <a:pathLst>
                <a:path w="1936" h="4604" extrusionOk="0">
                  <a:moveTo>
                    <a:pt x="935" y="267"/>
                  </a:moveTo>
                  <a:cubicBezTo>
                    <a:pt x="1469" y="267"/>
                    <a:pt x="1635" y="601"/>
                    <a:pt x="1635" y="1101"/>
                  </a:cubicBezTo>
                  <a:lnTo>
                    <a:pt x="1635" y="1635"/>
                  </a:lnTo>
                  <a:cubicBezTo>
                    <a:pt x="1635" y="2202"/>
                    <a:pt x="1402" y="2436"/>
                    <a:pt x="868" y="2436"/>
                  </a:cubicBezTo>
                  <a:lnTo>
                    <a:pt x="301" y="2402"/>
                  </a:lnTo>
                  <a:lnTo>
                    <a:pt x="301" y="267"/>
                  </a:lnTo>
                  <a:close/>
                  <a:moveTo>
                    <a:pt x="1" y="1"/>
                  </a:moveTo>
                  <a:lnTo>
                    <a:pt x="1" y="4604"/>
                  </a:lnTo>
                  <a:lnTo>
                    <a:pt x="301" y="4604"/>
                  </a:lnTo>
                  <a:lnTo>
                    <a:pt x="301" y="2702"/>
                  </a:lnTo>
                  <a:lnTo>
                    <a:pt x="868" y="2702"/>
                  </a:lnTo>
                  <a:cubicBezTo>
                    <a:pt x="1602" y="2702"/>
                    <a:pt x="1936" y="2336"/>
                    <a:pt x="1936" y="1602"/>
                  </a:cubicBezTo>
                  <a:lnTo>
                    <a:pt x="1936" y="1101"/>
                  </a:lnTo>
                  <a:cubicBezTo>
                    <a:pt x="1936" y="434"/>
                    <a:pt x="1669" y="1"/>
                    <a:pt x="935"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33" name="Google Shape;1433;p52"/>
            <p:cNvSpPr/>
            <p:nvPr/>
          </p:nvSpPr>
          <p:spPr>
            <a:xfrm>
              <a:off x="5027100" y="570025"/>
              <a:ext cx="50900" cy="116775"/>
            </a:xfrm>
            <a:custGeom>
              <a:avLst/>
              <a:gdLst/>
              <a:ahLst/>
              <a:cxnLst/>
              <a:rect l="l" t="t" r="r" b="b"/>
              <a:pathLst>
                <a:path w="2036" h="4671" extrusionOk="0">
                  <a:moveTo>
                    <a:pt x="1001" y="267"/>
                  </a:moveTo>
                  <a:cubicBezTo>
                    <a:pt x="1501" y="267"/>
                    <a:pt x="1735" y="634"/>
                    <a:pt x="1735" y="1134"/>
                  </a:cubicBezTo>
                  <a:lnTo>
                    <a:pt x="1735" y="3536"/>
                  </a:lnTo>
                  <a:cubicBezTo>
                    <a:pt x="1735" y="4036"/>
                    <a:pt x="1501" y="4403"/>
                    <a:pt x="1001" y="4403"/>
                  </a:cubicBezTo>
                  <a:cubicBezTo>
                    <a:pt x="501" y="4403"/>
                    <a:pt x="300" y="4036"/>
                    <a:pt x="300" y="3536"/>
                  </a:cubicBezTo>
                  <a:lnTo>
                    <a:pt x="300" y="1134"/>
                  </a:lnTo>
                  <a:cubicBezTo>
                    <a:pt x="300" y="634"/>
                    <a:pt x="501" y="267"/>
                    <a:pt x="1001" y="267"/>
                  </a:cubicBezTo>
                  <a:close/>
                  <a:moveTo>
                    <a:pt x="1001" y="0"/>
                  </a:moveTo>
                  <a:cubicBezTo>
                    <a:pt x="300" y="0"/>
                    <a:pt x="0" y="467"/>
                    <a:pt x="0" y="1134"/>
                  </a:cubicBezTo>
                  <a:lnTo>
                    <a:pt x="0" y="3503"/>
                  </a:lnTo>
                  <a:cubicBezTo>
                    <a:pt x="0" y="4170"/>
                    <a:pt x="300" y="4670"/>
                    <a:pt x="1001" y="4670"/>
                  </a:cubicBezTo>
                  <a:cubicBezTo>
                    <a:pt x="1701" y="4670"/>
                    <a:pt x="2035" y="4170"/>
                    <a:pt x="2035" y="3503"/>
                  </a:cubicBezTo>
                  <a:lnTo>
                    <a:pt x="2035" y="1134"/>
                  </a:lnTo>
                  <a:cubicBezTo>
                    <a:pt x="2035" y="467"/>
                    <a:pt x="1701" y="0"/>
                    <a:pt x="1001"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34" name="Google Shape;1434;p52"/>
            <p:cNvSpPr/>
            <p:nvPr/>
          </p:nvSpPr>
          <p:spPr>
            <a:xfrm>
              <a:off x="5088800" y="569975"/>
              <a:ext cx="50075" cy="116825"/>
            </a:xfrm>
            <a:custGeom>
              <a:avLst/>
              <a:gdLst/>
              <a:ahLst/>
              <a:cxnLst/>
              <a:rect l="l" t="t" r="r" b="b"/>
              <a:pathLst>
                <a:path w="2003" h="4673" extrusionOk="0">
                  <a:moveTo>
                    <a:pt x="1060" y="1"/>
                  </a:moveTo>
                  <a:cubicBezTo>
                    <a:pt x="1041" y="1"/>
                    <a:pt x="1021" y="1"/>
                    <a:pt x="1001" y="2"/>
                  </a:cubicBezTo>
                  <a:cubicBezTo>
                    <a:pt x="301" y="2"/>
                    <a:pt x="1" y="436"/>
                    <a:pt x="1" y="1136"/>
                  </a:cubicBezTo>
                  <a:cubicBezTo>
                    <a:pt x="1" y="2404"/>
                    <a:pt x="1669" y="2437"/>
                    <a:pt x="1669" y="3538"/>
                  </a:cubicBezTo>
                  <a:cubicBezTo>
                    <a:pt x="1669" y="4005"/>
                    <a:pt x="1502" y="4372"/>
                    <a:pt x="1001" y="4372"/>
                  </a:cubicBezTo>
                  <a:cubicBezTo>
                    <a:pt x="468" y="4372"/>
                    <a:pt x="301" y="4038"/>
                    <a:pt x="301" y="3538"/>
                  </a:cubicBezTo>
                  <a:lnTo>
                    <a:pt x="301" y="3271"/>
                  </a:lnTo>
                  <a:lnTo>
                    <a:pt x="1" y="3271"/>
                  </a:lnTo>
                  <a:lnTo>
                    <a:pt x="1" y="3505"/>
                  </a:lnTo>
                  <a:cubicBezTo>
                    <a:pt x="1" y="4172"/>
                    <a:pt x="301" y="4672"/>
                    <a:pt x="1001" y="4672"/>
                  </a:cubicBezTo>
                  <a:cubicBezTo>
                    <a:pt x="1702" y="4672"/>
                    <a:pt x="2002" y="4205"/>
                    <a:pt x="2002" y="3538"/>
                  </a:cubicBezTo>
                  <a:cubicBezTo>
                    <a:pt x="2002" y="2237"/>
                    <a:pt x="334" y="2237"/>
                    <a:pt x="334" y="1103"/>
                  </a:cubicBezTo>
                  <a:cubicBezTo>
                    <a:pt x="334" y="636"/>
                    <a:pt x="534" y="269"/>
                    <a:pt x="1035" y="269"/>
                  </a:cubicBezTo>
                  <a:cubicBezTo>
                    <a:pt x="1535" y="269"/>
                    <a:pt x="1702" y="636"/>
                    <a:pt x="1702" y="1103"/>
                  </a:cubicBezTo>
                  <a:lnTo>
                    <a:pt x="1702" y="1236"/>
                  </a:lnTo>
                  <a:lnTo>
                    <a:pt x="2002" y="1236"/>
                  </a:lnTo>
                  <a:lnTo>
                    <a:pt x="2002" y="1136"/>
                  </a:lnTo>
                  <a:cubicBezTo>
                    <a:pt x="2002" y="521"/>
                    <a:pt x="1688" y="1"/>
                    <a:pt x="1060"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35" name="Google Shape;1435;p52"/>
            <p:cNvSpPr/>
            <p:nvPr/>
          </p:nvSpPr>
          <p:spPr>
            <a:xfrm>
              <a:off x="5147175" y="570850"/>
              <a:ext cx="54225" cy="115100"/>
            </a:xfrm>
            <a:custGeom>
              <a:avLst/>
              <a:gdLst/>
              <a:ahLst/>
              <a:cxnLst/>
              <a:rect l="l" t="t" r="r" b="b"/>
              <a:pathLst>
                <a:path w="2169" h="4604" extrusionOk="0">
                  <a:moveTo>
                    <a:pt x="1" y="1"/>
                  </a:moveTo>
                  <a:lnTo>
                    <a:pt x="1" y="267"/>
                  </a:lnTo>
                  <a:lnTo>
                    <a:pt x="935" y="267"/>
                  </a:lnTo>
                  <a:lnTo>
                    <a:pt x="935" y="4604"/>
                  </a:lnTo>
                  <a:lnTo>
                    <a:pt x="1235" y="4604"/>
                  </a:lnTo>
                  <a:lnTo>
                    <a:pt x="1235" y="267"/>
                  </a:lnTo>
                  <a:lnTo>
                    <a:pt x="2169" y="267"/>
                  </a:lnTo>
                  <a:lnTo>
                    <a:pt x="2169"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36" name="Google Shape;1436;p52"/>
            <p:cNvSpPr/>
            <p:nvPr/>
          </p:nvSpPr>
          <p:spPr>
            <a:xfrm>
              <a:off x="4698525" y="844375"/>
              <a:ext cx="928200" cy="598800"/>
            </a:xfrm>
            <a:custGeom>
              <a:avLst/>
              <a:gdLst/>
              <a:ahLst/>
              <a:cxnLst/>
              <a:rect l="l" t="t" r="r" b="b"/>
              <a:pathLst>
                <a:path w="37128" h="23952" fill="none" extrusionOk="0">
                  <a:moveTo>
                    <a:pt x="1" y="23951"/>
                  </a:moveTo>
                  <a:lnTo>
                    <a:pt x="18414" y="4904"/>
                  </a:lnTo>
                  <a:lnTo>
                    <a:pt x="26620" y="8207"/>
                  </a:lnTo>
                  <a:lnTo>
                    <a:pt x="33991" y="1"/>
                  </a:lnTo>
                  <a:lnTo>
                    <a:pt x="37127" y="3003"/>
                  </a:lnTo>
                </a:path>
              </a:pathLst>
            </a:custGeom>
            <a:no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437" name="Google Shape;1437;p52"/>
            <p:cNvSpPr/>
            <p:nvPr/>
          </p:nvSpPr>
          <p:spPr>
            <a:xfrm>
              <a:off x="4776925" y="831025"/>
              <a:ext cx="216825" cy="217700"/>
            </a:xfrm>
            <a:custGeom>
              <a:avLst/>
              <a:gdLst/>
              <a:ahLst/>
              <a:cxnLst/>
              <a:rect l="l" t="t" r="r" b="b"/>
              <a:pathLst>
                <a:path w="8673" h="8708" fill="none" extrusionOk="0">
                  <a:moveTo>
                    <a:pt x="5237" y="501"/>
                  </a:moveTo>
                  <a:cubicBezTo>
                    <a:pt x="7372" y="1002"/>
                    <a:pt x="8673" y="3137"/>
                    <a:pt x="8173" y="5271"/>
                  </a:cubicBezTo>
                  <a:cubicBezTo>
                    <a:pt x="7672" y="7373"/>
                    <a:pt x="5571" y="8707"/>
                    <a:pt x="3436" y="8207"/>
                  </a:cubicBezTo>
                  <a:cubicBezTo>
                    <a:pt x="1301" y="7706"/>
                    <a:pt x="0" y="5572"/>
                    <a:pt x="500" y="3437"/>
                  </a:cubicBezTo>
                  <a:cubicBezTo>
                    <a:pt x="1001" y="1335"/>
                    <a:pt x="3136" y="1"/>
                    <a:pt x="5237" y="501"/>
                  </a:cubicBezTo>
                  <a:close/>
                </a:path>
              </a:pathLst>
            </a:custGeom>
            <a:noFill/>
            <a:ln w="1000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438" name="Google Shape;1438;p52"/>
            <p:cNvSpPr/>
            <p:nvPr/>
          </p:nvSpPr>
          <p:spPr>
            <a:xfrm>
              <a:off x="4319925" y="853550"/>
              <a:ext cx="677175" cy="677175"/>
            </a:xfrm>
            <a:custGeom>
              <a:avLst/>
              <a:gdLst/>
              <a:ahLst/>
              <a:cxnLst/>
              <a:rect l="l" t="t" r="r" b="b"/>
              <a:pathLst>
                <a:path w="27087" h="27087" extrusionOk="0">
                  <a:moveTo>
                    <a:pt x="13482" y="0"/>
                  </a:moveTo>
                  <a:cubicBezTo>
                    <a:pt x="6038" y="0"/>
                    <a:pt x="0" y="6092"/>
                    <a:pt x="0" y="13544"/>
                  </a:cubicBezTo>
                  <a:cubicBezTo>
                    <a:pt x="0" y="21016"/>
                    <a:pt x="6071" y="27087"/>
                    <a:pt x="13543" y="27087"/>
                  </a:cubicBezTo>
                  <a:cubicBezTo>
                    <a:pt x="21049" y="27087"/>
                    <a:pt x="27086" y="21016"/>
                    <a:pt x="27086" y="13510"/>
                  </a:cubicBezTo>
                  <a:cubicBezTo>
                    <a:pt x="27086" y="6038"/>
                    <a:pt x="21015" y="1"/>
                    <a:pt x="13543" y="1"/>
                  </a:cubicBezTo>
                  <a:cubicBezTo>
                    <a:pt x="13523" y="1"/>
                    <a:pt x="13503" y="0"/>
                    <a:pt x="13482"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439" name="Google Shape;1439;p52"/>
            <p:cNvSpPr/>
            <p:nvPr/>
          </p:nvSpPr>
          <p:spPr>
            <a:xfrm>
              <a:off x="4561750" y="986975"/>
              <a:ext cx="189350" cy="409500"/>
            </a:xfrm>
            <a:custGeom>
              <a:avLst/>
              <a:gdLst/>
              <a:ahLst/>
              <a:cxnLst/>
              <a:rect l="l" t="t" r="r" b="b"/>
              <a:pathLst>
                <a:path w="7574" h="16380" extrusionOk="0">
                  <a:moveTo>
                    <a:pt x="5271" y="1"/>
                  </a:moveTo>
                  <a:cubicBezTo>
                    <a:pt x="2836" y="1"/>
                    <a:pt x="1736" y="1102"/>
                    <a:pt x="1736" y="3170"/>
                  </a:cubicBezTo>
                  <a:lnTo>
                    <a:pt x="1736" y="5371"/>
                  </a:lnTo>
                  <a:lnTo>
                    <a:pt x="1" y="5371"/>
                  </a:lnTo>
                  <a:lnTo>
                    <a:pt x="1" y="8173"/>
                  </a:lnTo>
                  <a:lnTo>
                    <a:pt x="1736" y="8173"/>
                  </a:lnTo>
                  <a:lnTo>
                    <a:pt x="1736" y="16379"/>
                  </a:lnTo>
                  <a:lnTo>
                    <a:pt x="5038" y="16379"/>
                  </a:lnTo>
                  <a:lnTo>
                    <a:pt x="5038" y="8140"/>
                  </a:lnTo>
                  <a:lnTo>
                    <a:pt x="7340" y="8140"/>
                  </a:lnTo>
                  <a:lnTo>
                    <a:pt x="7573" y="5371"/>
                  </a:lnTo>
                  <a:lnTo>
                    <a:pt x="5038" y="5371"/>
                  </a:lnTo>
                  <a:lnTo>
                    <a:pt x="5038" y="3803"/>
                  </a:lnTo>
                  <a:cubicBezTo>
                    <a:pt x="5038" y="3136"/>
                    <a:pt x="5138" y="2869"/>
                    <a:pt x="5772" y="2869"/>
                  </a:cubicBezTo>
                  <a:lnTo>
                    <a:pt x="7573" y="2869"/>
                  </a:lnTo>
                  <a:lnTo>
                    <a:pt x="7573" y="1"/>
                  </a:lnTo>
                  <a:close/>
                </a:path>
              </a:pathLst>
            </a:custGeom>
            <a:solidFill>
              <a:srgbClr val="FF8D00"/>
            </a:solidFill>
            <a:ln>
              <a:noFill/>
            </a:ln>
          </p:spPr>
          <p:txBody>
            <a:bodyPr spcFirstLastPara="1" wrap="square" lIns="121900" tIns="121900" rIns="121900" bIns="121900" anchor="ctr" anchorCtr="0">
              <a:noAutofit/>
            </a:bodyPr>
            <a:lstStyle/>
            <a:p>
              <a:endParaRPr sz="1867"/>
            </a:p>
          </p:txBody>
        </p:sp>
        <p:sp>
          <p:nvSpPr>
            <p:cNvPr id="1440" name="Google Shape;1440;p52"/>
            <p:cNvSpPr/>
            <p:nvPr/>
          </p:nvSpPr>
          <p:spPr>
            <a:xfrm>
              <a:off x="1882950" y="1503063"/>
              <a:ext cx="824190" cy="824190"/>
            </a:xfrm>
            <a:custGeom>
              <a:avLst/>
              <a:gdLst/>
              <a:ahLst/>
              <a:cxnLst/>
              <a:rect l="l" t="t" r="r" b="b"/>
              <a:pathLst>
                <a:path w="18181" h="18181" extrusionOk="0">
                  <a:moveTo>
                    <a:pt x="9107" y="1"/>
                  </a:moveTo>
                  <a:cubicBezTo>
                    <a:pt x="4070" y="1"/>
                    <a:pt x="1" y="4071"/>
                    <a:pt x="1" y="9074"/>
                  </a:cubicBezTo>
                  <a:cubicBezTo>
                    <a:pt x="1" y="14111"/>
                    <a:pt x="4070" y="18181"/>
                    <a:pt x="9107" y="18181"/>
                  </a:cubicBezTo>
                  <a:cubicBezTo>
                    <a:pt x="14111" y="18181"/>
                    <a:pt x="18180" y="14111"/>
                    <a:pt x="18180" y="9074"/>
                  </a:cubicBezTo>
                  <a:cubicBezTo>
                    <a:pt x="18180" y="4071"/>
                    <a:pt x="14111" y="1"/>
                    <a:pt x="9107"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441" name="Google Shape;1441;p52"/>
            <p:cNvSpPr/>
            <p:nvPr/>
          </p:nvSpPr>
          <p:spPr>
            <a:xfrm>
              <a:off x="2075026" y="1736165"/>
              <a:ext cx="440043" cy="356993"/>
            </a:xfrm>
            <a:custGeom>
              <a:avLst/>
              <a:gdLst/>
              <a:ahLst/>
              <a:cxnLst/>
              <a:rect l="l" t="t" r="r" b="b"/>
              <a:pathLst>
                <a:path w="9707" h="7875" extrusionOk="0">
                  <a:moveTo>
                    <a:pt x="6747" y="1"/>
                  </a:moveTo>
                  <a:cubicBezTo>
                    <a:pt x="5577" y="1"/>
                    <a:pt x="4476" y="1060"/>
                    <a:pt x="4803" y="2464"/>
                  </a:cubicBezTo>
                  <a:cubicBezTo>
                    <a:pt x="3202" y="2364"/>
                    <a:pt x="1701" y="1630"/>
                    <a:pt x="701" y="363"/>
                  </a:cubicBezTo>
                  <a:lnTo>
                    <a:pt x="701" y="363"/>
                  </a:lnTo>
                  <a:cubicBezTo>
                    <a:pt x="167" y="1264"/>
                    <a:pt x="434" y="2431"/>
                    <a:pt x="1301" y="3031"/>
                  </a:cubicBezTo>
                  <a:cubicBezTo>
                    <a:pt x="1001" y="2998"/>
                    <a:pt x="701" y="2931"/>
                    <a:pt x="400" y="2765"/>
                  </a:cubicBezTo>
                  <a:lnTo>
                    <a:pt x="400" y="2765"/>
                  </a:lnTo>
                  <a:cubicBezTo>
                    <a:pt x="400" y="3732"/>
                    <a:pt x="1067" y="4566"/>
                    <a:pt x="2001" y="4766"/>
                  </a:cubicBezTo>
                  <a:cubicBezTo>
                    <a:pt x="1826" y="4805"/>
                    <a:pt x="1650" y="4821"/>
                    <a:pt x="1474" y="4821"/>
                  </a:cubicBezTo>
                  <a:cubicBezTo>
                    <a:pt x="1350" y="4821"/>
                    <a:pt x="1225" y="4813"/>
                    <a:pt x="1101" y="4799"/>
                  </a:cubicBezTo>
                  <a:lnTo>
                    <a:pt x="1101" y="4799"/>
                  </a:lnTo>
                  <a:cubicBezTo>
                    <a:pt x="1368" y="5600"/>
                    <a:pt x="2102" y="6134"/>
                    <a:pt x="2969" y="6167"/>
                  </a:cubicBezTo>
                  <a:cubicBezTo>
                    <a:pt x="2266" y="6702"/>
                    <a:pt x="1396" y="6999"/>
                    <a:pt x="501" y="6999"/>
                  </a:cubicBezTo>
                  <a:cubicBezTo>
                    <a:pt x="335" y="6999"/>
                    <a:pt x="167" y="6989"/>
                    <a:pt x="0" y="6968"/>
                  </a:cubicBezTo>
                  <a:lnTo>
                    <a:pt x="0" y="6968"/>
                  </a:lnTo>
                  <a:cubicBezTo>
                    <a:pt x="978" y="7592"/>
                    <a:pt x="2031" y="7875"/>
                    <a:pt x="3055" y="7875"/>
                  </a:cubicBezTo>
                  <a:cubicBezTo>
                    <a:pt x="6082" y="7875"/>
                    <a:pt x="8856" y="5404"/>
                    <a:pt x="8706" y="1964"/>
                  </a:cubicBezTo>
                  <a:cubicBezTo>
                    <a:pt x="9107" y="1697"/>
                    <a:pt x="9440" y="1330"/>
                    <a:pt x="9707" y="963"/>
                  </a:cubicBezTo>
                  <a:lnTo>
                    <a:pt x="9707" y="963"/>
                  </a:lnTo>
                  <a:cubicBezTo>
                    <a:pt x="9340" y="1097"/>
                    <a:pt x="8940" y="1230"/>
                    <a:pt x="8573" y="1264"/>
                  </a:cubicBezTo>
                  <a:cubicBezTo>
                    <a:pt x="8973" y="997"/>
                    <a:pt x="9273" y="630"/>
                    <a:pt x="9440" y="163"/>
                  </a:cubicBezTo>
                  <a:lnTo>
                    <a:pt x="9440" y="163"/>
                  </a:lnTo>
                  <a:cubicBezTo>
                    <a:pt x="9040" y="396"/>
                    <a:pt x="8606" y="563"/>
                    <a:pt x="8173" y="630"/>
                  </a:cubicBezTo>
                  <a:cubicBezTo>
                    <a:pt x="7755" y="192"/>
                    <a:pt x="7245" y="1"/>
                    <a:pt x="6747" y="1"/>
                  </a:cubicBezTo>
                  <a:close/>
                </a:path>
              </a:pathLst>
            </a:custGeom>
            <a:solidFill>
              <a:srgbClr val="FF8D00"/>
            </a:solidFill>
            <a:ln>
              <a:noFill/>
            </a:ln>
          </p:spPr>
          <p:txBody>
            <a:bodyPr spcFirstLastPara="1" wrap="square" lIns="121900" tIns="121900" rIns="121900" bIns="121900" anchor="ctr" anchorCtr="0">
              <a:noAutofit/>
            </a:bodyPr>
            <a:lstStyle/>
            <a:p>
              <a:endParaRPr sz="1867"/>
            </a:p>
          </p:txBody>
        </p:sp>
        <p:sp>
          <p:nvSpPr>
            <p:cNvPr id="1442" name="Google Shape;1442;p52"/>
            <p:cNvSpPr/>
            <p:nvPr/>
          </p:nvSpPr>
          <p:spPr>
            <a:xfrm>
              <a:off x="1748925" y="2393000"/>
              <a:ext cx="454500" cy="454500"/>
            </a:xfrm>
            <a:custGeom>
              <a:avLst/>
              <a:gdLst/>
              <a:ahLst/>
              <a:cxnLst/>
              <a:rect l="l" t="t" r="r" b="b"/>
              <a:pathLst>
                <a:path w="18180" h="18180" extrusionOk="0">
                  <a:moveTo>
                    <a:pt x="9107" y="0"/>
                  </a:moveTo>
                  <a:cubicBezTo>
                    <a:pt x="4070" y="0"/>
                    <a:pt x="0" y="4070"/>
                    <a:pt x="0" y="9073"/>
                  </a:cubicBezTo>
                  <a:cubicBezTo>
                    <a:pt x="0" y="14110"/>
                    <a:pt x="4070" y="18180"/>
                    <a:pt x="9107" y="18180"/>
                  </a:cubicBezTo>
                  <a:cubicBezTo>
                    <a:pt x="14110" y="18180"/>
                    <a:pt x="18180" y="14110"/>
                    <a:pt x="18180" y="9073"/>
                  </a:cubicBezTo>
                  <a:cubicBezTo>
                    <a:pt x="18180" y="4070"/>
                    <a:pt x="14110" y="0"/>
                    <a:pt x="9107"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443" name="Google Shape;1443;p52"/>
            <p:cNvSpPr/>
            <p:nvPr/>
          </p:nvSpPr>
          <p:spPr>
            <a:xfrm>
              <a:off x="1861500" y="2486400"/>
              <a:ext cx="229350" cy="230175"/>
            </a:xfrm>
            <a:custGeom>
              <a:avLst/>
              <a:gdLst/>
              <a:ahLst/>
              <a:cxnLst/>
              <a:rect l="l" t="t" r="r" b="b"/>
              <a:pathLst>
                <a:path w="9174" h="9207" extrusionOk="0">
                  <a:moveTo>
                    <a:pt x="4570" y="0"/>
                  </a:moveTo>
                  <a:cubicBezTo>
                    <a:pt x="4320" y="0"/>
                    <a:pt x="4070" y="167"/>
                    <a:pt x="4070" y="500"/>
                  </a:cubicBezTo>
                  <a:lnTo>
                    <a:pt x="4070" y="567"/>
                  </a:lnTo>
                  <a:cubicBezTo>
                    <a:pt x="2269" y="801"/>
                    <a:pt x="901" y="2368"/>
                    <a:pt x="901" y="4203"/>
                  </a:cubicBezTo>
                  <a:lnTo>
                    <a:pt x="901" y="7872"/>
                  </a:lnTo>
                  <a:lnTo>
                    <a:pt x="801" y="7872"/>
                  </a:lnTo>
                  <a:cubicBezTo>
                    <a:pt x="1" y="7939"/>
                    <a:pt x="1" y="9140"/>
                    <a:pt x="801" y="9207"/>
                  </a:cubicBezTo>
                  <a:lnTo>
                    <a:pt x="8373" y="9207"/>
                  </a:lnTo>
                  <a:cubicBezTo>
                    <a:pt x="9174" y="9140"/>
                    <a:pt x="9174" y="7939"/>
                    <a:pt x="8373" y="7872"/>
                  </a:cubicBezTo>
                  <a:lnTo>
                    <a:pt x="8273" y="7872"/>
                  </a:lnTo>
                  <a:lnTo>
                    <a:pt x="8273" y="4170"/>
                  </a:lnTo>
                  <a:cubicBezTo>
                    <a:pt x="8273" y="2335"/>
                    <a:pt x="6905" y="801"/>
                    <a:pt x="5071" y="567"/>
                  </a:cubicBezTo>
                  <a:lnTo>
                    <a:pt x="5071" y="500"/>
                  </a:lnTo>
                  <a:cubicBezTo>
                    <a:pt x="5071" y="167"/>
                    <a:pt x="4821" y="0"/>
                    <a:pt x="4570"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44" name="Google Shape;1444;p52"/>
            <p:cNvSpPr/>
            <p:nvPr/>
          </p:nvSpPr>
          <p:spPr>
            <a:xfrm>
              <a:off x="1939050" y="2720725"/>
              <a:ext cx="75075" cy="33375"/>
            </a:xfrm>
            <a:custGeom>
              <a:avLst/>
              <a:gdLst/>
              <a:ahLst/>
              <a:cxnLst/>
              <a:rect l="l" t="t" r="r" b="b"/>
              <a:pathLst>
                <a:path w="3003" h="1335" extrusionOk="0">
                  <a:moveTo>
                    <a:pt x="1" y="0"/>
                  </a:moveTo>
                  <a:cubicBezTo>
                    <a:pt x="67" y="768"/>
                    <a:pt x="735" y="1335"/>
                    <a:pt x="1502" y="1335"/>
                  </a:cubicBezTo>
                  <a:cubicBezTo>
                    <a:pt x="2269" y="1335"/>
                    <a:pt x="2903" y="768"/>
                    <a:pt x="3003"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45" name="Google Shape;1445;p52"/>
            <p:cNvSpPr/>
            <p:nvPr/>
          </p:nvSpPr>
          <p:spPr>
            <a:xfrm>
              <a:off x="4239900" y="4083400"/>
              <a:ext cx="454525" cy="454525"/>
            </a:xfrm>
            <a:custGeom>
              <a:avLst/>
              <a:gdLst/>
              <a:ahLst/>
              <a:cxnLst/>
              <a:rect l="l" t="t" r="r" b="b"/>
              <a:pathLst>
                <a:path w="18181" h="18181" extrusionOk="0">
                  <a:moveTo>
                    <a:pt x="9107" y="1"/>
                  </a:moveTo>
                  <a:cubicBezTo>
                    <a:pt x="4070" y="1"/>
                    <a:pt x="0" y="4071"/>
                    <a:pt x="0" y="9107"/>
                  </a:cubicBezTo>
                  <a:cubicBezTo>
                    <a:pt x="0" y="14111"/>
                    <a:pt x="4070" y="18181"/>
                    <a:pt x="9107" y="18181"/>
                  </a:cubicBezTo>
                  <a:cubicBezTo>
                    <a:pt x="14110" y="18181"/>
                    <a:pt x="18180" y="14111"/>
                    <a:pt x="18180" y="9107"/>
                  </a:cubicBezTo>
                  <a:cubicBezTo>
                    <a:pt x="18180" y="4071"/>
                    <a:pt x="14110" y="1"/>
                    <a:pt x="910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446" name="Google Shape;1446;p52"/>
            <p:cNvSpPr/>
            <p:nvPr/>
          </p:nvSpPr>
          <p:spPr>
            <a:xfrm>
              <a:off x="4362475" y="4160975"/>
              <a:ext cx="209350" cy="299400"/>
            </a:xfrm>
            <a:custGeom>
              <a:avLst/>
              <a:gdLst/>
              <a:ahLst/>
              <a:cxnLst/>
              <a:rect l="l" t="t" r="r" b="b"/>
              <a:pathLst>
                <a:path w="8374" h="11976" extrusionOk="0">
                  <a:moveTo>
                    <a:pt x="4176" y="2747"/>
                  </a:moveTo>
                  <a:cubicBezTo>
                    <a:pt x="4920" y="2747"/>
                    <a:pt x="5638" y="3322"/>
                    <a:pt x="5638" y="4203"/>
                  </a:cubicBezTo>
                  <a:cubicBezTo>
                    <a:pt x="5638" y="5004"/>
                    <a:pt x="5004" y="5671"/>
                    <a:pt x="4204" y="5671"/>
                  </a:cubicBezTo>
                  <a:cubicBezTo>
                    <a:pt x="2903" y="5671"/>
                    <a:pt x="2236" y="4103"/>
                    <a:pt x="3170" y="3169"/>
                  </a:cubicBezTo>
                  <a:cubicBezTo>
                    <a:pt x="3461" y="2878"/>
                    <a:pt x="3821" y="2747"/>
                    <a:pt x="4176" y="2747"/>
                  </a:cubicBezTo>
                  <a:close/>
                  <a:moveTo>
                    <a:pt x="4204" y="0"/>
                  </a:moveTo>
                  <a:cubicBezTo>
                    <a:pt x="1869" y="0"/>
                    <a:pt x="1" y="1868"/>
                    <a:pt x="1" y="4203"/>
                  </a:cubicBezTo>
                  <a:cubicBezTo>
                    <a:pt x="1" y="6505"/>
                    <a:pt x="4204" y="11975"/>
                    <a:pt x="4204" y="11975"/>
                  </a:cubicBezTo>
                  <a:cubicBezTo>
                    <a:pt x="4204" y="11975"/>
                    <a:pt x="8374" y="6505"/>
                    <a:pt x="8374" y="4203"/>
                  </a:cubicBezTo>
                  <a:cubicBezTo>
                    <a:pt x="8374" y="1868"/>
                    <a:pt x="6506" y="0"/>
                    <a:pt x="4204"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47" name="Google Shape;1447;p52"/>
            <p:cNvSpPr/>
            <p:nvPr/>
          </p:nvSpPr>
          <p:spPr>
            <a:xfrm>
              <a:off x="2018275" y="933600"/>
              <a:ext cx="969900" cy="503725"/>
            </a:xfrm>
            <a:custGeom>
              <a:avLst/>
              <a:gdLst/>
              <a:ahLst/>
              <a:cxnLst/>
              <a:rect l="l" t="t" r="r" b="b"/>
              <a:pathLst>
                <a:path w="38796" h="20149" fill="none" extrusionOk="0">
                  <a:moveTo>
                    <a:pt x="1" y="1"/>
                  </a:moveTo>
                  <a:lnTo>
                    <a:pt x="38795" y="1"/>
                  </a:lnTo>
                  <a:lnTo>
                    <a:pt x="38795" y="20149"/>
                  </a:lnTo>
                  <a:lnTo>
                    <a:pt x="1" y="20149"/>
                  </a:lnTo>
                  <a:close/>
                </a:path>
              </a:pathLst>
            </a:custGeom>
            <a:no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448" name="Google Shape;1448;p52"/>
            <p:cNvSpPr/>
            <p:nvPr/>
          </p:nvSpPr>
          <p:spPr>
            <a:xfrm>
              <a:off x="2170050" y="1145425"/>
              <a:ext cx="10875" cy="93425"/>
            </a:xfrm>
            <a:custGeom>
              <a:avLst/>
              <a:gdLst/>
              <a:ahLst/>
              <a:cxnLst/>
              <a:rect l="l" t="t" r="r" b="b"/>
              <a:pathLst>
                <a:path w="435" h="3737" extrusionOk="0">
                  <a:moveTo>
                    <a:pt x="1" y="1"/>
                  </a:moveTo>
                  <a:lnTo>
                    <a:pt x="1" y="3737"/>
                  </a:lnTo>
                  <a:lnTo>
                    <a:pt x="434" y="3737"/>
                  </a:lnTo>
                  <a:lnTo>
                    <a:pt x="434"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49" name="Google Shape;1449;p52"/>
            <p:cNvSpPr/>
            <p:nvPr/>
          </p:nvSpPr>
          <p:spPr>
            <a:xfrm>
              <a:off x="2190900" y="1145425"/>
              <a:ext cx="45050" cy="93425"/>
            </a:xfrm>
            <a:custGeom>
              <a:avLst/>
              <a:gdLst/>
              <a:ahLst/>
              <a:cxnLst/>
              <a:rect l="l" t="t" r="r" b="b"/>
              <a:pathLst>
                <a:path w="1802" h="3737" extrusionOk="0">
                  <a:moveTo>
                    <a:pt x="1" y="1"/>
                  </a:moveTo>
                  <a:lnTo>
                    <a:pt x="1" y="3737"/>
                  </a:lnTo>
                  <a:lnTo>
                    <a:pt x="368" y="3737"/>
                  </a:lnTo>
                  <a:lnTo>
                    <a:pt x="368" y="701"/>
                  </a:lnTo>
                  <a:lnTo>
                    <a:pt x="1335" y="3737"/>
                  </a:lnTo>
                  <a:lnTo>
                    <a:pt x="1802" y="3737"/>
                  </a:lnTo>
                  <a:lnTo>
                    <a:pt x="1802" y="1"/>
                  </a:lnTo>
                  <a:lnTo>
                    <a:pt x="1402" y="1"/>
                  </a:lnTo>
                  <a:lnTo>
                    <a:pt x="1402" y="2736"/>
                  </a:lnTo>
                  <a:lnTo>
                    <a:pt x="534"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50" name="Google Shape;1450;p52"/>
            <p:cNvSpPr/>
            <p:nvPr/>
          </p:nvSpPr>
          <p:spPr>
            <a:xfrm>
              <a:off x="2242600" y="1145425"/>
              <a:ext cx="45075" cy="93425"/>
            </a:xfrm>
            <a:custGeom>
              <a:avLst/>
              <a:gdLst/>
              <a:ahLst/>
              <a:cxnLst/>
              <a:rect l="l" t="t" r="r" b="b"/>
              <a:pathLst>
                <a:path w="1803" h="3737" extrusionOk="0">
                  <a:moveTo>
                    <a:pt x="1" y="1"/>
                  </a:moveTo>
                  <a:lnTo>
                    <a:pt x="1" y="368"/>
                  </a:lnTo>
                  <a:lnTo>
                    <a:pt x="701" y="368"/>
                  </a:lnTo>
                  <a:lnTo>
                    <a:pt x="701" y="3737"/>
                  </a:lnTo>
                  <a:lnTo>
                    <a:pt x="1102" y="3737"/>
                  </a:lnTo>
                  <a:lnTo>
                    <a:pt x="1102" y="368"/>
                  </a:lnTo>
                  <a:lnTo>
                    <a:pt x="1802" y="368"/>
                  </a:lnTo>
                  <a:lnTo>
                    <a:pt x="1802"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51" name="Google Shape;1451;p52"/>
            <p:cNvSpPr/>
            <p:nvPr/>
          </p:nvSpPr>
          <p:spPr>
            <a:xfrm>
              <a:off x="2295150" y="1145425"/>
              <a:ext cx="39225" cy="93425"/>
            </a:xfrm>
            <a:custGeom>
              <a:avLst/>
              <a:gdLst/>
              <a:ahLst/>
              <a:cxnLst/>
              <a:rect l="l" t="t" r="r" b="b"/>
              <a:pathLst>
                <a:path w="1569" h="3737" extrusionOk="0">
                  <a:moveTo>
                    <a:pt x="0" y="1"/>
                  </a:moveTo>
                  <a:lnTo>
                    <a:pt x="0" y="3737"/>
                  </a:lnTo>
                  <a:lnTo>
                    <a:pt x="1568" y="3737"/>
                  </a:lnTo>
                  <a:lnTo>
                    <a:pt x="1568" y="3370"/>
                  </a:lnTo>
                  <a:lnTo>
                    <a:pt x="434" y="3370"/>
                  </a:lnTo>
                  <a:lnTo>
                    <a:pt x="434" y="2035"/>
                  </a:lnTo>
                  <a:lnTo>
                    <a:pt x="1335" y="2035"/>
                  </a:lnTo>
                  <a:lnTo>
                    <a:pt x="1335" y="1669"/>
                  </a:lnTo>
                  <a:lnTo>
                    <a:pt x="434" y="1669"/>
                  </a:lnTo>
                  <a:lnTo>
                    <a:pt x="434" y="368"/>
                  </a:lnTo>
                  <a:lnTo>
                    <a:pt x="1568" y="368"/>
                  </a:lnTo>
                  <a:lnTo>
                    <a:pt x="1568"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52" name="Google Shape;1452;p52"/>
            <p:cNvSpPr/>
            <p:nvPr/>
          </p:nvSpPr>
          <p:spPr>
            <a:xfrm>
              <a:off x="2343500" y="1145425"/>
              <a:ext cx="44225" cy="94275"/>
            </a:xfrm>
            <a:custGeom>
              <a:avLst/>
              <a:gdLst/>
              <a:ahLst/>
              <a:cxnLst/>
              <a:rect l="l" t="t" r="r" b="b"/>
              <a:pathLst>
                <a:path w="1769" h="3771" extrusionOk="0">
                  <a:moveTo>
                    <a:pt x="868" y="368"/>
                  </a:moveTo>
                  <a:cubicBezTo>
                    <a:pt x="1135" y="368"/>
                    <a:pt x="1269" y="534"/>
                    <a:pt x="1269" y="901"/>
                  </a:cubicBezTo>
                  <a:lnTo>
                    <a:pt x="1269" y="1268"/>
                  </a:lnTo>
                  <a:cubicBezTo>
                    <a:pt x="1269" y="1669"/>
                    <a:pt x="1068" y="1769"/>
                    <a:pt x="735" y="1769"/>
                  </a:cubicBezTo>
                  <a:lnTo>
                    <a:pt x="435" y="1769"/>
                  </a:lnTo>
                  <a:lnTo>
                    <a:pt x="435" y="368"/>
                  </a:lnTo>
                  <a:close/>
                  <a:moveTo>
                    <a:pt x="1" y="1"/>
                  </a:moveTo>
                  <a:lnTo>
                    <a:pt x="1" y="3737"/>
                  </a:lnTo>
                  <a:lnTo>
                    <a:pt x="435" y="3737"/>
                  </a:lnTo>
                  <a:lnTo>
                    <a:pt x="435" y="2136"/>
                  </a:lnTo>
                  <a:lnTo>
                    <a:pt x="735" y="2136"/>
                  </a:lnTo>
                  <a:cubicBezTo>
                    <a:pt x="1068" y="2136"/>
                    <a:pt x="1269" y="2269"/>
                    <a:pt x="1269" y="2703"/>
                  </a:cubicBezTo>
                  <a:lnTo>
                    <a:pt x="1269" y="3303"/>
                  </a:lnTo>
                  <a:cubicBezTo>
                    <a:pt x="1269" y="3470"/>
                    <a:pt x="1302" y="3637"/>
                    <a:pt x="1335" y="3770"/>
                  </a:cubicBezTo>
                  <a:lnTo>
                    <a:pt x="1769" y="3770"/>
                  </a:lnTo>
                  <a:cubicBezTo>
                    <a:pt x="1702" y="3637"/>
                    <a:pt x="1669" y="3470"/>
                    <a:pt x="1702" y="3336"/>
                  </a:cubicBezTo>
                  <a:lnTo>
                    <a:pt x="1702" y="2736"/>
                  </a:lnTo>
                  <a:cubicBezTo>
                    <a:pt x="1702" y="2336"/>
                    <a:pt x="1569" y="2035"/>
                    <a:pt x="1202" y="1935"/>
                  </a:cubicBezTo>
                  <a:cubicBezTo>
                    <a:pt x="1535" y="1835"/>
                    <a:pt x="1669" y="1568"/>
                    <a:pt x="1669" y="1168"/>
                  </a:cubicBezTo>
                  <a:lnTo>
                    <a:pt x="1669" y="868"/>
                  </a:lnTo>
                  <a:cubicBezTo>
                    <a:pt x="1669" y="301"/>
                    <a:pt x="1435" y="1"/>
                    <a:pt x="835"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53" name="Google Shape;1453;p52"/>
            <p:cNvSpPr/>
            <p:nvPr/>
          </p:nvSpPr>
          <p:spPr>
            <a:xfrm>
              <a:off x="2396875" y="1145425"/>
              <a:ext cx="39225" cy="93425"/>
            </a:xfrm>
            <a:custGeom>
              <a:avLst/>
              <a:gdLst/>
              <a:ahLst/>
              <a:cxnLst/>
              <a:rect l="l" t="t" r="r" b="b"/>
              <a:pathLst>
                <a:path w="1569" h="3737" extrusionOk="0">
                  <a:moveTo>
                    <a:pt x="1" y="1"/>
                  </a:moveTo>
                  <a:lnTo>
                    <a:pt x="1" y="3737"/>
                  </a:lnTo>
                  <a:lnTo>
                    <a:pt x="1569" y="3737"/>
                  </a:lnTo>
                  <a:lnTo>
                    <a:pt x="1569" y="3370"/>
                  </a:lnTo>
                  <a:lnTo>
                    <a:pt x="434" y="3370"/>
                  </a:lnTo>
                  <a:lnTo>
                    <a:pt x="434" y="2035"/>
                  </a:lnTo>
                  <a:lnTo>
                    <a:pt x="1368" y="2035"/>
                  </a:lnTo>
                  <a:lnTo>
                    <a:pt x="1368" y="1669"/>
                  </a:lnTo>
                  <a:lnTo>
                    <a:pt x="434" y="1669"/>
                  </a:lnTo>
                  <a:lnTo>
                    <a:pt x="434" y="368"/>
                  </a:lnTo>
                  <a:lnTo>
                    <a:pt x="1569" y="368"/>
                  </a:lnTo>
                  <a:lnTo>
                    <a:pt x="1569"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54" name="Google Shape;1454;p52"/>
            <p:cNvSpPr/>
            <p:nvPr/>
          </p:nvSpPr>
          <p:spPr>
            <a:xfrm>
              <a:off x="2445250" y="1143750"/>
              <a:ext cx="41725" cy="96775"/>
            </a:xfrm>
            <a:custGeom>
              <a:avLst/>
              <a:gdLst/>
              <a:ahLst/>
              <a:cxnLst/>
              <a:rect l="l" t="t" r="r" b="b"/>
              <a:pathLst>
                <a:path w="1669" h="3871" extrusionOk="0">
                  <a:moveTo>
                    <a:pt x="834" y="1"/>
                  </a:moveTo>
                  <a:cubicBezTo>
                    <a:pt x="267" y="1"/>
                    <a:pt x="1" y="368"/>
                    <a:pt x="1" y="935"/>
                  </a:cubicBezTo>
                  <a:cubicBezTo>
                    <a:pt x="1" y="2002"/>
                    <a:pt x="1268" y="2102"/>
                    <a:pt x="1268" y="2936"/>
                  </a:cubicBezTo>
                  <a:cubicBezTo>
                    <a:pt x="1268" y="3270"/>
                    <a:pt x="1135" y="3470"/>
                    <a:pt x="834" y="3470"/>
                  </a:cubicBezTo>
                  <a:cubicBezTo>
                    <a:pt x="534" y="3470"/>
                    <a:pt x="367" y="3270"/>
                    <a:pt x="367" y="2936"/>
                  </a:cubicBezTo>
                  <a:lnTo>
                    <a:pt x="367" y="2703"/>
                  </a:lnTo>
                  <a:lnTo>
                    <a:pt x="1" y="2703"/>
                  </a:lnTo>
                  <a:lnTo>
                    <a:pt x="1" y="2903"/>
                  </a:lnTo>
                  <a:cubicBezTo>
                    <a:pt x="1" y="3503"/>
                    <a:pt x="234" y="3870"/>
                    <a:pt x="834" y="3870"/>
                  </a:cubicBezTo>
                  <a:cubicBezTo>
                    <a:pt x="1402" y="3870"/>
                    <a:pt x="1668" y="3503"/>
                    <a:pt x="1668" y="2903"/>
                  </a:cubicBezTo>
                  <a:cubicBezTo>
                    <a:pt x="1668" y="1836"/>
                    <a:pt x="401" y="1736"/>
                    <a:pt x="401" y="902"/>
                  </a:cubicBezTo>
                  <a:cubicBezTo>
                    <a:pt x="401" y="568"/>
                    <a:pt x="534" y="368"/>
                    <a:pt x="834" y="368"/>
                  </a:cubicBezTo>
                  <a:cubicBezTo>
                    <a:pt x="1101" y="368"/>
                    <a:pt x="1235" y="568"/>
                    <a:pt x="1235" y="935"/>
                  </a:cubicBezTo>
                  <a:lnTo>
                    <a:pt x="1235" y="1035"/>
                  </a:lnTo>
                  <a:lnTo>
                    <a:pt x="1668" y="1035"/>
                  </a:lnTo>
                  <a:lnTo>
                    <a:pt x="1668" y="935"/>
                  </a:lnTo>
                  <a:cubicBezTo>
                    <a:pt x="1668" y="368"/>
                    <a:pt x="1402" y="1"/>
                    <a:pt x="834"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55" name="Google Shape;1455;p52"/>
            <p:cNvSpPr/>
            <p:nvPr/>
          </p:nvSpPr>
          <p:spPr>
            <a:xfrm>
              <a:off x="2491950" y="1145425"/>
              <a:ext cx="45050" cy="93425"/>
            </a:xfrm>
            <a:custGeom>
              <a:avLst/>
              <a:gdLst/>
              <a:ahLst/>
              <a:cxnLst/>
              <a:rect l="l" t="t" r="r" b="b"/>
              <a:pathLst>
                <a:path w="1802" h="3737" extrusionOk="0">
                  <a:moveTo>
                    <a:pt x="1" y="1"/>
                  </a:moveTo>
                  <a:lnTo>
                    <a:pt x="1" y="368"/>
                  </a:lnTo>
                  <a:lnTo>
                    <a:pt x="701" y="368"/>
                  </a:lnTo>
                  <a:lnTo>
                    <a:pt x="701" y="3737"/>
                  </a:lnTo>
                  <a:lnTo>
                    <a:pt x="1135" y="3737"/>
                  </a:lnTo>
                  <a:lnTo>
                    <a:pt x="1135" y="368"/>
                  </a:lnTo>
                  <a:lnTo>
                    <a:pt x="1802" y="368"/>
                  </a:lnTo>
                  <a:lnTo>
                    <a:pt x="1802"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56" name="Google Shape;1456;p52"/>
            <p:cNvSpPr/>
            <p:nvPr/>
          </p:nvSpPr>
          <p:spPr>
            <a:xfrm>
              <a:off x="2544500" y="1145425"/>
              <a:ext cx="39200" cy="93425"/>
            </a:xfrm>
            <a:custGeom>
              <a:avLst/>
              <a:gdLst/>
              <a:ahLst/>
              <a:cxnLst/>
              <a:rect l="l" t="t" r="r" b="b"/>
              <a:pathLst>
                <a:path w="1568" h="3737" extrusionOk="0">
                  <a:moveTo>
                    <a:pt x="0" y="1"/>
                  </a:moveTo>
                  <a:lnTo>
                    <a:pt x="0" y="3737"/>
                  </a:lnTo>
                  <a:lnTo>
                    <a:pt x="1568" y="3737"/>
                  </a:lnTo>
                  <a:lnTo>
                    <a:pt x="1568" y="3370"/>
                  </a:lnTo>
                  <a:lnTo>
                    <a:pt x="434" y="3370"/>
                  </a:lnTo>
                  <a:lnTo>
                    <a:pt x="434" y="2035"/>
                  </a:lnTo>
                  <a:lnTo>
                    <a:pt x="1368" y="2035"/>
                  </a:lnTo>
                  <a:lnTo>
                    <a:pt x="1368" y="1669"/>
                  </a:lnTo>
                  <a:lnTo>
                    <a:pt x="434" y="1669"/>
                  </a:lnTo>
                  <a:lnTo>
                    <a:pt x="434" y="368"/>
                  </a:lnTo>
                  <a:lnTo>
                    <a:pt x="1568" y="368"/>
                  </a:lnTo>
                  <a:lnTo>
                    <a:pt x="1568"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57" name="Google Shape;1457;p52"/>
            <p:cNvSpPr/>
            <p:nvPr/>
          </p:nvSpPr>
          <p:spPr>
            <a:xfrm>
              <a:off x="2593700" y="1145425"/>
              <a:ext cx="43375" cy="94275"/>
            </a:xfrm>
            <a:custGeom>
              <a:avLst/>
              <a:gdLst/>
              <a:ahLst/>
              <a:cxnLst/>
              <a:rect l="l" t="t" r="r" b="b"/>
              <a:pathLst>
                <a:path w="1735" h="3771" extrusionOk="0">
                  <a:moveTo>
                    <a:pt x="867" y="368"/>
                  </a:moveTo>
                  <a:cubicBezTo>
                    <a:pt x="1168" y="368"/>
                    <a:pt x="1334" y="534"/>
                    <a:pt x="1334" y="901"/>
                  </a:cubicBezTo>
                  <a:lnTo>
                    <a:pt x="1334" y="2869"/>
                  </a:lnTo>
                  <a:cubicBezTo>
                    <a:pt x="1334" y="3203"/>
                    <a:pt x="1168" y="3403"/>
                    <a:pt x="867" y="3403"/>
                  </a:cubicBezTo>
                  <a:lnTo>
                    <a:pt x="400" y="3370"/>
                  </a:lnTo>
                  <a:lnTo>
                    <a:pt x="400" y="368"/>
                  </a:lnTo>
                  <a:close/>
                  <a:moveTo>
                    <a:pt x="0" y="1"/>
                  </a:moveTo>
                  <a:lnTo>
                    <a:pt x="0" y="3770"/>
                  </a:lnTo>
                  <a:lnTo>
                    <a:pt x="867" y="3770"/>
                  </a:lnTo>
                  <a:cubicBezTo>
                    <a:pt x="1468" y="3770"/>
                    <a:pt x="1735" y="3403"/>
                    <a:pt x="1735" y="2836"/>
                  </a:cubicBezTo>
                  <a:lnTo>
                    <a:pt x="1735" y="935"/>
                  </a:lnTo>
                  <a:cubicBezTo>
                    <a:pt x="1735" y="334"/>
                    <a:pt x="1468" y="1"/>
                    <a:pt x="867"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58" name="Google Shape;1458;p52"/>
            <p:cNvSpPr/>
            <p:nvPr/>
          </p:nvSpPr>
          <p:spPr>
            <a:xfrm>
              <a:off x="2169225" y="1301375"/>
              <a:ext cx="45050" cy="95100"/>
            </a:xfrm>
            <a:custGeom>
              <a:avLst/>
              <a:gdLst/>
              <a:ahLst/>
              <a:cxnLst/>
              <a:rect l="l" t="t" r="r" b="b"/>
              <a:pathLst>
                <a:path w="1802" h="3804" extrusionOk="0">
                  <a:moveTo>
                    <a:pt x="0" y="0"/>
                  </a:moveTo>
                  <a:lnTo>
                    <a:pt x="0" y="3803"/>
                  </a:lnTo>
                  <a:lnTo>
                    <a:pt x="367" y="3803"/>
                  </a:lnTo>
                  <a:lnTo>
                    <a:pt x="401" y="734"/>
                  </a:lnTo>
                  <a:lnTo>
                    <a:pt x="1368" y="3803"/>
                  </a:lnTo>
                  <a:lnTo>
                    <a:pt x="1802" y="3803"/>
                  </a:lnTo>
                  <a:lnTo>
                    <a:pt x="1802" y="0"/>
                  </a:lnTo>
                  <a:lnTo>
                    <a:pt x="1401" y="0"/>
                  </a:lnTo>
                  <a:lnTo>
                    <a:pt x="1401" y="2736"/>
                  </a:lnTo>
                  <a:lnTo>
                    <a:pt x="534" y="0"/>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59" name="Google Shape;1459;p52"/>
            <p:cNvSpPr/>
            <p:nvPr/>
          </p:nvSpPr>
          <p:spPr>
            <a:xfrm>
              <a:off x="2224250" y="1300550"/>
              <a:ext cx="43400" cy="96750"/>
            </a:xfrm>
            <a:custGeom>
              <a:avLst/>
              <a:gdLst/>
              <a:ahLst/>
              <a:cxnLst/>
              <a:rect l="l" t="t" r="r" b="b"/>
              <a:pathLst>
                <a:path w="1736" h="3870" extrusionOk="0">
                  <a:moveTo>
                    <a:pt x="868" y="400"/>
                  </a:moveTo>
                  <a:cubicBezTo>
                    <a:pt x="1168" y="400"/>
                    <a:pt x="1302" y="601"/>
                    <a:pt x="1302" y="934"/>
                  </a:cubicBezTo>
                  <a:lnTo>
                    <a:pt x="1302" y="2936"/>
                  </a:lnTo>
                  <a:cubicBezTo>
                    <a:pt x="1302" y="3269"/>
                    <a:pt x="1168" y="3469"/>
                    <a:pt x="868" y="3469"/>
                  </a:cubicBezTo>
                  <a:cubicBezTo>
                    <a:pt x="568" y="3469"/>
                    <a:pt x="401" y="3269"/>
                    <a:pt x="401" y="2936"/>
                  </a:cubicBezTo>
                  <a:lnTo>
                    <a:pt x="401" y="934"/>
                  </a:lnTo>
                  <a:cubicBezTo>
                    <a:pt x="401" y="601"/>
                    <a:pt x="535" y="400"/>
                    <a:pt x="868" y="400"/>
                  </a:cubicBezTo>
                  <a:close/>
                  <a:moveTo>
                    <a:pt x="868" y="0"/>
                  </a:moveTo>
                  <a:cubicBezTo>
                    <a:pt x="268" y="0"/>
                    <a:pt x="1" y="367"/>
                    <a:pt x="1" y="967"/>
                  </a:cubicBezTo>
                  <a:lnTo>
                    <a:pt x="1" y="2902"/>
                  </a:lnTo>
                  <a:cubicBezTo>
                    <a:pt x="1" y="3503"/>
                    <a:pt x="268" y="3870"/>
                    <a:pt x="868" y="3870"/>
                  </a:cubicBezTo>
                  <a:cubicBezTo>
                    <a:pt x="1435" y="3870"/>
                    <a:pt x="1735" y="3503"/>
                    <a:pt x="1735" y="2902"/>
                  </a:cubicBezTo>
                  <a:lnTo>
                    <a:pt x="1735" y="967"/>
                  </a:lnTo>
                  <a:cubicBezTo>
                    <a:pt x="1735" y="367"/>
                    <a:pt x="1435" y="0"/>
                    <a:pt x="868"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60" name="Google Shape;1460;p52"/>
            <p:cNvSpPr/>
            <p:nvPr/>
          </p:nvSpPr>
          <p:spPr>
            <a:xfrm>
              <a:off x="2273450" y="1301375"/>
              <a:ext cx="45075" cy="95100"/>
            </a:xfrm>
            <a:custGeom>
              <a:avLst/>
              <a:gdLst/>
              <a:ahLst/>
              <a:cxnLst/>
              <a:rect l="l" t="t" r="r" b="b"/>
              <a:pathLst>
                <a:path w="1803" h="3804" extrusionOk="0">
                  <a:moveTo>
                    <a:pt x="1" y="0"/>
                  </a:moveTo>
                  <a:lnTo>
                    <a:pt x="1" y="401"/>
                  </a:lnTo>
                  <a:lnTo>
                    <a:pt x="701" y="401"/>
                  </a:lnTo>
                  <a:lnTo>
                    <a:pt x="701" y="3803"/>
                  </a:lnTo>
                  <a:lnTo>
                    <a:pt x="1135" y="3803"/>
                  </a:lnTo>
                  <a:lnTo>
                    <a:pt x="1135" y="401"/>
                  </a:lnTo>
                  <a:lnTo>
                    <a:pt x="1802" y="401"/>
                  </a:lnTo>
                  <a:lnTo>
                    <a:pt x="1802" y="0"/>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61" name="Google Shape;1461;p52"/>
            <p:cNvSpPr/>
            <p:nvPr/>
          </p:nvSpPr>
          <p:spPr>
            <a:xfrm>
              <a:off x="2347675" y="1301375"/>
              <a:ext cx="41725" cy="95925"/>
            </a:xfrm>
            <a:custGeom>
              <a:avLst/>
              <a:gdLst/>
              <a:ahLst/>
              <a:cxnLst/>
              <a:rect l="l" t="t" r="r" b="b"/>
              <a:pathLst>
                <a:path w="1669" h="3837" extrusionOk="0">
                  <a:moveTo>
                    <a:pt x="835" y="0"/>
                  </a:moveTo>
                  <a:cubicBezTo>
                    <a:pt x="268" y="0"/>
                    <a:pt x="1" y="367"/>
                    <a:pt x="1" y="934"/>
                  </a:cubicBezTo>
                  <a:lnTo>
                    <a:pt x="1" y="2903"/>
                  </a:lnTo>
                  <a:cubicBezTo>
                    <a:pt x="1" y="3470"/>
                    <a:pt x="268" y="3837"/>
                    <a:pt x="835" y="3837"/>
                  </a:cubicBezTo>
                  <a:cubicBezTo>
                    <a:pt x="1368" y="3837"/>
                    <a:pt x="1669" y="3470"/>
                    <a:pt x="1669" y="2903"/>
                  </a:cubicBezTo>
                  <a:lnTo>
                    <a:pt x="1669" y="1802"/>
                  </a:lnTo>
                  <a:lnTo>
                    <a:pt x="835" y="1802"/>
                  </a:lnTo>
                  <a:lnTo>
                    <a:pt x="835" y="2169"/>
                  </a:lnTo>
                  <a:lnTo>
                    <a:pt x="1235" y="2169"/>
                  </a:lnTo>
                  <a:lnTo>
                    <a:pt x="1235" y="2936"/>
                  </a:lnTo>
                  <a:cubicBezTo>
                    <a:pt x="1235" y="3236"/>
                    <a:pt x="1102" y="3470"/>
                    <a:pt x="801" y="3470"/>
                  </a:cubicBezTo>
                  <a:cubicBezTo>
                    <a:pt x="501" y="3470"/>
                    <a:pt x="334" y="3269"/>
                    <a:pt x="334" y="2936"/>
                  </a:cubicBezTo>
                  <a:lnTo>
                    <a:pt x="334" y="901"/>
                  </a:lnTo>
                  <a:cubicBezTo>
                    <a:pt x="334" y="568"/>
                    <a:pt x="501" y="367"/>
                    <a:pt x="801" y="367"/>
                  </a:cubicBezTo>
                  <a:cubicBezTo>
                    <a:pt x="1102" y="367"/>
                    <a:pt x="1235" y="568"/>
                    <a:pt x="1235" y="901"/>
                  </a:cubicBezTo>
                  <a:lnTo>
                    <a:pt x="1235" y="1268"/>
                  </a:lnTo>
                  <a:lnTo>
                    <a:pt x="1669" y="1268"/>
                  </a:lnTo>
                  <a:lnTo>
                    <a:pt x="1669" y="934"/>
                  </a:lnTo>
                  <a:cubicBezTo>
                    <a:pt x="1669" y="367"/>
                    <a:pt x="1368" y="0"/>
                    <a:pt x="835"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62" name="Google Shape;1462;p52"/>
            <p:cNvSpPr/>
            <p:nvPr/>
          </p:nvSpPr>
          <p:spPr>
            <a:xfrm>
              <a:off x="2397725" y="1300550"/>
              <a:ext cx="44225" cy="96750"/>
            </a:xfrm>
            <a:custGeom>
              <a:avLst/>
              <a:gdLst/>
              <a:ahLst/>
              <a:cxnLst/>
              <a:rect l="l" t="t" r="r" b="b"/>
              <a:pathLst>
                <a:path w="1769" h="3870" extrusionOk="0">
                  <a:moveTo>
                    <a:pt x="867" y="400"/>
                  </a:moveTo>
                  <a:cubicBezTo>
                    <a:pt x="1168" y="400"/>
                    <a:pt x="1334" y="601"/>
                    <a:pt x="1334" y="967"/>
                  </a:cubicBezTo>
                  <a:lnTo>
                    <a:pt x="1334" y="2969"/>
                  </a:lnTo>
                  <a:cubicBezTo>
                    <a:pt x="1334" y="3269"/>
                    <a:pt x="1201" y="3469"/>
                    <a:pt x="867" y="3469"/>
                  </a:cubicBezTo>
                  <a:cubicBezTo>
                    <a:pt x="567" y="3469"/>
                    <a:pt x="434" y="3269"/>
                    <a:pt x="434" y="2936"/>
                  </a:cubicBezTo>
                  <a:lnTo>
                    <a:pt x="434" y="967"/>
                  </a:lnTo>
                  <a:cubicBezTo>
                    <a:pt x="434" y="601"/>
                    <a:pt x="567" y="400"/>
                    <a:pt x="867" y="400"/>
                  </a:cubicBezTo>
                  <a:close/>
                  <a:moveTo>
                    <a:pt x="867" y="0"/>
                  </a:moveTo>
                  <a:cubicBezTo>
                    <a:pt x="300" y="0"/>
                    <a:pt x="0" y="367"/>
                    <a:pt x="0" y="967"/>
                  </a:cubicBezTo>
                  <a:lnTo>
                    <a:pt x="0" y="2902"/>
                  </a:lnTo>
                  <a:cubicBezTo>
                    <a:pt x="0" y="3503"/>
                    <a:pt x="300" y="3870"/>
                    <a:pt x="867" y="3870"/>
                  </a:cubicBezTo>
                  <a:cubicBezTo>
                    <a:pt x="1468" y="3870"/>
                    <a:pt x="1768" y="3503"/>
                    <a:pt x="1768" y="2902"/>
                  </a:cubicBezTo>
                  <a:lnTo>
                    <a:pt x="1768" y="967"/>
                  </a:lnTo>
                  <a:cubicBezTo>
                    <a:pt x="1768" y="367"/>
                    <a:pt x="1468" y="0"/>
                    <a:pt x="867"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63" name="Google Shape;1463;p52"/>
            <p:cNvSpPr/>
            <p:nvPr/>
          </p:nvSpPr>
          <p:spPr>
            <a:xfrm>
              <a:off x="2451925" y="1301375"/>
              <a:ext cx="10025" cy="95100"/>
            </a:xfrm>
            <a:custGeom>
              <a:avLst/>
              <a:gdLst/>
              <a:ahLst/>
              <a:cxnLst/>
              <a:rect l="l" t="t" r="r" b="b"/>
              <a:pathLst>
                <a:path w="401" h="3804" extrusionOk="0">
                  <a:moveTo>
                    <a:pt x="0" y="0"/>
                  </a:moveTo>
                  <a:lnTo>
                    <a:pt x="0" y="3803"/>
                  </a:lnTo>
                  <a:lnTo>
                    <a:pt x="401" y="3803"/>
                  </a:lnTo>
                  <a:lnTo>
                    <a:pt x="401" y="0"/>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64" name="Google Shape;1464;p52"/>
            <p:cNvSpPr/>
            <p:nvPr/>
          </p:nvSpPr>
          <p:spPr>
            <a:xfrm>
              <a:off x="2472775" y="1301375"/>
              <a:ext cx="44225" cy="95100"/>
            </a:xfrm>
            <a:custGeom>
              <a:avLst/>
              <a:gdLst/>
              <a:ahLst/>
              <a:cxnLst/>
              <a:rect l="l" t="t" r="r" b="b"/>
              <a:pathLst>
                <a:path w="1769" h="3804" extrusionOk="0">
                  <a:moveTo>
                    <a:pt x="0" y="0"/>
                  </a:moveTo>
                  <a:lnTo>
                    <a:pt x="0" y="3803"/>
                  </a:lnTo>
                  <a:lnTo>
                    <a:pt x="401" y="3803"/>
                  </a:lnTo>
                  <a:lnTo>
                    <a:pt x="401" y="734"/>
                  </a:lnTo>
                  <a:lnTo>
                    <a:pt x="1368" y="3803"/>
                  </a:lnTo>
                  <a:lnTo>
                    <a:pt x="1768" y="3803"/>
                  </a:lnTo>
                  <a:lnTo>
                    <a:pt x="1768" y="0"/>
                  </a:lnTo>
                  <a:lnTo>
                    <a:pt x="1401" y="0"/>
                  </a:lnTo>
                  <a:lnTo>
                    <a:pt x="1401" y="2736"/>
                  </a:lnTo>
                  <a:lnTo>
                    <a:pt x="534" y="0"/>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65" name="Google Shape;1465;p52"/>
            <p:cNvSpPr/>
            <p:nvPr/>
          </p:nvSpPr>
          <p:spPr>
            <a:xfrm>
              <a:off x="2526975" y="1301375"/>
              <a:ext cx="43400" cy="95925"/>
            </a:xfrm>
            <a:custGeom>
              <a:avLst/>
              <a:gdLst/>
              <a:ahLst/>
              <a:cxnLst/>
              <a:rect l="l" t="t" r="r" b="b"/>
              <a:pathLst>
                <a:path w="1736" h="3837" extrusionOk="0">
                  <a:moveTo>
                    <a:pt x="834" y="0"/>
                  </a:moveTo>
                  <a:cubicBezTo>
                    <a:pt x="301" y="0"/>
                    <a:pt x="1" y="367"/>
                    <a:pt x="1" y="934"/>
                  </a:cubicBezTo>
                  <a:lnTo>
                    <a:pt x="1" y="2903"/>
                  </a:lnTo>
                  <a:cubicBezTo>
                    <a:pt x="1" y="3470"/>
                    <a:pt x="267" y="3837"/>
                    <a:pt x="834" y="3837"/>
                  </a:cubicBezTo>
                  <a:cubicBezTo>
                    <a:pt x="1435" y="3837"/>
                    <a:pt x="1702" y="3470"/>
                    <a:pt x="1702" y="2903"/>
                  </a:cubicBezTo>
                  <a:lnTo>
                    <a:pt x="1702" y="1802"/>
                  </a:lnTo>
                  <a:lnTo>
                    <a:pt x="935" y="1802"/>
                  </a:lnTo>
                  <a:lnTo>
                    <a:pt x="935" y="2169"/>
                  </a:lnTo>
                  <a:lnTo>
                    <a:pt x="1301" y="2169"/>
                  </a:lnTo>
                  <a:lnTo>
                    <a:pt x="1301" y="2936"/>
                  </a:lnTo>
                  <a:cubicBezTo>
                    <a:pt x="1301" y="3269"/>
                    <a:pt x="1168" y="3470"/>
                    <a:pt x="868" y="3470"/>
                  </a:cubicBezTo>
                  <a:cubicBezTo>
                    <a:pt x="568" y="3470"/>
                    <a:pt x="434" y="3269"/>
                    <a:pt x="434" y="2936"/>
                  </a:cubicBezTo>
                  <a:lnTo>
                    <a:pt x="434" y="901"/>
                  </a:lnTo>
                  <a:cubicBezTo>
                    <a:pt x="434" y="568"/>
                    <a:pt x="568" y="367"/>
                    <a:pt x="868" y="367"/>
                  </a:cubicBezTo>
                  <a:cubicBezTo>
                    <a:pt x="1168" y="367"/>
                    <a:pt x="1301" y="568"/>
                    <a:pt x="1301" y="901"/>
                  </a:cubicBezTo>
                  <a:lnTo>
                    <a:pt x="1301" y="1268"/>
                  </a:lnTo>
                  <a:lnTo>
                    <a:pt x="1735" y="1268"/>
                  </a:lnTo>
                  <a:lnTo>
                    <a:pt x="1735" y="934"/>
                  </a:lnTo>
                  <a:cubicBezTo>
                    <a:pt x="1735" y="367"/>
                    <a:pt x="1402" y="0"/>
                    <a:pt x="834"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66" name="Google Shape;1466;p52"/>
            <p:cNvSpPr/>
            <p:nvPr/>
          </p:nvSpPr>
          <p:spPr>
            <a:xfrm>
              <a:off x="2018275" y="750150"/>
              <a:ext cx="858975" cy="183475"/>
            </a:xfrm>
            <a:custGeom>
              <a:avLst/>
              <a:gdLst/>
              <a:ahLst/>
              <a:cxnLst/>
              <a:rect l="l" t="t" r="r" b="b"/>
              <a:pathLst>
                <a:path w="34359" h="7339" extrusionOk="0">
                  <a:moveTo>
                    <a:pt x="1" y="0"/>
                  </a:moveTo>
                  <a:lnTo>
                    <a:pt x="1" y="7339"/>
                  </a:lnTo>
                  <a:lnTo>
                    <a:pt x="34359" y="7339"/>
                  </a:lnTo>
                  <a:lnTo>
                    <a:pt x="34359" y="0"/>
                  </a:lnTo>
                  <a:close/>
                </a:path>
              </a:pathLst>
            </a:custGeom>
            <a:solidFill>
              <a:srgbClr val="FF8D00"/>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467" name="Google Shape;1467;p52"/>
            <p:cNvSpPr/>
            <p:nvPr/>
          </p:nvSpPr>
          <p:spPr>
            <a:xfrm>
              <a:off x="2170050" y="796850"/>
              <a:ext cx="41725" cy="96750"/>
            </a:xfrm>
            <a:custGeom>
              <a:avLst/>
              <a:gdLst/>
              <a:ahLst/>
              <a:cxnLst/>
              <a:rect l="l" t="t" r="r" b="b"/>
              <a:pathLst>
                <a:path w="1669" h="3870" extrusionOk="0">
                  <a:moveTo>
                    <a:pt x="835" y="0"/>
                  </a:moveTo>
                  <a:cubicBezTo>
                    <a:pt x="268" y="0"/>
                    <a:pt x="1" y="401"/>
                    <a:pt x="1" y="968"/>
                  </a:cubicBezTo>
                  <a:lnTo>
                    <a:pt x="1" y="2902"/>
                  </a:lnTo>
                  <a:cubicBezTo>
                    <a:pt x="1" y="3503"/>
                    <a:pt x="268" y="3870"/>
                    <a:pt x="835" y="3870"/>
                  </a:cubicBezTo>
                  <a:cubicBezTo>
                    <a:pt x="1402" y="3870"/>
                    <a:pt x="1669" y="3503"/>
                    <a:pt x="1669" y="2902"/>
                  </a:cubicBezTo>
                  <a:lnTo>
                    <a:pt x="1669" y="1802"/>
                  </a:lnTo>
                  <a:lnTo>
                    <a:pt x="868" y="1802"/>
                  </a:lnTo>
                  <a:lnTo>
                    <a:pt x="868" y="2169"/>
                  </a:lnTo>
                  <a:lnTo>
                    <a:pt x="1268" y="2169"/>
                  </a:lnTo>
                  <a:lnTo>
                    <a:pt x="1268" y="2936"/>
                  </a:lnTo>
                  <a:cubicBezTo>
                    <a:pt x="1268" y="3269"/>
                    <a:pt x="1101" y="3503"/>
                    <a:pt x="801" y="3503"/>
                  </a:cubicBezTo>
                  <a:cubicBezTo>
                    <a:pt x="501" y="3503"/>
                    <a:pt x="368" y="3269"/>
                    <a:pt x="368" y="2936"/>
                  </a:cubicBezTo>
                  <a:lnTo>
                    <a:pt x="368" y="934"/>
                  </a:lnTo>
                  <a:cubicBezTo>
                    <a:pt x="368" y="601"/>
                    <a:pt x="501" y="401"/>
                    <a:pt x="801" y="401"/>
                  </a:cubicBezTo>
                  <a:cubicBezTo>
                    <a:pt x="1101" y="401"/>
                    <a:pt x="1268" y="601"/>
                    <a:pt x="1268" y="934"/>
                  </a:cubicBezTo>
                  <a:lnTo>
                    <a:pt x="1268" y="1301"/>
                  </a:lnTo>
                  <a:lnTo>
                    <a:pt x="1669" y="1301"/>
                  </a:lnTo>
                  <a:lnTo>
                    <a:pt x="1669" y="968"/>
                  </a:lnTo>
                  <a:cubicBezTo>
                    <a:pt x="1669" y="401"/>
                    <a:pt x="1402" y="0"/>
                    <a:pt x="835"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68" name="Google Shape;1468;p52"/>
            <p:cNvSpPr/>
            <p:nvPr/>
          </p:nvSpPr>
          <p:spPr>
            <a:xfrm>
              <a:off x="2220100" y="796850"/>
              <a:ext cx="44225" cy="96750"/>
            </a:xfrm>
            <a:custGeom>
              <a:avLst/>
              <a:gdLst/>
              <a:ahLst/>
              <a:cxnLst/>
              <a:rect l="l" t="t" r="r" b="b"/>
              <a:pathLst>
                <a:path w="1769" h="3870" extrusionOk="0">
                  <a:moveTo>
                    <a:pt x="867" y="401"/>
                  </a:moveTo>
                  <a:cubicBezTo>
                    <a:pt x="1201" y="401"/>
                    <a:pt x="1334" y="601"/>
                    <a:pt x="1334" y="934"/>
                  </a:cubicBezTo>
                  <a:lnTo>
                    <a:pt x="1334" y="2936"/>
                  </a:lnTo>
                  <a:cubicBezTo>
                    <a:pt x="1334" y="3303"/>
                    <a:pt x="1201" y="3503"/>
                    <a:pt x="867" y="3503"/>
                  </a:cubicBezTo>
                  <a:cubicBezTo>
                    <a:pt x="567" y="3503"/>
                    <a:pt x="434" y="3303"/>
                    <a:pt x="434" y="2936"/>
                  </a:cubicBezTo>
                  <a:lnTo>
                    <a:pt x="434" y="934"/>
                  </a:lnTo>
                  <a:cubicBezTo>
                    <a:pt x="434" y="601"/>
                    <a:pt x="567" y="401"/>
                    <a:pt x="867" y="401"/>
                  </a:cubicBezTo>
                  <a:close/>
                  <a:moveTo>
                    <a:pt x="867" y="0"/>
                  </a:moveTo>
                  <a:cubicBezTo>
                    <a:pt x="300" y="0"/>
                    <a:pt x="0" y="367"/>
                    <a:pt x="0" y="968"/>
                  </a:cubicBezTo>
                  <a:lnTo>
                    <a:pt x="0" y="2902"/>
                  </a:lnTo>
                  <a:cubicBezTo>
                    <a:pt x="0" y="3503"/>
                    <a:pt x="300" y="3870"/>
                    <a:pt x="867" y="3870"/>
                  </a:cubicBezTo>
                  <a:cubicBezTo>
                    <a:pt x="1468" y="3870"/>
                    <a:pt x="1768" y="3503"/>
                    <a:pt x="1768" y="2902"/>
                  </a:cubicBezTo>
                  <a:lnTo>
                    <a:pt x="1768" y="968"/>
                  </a:lnTo>
                  <a:cubicBezTo>
                    <a:pt x="1768" y="367"/>
                    <a:pt x="1468" y="0"/>
                    <a:pt x="867"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69" name="Google Shape;1469;p52"/>
            <p:cNvSpPr/>
            <p:nvPr/>
          </p:nvSpPr>
          <p:spPr>
            <a:xfrm>
              <a:off x="2274300" y="797675"/>
              <a:ext cx="10850" cy="95100"/>
            </a:xfrm>
            <a:custGeom>
              <a:avLst/>
              <a:gdLst/>
              <a:ahLst/>
              <a:cxnLst/>
              <a:rect l="l" t="t" r="r" b="b"/>
              <a:pathLst>
                <a:path w="434" h="3804" extrusionOk="0">
                  <a:moveTo>
                    <a:pt x="0" y="1"/>
                  </a:moveTo>
                  <a:lnTo>
                    <a:pt x="0" y="3803"/>
                  </a:lnTo>
                  <a:lnTo>
                    <a:pt x="434" y="3803"/>
                  </a:lnTo>
                  <a:lnTo>
                    <a:pt x="434"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70" name="Google Shape;1470;p52"/>
            <p:cNvSpPr/>
            <p:nvPr/>
          </p:nvSpPr>
          <p:spPr>
            <a:xfrm>
              <a:off x="2295150" y="797675"/>
              <a:ext cx="45050" cy="95100"/>
            </a:xfrm>
            <a:custGeom>
              <a:avLst/>
              <a:gdLst/>
              <a:ahLst/>
              <a:cxnLst/>
              <a:rect l="l" t="t" r="r" b="b"/>
              <a:pathLst>
                <a:path w="1802" h="3804" extrusionOk="0">
                  <a:moveTo>
                    <a:pt x="0" y="1"/>
                  </a:moveTo>
                  <a:lnTo>
                    <a:pt x="0" y="3803"/>
                  </a:lnTo>
                  <a:lnTo>
                    <a:pt x="367" y="3803"/>
                  </a:lnTo>
                  <a:lnTo>
                    <a:pt x="401" y="735"/>
                  </a:lnTo>
                  <a:lnTo>
                    <a:pt x="1368" y="3803"/>
                  </a:lnTo>
                  <a:lnTo>
                    <a:pt x="1802" y="3803"/>
                  </a:lnTo>
                  <a:lnTo>
                    <a:pt x="1802" y="1"/>
                  </a:lnTo>
                  <a:lnTo>
                    <a:pt x="1401" y="1"/>
                  </a:lnTo>
                  <a:lnTo>
                    <a:pt x="1401" y="2736"/>
                  </a:lnTo>
                  <a:lnTo>
                    <a:pt x="534"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71" name="Google Shape;1471;p52"/>
            <p:cNvSpPr/>
            <p:nvPr/>
          </p:nvSpPr>
          <p:spPr>
            <a:xfrm>
              <a:off x="2350175" y="796850"/>
              <a:ext cx="42575" cy="96750"/>
            </a:xfrm>
            <a:custGeom>
              <a:avLst/>
              <a:gdLst/>
              <a:ahLst/>
              <a:cxnLst/>
              <a:rect l="l" t="t" r="r" b="b"/>
              <a:pathLst>
                <a:path w="1703" h="3870" extrusionOk="0">
                  <a:moveTo>
                    <a:pt x="835" y="0"/>
                  </a:moveTo>
                  <a:cubicBezTo>
                    <a:pt x="268" y="0"/>
                    <a:pt x="1" y="401"/>
                    <a:pt x="1" y="968"/>
                  </a:cubicBezTo>
                  <a:lnTo>
                    <a:pt x="1" y="2902"/>
                  </a:lnTo>
                  <a:cubicBezTo>
                    <a:pt x="1" y="3503"/>
                    <a:pt x="268" y="3870"/>
                    <a:pt x="835" y="3870"/>
                  </a:cubicBezTo>
                  <a:cubicBezTo>
                    <a:pt x="1402" y="3870"/>
                    <a:pt x="1669" y="3503"/>
                    <a:pt x="1669" y="2902"/>
                  </a:cubicBezTo>
                  <a:lnTo>
                    <a:pt x="1669" y="1802"/>
                  </a:lnTo>
                  <a:lnTo>
                    <a:pt x="868" y="1802"/>
                  </a:lnTo>
                  <a:lnTo>
                    <a:pt x="868" y="2169"/>
                  </a:lnTo>
                  <a:lnTo>
                    <a:pt x="1268" y="2169"/>
                  </a:lnTo>
                  <a:lnTo>
                    <a:pt x="1268" y="2936"/>
                  </a:lnTo>
                  <a:cubicBezTo>
                    <a:pt x="1268" y="3269"/>
                    <a:pt x="1135" y="3503"/>
                    <a:pt x="835" y="3503"/>
                  </a:cubicBezTo>
                  <a:cubicBezTo>
                    <a:pt x="535" y="3503"/>
                    <a:pt x="401" y="3269"/>
                    <a:pt x="401" y="2936"/>
                  </a:cubicBezTo>
                  <a:lnTo>
                    <a:pt x="401" y="934"/>
                  </a:lnTo>
                  <a:cubicBezTo>
                    <a:pt x="401" y="601"/>
                    <a:pt x="535" y="401"/>
                    <a:pt x="835" y="401"/>
                  </a:cubicBezTo>
                  <a:cubicBezTo>
                    <a:pt x="1135" y="401"/>
                    <a:pt x="1268" y="601"/>
                    <a:pt x="1268" y="934"/>
                  </a:cubicBezTo>
                  <a:lnTo>
                    <a:pt x="1268" y="1301"/>
                  </a:lnTo>
                  <a:lnTo>
                    <a:pt x="1702" y="1301"/>
                  </a:lnTo>
                  <a:lnTo>
                    <a:pt x="1702" y="968"/>
                  </a:lnTo>
                  <a:cubicBezTo>
                    <a:pt x="1702" y="401"/>
                    <a:pt x="1402" y="0"/>
                    <a:pt x="835"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72" name="Google Shape;1472;p52"/>
            <p:cNvSpPr/>
            <p:nvPr/>
          </p:nvSpPr>
          <p:spPr>
            <a:xfrm>
              <a:off x="2704600" y="822700"/>
              <a:ext cx="109275" cy="58400"/>
            </a:xfrm>
            <a:custGeom>
              <a:avLst/>
              <a:gdLst/>
              <a:ahLst/>
              <a:cxnLst/>
              <a:rect l="l" t="t" r="r" b="b"/>
              <a:pathLst>
                <a:path w="4371" h="2336" extrusionOk="0">
                  <a:moveTo>
                    <a:pt x="1" y="0"/>
                  </a:moveTo>
                  <a:lnTo>
                    <a:pt x="2202" y="2335"/>
                  </a:lnTo>
                  <a:lnTo>
                    <a:pt x="4370" y="0"/>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73" name="Google Shape;1473;p52"/>
            <p:cNvSpPr/>
            <p:nvPr/>
          </p:nvSpPr>
          <p:spPr>
            <a:xfrm>
              <a:off x="2168375" y="988450"/>
              <a:ext cx="44225" cy="95300"/>
            </a:xfrm>
            <a:custGeom>
              <a:avLst/>
              <a:gdLst/>
              <a:ahLst/>
              <a:cxnLst/>
              <a:rect l="l" t="t" r="r" b="b"/>
              <a:pathLst>
                <a:path w="1769" h="3812" extrusionOk="0">
                  <a:moveTo>
                    <a:pt x="885" y="0"/>
                  </a:moveTo>
                  <a:cubicBezTo>
                    <a:pt x="443" y="0"/>
                    <a:pt x="1" y="292"/>
                    <a:pt x="1" y="876"/>
                  </a:cubicBezTo>
                  <a:lnTo>
                    <a:pt x="1" y="2844"/>
                  </a:lnTo>
                  <a:cubicBezTo>
                    <a:pt x="1" y="3444"/>
                    <a:pt x="301" y="3811"/>
                    <a:pt x="868" y="3811"/>
                  </a:cubicBezTo>
                  <a:cubicBezTo>
                    <a:pt x="1469" y="3811"/>
                    <a:pt x="1769" y="3444"/>
                    <a:pt x="1769" y="2844"/>
                  </a:cubicBezTo>
                  <a:lnTo>
                    <a:pt x="1769" y="1643"/>
                  </a:lnTo>
                  <a:lnTo>
                    <a:pt x="935" y="1643"/>
                  </a:lnTo>
                  <a:lnTo>
                    <a:pt x="935" y="2177"/>
                  </a:lnTo>
                  <a:lnTo>
                    <a:pt x="1202" y="2177"/>
                  </a:lnTo>
                  <a:lnTo>
                    <a:pt x="1202" y="2877"/>
                  </a:lnTo>
                  <a:cubicBezTo>
                    <a:pt x="1202" y="3144"/>
                    <a:pt x="1102" y="3244"/>
                    <a:pt x="902" y="3244"/>
                  </a:cubicBezTo>
                  <a:cubicBezTo>
                    <a:pt x="701" y="3244"/>
                    <a:pt x="601" y="3144"/>
                    <a:pt x="601" y="2877"/>
                  </a:cubicBezTo>
                  <a:lnTo>
                    <a:pt x="601" y="842"/>
                  </a:lnTo>
                  <a:cubicBezTo>
                    <a:pt x="601" y="576"/>
                    <a:pt x="701" y="475"/>
                    <a:pt x="902" y="475"/>
                  </a:cubicBezTo>
                  <a:cubicBezTo>
                    <a:pt x="1102" y="475"/>
                    <a:pt x="1202" y="576"/>
                    <a:pt x="1202" y="842"/>
                  </a:cubicBezTo>
                  <a:lnTo>
                    <a:pt x="1202" y="1276"/>
                  </a:lnTo>
                  <a:lnTo>
                    <a:pt x="1769" y="1276"/>
                  </a:lnTo>
                  <a:lnTo>
                    <a:pt x="1769" y="876"/>
                  </a:lnTo>
                  <a:cubicBezTo>
                    <a:pt x="1769" y="292"/>
                    <a:pt x="1327" y="0"/>
                    <a:pt x="885"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74" name="Google Shape;1474;p52"/>
            <p:cNvSpPr/>
            <p:nvPr/>
          </p:nvSpPr>
          <p:spPr>
            <a:xfrm>
              <a:off x="2220925" y="987825"/>
              <a:ext cx="45050" cy="94250"/>
            </a:xfrm>
            <a:custGeom>
              <a:avLst/>
              <a:gdLst/>
              <a:ahLst/>
              <a:cxnLst/>
              <a:rect l="l" t="t" r="r" b="b"/>
              <a:pathLst>
                <a:path w="1802" h="3770" extrusionOk="0">
                  <a:moveTo>
                    <a:pt x="901" y="500"/>
                  </a:moveTo>
                  <a:cubicBezTo>
                    <a:pt x="1101" y="500"/>
                    <a:pt x="1201" y="601"/>
                    <a:pt x="1201" y="867"/>
                  </a:cubicBezTo>
                  <a:lnTo>
                    <a:pt x="1201" y="2902"/>
                  </a:lnTo>
                  <a:cubicBezTo>
                    <a:pt x="1201" y="3169"/>
                    <a:pt x="1101" y="3269"/>
                    <a:pt x="901" y="3269"/>
                  </a:cubicBezTo>
                  <a:cubicBezTo>
                    <a:pt x="734" y="3269"/>
                    <a:pt x="601" y="3169"/>
                    <a:pt x="601" y="2902"/>
                  </a:cubicBezTo>
                  <a:lnTo>
                    <a:pt x="601" y="867"/>
                  </a:lnTo>
                  <a:cubicBezTo>
                    <a:pt x="601" y="601"/>
                    <a:pt x="734" y="500"/>
                    <a:pt x="901" y="500"/>
                  </a:cubicBezTo>
                  <a:close/>
                  <a:moveTo>
                    <a:pt x="901" y="0"/>
                  </a:moveTo>
                  <a:cubicBezTo>
                    <a:pt x="451" y="0"/>
                    <a:pt x="0" y="300"/>
                    <a:pt x="0" y="901"/>
                  </a:cubicBezTo>
                  <a:lnTo>
                    <a:pt x="0" y="2869"/>
                  </a:lnTo>
                  <a:cubicBezTo>
                    <a:pt x="0" y="3469"/>
                    <a:pt x="451" y="3769"/>
                    <a:pt x="901" y="3769"/>
                  </a:cubicBezTo>
                  <a:cubicBezTo>
                    <a:pt x="1351" y="3769"/>
                    <a:pt x="1802" y="3469"/>
                    <a:pt x="1802" y="2869"/>
                  </a:cubicBezTo>
                  <a:lnTo>
                    <a:pt x="1802" y="901"/>
                  </a:lnTo>
                  <a:cubicBezTo>
                    <a:pt x="1802" y="300"/>
                    <a:pt x="1351" y="0"/>
                    <a:pt x="901"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75" name="Google Shape;1475;p52"/>
            <p:cNvSpPr/>
            <p:nvPr/>
          </p:nvSpPr>
          <p:spPr>
            <a:xfrm>
              <a:off x="2275975" y="987825"/>
              <a:ext cx="15025" cy="95075"/>
            </a:xfrm>
            <a:custGeom>
              <a:avLst/>
              <a:gdLst/>
              <a:ahLst/>
              <a:cxnLst/>
              <a:rect l="l" t="t" r="r" b="b"/>
              <a:pathLst>
                <a:path w="601" h="3803" extrusionOk="0">
                  <a:moveTo>
                    <a:pt x="0" y="0"/>
                  </a:moveTo>
                  <a:lnTo>
                    <a:pt x="0" y="3803"/>
                  </a:lnTo>
                  <a:lnTo>
                    <a:pt x="600" y="3803"/>
                  </a:lnTo>
                  <a:lnTo>
                    <a:pt x="600" y="0"/>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76" name="Google Shape;1476;p52"/>
            <p:cNvSpPr/>
            <p:nvPr/>
          </p:nvSpPr>
          <p:spPr>
            <a:xfrm>
              <a:off x="2300975" y="987825"/>
              <a:ext cx="47575" cy="95075"/>
            </a:xfrm>
            <a:custGeom>
              <a:avLst/>
              <a:gdLst/>
              <a:ahLst/>
              <a:cxnLst/>
              <a:rect l="l" t="t" r="r" b="b"/>
              <a:pathLst>
                <a:path w="1903" h="3803" extrusionOk="0">
                  <a:moveTo>
                    <a:pt x="1" y="0"/>
                  </a:moveTo>
                  <a:lnTo>
                    <a:pt x="1" y="3803"/>
                  </a:lnTo>
                  <a:lnTo>
                    <a:pt x="568" y="3803"/>
                  </a:lnTo>
                  <a:lnTo>
                    <a:pt x="568" y="1034"/>
                  </a:lnTo>
                  <a:lnTo>
                    <a:pt x="1302" y="3803"/>
                  </a:lnTo>
                  <a:lnTo>
                    <a:pt x="1902" y="3803"/>
                  </a:lnTo>
                  <a:lnTo>
                    <a:pt x="1902" y="0"/>
                  </a:lnTo>
                  <a:lnTo>
                    <a:pt x="1368" y="0"/>
                  </a:lnTo>
                  <a:lnTo>
                    <a:pt x="1368" y="2268"/>
                  </a:lnTo>
                  <a:lnTo>
                    <a:pt x="768" y="0"/>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77" name="Google Shape;1477;p52"/>
            <p:cNvSpPr/>
            <p:nvPr/>
          </p:nvSpPr>
          <p:spPr>
            <a:xfrm>
              <a:off x="2357700" y="988450"/>
              <a:ext cx="45050" cy="95300"/>
            </a:xfrm>
            <a:custGeom>
              <a:avLst/>
              <a:gdLst/>
              <a:ahLst/>
              <a:cxnLst/>
              <a:rect l="l" t="t" r="r" b="b"/>
              <a:pathLst>
                <a:path w="1802" h="3812" extrusionOk="0">
                  <a:moveTo>
                    <a:pt x="884" y="0"/>
                  </a:moveTo>
                  <a:cubicBezTo>
                    <a:pt x="442" y="0"/>
                    <a:pt x="0" y="292"/>
                    <a:pt x="0" y="876"/>
                  </a:cubicBezTo>
                  <a:lnTo>
                    <a:pt x="0" y="2844"/>
                  </a:lnTo>
                  <a:cubicBezTo>
                    <a:pt x="0" y="3444"/>
                    <a:pt x="334" y="3811"/>
                    <a:pt x="901" y="3811"/>
                  </a:cubicBezTo>
                  <a:cubicBezTo>
                    <a:pt x="1501" y="3811"/>
                    <a:pt x="1801" y="3444"/>
                    <a:pt x="1801" y="2844"/>
                  </a:cubicBezTo>
                  <a:lnTo>
                    <a:pt x="1801" y="1643"/>
                  </a:lnTo>
                  <a:lnTo>
                    <a:pt x="967" y="1643"/>
                  </a:lnTo>
                  <a:lnTo>
                    <a:pt x="934" y="2177"/>
                  </a:lnTo>
                  <a:lnTo>
                    <a:pt x="1201" y="2177"/>
                  </a:lnTo>
                  <a:lnTo>
                    <a:pt x="1201" y="2877"/>
                  </a:lnTo>
                  <a:cubicBezTo>
                    <a:pt x="1201" y="3144"/>
                    <a:pt x="1101" y="3244"/>
                    <a:pt x="901" y="3244"/>
                  </a:cubicBezTo>
                  <a:cubicBezTo>
                    <a:pt x="701" y="3244"/>
                    <a:pt x="600" y="3144"/>
                    <a:pt x="600" y="2877"/>
                  </a:cubicBezTo>
                  <a:lnTo>
                    <a:pt x="600" y="842"/>
                  </a:lnTo>
                  <a:cubicBezTo>
                    <a:pt x="600" y="576"/>
                    <a:pt x="734" y="475"/>
                    <a:pt x="901" y="475"/>
                  </a:cubicBezTo>
                  <a:cubicBezTo>
                    <a:pt x="1101" y="475"/>
                    <a:pt x="1201" y="576"/>
                    <a:pt x="1201" y="842"/>
                  </a:cubicBezTo>
                  <a:lnTo>
                    <a:pt x="1201" y="1276"/>
                  </a:lnTo>
                  <a:lnTo>
                    <a:pt x="1768" y="1276"/>
                  </a:lnTo>
                  <a:lnTo>
                    <a:pt x="1768" y="876"/>
                  </a:lnTo>
                  <a:cubicBezTo>
                    <a:pt x="1768" y="292"/>
                    <a:pt x="1326" y="0"/>
                    <a:pt x="884"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78" name="Google Shape;1478;p52"/>
            <p:cNvSpPr/>
            <p:nvPr/>
          </p:nvSpPr>
          <p:spPr>
            <a:xfrm>
              <a:off x="2067475" y="993650"/>
              <a:ext cx="67575" cy="76750"/>
            </a:xfrm>
            <a:custGeom>
              <a:avLst/>
              <a:gdLst/>
              <a:ahLst/>
              <a:cxnLst/>
              <a:rect l="l" t="t" r="r" b="b"/>
              <a:pathLst>
                <a:path w="2703" h="3070" extrusionOk="0">
                  <a:moveTo>
                    <a:pt x="2436" y="1"/>
                  </a:moveTo>
                  <a:lnTo>
                    <a:pt x="1035" y="2402"/>
                  </a:lnTo>
                  <a:lnTo>
                    <a:pt x="301" y="901"/>
                  </a:lnTo>
                  <a:lnTo>
                    <a:pt x="1" y="1035"/>
                  </a:lnTo>
                  <a:lnTo>
                    <a:pt x="1001" y="3069"/>
                  </a:lnTo>
                  <a:lnTo>
                    <a:pt x="2703" y="167"/>
                  </a:lnTo>
                  <a:lnTo>
                    <a:pt x="2436"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79" name="Google Shape;1479;p52"/>
            <p:cNvSpPr/>
            <p:nvPr/>
          </p:nvSpPr>
          <p:spPr>
            <a:xfrm>
              <a:off x="4711025" y="1755875"/>
              <a:ext cx="454525" cy="454500"/>
            </a:xfrm>
            <a:custGeom>
              <a:avLst/>
              <a:gdLst/>
              <a:ahLst/>
              <a:cxnLst/>
              <a:rect l="l" t="t" r="r" b="b"/>
              <a:pathLst>
                <a:path w="18181" h="18180" extrusionOk="0">
                  <a:moveTo>
                    <a:pt x="9107" y="0"/>
                  </a:moveTo>
                  <a:cubicBezTo>
                    <a:pt x="4070" y="0"/>
                    <a:pt x="1" y="4070"/>
                    <a:pt x="1" y="9107"/>
                  </a:cubicBezTo>
                  <a:cubicBezTo>
                    <a:pt x="1" y="14110"/>
                    <a:pt x="4070" y="18180"/>
                    <a:pt x="9107" y="18180"/>
                  </a:cubicBezTo>
                  <a:cubicBezTo>
                    <a:pt x="14111" y="18180"/>
                    <a:pt x="18181" y="14110"/>
                    <a:pt x="18181" y="9107"/>
                  </a:cubicBezTo>
                  <a:cubicBezTo>
                    <a:pt x="18181" y="4070"/>
                    <a:pt x="14111" y="0"/>
                    <a:pt x="9107"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480" name="Google Shape;1480;p52"/>
            <p:cNvSpPr/>
            <p:nvPr/>
          </p:nvSpPr>
          <p:spPr>
            <a:xfrm>
              <a:off x="4819975" y="1850525"/>
              <a:ext cx="233000" cy="228975"/>
            </a:xfrm>
            <a:custGeom>
              <a:avLst/>
              <a:gdLst/>
              <a:ahLst/>
              <a:cxnLst/>
              <a:rect l="l" t="t" r="r" b="b"/>
              <a:pathLst>
                <a:path w="9320" h="9159" extrusionOk="0">
                  <a:moveTo>
                    <a:pt x="4733" y="0"/>
                  </a:moveTo>
                  <a:cubicBezTo>
                    <a:pt x="4491" y="0"/>
                    <a:pt x="4249" y="150"/>
                    <a:pt x="4216" y="450"/>
                  </a:cubicBezTo>
                  <a:cubicBezTo>
                    <a:pt x="4216" y="450"/>
                    <a:pt x="4216" y="484"/>
                    <a:pt x="4216" y="484"/>
                  </a:cubicBezTo>
                  <a:cubicBezTo>
                    <a:pt x="2414" y="751"/>
                    <a:pt x="1047" y="2285"/>
                    <a:pt x="1047" y="4153"/>
                  </a:cubicBezTo>
                  <a:lnTo>
                    <a:pt x="1047" y="7822"/>
                  </a:lnTo>
                  <a:lnTo>
                    <a:pt x="947" y="7822"/>
                  </a:lnTo>
                  <a:cubicBezTo>
                    <a:pt x="925" y="7821"/>
                    <a:pt x="904" y="7820"/>
                    <a:pt x="884" y="7820"/>
                  </a:cubicBezTo>
                  <a:cubicBezTo>
                    <a:pt x="0" y="7820"/>
                    <a:pt x="0" y="9159"/>
                    <a:pt x="884" y="9159"/>
                  </a:cubicBezTo>
                  <a:cubicBezTo>
                    <a:pt x="904" y="9159"/>
                    <a:pt x="925" y="9158"/>
                    <a:pt x="947" y="9157"/>
                  </a:cubicBezTo>
                  <a:lnTo>
                    <a:pt x="8519" y="9157"/>
                  </a:lnTo>
                  <a:cubicBezTo>
                    <a:pt x="9319" y="9090"/>
                    <a:pt x="9319" y="7889"/>
                    <a:pt x="8519" y="7822"/>
                  </a:cubicBezTo>
                  <a:lnTo>
                    <a:pt x="8419" y="7822"/>
                  </a:lnTo>
                  <a:lnTo>
                    <a:pt x="8419" y="4153"/>
                  </a:lnTo>
                  <a:cubicBezTo>
                    <a:pt x="8419" y="2285"/>
                    <a:pt x="7051" y="751"/>
                    <a:pt x="5250" y="484"/>
                  </a:cubicBezTo>
                  <a:lnTo>
                    <a:pt x="5250" y="450"/>
                  </a:lnTo>
                  <a:cubicBezTo>
                    <a:pt x="5216" y="150"/>
                    <a:pt x="4975" y="0"/>
                    <a:pt x="4733"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81" name="Google Shape;1481;p52"/>
            <p:cNvSpPr/>
            <p:nvPr/>
          </p:nvSpPr>
          <p:spPr>
            <a:xfrm>
              <a:off x="4901175" y="2083600"/>
              <a:ext cx="74250" cy="33375"/>
            </a:xfrm>
            <a:custGeom>
              <a:avLst/>
              <a:gdLst/>
              <a:ahLst/>
              <a:cxnLst/>
              <a:rect l="l" t="t" r="r" b="b"/>
              <a:pathLst>
                <a:path w="2970" h="1335" extrusionOk="0">
                  <a:moveTo>
                    <a:pt x="0" y="1"/>
                  </a:moveTo>
                  <a:cubicBezTo>
                    <a:pt x="100" y="768"/>
                    <a:pt x="734" y="1335"/>
                    <a:pt x="1501" y="1335"/>
                  </a:cubicBezTo>
                  <a:cubicBezTo>
                    <a:pt x="2235" y="1335"/>
                    <a:pt x="2902" y="768"/>
                    <a:pt x="2969"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82" name="Google Shape;1482;p52"/>
            <p:cNvSpPr/>
            <p:nvPr/>
          </p:nvSpPr>
          <p:spPr>
            <a:xfrm>
              <a:off x="5025425" y="1753150"/>
              <a:ext cx="166800" cy="151725"/>
            </a:xfrm>
            <a:custGeom>
              <a:avLst/>
              <a:gdLst/>
              <a:ahLst/>
              <a:cxnLst/>
              <a:rect l="l" t="t" r="r" b="b"/>
              <a:pathLst>
                <a:path w="6672" h="6069" extrusionOk="0">
                  <a:moveTo>
                    <a:pt x="3304" y="0"/>
                  </a:moveTo>
                  <a:cubicBezTo>
                    <a:pt x="3083" y="0"/>
                    <a:pt x="2859" y="25"/>
                    <a:pt x="2636" y="76"/>
                  </a:cubicBezTo>
                  <a:cubicBezTo>
                    <a:pt x="1001" y="476"/>
                    <a:pt x="1" y="2111"/>
                    <a:pt x="367" y="3745"/>
                  </a:cubicBezTo>
                  <a:cubicBezTo>
                    <a:pt x="708" y="5136"/>
                    <a:pt x="1943" y="6068"/>
                    <a:pt x="3311" y="6068"/>
                  </a:cubicBezTo>
                  <a:cubicBezTo>
                    <a:pt x="3550" y="6068"/>
                    <a:pt x="3793" y="6040"/>
                    <a:pt x="4037" y="5980"/>
                  </a:cubicBezTo>
                  <a:cubicBezTo>
                    <a:pt x="5638" y="5613"/>
                    <a:pt x="6672" y="3979"/>
                    <a:pt x="6272" y="2344"/>
                  </a:cubicBezTo>
                  <a:cubicBezTo>
                    <a:pt x="5927" y="937"/>
                    <a:pt x="4669" y="0"/>
                    <a:pt x="3304" y="0"/>
                  </a:cubicBezTo>
                  <a:close/>
                </a:path>
              </a:pathLst>
            </a:custGeom>
            <a:solidFill>
              <a:srgbClr val="FF8D00"/>
            </a:solidFill>
            <a:ln w="1000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483" name="Google Shape;1483;p52"/>
            <p:cNvSpPr/>
            <p:nvPr/>
          </p:nvSpPr>
          <p:spPr>
            <a:xfrm>
              <a:off x="5089650" y="1782500"/>
              <a:ext cx="42450" cy="85975"/>
            </a:xfrm>
            <a:custGeom>
              <a:avLst/>
              <a:gdLst/>
              <a:ahLst/>
              <a:cxnLst/>
              <a:rect l="l" t="t" r="r" b="b"/>
              <a:pathLst>
                <a:path w="1698" h="3439" extrusionOk="0">
                  <a:moveTo>
                    <a:pt x="859" y="1"/>
                  </a:moveTo>
                  <a:cubicBezTo>
                    <a:pt x="840" y="1"/>
                    <a:pt x="820" y="1"/>
                    <a:pt x="801" y="3"/>
                  </a:cubicBezTo>
                  <a:cubicBezTo>
                    <a:pt x="300" y="3"/>
                    <a:pt x="33" y="303"/>
                    <a:pt x="33" y="870"/>
                  </a:cubicBezTo>
                  <a:lnTo>
                    <a:pt x="33" y="1203"/>
                  </a:lnTo>
                  <a:lnTo>
                    <a:pt x="534" y="1203"/>
                  </a:lnTo>
                  <a:lnTo>
                    <a:pt x="534" y="803"/>
                  </a:lnTo>
                  <a:cubicBezTo>
                    <a:pt x="534" y="570"/>
                    <a:pt x="634" y="470"/>
                    <a:pt x="801" y="470"/>
                  </a:cubicBezTo>
                  <a:cubicBezTo>
                    <a:pt x="967" y="470"/>
                    <a:pt x="1067" y="570"/>
                    <a:pt x="1067" y="870"/>
                  </a:cubicBezTo>
                  <a:cubicBezTo>
                    <a:pt x="1067" y="1871"/>
                    <a:pt x="0" y="2037"/>
                    <a:pt x="0" y="3038"/>
                  </a:cubicBezTo>
                  <a:lnTo>
                    <a:pt x="0" y="3438"/>
                  </a:lnTo>
                  <a:lnTo>
                    <a:pt x="1568" y="3438"/>
                  </a:lnTo>
                  <a:lnTo>
                    <a:pt x="1568" y="2971"/>
                  </a:lnTo>
                  <a:lnTo>
                    <a:pt x="534" y="2971"/>
                  </a:lnTo>
                  <a:cubicBezTo>
                    <a:pt x="534" y="2938"/>
                    <a:pt x="534" y="2905"/>
                    <a:pt x="534" y="2905"/>
                  </a:cubicBezTo>
                  <a:cubicBezTo>
                    <a:pt x="534" y="2338"/>
                    <a:pt x="1601" y="1937"/>
                    <a:pt x="1601" y="870"/>
                  </a:cubicBezTo>
                  <a:cubicBezTo>
                    <a:pt x="1697" y="389"/>
                    <a:pt x="1331" y="1"/>
                    <a:pt x="859"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84" name="Google Shape;1484;p52"/>
            <p:cNvSpPr/>
            <p:nvPr/>
          </p:nvSpPr>
          <p:spPr>
            <a:xfrm>
              <a:off x="4760213" y="3151850"/>
              <a:ext cx="716858" cy="715559"/>
            </a:xfrm>
            <a:custGeom>
              <a:avLst/>
              <a:gdLst/>
              <a:ahLst/>
              <a:cxnLst/>
              <a:rect l="l" t="t" r="r" b="b"/>
              <a:pathLst>
                <a:path w="18214" h="18181" extrusionOk="0">
                  <a:moveTo>
                    <a:pt x="9107" y="0"/>
                  </a:moveTo>
                  <a:cubicBezTo>
                    <a:pt x="4070" y="0"/>
                    <a:pt x="33" y="4070"/>
                    <a:pt x="33" y="9107"/>
                  </a:cubicBezTo>
                  <a:cubicBezTo>
                    <a:pt x="0" y="14111"/>
                    <a:pt x="4070" y="18180"/>
                    <a:pt x="9107" y="18180"/>
                  </a:cubicBezTo>
                  <a:cubicBezTo>
                    <a:pt x="14110" y="18180"/>
                    <a:pt x="18213" y="14111"/>
                    <a:pt x="18180" y="9107"/>
                  </a:cubicBezTo>
                  <a:cubicBezTo>
                    <a:pt x="18180" y="4070"/>
                    <a:pt x="14110" y="0"/>
                    <a:pt x="9107"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485" name="Google Shape;1485;p52"/>
            <p:cNvSpPr/>
            <p:nvPr/>
          </p:nvSpPr>
          <p:spPr>
            <a:xfrm>
              <a:off x="4922991" y="3314630"/>
              <a:ext cx="391253" cy="391292"/>
            </a:xfrm>
            <a:custGeom>
              <a:avLst/>
              <a:gdLst/>
              <a:ahLst/>
              <a:cxnLst/>
              <a:rect l="l" t="t" r="r" b="b"/>
              <a:pathLst>
                <a:path w="9941" h="9942" extrusionOk="0">
                  <a:moveTo>
                    <a:pt x="4971" y="901"/>
                  </a:moveTo>
                  <a:cubicBezTo>
                    <a:pt x="6305" y="901"/>
                    <a:pt x="6472" y="901"/>
                    <a:pt x="6972" y="935"/>
                  </a:cubicBezTo>
                  <a:cubicBezTo>
                    <a:pt x="7306" y="935"/>
                    <a:pt x="7606" y="968"/>
                    <a:pt x="7906" y="1101"/>
                  </a:cubicBezTo>
                  <a:cubicBezTo>
                    <a:pt x="8106" y="1168"/>
                    <a:pt x="8306" y="1302"/>
                    <a:pt x="8473" y="1468"/>
                  </a:cubicBezTo>
                  <a:cubicBezTo>
                    <a:pt x="8640" y="1635"/>
                    <a:pt x="8773" y="1802"/>
                    <a:pt x="8840" y="2035"/>
                  </a:cubicBezTo>
                  <a:cubicBezTo>
                    <a:pt x="8973" y="2336"/>
                    <a:pt x="9007" y="2636"/>
                    <a:pt x="9040" y="2969"/>
                  </a:cubicBezTo>
                  <a:cubicBezTo>
                    <a:pt x="9040" y="3470"/>
                    <a:pt x="9040" y="3637"/>
                    <a:pt x="9040" y="4971"/>
                  </a:cubicBezTo>
                  <a:cubicBezTo>
                    <a:pt x="9040" y="6305"/>
                    <a:pt x="9040" y="6472"/>
                    <a:pt x="9040" y="6972"/>
                  </a:cubicBezTo>
                  <a:cubicBezTo>
                    <a:pt x="9007" y="7306"/>
                    <a:pt x="8973" y="7606"/>
                    <a:pt x="8840" y="7906"/>
                  </a:cubicBezTo>
                  <a:cubicBezTo>
                    <a:pt x="8773" y="8140"/>
                    <a:pt x="8640" y="8307"/>
                    <a:pt x="8473" y="8473"/>
                  </a:cubicBezTo>
                  <a:cubicBezTo>
                    <a:pt x="8306" y="8640"/>
                    <a:pt x="8106" y="8774"/>
                    <a:pt x="7906" y="8840"/>
                  </a:cubicBezTo>
                  <a:cubicBezTo>
                    <a:pt x="7606" y="8974"/>
                    <a:pt x="7306" y="9041"/>
                    <a:pt x="6972" y="9041"/>
                  </a:cubicBezTo>
                  <a:lnTo>
                    <a:pt x="2969" y="9041"/>
                  </a:lnTo>
                  <a:cubicBezTo>
                    <a:pt x="2636" y="9007"/>
                    <a:pt x="2335" y="8974"/>
                    <a:pt x="2035" y="8840"/>
                  </a:cubicBezTo>
                  <a:cubicBezTo>
                    <a:pt x="1802" y="8774"/>
                    <a:pt x="1601" y="8640"/>
                    <a:pt x="1468" y="8473"/>
                  </a:cubicBezTo>
                  <a:cubicBezTo>
                    <a:pt x="1301" y="8307"/>
                    <a:pt x="1168" y="8140"/>
                    <a:pt x="1101" y="7906"/>
                  </a:cubicBezTo>
                  <a:cubicBezTo>
                    <a:pt x="968" y="7606"/>
                    <a:pt x="901" y="7306"/>
                    <a:pt x="901" y="6972"/>
                  </a:cubicBezTo>
                  <a:cubicBezTo>
                    <a:pt x="901" y="6472"/>
                    <a:pt x="901" y="6305"/>
                    <a:pt x="901" y="4971"/>
                  </a:cubicBezTo>
                  <a:cubicBezTo>
                    <a:pt x="901" y="3637"/>
                    <a:pt x="901" y="3470"/>
                    <a:pt x="901" y="2969"/>
                  </a:cubicBezTo>
                  <a:cubicBezTo>
                    <a:pt x="901" y="2636"/>
                    <a:pt x="968" y="2336"/>
                    <a:pt x="1101" y="2035"/>
                  </a:cubicBezTo>
                  <a:cubicBezTo>
                    <a:pt x="1168" y="1802"/>
                    <a:pt x="1301" y="1635"/>
                    <a:pt x="1468" y="1468"/>
                  </a:cubicBezTo>
                  <a:cubicBezTo>
                    <a:pt x="1601" y="1302"/>
                    <a:pt x="1802" y="1168"/>
                    <a:pt x="2035" y="1101"/>
                  </a:cubicBezTo>
                  <a:cubicBezTo>
                    <a:pt x="2335" y="968"/>
                    <a:pt x="2636" y="935"/>
                    <a:pt x="2969" y="935"/>
                  </a:cubicBezTo>
                  <a:cubicBezTo>
                    <a:pt x="3469" y="901"/>
                    <a:pt x="3636" y="901"/>
                    <a:pt x="4971" y="901"/>
                  </a:cubicBezTo>
                  <a:close/>
                  <a:moveTo>
                    <a:pt x="4971" y="1"/>
                  </a:moveTo>
                  <a:cubicBezTo>
                    <a:pt x="3603" y="1"/>
                    <a:pt x="3436" y="1"/>
                    <a:pt x="2902" y="34"/>
                  </a:cubicBezTo>
                  <a:cubicBezTo>
                    <a:pt x="2502" y="34"/>
                    <a:pt x="2102" y="101"/>
                    <a:pt x="1702" y="268"/>
                  </a:cubicBezTo>
                  <a:cubicBezTo>
                    <a:pt x="1368" y="368"/>
                    <a:pt x="1068" y="568"/>
                    <a:pt x="834" y="835"/>
                  </a:cubicBezTo>
                  <a:cubicBezTo>
                    <a:pt x="567" y="1068"/>
                    <a:pt x="367" y="1368"/>
                    <a:pt x="234" y="1702"/>
                  </a:cubicBezTo>
                  <a:cubicBezTo>
                    <a:pt x="100" y="2102"/>
                    <a:pt x="34" y="2502"/>
                    <a:pt x="34" y="2936"/>
                  </a:cubicBezTo>
                  <a:cubicBezTo>
                    <a:pt x="0" y="3437"/>
                    <a:pt x="0" y="3637"/>
                    <a:pt x="0" y="4971"/>
                  </a:cubicBezTo>
                  <a:cubicBezTo>
                    <a:pt x="0" y="6305"/>
                    <a:pt x="0" y="6505"/>
                    <a:pt x="34" y="7039"/>
                  </a:cubicBezTo>
                  <a:cubicBezTo>
                    <a:pt x="34" y="7439"/>
                    <a:pt x="100" y="7840"/>
                    <a:pt x="234" y="8240"/>
                  </a:cubicBezTo>
                  <a:cubicBezTo>
                    <a:pt x="367" y="8574"/>
                    <a:pt x="567" y="8874"/>
                    <a:pt x="834" y="9107"/>
                  </a:cubicBezTo>
                  <a:cubicBezTo>
                    <a:pt x="1068" y="9374"/>
                    <a:pt x="1368" y="9574"/>
                    <a:pt x="1702" y="9708"/>
                  </a:cubicBezTo>
                  <a:cubicBezTo>
                    <a:pt x="2102" y="9841"/>
                    <a:pt x="2502" y="9908"/>
                    <a:pt x="2902" y="9941"/>
                  </a:cubicBezTo>
                  <a:lnTo>
                    <a:pt x="7039" y="9941"/>
                  </a:lnTo>
                  <a:cubicBezTo>
                    <a:pt x="7439" y="9908"/>
                    <a:pt x="7839" y="9841"/>
                    <a:pt x="8240" y="9708"/>
                  </a:cubicBezTo>
                  <a:cubicBezTo>
                    <a:pt x="8573" y="9574"/>
                    <a:pt x="8873" y="9374"/>
                    <a:pt x="9107" y="9107"/>
                  </a:cubicBezTo>
                  <a:cubicBezTo>
                    <a:pt x="9374" y="8874"/>
                    <a:pt x="9574" y="8574"/>
                    <a:pt x="9674" y="8240"/>
                  </a:cubicBezTo>
                  <a:cubicBezTo>
                    <a:pt x="9841" y="7840"/>
                    <a:pt x="9907" y="7439"/>
                    <a:pt x="9907" y="7039"/>
                  </a:cubicBezTo>
                  <a:cubicBezTo>
                    <a:pt x="9941" y="6505"/>
                    <a:pt x="9941" y="6339"/>
                    <a:pt x="9941" y="4971"/>
                  </a:cubicBezTo>
                  <a:cubicBezTo>
                    <a:pt x="9941" y="3603"/>
                    <a:pt x="9941" y="3437"/>
                    <a:pt x="9907" y="2936"/>
                  </a:cubicBezTo>
                  <a:cubicBezTo>
                    <a:pt x="9907" y="2502"/>
                    <a:pt x="9841" y="2102"/>
                    <a:pt x="9674" y="1702"/>
                  </a:cubicBezTo>
                  <a:cubicBezTo>
                    <a:pt x="9574" y="1368"/>
                    <a:pt x="9374" y="1068"/>
                    <a:pt x="9107" y="835"/>
                  </a:cubicBezTo>
                  <a:cubicBezTo>
                    <a:pt x="8873" y="568"/>
                    <a:pt x="8573" y="368"/>
                    <a:pt x="8240" y="268"/>
                  </a:cubicBezTo>
                  <a:cubicBezTo>
                    <a:pt x="7839" y="101"/>
                    <a:pt x="7439" y="34"/>
                    <a:pt x="7039" y="34"/>
                  </a:cubicBezTo>
                  <a:cubicBezTo>
                    <a:pt x="6505" y="1"/>
                    <a:pt x="6338" y="1"/>
                    <a:pt x="4971" y="1"/>
                  </a:cubicBezTo>
                  <a:close/>
                </a:path>
              </a:pathLst>
            </a:custGeom>
            <a:solidFill>
              <a:srgbClr val="FF8D00"/>
            </a:solidFill>
            <a:ln>
              <a:noFill/>
            </a:ln>
          </p:spPr>
          <p:txBody>
            <a:bodyPr spcFirstLastPara="1" wrap="square" lIns="121900" tIns="121900" rIns="121900" bIns="121900" anchor="ctr" anchorCtr="0">
              <a:noAutofit/>
            </a:bodyPr>
            <a:lstStyle/>
            <a:p>
              <a:endParaRPr sz="1867"/>
            </a:p>
          </p:txBody>
        </p:sp>
        <p:sp>
          <p:nvSpPr>
            <p:cNvPr id="1486" name="Google Shape;1486;p52"/>
            <p:cNvSpPr/>
            <p:nvPr/>
          </p:nvSpPr>
          <p:spPr>
            <a:xfrm>
              <a:off x="4983364" y="3409166"/>
              <a:ext cx="236381" cy="202494"/>
            </a:xfrm>
            <a:custGeom>
              <a:avLst/>
              <a:gdLst/>
              <a:ahLst/>
              <a:cxnLst/>
              <a:rect l="l" t="t" r="r" b="b"/>
              <a:pathLst>
                <a:path w="6006" h="5145" extrusionOk="0">
                  <a:moveTo>
                    <a:pt x="3414" y="885"/>
                  </a:moveTo>
                  <a:cubicBezTo>
                    <a:pt x="4279" y="885"/>
                    <a:pt x="5104" y="1542"/>
                    <a:pt x="5104" y="2536"/>
                  </a:cubicBezTo>
                  <a:cubicBezTo>
                    <a:pt x="5104" y="3470"/>
                    <a:pt x="4337" y="4203"/>
                    <a:pt x="3437" y="4203"/>
                  </a:cubicBezTo>
                  <a:cubicBezTo>
                    <a:pt x="1935" y="4203"/>
                    <a:pt x="1202" y="2436"/>
                    <a:pt x="2236" y="1368"/>
                  </a:cubicBezTo>
                  <a:cubicBezTo>
                    <a:pt x="2580" y="1034"/>
                    <a:pt x="3002" y="885"/>
                    <a:pt x="3414" y="885"/>
                  </a:cubicBezTo>
                  <a:close/>
                  <a:moveTo>
                    <a:pt x="3437" y="0"/>
                  </a:moveTo>
                  <a:cubicBezTo>
                    <a:pt x="1135" y="0"/>
                    <a:pt x="1" y="2769"/>
                    <a:pt x="1635" y="4404"/>
                  </a:cubicBezTo>
                  <a:cubicBezTo>
                    <a:pt x="2148" y="4916"/>
                    <a:pt x="2780" y="5145"/>
                    <a:pt x="3402" y="5145"/>
                  </a:cubicBezTo>
                  <a:cubicBezTo>
                    <a:pt x="4725" y="5145"/>
                    <a:pt x="6005" y="4111"/>
                    <a:pt x="6005" y="2569"/>
                  </a:cubicBezTo>
                  <a:cubicBezTo>
                    <a:pt x="6005" y="1135"/>
                    <a:pt x="4838" y="0"/>
                    <a:pt x="3437" y="0"/>
                  </a:cubicBezTo>
                  <a:close/>
                </a:path>
              </a:pathLst>
            </a:custGeom>
            <a:solidFill>
              <a:srgbClr val="FF8D00"/>
            </a:solidFill>
            <a:ln>
              <a:noFill/>
            </a:ln>
          </p:spPr>
          <p:txBody>
            <a:bodyPr spcFirstLastPara="1" wrap="square" lIns="121900" tIns="121900" rIns="121900" bIns="121900" anchor="ctr" anchorCtr="0">
              <a:noAutofit/>
            </a:bodyPr>
            <a:lstStyle/>
            <a:p>
              <a:endParaRPr sz="1867"/>
            </a:p>
          </p:txBody>
        </p:sp>
        <p:sp>
          <p:nvSpPr>
            <p:cNvPr id="1487" name="Google Shape;1487;p52"/>
            <p:cNvSpPr/>
            <p:nvPr/>
          </p:nvSpPr>
          <p:spPr>
            <a:xfrm>
              <a:off x="5190812" y="3381577"/>
              <a:ext cx="56478" cy="47426"/>
            </a:xfrm>
            <a:custGeom>
              <a:avLst/>
              <a:gdLst/>
              <a:ahLst/>
              <a:cxnLst/>
              <a:rect l="l" t="t" r="r" b="b"/>
              <a:pathLst>
                <a:path w="1435" h="1205" extrusionOk="0">
                  <a:moveTo>
                    <a:pt x="834" y="1"/>
                  </a:moveTo>
                  <a:cubicBezTo>
                    <a:pt x="300" y="1"/>
                    <a:pt x="0" y="668"/>
                    <a:pt x="400" y="1035"/>
                  </a:cubicBezTo>
                  <a:cubicBezTo>
                    <a:pt x="518" y="1152"/>
                    <a:pt x="662" y="1205"/>
                    <a:pt x="805" y="1205"/>
                  </a:cubicBezTo>
                  <a:cubicBezTo>
                    <a:pt x="1111" y="1205"/>
                    <a:pt x="1412" y="965"/>
                    <a:pt x="1435" y="601"/>
                  </a:cubicBezTo>
                  <a:cubicBezTo>
                    <a:pt x="1435" y="268"/>
                    <a:pt x="1168" y="1"/>
                    <a:pt x="834" y="1"/>
                  </a:cubicBezTo>
                  <a:close/>
                </a:path>
              </a:pathLst>
            </a:custGeom>
            <a:solidFill>
              <a:srgbClr val="FF8D00"/>
            </a:solidFill>
            <a:ln>
              <a:noFill/>
            </a:ln>
          </p:spPr>
          <p:txBody>
            <a:bodyPr spcFirstLastPara="1" wrap="square" lIns="121900" tIns="121900" rIns="121900" bIns="121900" anchor="ctr" anchorCtr="0">
              <a:noAutofit/>
            </a:bodyPr>
            <a:lstStyle/>
            <a:p>
              <a:endParaRPr sz="1867"/>
            </a:p>
          </p:txBody>
        </p:sp>
        <p:sp>
          <p:nvSpPr>
            <p:cNvPr id="1488" name="Google Shape;1488;p52"/>
            <p:cNvSpPr/>
            <p:nvPr/>
          </p:nvSpPr>
          <p:spPr>
            <a:xfrm>
              <a:off x="1767275" y="2978400"/>
              <a:ext cx="1202550" cy="1172550"/>
            </a:xfrm>
            <a:custGeom>
              <a:avLst/>
              <a:gdLst/>
              <a:ahLst/>
              <a:cxnLst/>
              <a:rect l="l" t="t" r="r" b="b"/>
              <a:pathLst>
                <a:path w="48102" h="46902" fill="none" extrusionOk="0">
                  <a:moveTo>
                    <a:pt x="0" y="1"/>
                  </a:moveTo>
                  <a:lnTo>
                    <a:pt x="48101" y="1"/>
                  </a:lnTo>
                  <a:lnTo>
                    <a:pt x="48101" y="46901"/>
                  </a:lnTo>
                  <a:lnTo>
                    <a:pt x="0" y="46901"/>
                  </a:lnTo>
                  <a:close/>
                </a:path>
              </a:pathLst>
            </a:custGeom>
            <a:no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489" name="Google Shape;1489;p52"/>
            <p:cNvSpPr/>
            <p:nvPr/>
          </p:nvSpPr>
          <p:spPr>
            <a:xfrm>
              <a:off x="1808975" y="3236100"/>
              <a:ext cx="1110800" cy="847300"/>
            </a:xfrm>
            <a:custGeom>
              <a:avLst/>
              <a:gdLst/>
              <a:ahLst/>
              <a:cxnLst/>
              <a:rect l="l" t="t" r="r" b="b"/>
              <a:pathLst>
                <a:path w="44432" h="33892" fill="none" extrusionOk="0">
                  <a:moveTo>
                    <a:pt x="0" y="0"/>
                  </a:moveTo>
                  <a:lnTo>
                    <a:pt x="44432" y="0"/>
                  </a:lnTo>
                  <a:lnTo>
                    <a:pt x="44432" y="33891"/>
                  </a:lnTo>
                  <a:lnTo>
                    <a:pt x="0" y="33891"/>
                  </a:lnTo>
                  <a:close/>
                </a:path>
              </a:pathLst>
            </a:custGeom>
            <a:no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490" name="Google Shape;1490;p52"/>
            <p:cNvSpPr/>
            <p:nvPr/>
          </p:nvSpPr>
          <p:spPr>
            <a:xfrm>
              <a:off x="1835650" y="3039275"/>
              <a:ext cx="61725" cy="137625"/>
            </a:xfrm>
            <a:custGeom>
              <a:avLst/>
              <a:gdLst/>
              <a:ahLst/>
              <a:cxnLst/>
              <a:rect l="l" t="t" r="r" b="b"/>
              <a:pathLst>
                <a:path w="2469" h="5505" extrusionOk="0">
                  <a:moveTo>
                    <a:pt x="0" y="1"/>
                  </a:moveTo>
                  <a:lnTo>
                    <a:pt x="0" y="5505"/>
                  </a:lnTo>
                  <a:lnTo>
                    <a:pt x="334" y="5505"/>
                  </a:lnTo>
                  <a:lnTo>
                    <a:pt x="301" y="601"/>
                  </a:lnTo>
                  <a:lnTo>
                    <a:pt x="2035" y="5505"/>
                  </a:lnTo>
                  <a:lnTo>
                    <a:pt x="2469" y="5505"/>
                  </a:lnTo>
                  <a:lnTo>
                    <a:pt x="2469" y="1"/>
                  </a:lnTo>
                  <a:lnTo>
                    <a:pt x="2135" y="1"/>
                  </a:lnTo>
                  <a:lnTo>
                    <a:pt x="2135" y="4671"/>
                  </a:lnTo>
                  <a:lnTo>
                    <a:pt x="467"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91" name="Google Shape;1491;p52"/>
            <p:cNvSpPr/>
            <p:nvPr/>
          </p:nvSpPr>
          <p:spPr>
            <a:xfrm>
              <a:off x="1912375" y="3039275"/>
              <a:ext cx="54225" cy="137625"/>
            </a:xfrm>
            <a:custGeom>
              <a:avLst/>
              <a:gdLst/>
              <a:ahLst/>
              <a:cxnLst/>
              <a:rect l="l" t="t" r="r" b="b"/>
              <a:pathLst>
                <a:path w="2169" h="5505" extrusionOk="0">
                  <a:moveTo>
                    <a:pt x="0" y="1"/>
                  </a:moveTo>
                  <a:lnTo>
                    <a:pt x="0" y="5505"/>
                  </a:lnTo>
                  <a:lnTo>
                    <a:pt x="2169" y="5505"/>
                  </a:lnTo>
                  <a:lnTo>
                    <a:pt x="2169" y="5171"/>
                  </a:lnTo>
                  <a:lnTo>
                    <a:pt x="367" y="5171"/>
                  </a:lnTo>
                  <a:lnTo>
                    <a:pt x="367" y="2903"/>
                  </a:lnTo>
                  <a:lnTo>
                    <a:pt x="1868" y="2903"/>
                  </a:lnTo>
                  <a:lnTo>
                    <a:pt x="1868" y="2569"/>
                  </a:lnTo>
                  <a:lnTo>
                    <a:pt x="367" y="2569"/>
                  </a:lnTo>
                  <a:lnTo>
                    <a:pt x="367" y="334"/>
                  </a:lnTo>
                  <a:lnTo>
                    <a:pt x="2169" y="334"/>
                  </a:lnTo>
                  <a:lnTo>
                    <a:pt x="2169"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92" name="Google Shape;1492;p52"/>
            <p:cNvSpPr/>
            <p:nvPr/>
          </p:nvSpPr>
          <p:spPr>
            <a:xfrm>
              <a:off x="1979925" y="3039275"/>
              <a:ext cx="105925" cy="137625"/>
            </a:xfrm>
            <a:custGeom>
              <a:avLst/>
              <a:gdLst/>
              <a:ahLst/>
              <a:cxnLst/>
              <a:rect l="l" t="t" r="r" b="b"/>
              <a:pathLst>
                <a:path w="4237" h="5505" extrusionOk="0">
                  <a:moveTo>
                    <a:pt x="0" y="1"/>
                  </a:moveTo>
                  <a:lnTo>
                    <a:pt x="868" y="5505"/>
                  </a:lnTo>
                  <a:lnTo>
                    <a:pt x="1368" y="5505"/>
                  </a:lnTo>
                  <a:lnTo>
                    <a:pt x="2135" y="1002"/>
                  </a:lnTo>
                  <a:lnTo>
                    <a:pt x="2902" y="5505"/>
                  </a:lnTo>
                  <a:lnTo>
                    <a:pt x="3369" y="5505"/>
                  </a:lnTo>
                  <a:lnTo>
                    <a:pt x="4237" y="1"/>
                  </a:lnTo>
                  <a:lnTo>
                    <a:pt x="3936" y="1"/>
                  </a:lnTo>
                  <a:lnTo>
                    <a:pt x="3136" y="5004"/>
                  </a:lnTo>
                  <a:lnTo>
                    <a:pt x="2369" y="1"/>
                  </a:lnTo>
                  <a:lnTo>
                    <a:pt x="1968" y="1"/>
                  </a:lnTo>
                  <a:lnTo>
                    <a:pt x="1168" y="5004"/>
                  </a:lnTo>
                  <a:lnTo>
                    <a:pt x="334"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93" name="Google Shape;1493;p52"/>
            <p:cNvSpPr/>
            <p:nvPr/>
          </p:nvSpPr>
          <p:spPr>
            <a:xfrm>
              <a:off x="2130850" y="3039275"/>
              <a:ext cx="57575" cy="137625"/>
            </a:xfrm>
            <a:custGeom>
              <a:avLst/>
              <a:gdLst/>
              <a:ahLst/>
              <a:cxnLst/>
              <a:rect l="l" t="t" r="r" b="b"/>
              <a:pathLst>
                <a:path w="2303" h="5505" extrusionOk="0">
                  <a:moveTo>
                    <a:pt x="1102" y="334"/>
                  </a:moveTo>
                  <a:cubicBezTo>
                    <a:pt x="1735" y="334"/>
                    <a:pt x="1936" y="735"/>
                    <a:pt x="1936" y="1335"/>
                  </a:cubicBezTo>
                  <a:lnTo>
                    <a:pt x="1936" y="1969"/>
                  </a:lnTo>
                  <a:cubicBezTo>
                    <a:pt x="1936" y="2636"/>
                    <a:pt x="1669" y="2936"/>
                    <a:pt x="1035" y="2936"/>
                  </a:cubicBezTo>
                  <a:lnTo>
                    <a:pt x="334" y="2936"/>
                  </a:lnTo>
                  <a:lnTo>
                    <a:pt x="334" y="334"/>
                  </a:lnTo>
                  <a:close/>
                  <a:moveTo>
                    <a:pt x="1" y="1"/>
                  </a:moveTo>
                  <a:lnTo>
                    <a:pt x="1" y="5505"/>
                  </a:lnTo>
                  <a:lnTo>
                    <a:pt x="334" y="5505"/>
                  </a:lnTo>
                  <a:lnTo>
                    <a:pt x="334" y="3237"/>
                  </a:lnTo>
                  <a:lnTo>
                    <a:pt x="1035" y="3237"/>
                  </a:lnTo>
                  <a:cubicBezTo>
                    <a:pt x="1902" y="3237"/>
                    <a:pt x="2303" y="2803"/>
                    <a:pt x="2303" y="1936"/>
                  </a:cubicBezTo>
                  <a:lnTo>
                    <a:pt x="2303" y="1335"/>
                  </a:lnTo>
                  <a:cubicBezTo>
                    <a:pt x="2303" y="535"/>
                    <a:pt x="1969" y="1"/>
                    <a:pt x="1135"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94" name="Google Shape;1494;p52"/>
            <p:cNvSpPr/>
            <p:nvPr/>
          </p:nvSpPr>
          <p:spPr>
            <a:xfrm>
              <a:off x="2201750" y="3038450"/>
              <a:ext cx="60050" cy="140125"/>
            </a:xfrm>
            <a:custGeom>
              <a:avLst/>
              <a:gdLst/>
              <a:ahLst/>
              <a:cxnLst/>
              <a:rect l="l" t="t" r="r" b="b"/>
              <a:pathLst>
                <a:path w="2402" h="5605" extrusionOk="0">
                  <a:moveTo>
                    <a:pt x="1168" y="334"/>
                  </a:moveTo>
                  <a:cubicBezTo>
                    <a:pt x="1802" y="334"/>
                    <a:pt x="2035" y="768"/>
                    <a:pt x="2035" y="1368"/>
                  </a:cubicBezTo>
                  <a:lnTo>
                    <a:pt x="2035" y="4237"/>
                  </a:lnTo>
                  <a:cubicBezTo>
                    <a:pt x="2035" y="4837"/>
                    <a:pt x="1768" y="5271"/>
                    <a:pt x="1168" y="5271"/>
                  </a:cubicBezTo>
                  <a:cubicBezTo>
                    <a:pt x="601" y="5271"/>
                    <a:pt x="334" y="4837"/>
                    <a:pt x="334" y="4237"/>
                  </a:cubicBezTo>
                  <a:lnTo>
                    <a:pt x="334" y="1368"/>
                  </a:lnTo>
                  <a:cubicBezTo>
                    <a:pt x="334" y="768"/>
                    <a:pt x="567" y="334"/>
                    <a:pt x="1168" y="334"/>
                  </a:cubicBezTo>
                  <a:close/>
                  <a:moveTo>
                    <a:pt x="1201" y="1"/>
                  </a:moveTo>
                  <a:cubicBezTo>
                    <a:pt x="367" y="1"/>
                    <a:pt x="0" y="601"/>
                    <a:pt x="0" y="1402"/>
                  </a:cubicBezTo>
                  <a:lnTo>
                    <a:pt x="0" y="4204"/>
                  </a:lnTo>
                  <a:cubicBezTo>
                    <a:pt x="0" y="5004"/>
                    <a:pt x="334" y="5605"/>
                    <a:pt x="1201" y="5605"/>
                  </a:cubicBezTo>
                  <a:cubicBezTo>
                    <a:pt x="2035" y="5605"/>
                    <a:pt x="2402" y="5004"/>
                    <a:pt x="2402" y="4204"/>
                  </a:cubicBezTo>
                  <a:lnTo>
                    <a:pt x="2402" y="1402"/>
                  </a:lnTo>
                  <a:cubicBezTo>
                    <a:pt x="2402" y="601"/>
                    <a:pt x="2035" y="1"/>
                    <a:pt x="1201"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95" name="Google Shape;1495;p52"/>
            <p:cNvSpPr/>
            <p:nvPr/>
          </p:nvSpPr>
          <p:spPr>
            <a:xfrm>
              <a:off x="2275125" y="3038450"/>
              <a:ext cx="60075" cy="140125"/>
            </a:xfrm>
            <a:custGeom>
              <a:avLst/>
              <a:gdLst/>
              <a:ahLst/>
              <a:cxnLst/>
              <a:rect l="l" t="t" r="r" b="b"/>
              <a:pathLst>
                <a:path w="2403" h="5605" extrusionOk="0">
                  <a:moveTo>
                    <a:pt x="1235" y="1"/>
                  </a:moveTo>
                  <a:cubicBezTo>
                    <a:pt x="434" y="1"/>
                    <a:pt x="67" y="534"/>
                    <a:pt x="67" y="1368"/>
                  </a:cubicBezTo>
                  <a:cubicBezTo>
                    <a:pt x="67" y="2903"/>
                    <a:pt x="2069" y="2936"/>
                    <a:pt x="2069" y="4237"/>
                  </a:cubicBezTo>
                  <a:cubicBezTo>
                    <a:pt x="2069" y="4837"/>
                    <a:pt x="1835" y="5271"/>
                    <a:pt x="1235" y="5271"/>
                  </a:cubicBezTo>
                  <a:cubicBezTo>
                    <a:pt x="601" y="5271"/>
                    <a:pt x="401" y="4837"/>
                    <a:pt x="401" y="4237"/>
                  </a:cubicBezTo>
                  <a:lnTo>
                    <a:pt x="401" y="3937"/>
                  </a:lnTo>
                  <a:lnTo>
                    <a:pt x="1" y="3937"/>
                  </a:lnTo>
                  <a:lnTo>
                    <a:pt x="1" y="4237"/>
                  </a:lnTo>
                  <a:cubicBezTo>
                    <a:pt x="1" y="5004"/>
                    <a:pt x="334" y="5605"/>
                    <a:pt x="1202" y="5605"/>
                  </a:cubicBezTo>
                  <a:cubicBezTo>
                    <a:pt x="2035" y="5605"/>
                    <a:pt x="2369" y="5004"/>
                    <a:pt x="2369" y="4237"/>
                  </a:cubicBezTo>
                  <a:cubicBezTo>
                    <a:pt x="2369" y="2702"/>
                    <a:pt x="401" y="2669"/>
                    <a:pt x="401" y="1335"/>
                  </a:cubicBezTo>
                  <a:cubicBezTo>
                    <a:pt x="401" y="734"/>
                    <a:pt x="601" y="334"/>
                    <a:pt x="1235" y="334"/>
                  </a:cubicBezTo>
                  <a:cubicBezTo>
                    <a:pt x="1835" y="334"/>
                    <a:pt x="2069" y="768"/>
                    <a:pt x="2069" y="1335"/>
                  </a:cubicBezTo>
                  <a:lnTo>
                    <a:pt x="2069" y="1502"/>
                  </a:lnTo>
                  <a:lnTo>
                    <a:pt x="2402" y="1502"/>
                  </a:lnTo>
                  <a:lnTo>
                    <a:pt x="2402" y="1368"/>
                  </a:lnTo>
                  <a:cubicBezTo>
                    <a:pt x="2402" y="568"/>
                    <a:pt x="2035" y="1"/>
                    <a:pt x="1235"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96" name="Google Shape;1496;p52"/>
            <p:cNvSpPr/>
            <p:nvPr/>
          </p:nvSpPr>
          <p:spPr>
            <a:xfrm>
              <a:off x="2345175" y="3039275"/>
              <a:ext cx="65075" cy="137625"/>
            </a:xfrm>
            <a:custGeom>
              <a:avLst/>
              <a:gdLst/>
              <a:ahLst/>
              <a:cxnLst/>
              <a:rect l="l" t="t" r="r" b="b"/>
              <a:pathLst>
                <a:path w="2603" h="5505" extrusionOk="0">
                  <a:moveTo>
                    <a:pt x="1" y="1"/>
                  </a:moveTo>
                  <a:lnTo>
                    <a:pt x="1" y="334"/>
                  </a:lnTo>
                  <a:lnTo>
                    <a:pt x="1101" y="334"/>
                  </a:lnTo>
                  <a:lnTo>
                    <a:pt x="1101" y="5505"/>
                  </a:lnTo>
                  <a:lnTo>
                    <a:pt x="1468" y="5505"/>
                  </a:lnTo>
                  <a:lnTo>
                    <a:pt x="1468" y="334"/>
                  </a:lnTo>
                  <a:lnTo>
                    <a:pt x="2603" y="334"/>
                  </a:lnTo>
                  <a:lnTo>
                    <a:pt x="2603" y="1"/>
                  </a:ln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497" name="Google Shape;1497;p52"/>
            <p:cNvSpPr/>
            <p:nvPr/>
          </p:nvSpPr>
          <p:spPr>
            <a:xfrm>
              <a:off x="1808975" y="3367850"/>
              <a:ext cx="1110800" cy="715550"/>
            </a:xfrm>
            <a:custGeom>
              <a:avLst/>
              <a:gdLst/>
              <a:ahLst/>
              <a:cxnLst/>
              <a:rect l="l" t="t" r="r" b="b"/>
              <a:pathLst>
                <a:path w="44432" h="28622" fill="none" extrusionOk="0">
                  <a:moveTo>
                    <a:pt x="0" y="28621"/>
                  </a:moveTo>
                  <a:lnTo>
                    <a:pt x="22016" y="5838"/>
                  </a:lnTo>
                  <a:lnTo>
                    <a:pt x="31823" y="9774"/>
                  </a:lnTo>
                  <a:lnTo>
                    <a:pt x="40662" y="1"/>
                  </a:lnTo>
                  <a:lnTo>
                    <a:pt x="44432" y="3570"/>
                  </a:lnTo>
                </a:path>
              </a:pathLst>
            </a:custGeom>
            <a:no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498" name="Google Shape;1498;p52"/>
            <p:cNvSpPr/>
            <p:nvPr/>
          </p:nvSpPr>
          <p:spPr>
            <a:xfrm>
              <a:off x="1902375" y="3351175"/>
              <a:ext cx="259375" cy="259375"/>
            </a:xfrm>
            <a:custGeom>
              <a:avLst/>
              <a:gdLst/>
              <a:ahLst/>
              <a:cxnLst/>
              <a:rect l="l" t="t" r="r" b="b"/>
              <a:pathLst>
                <a:path w="10375" h="10375" fill="none" extrusionOk="0">
                  <a:moveTo>
                    <a:pt x="6271" y="601"/>
                  </a:moveTo>
                  <a:cubicBezTo>
                    <a:pt x="8806" y="1201"/>
                    <a:pt x="10374" y="3736"/>
                    <a:pt x="9774" y="6272"/>
                  </a:cubicBezTo>
                  <a:cubicBezTo>
                    <a:pt x="9173" y="8807"/>
                    <a:pt x="6638" y="10375"/>
                    <a:pt x="4103" y="9807"/>
                  </a:cubicBezTo>
                  <a:cubicBezTo>
                    <a:pt x="1568" y="9207"/>
                    <a:pt x="0" y="6639"/>
                    <a:pt x="600" y="4103"/>
                  </a:cubicBezTo>
                  <a:cubicBezTo>
                    <a:pt x="1168" y="1568"/>
                    <a:pt x="3736" y="0"/>
                    <a:pt x="6271" y="601"/>
                  </a:cubicBezTo>
                  <a:close/>
                </a:path>
              </a:pathLst>
            </a:custGeom>
            <a:noFill/>
            <a:ln w="1000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499" name="Google Shape;1499;p52"/>
            <p:cNvSpPr/>
            <p:nvPr/>
          </p:nvSpPr>
          <p:spPr>
            <a:xfrm>
              <a:off x="2929775" y="4870600"/>
              <a:ext cx="1481075" cy="366125"/>
            </a:xfrm>
            <a:custGeom>
              <a:avLst/>
              <a:gdLst/>
              <a:ahLst/>
              <a:cxnLst/>
              <a:rect l="l" t="t" r="r" b="b"/>
              <a:pathLst>
                <a:path w="59243" h="14645" extrusionOk="0">
                  <a:moveTo>
                    <a:pt x="29621" y="0"/>
                  </a:moveTo>
                  <a:cubicBezTo>
                    <a:pt x="13276" y="0"/>
                    <a:pt x="0" y="3269"/>
                    <a:pt x="0" y="7306"/>
                  </a:cubicBezTo>
                  <a:cubicBezTo>
                    <a:pt x="0" y="11375"/>
                    <a:pt x="13276" y="14644"/>
                    <a:pt x="29621" y="14644"/>
                  </a:cubicBezTo>
                  <a:cubicBezTo>
                    <a:pt x="45966" y="14644"/>
                    <a:pt x="59242" y="11375"/>
                    <a:pt x="59242" y="7306"/>
                  </a:cubicBezTo>
                  <a:cubicBezTo>
                    <a:pt x="59242" y="3269"/>
                    <a:pt x="45966" y="0"/>
                    <a:pt x="29621" y="0"/>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500" name="Google Shape;1500;p52"/>
            <p:cNvSpPr/>
            <p:nvPr/>
          </p:nvSpPr>
          <p:spPr>
            <a:xfrm>
              <a:off x="3151600" y="898550"/>
              <a:ext cx="1180025" cy="1237500"/>
            </a:xfrm>
            <a:custGeom>
              <a:avLst/>
              <a:gdLst/>
              <a:ahLst/>
              <a:cxnLst/>
              <a:rect l="l" t="t" r="r" b="b"/>
              <a:pathLst>
                <a:path w="47201" h="49500" extrusionOk="0">
                  <a:moveTo>
                    <a:pt x="22181" y="0"/>
                  </a:moveTo>
                  <a:cubicBezTo>
                    <a:pt x="22115" y="0"/>
                    <a:pt x="22049" y="1"/>
                    <a:pt x="21982" y="2"/>
                  </a:cubicBezTo>
                  <a:cubicBezTo>
                    <a:pt x="16145" y="135"/>
                    <a:pt x="7706" y="7140"/>
                    <a:pt x="5637" y="12678"/>
                  </a:cubicBezTo>
                  <a:cubicBezTo>
                    <a:pt x="3569" y="18182"/>
                    <a:pt x="7472" y="20050"/>
                    <a:pt x="7272" y="20783"/>
                  </a:cubicBezTo>
                  <a:cubicBezTo>
                    <a:pt x="7038" y="21551"/>
                    <a:pt x="1001" y="24119"/>
                    <a:pt x="867" y="28356"/>
                  </a:cubicBezTo>
                  <a:cubicBezTo>
                    <a:pt x="734" y="32592"/>
                    <a:pt x="3703" y="33459"/>
                    <a:pt x="2935" y="34326"/>
                  </a:cubicBezTo>
                  <a:cubicBezTo>
                    <a:pt x="2168" y="35194"/>
                    <a:pt x="0" y="38663"/>
                    <a:pt x="767" y="42432"/>
                  </a:cubicBezTo>
                  <a:cubicBezTo>
                    <a:pt x="1534" y="46235"/>
                    <a:pt x="10407" y="49137"/>
                    <a:pt x="19714" y="49471"/>
                  </a:cubicBezTo>
                  <a:cubicBezTo>
                    <a:pt x="20256" y="49490"/>
                    <a:pt x="20796" y="49500"/>
                    <a:pt x="21335" y="49500"/>
                  </a:cubicBezTo>
                  <a:cubicBezTo>
                    <a:pt x="30048" y="49500"/>
                    <a:pt x="38215" y="47020"/>
                    <a:pt x="41797" y="44067"/>
                  </a:cubicBezTo>
                  <a:cubicBezTo>
                    <a:pt x="45566" y="40898"/>
                    <a:pt x="47200" y="38329"/>
                    <a:pt x="45899" y="35828"/>
                  </a:cubicBezTo>
                  <a:cubicBezTo>
                    <a:pt x="44599" y="33326"/>
                    <a:pt x="43731" y="32492"/>
                    <a:pt x="44165" y="30757"/>
                  </a:cubicBezTo>
                  <a:cubicBezTo>
                    <a:pt x="44599" y="28989"/>
                    <a:pt x="46967" y="27188"/>
                    <a:pt x="45132" y="24486"/>
                  </a:cubicBezTo>
                  <a:cubicBezTo>
                    <a:pt x="43298" y="21818"/>
                    <a:pt x="39095" y="20150"/>
                    <a:pt x="39395" y="19282"/>
                  </a:cubicBezTo>
                  <a:cubicBezTo>
                    <a:pt x="39728" y="18415"/>
                    <a:pt x="42864" y="17014"/>
                    <a:pt x="39728" y="10543"/>
                  </a:cubicBezTo>
                  <a:cubicBezTo>
                    <a:pt x="37247" y="5422"/>
                    <a:pt x="34495" y="3978"/>
                    <a:pt x="32545" y="3978"/>
                  </a:cubicBezTo>
                  <a:cubicBezTo>
                    <a:pt x="32031" y="3978"/>
                    <a:pt x="31572" y="4078"/>
                    <a:pt x="31189" y="4238"/>
                  </a:cubicBezTo>
                  <a:cubicBezTo>
                    <a:pt x="31189" y="4238"/>
                    <a:pt x="27896" y="0"/>
                    <a:pt x="22181" y="0"/>
                  </a:cubicBezTo>
                  <a:close/>
                </a:path>
              </a:pathLst>
            </a:custGeom>
            <a:solidFill>
              <a:srgbClr val="263238"/>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01" name="Google Shape;1501;p52"/>
            <p:cNvSpPr/>
            <p:nvPr/>
          </p:nvSpPr>
          <p:spPr>
            <a:xfrm>
              <a:off x="3619425" y="3168550"/>
              <a:ext cx="587950" cy="1946175"/>
            </a:xfrm>
            <a:custGeom>
              <a:avLst/>
              <a:gdLst/>
              <a:ahLst/>
              <a:cxnLst/>
              <a:rect l="l" t="t" r="r" b="b"/>
              <a:pathLst>
                <a:path w="23518" h="77847" extrusionOk="0">
                  <a:moveTo>
                    <a:pt x="23517" y="0"/>
                  </a:moveTo>
                  <a:lnTo>
                    <a:pt x="4370" y="2235"/>
                  </a:lnTo>
                  <a:lnTo>
                    <a:pt x="4770" y="4337"/>
                  </a:lnTo>
                  <a:cubicBezTo>
                    <a:pt x="4770" y="4337"/>
                    <a:pt x="5438" y="13443"/>
                    <a:pt x="5171" y="16479"/>
                  </a:cubicBezTo>
                  <a:cubicBezTo>
                    <a:pt x="4904" y="19548"/>
                    <a:pt x="4770" y="25485"/>
                    <a:pt x="5037" y="27453"/>
                  </a:cubicBezTo>
                  <a:cubicBezTo>
                    <a:pt x="5204" y="28654"/>
                    <a:pt x="5404" y="29855"/>
                    <a:pt x="5704" y="31022"/>
                  </a:cubicBezTo>
                  <a:cubicBezTo>
                    <a:pt x="5704" y="31022"/>
                    <a:pt x="3203" y="36460"/>
                    <a:pt x="2936" y="39996"/>
                  </a:cubicBezTo>
                  <a:cubicBezTo>
                    <a:pt x="2636" y="43565"/>
                    <a:pt x="2269" y="54539"/>
                    <a:pt x="1735" y="56641"/>
                  </a:cubicBezTo>
                  <a:cubicBezTo>
                    <a:pt x="1201" y="58776"/>
                    <a:pt x="0" y="60077"/>
                    <a:pt x="401" y="61945"/>
                  </a:cubicBezTo>
                  <a:cubicBezTo>
                    <a:pt x="801" y="63779"/>
                    <a:pt x="2135" y="64713"/>
                    <a:pt x="2402" y="68416"/>
                  </a:cubicBezTo>
                  <a:cubicBezTo>
                    <a:pt x="2669" y="72119"/>
                    <a:pt x="3937" y="75888"/>
                    <a:pt x="5571" y="77122"/>
                  </a:cubicBezTo>
                  <a:cubicBezTo>
                    <a:pt x="6124" y="77565"/>
                    <a:pt x="6942" y="77847"/>
                    <a:pt x="7785" y="77847"/>
                  </a:cubicBezTo>
                  <a:cubicBezTo>
                    <a:pt x="8975" y="77847"/>
                    <a:pt x="10217" y="77285"/>
                    <a:pt x="10841" y="75821"/>
                  </a:cubicBezTo>
                  <a:cubicBezTo>
                    <a:pt x="11909" y="73286"/>
                    <a:pt x="11509" y="69450"/>
                    <a:pt x="10174" y="66048"/>
                  </a:cubicBezTo>
                  <a:cubicBezTo>
                    <a:pt x="8873" y="62612"/>
                    <a:pt x="7406" y="60610"/>
                    <a:pt x="7806" y="58375"/>
                  </a:cubicBezTo>
                  <a:cubicBezTo>
                    <a:pt x="8206" y="56140"/>
                    <a:pt x="13877" y="51237"/>
                    <a:pt x="14811" y="45966"/>
                  </a:cubicBezTo>
                  <a:cubicBezTo>
                    <a:pt x="15745" y="40663"/>
                    <a:pt x="15745" y="33791"/>
                    <a:pt x="16145" y="32223"/>
                  </a:cubicBezTo>
                  <a:cubicBezTo>
                    <a:pt x="16512" y="30622"/>
                    <a:pt x="22750" y="18747"/>
                    <a:pt x="23117" y="11342"/>
                  </a:cubicBezTo>
                  <a:cubicBezTo>
                    <a:pt x="23517" y="3936"/>
                    <a:pt x="23517" y="0"/>
                    <a:pt x="23517" y="0"/>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02" name="Google Shape;1502;p52"/>
            <p:cNvSpPr/>
            <p:nvPr/>
          </p:nvSpPr>
          <p:spPr>
            <a:xfrm>
              <a:off x="3621925" y="4619575"/>
              <a:ext cx="295225" cy="495100"/>
            </a:xfrm>
            <a:custGeom>
              <a:avLst/>
              <a:gdLst/>
              <a:ahLst/>
              <a:cxnLst/>
              <a:rect l="l" t="t" r="r" b="b"/>
              <a:pathLst>
                <a:path w="11809" h="19804" extrusionOk="0">
                  <a:moveTo>
                    <a:pt x="1168" y="1"/>
                  </a:moveTo>
                  <a:cubicBezTo>
                    <a:pt x="634" y="1368"/>
                    <a:pt x="0" y="2503"/>
                    <a:pt x="301" y="3904"/>
                  </a:cubicBezTo>
                  <a:cubicBezTo>
                    <a:pt x="701" y="5738"/>
                    <a:pt x="2035" y="6672"/>
                    <a:pt x="2302" y="10375"/>
                  </a:cubicBezTo>
                  <a:cubicBezTo>
                    <a:pt x="2536" y="14078"/>
                    <a:pt x="3837" y="17814"/>
                    <a:pt x="5471" y="19081"/>
                  </a:cubicBezTo>
                  <a:cubicBezTo>
                    <a:pt x="6022" y="19522"/>
                    <a:pt x="6835" y="19804"/>
                    <a:pt x="7675" y="19804"/>
                  </a:cubicBezTo>
                  <a:cubicBezTo>
                    <a:pt x="8868" y="19804"/>
                    <a:pt x="10115" y="19235"/>
                    <a:pt x="10741" y="17747"/>
                  </a:cubicBezTo>
                  <a:cubicBezTo>
                    <a:pt x="11809" y="15245"/>
                    <a:pt x="11409" y="11409"/>
                    <a:pt x="10074" y="7973"/>
                  </a:cubicBezTo>
                  <a:cubicBezTo>
                    <a:pt x="9474" y="6405"/>
                    <a:pt x="8840" y="5138"/>
                    <a:pt x="8373" y="4004"/>
                  </a:cubicBezTo>
                  <a:lnTo>
                    <a:pt x="8273" y="3970"/>
                  </a:lnTo>
                  <a:cubicBezTo>
                    <a:pt x="8273" y="3970"/>
                    <a:pt x="6641" y="2979"/>
                    <a:pt x="5458" y="2979"/>
                  </a:cubicBezTo>
                  <a:cubicBezTo>
                    <a:pt x="5138" y="2979"/>
                    <a:pt x="4850" y="3052"/>
                    <a:pt x="4637" y="3236"/>
                  </a:cubicBezTo>
                  <a:cubicBezTo>
                    <a:pt x="4037" y="3770"/>
                    <a:pt x="3570" y="4437"/>
                    <a:pt x="3336" y="5205"/>
                  </a:cubicBezTo>
                  <a:cubicBezTo>
                    <a:pt x="2502" y="3537"/>
                    <a:pt x="1768" y="1802"/>
                    <a:pt x="1168" y="1"/>
                  </a:cubicBezTo>
                  <a:close/>
                </a:path>
              </a:pathLst>
            </a:custGeom>
            <a:solidFill>
              <a:srgbClr val="FF8D00"/>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03" name="Google Shape;1503;p52"/>
            <p:cNvSpPr/>
            <p:nvPr/>
          </p:nvSpPr>
          <p:spPr>
            <a:xfrm>
              <a:off x="3673625" y="3168550"/>
              <a:ext cx="533750" cy="1399050"/>
            </a:xfrm>
            <a:custGeom>
              <a:avLst/>
              <a:gdLst/>
              <a:ahLst/>
              <a:cxnLst/>
              <a:rect l="l" t="t" r="r" b="b"/>
              <a:pathLst>
                <a:path w="21350" h="55962" extrusionOk="0">
                  <a:moveTo>
                    <a:pt x="21349" y="0"/>
                  </a:moveTo>
                  <a:lnTo>
                    <a:pt x="2202" y="2235"/>
                  </a:lnTo>
                  <a:lnTo>
                    <a:pt x="2602" y="4337"/>
                  </a:lnTo>
                  <a:cubicBezTo>
                    <a:pt x="2602" y="4337"/>
                    <a:pt x="3270" y="13443"/>
                    <a:pt x="3003" y="16479"/>
                  </a:cubicBezTo>
                  <a:cubicBezTo>
                    <a:pt x="2736" y="19548"/>
                    <a:pt x="2602" y="25485"/>
                    <a:pt x="2869" y="27453"/>
                  </a:cubicBezTo>
                  <a:cubicBezTo>
                    <a:pt x="3036" y="28654"/>
                    <a:pt x="3236" y="29855"/>
                    <a:pt x="3536" y="31022"/>
                  </a:cubicBezTo>
                  <a:cubicBezTo>
                    <a:pt x="3536" y="31022"/>
                    <a:pt x="1035" y="36460"/>
                    <a:pt x="768" y="39996"/>
                  </a:cubicBezTo>
                  <a:cubicBezTo>
                    <a:pt x="568" y="42497"/>
                    <a:pt x="301" y="48735"/>
                    <a:pt x="1" y="52905"/>
                  </a:cubicBezTo>
                  <a:cubicBezTo>
                    <a:pt x="334" y="53972"/>
                    <a:pt x="1235" y="55507"/>
                    <a:pt x="3737" y="55874"/>
                  </a:cubicBezTo>
                  <a:cubicBezTo>
                    <a:pt x="4143" y="55932"/>
                    <a:pt x="4550" y="55961"/>
                    <a:pt x="4956" y="55961"/>
                  </a:cubicBezTo>
                  <a:cubicBezTo>
                    <a:pt x="5714" y="55961"/>
                    <a:pt x="6467" y="55857"/>
                    <a:pt x="7206" y="55640"/>
                  </a:cubicBezTo>
                  <a:cubicBezTo>
                    <a:pt x="9074" y="53105"/>
                    <a:pt x="12009" y="49636"/>
                    <a:pt x="12643" y="45966"/>
                  </a:cubicBezTo>
                  <a:cubicBezTo>
                    <a:pt x="13577" y="40663"/>
                    <a:pt x="13577" y="33791"/>
                    <a:pt x="13977" y="32223"/>
                  </a:cubicBezTo>
                  <a:cubicBezTo>
                    <a:pt x="14344" y="30622"/>
                    <a:pt x="20582" y="18747"/>
                    <a:pt x="20949" y="11342"/>
                  </a:cubicBezTo>
                  <a:cubicBezTo>
                    <a:pt x="21349" y="3936"/>
                    <a:pt x="21349" y="0"/>
                    <a:pt x="21349" y="0"/>
                  </a:cubicBezTo>
                  <a:close/>
                </a:path>
              </a:pathLst>
            </a:custGeom>
            <a:solidFill>
              <a:srgbClr val="263238"/>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04" name="Google Shape;1504;p52"/>
            <p:cNvSpPr/>
            <p:nvPr/>
          </p:nvSpPr>
          <p:spPr>
            <a:xfrm>
              <a:off x="3649450" y="4766350"/>
              <a:ext cx="5850" cy="14200"/>
            </a:xfrm>
            <a:custGeom>
              <a:avLst/>
              <a:gdLst/>
              <a:ahLst/>
              <a:cxnLst/>
              <a:rect l="l" t="t" r="r" b="b"/>
              <a:pathLst>
                <a:path w="234" h="568" extrusionOk="0">
                  <a:moveTo>
                    <a:pt x="34" y="1"/>
                  </a:moveTo>
                  <a:lnTo>
                    <a:pt x="0" y="34"/>
                  </a:lnTo>
                  <a:cubicBezTo>
                    <a:pt x="67" y="201"/>
                    <a:pt x="167" y="368"/>
                    <a:pt x="234" y="568"/>
                  </a:cubicBezTo>
                  <a:cubicBezTo>
                    <a:pt x="134" y="201"/>
                    <a:pt x="34" y="1"/>
                    <a:pt x="34" y="1"/>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05" name="Google Shape;1505;p52"/>
            <p:cNvSpPr/>
            <p:nvPr/>
          </p:nvSpPr>
          <p:spPr>
            <a:xfrm>
              <a:off x="3672800" y="4834725"/>
              <a:ext cx="223500" cy="280000"/>
            </a:xfrm>
            <a:custGeom>
              <a:avLst/>
              <a:gdLst/>
              <a:ahLst/>
              <a:cxnLst/>
              <a:rect l="l" t="t" r="r" b="b"/>
              <a:pathLst>
                <a:path w="8940" h="11200" extrusionOk="0">
                  <a:moveTo>
                    <a:pt x="0" y="1"/>
                  </a:moveTo>
                  <a:cubicBezTo>
                    <a:pt x="100" y="568"/>
                    <a:pt x="200" y="1168"/>
                    <a:pt x="234" y="1769"/>
                  </a:cubicBezTo>
                  <a:cubicBezTo>
                    <a:pt x="501" y="5472"/>
                    <a:pt x="1802" y="9241"/>
                    <a:pt x="3403" y="10475"/>
                  </a:cubicBezTo>
                  <a:cubicBezTo>
                    <a:pt x="3970" y="10918"/>
                    <a:pt x="4795" y="11200"/>
                    <a:pt x="5643" y="11200"/>
                  </a:cubicBezTo>
                  <a:cubicBezTo>
                    <a:pt x="6840" y="11200"/>
                    <a:pt x="8082" y="10638"/>
                    <a:pt x="8706" y="9174"/>
                  </a:cubicBezTo>
                  <a:cubicBezTo>
                    <a:pt x="8773" y="8941"/>
                    <a:pt x="8873" y="8707"/>
                    <a:pt x="8940" y="8507"/>
                  </a:cubicBezTo>
                  <a:lnTo>
                    <a:pt x="8940" y="8507"/>
                  </a:lnTo>
                  <a:cubicBezTo>
                    <a:pt x="8139" y="9574"/>
                    <a:pt x="7105" y="10442"/>
                    <a:pt x="5638" y="10508"/>
                  </a:cubicBezTo>
                  <a:cubicBezTo>
                    <a:pt x="5591" y="10511"/>
                    <a:pt x="5545" y="10512"/>
                    <a:pt x="5499" y="10512"/>
                  </a:cubicBezTo>
                  <a:cubicBezTo>
                    <a:pt x="2685" y="10512"/>
                    <a:pt x="1130" y="6528"/>
                    <a:pt x="834" y="3804"/>
                  </a:cubicBezTo>
                  <a:cubicBezTo>
                    <a:pt x="667" y="2503"/>
                    <a:pt x="401" y="1235"/>
                    <a:pt x="0" y="1"/>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06" name="Google Shape;1506;p52"/>
            <p:cNvSpPr/>
            <p:nvPr/>
          </p:nvSpPr>
          <p:spPr>
            <a:xfrm>
              <a:off x="3177450" y="3201075"/>
              <a:ext cx="550400" cy="1850075"/>
            </a:xfrm>
            <a:custGeom>
              <a:avLst/>
              <a:gdLst/>
              <a:ahLst/>
              <a:cxnLst/>
              <a:rect l="l" t="t" r="r" b="b"/>
              <a:pathLst>
                <a:path w="22016" h="74003" extrusionOk="0">
                  <a:moveTo>
                    <a:pt x="0" y="0"/>
                  </a:moveTo>
                  <a:cubicBezTo>
                    <a:pt x="0" y="0"/>
                    <a:pt x="2769" y="12276"/>
                    <a:pt x="4737" y="17846"/>
                  </a:cubicBezTo>
                  <a:cubicBezTo>
                    <a:pt x="6705" y="23384"/>
                    <a:pt x="7672" y="25485"/>
                    <a:pt x="7239" y="29188"/>
                  </a:cubicBezTo>
                  <a:cubicBezTo>
                    <a:pt x="6838" y="32890"/>
                    <a:pt x="4603" y="38027"/>
                    <a:pt x="6438" y="43198"/>
                  </a:cubicBezTo>
                  <a:cubicBezTo>
                    <a:pt x="8306" y="48335"/>
                    <a:pt x="11208" y="55340"/>
                    <a:pt x="11442" y="57975"/>
                  </a:cubicBezTo>
                  <a:cubicBezTo>
                    <a:pt x="11708" y="60644"/>
                    <a:pt x="12109" y="63412"/>
                    <a:pt x="12109" y="63412"/>
                  </a:cubicBezTo>
                  <a:cubicBezTo>
                    <a:pt x="12109" y="63412"/>
                    <a:pt x="11842" y="69617"/>
                    <a:pt x="13176" y="71752"/>
                  </a:cubicBezTo>
                  <a:cubicBezTo>
                    <a:pt x="14020" y="73137"/>
                    <a:pt x="16605" y="74002"/>
                    <a:pt x="18599" y="74002"/>
                  </a:cubicBezTo>
                  <a:cubicBezTo>
                    <a:pt x="19679" y="74002"/>
                    <a:pt x="20585" y="73748"/>
                    <a:pt x="20948" y="73186"/>
                  </a:cubicBezTo>
                  <a:cubicBezTo>
                    <a:pt x="22016" y="71618"/>
                    <a:pt x="21749" y="64346"/>
                    <a:pt x="21082" y="61978"/>
                  </a:cubicBezTo>
                  <a:cubicBezTo>
                    <a:pt x="20415" y="59576"/>
                    <a:pt x="20448" y="52338"/>
                    <a:pt x="20581" y="47701"/>
                  </a:cubicBezTo>
                  <a:cubicBezTo>
                    <a:pt x="20715" y="43098"/>
                    <a:pt x="20581" y="35692"/>
                    <a:pt x="20581" y="32657"/>
                  </a:cubicBezTo>
                  <a:cubicBezTo>
                    <a:pt x="20515" y="30422"/>
                    <a:pt x="20348" y="28220"/>
                    <a:pt x="20048" y="26052"/>
                  </a:cubicBezTo>
                  <a:cubicBezTo>
                    <a:pt x="20048" y="26052"/>
                    <a:pt x="20581" y="16912"/>
                    <a:pt x="20581" y="12843"/>
                  </a:cubicBezTo>
                  <a:cubicBezTo>
                    <a:pt x="20581" y="8740"/>
                    <a:pt x="20448" y="4503"/>
                    <a:pt x="20715" y="3970"/>
                  </a:cubicBezTo>
                  <a:cubicBezTo>
                    <a:pt x="20982" y="3469"/>
                    <a:pt x="20715" y="2402"/>
                    <a:pt x="20715" y="2402"/>
                  </a:cubicBezTo>
                  <a:lnTo>
                    <a:pt x="0" y="0"/>
                  </a:ln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07" name="Google Shape;1507;p52"/>
            <p:cNvSpPr/>
            <p:nvPr/>
          </p:nvSpPr>
          <p:spPr>
            <a:xfrm>
              <a:off x="3176600" y="3201075"/>
              <a:ext cx="525400" cy="1384350"/>
            </a:xfrm>
            <a:custGeom>
              <a:avLst/>
              <a:gdLst/>
              <a:ahLst/>
              <a:cxnLst/>
              <a:rect l="l" t="t" r="r" b="b"/>
              <a:pathLst>
                <a:path w="21016" h="55374" extrusionOk="0">
                  <a:moveTo>
                    <a:pt x="1" y="0"/>
                  </a:moveTo>
                  <a:lnTo>
                    <a:pt x="1" y="0"/>
                  </a:lnTo>
                  <a:cubicBezTo>
                    <a:pt x="1" y="0"/>
                    <a:pt x="2803" y="12276"/>
                    <a:pt x="4771" y="17846"/>
                  </a:cubicBezTo>
                  <a:cubicBezTo>
                    <a:pt x="6739" y="23384"/>
                    <a:pt x="7706" y="25485"/>
                    <a:pt x="7273" y="29188"/>
                  </a:cubicBezTo>
                  <a:cubicBezTo>
                    <a:pt x="6872" y="32890"/>
                    <a:pt x="4637" y="38027"/>
                    <a:pt x="6472" y="43198"/>
                  </a:cubicBezTo>
                  <a:cubicBezTo>
                    <a:pt x="7806" y="46934"/>
                    <a:pt x="9708" y="51604"/>
                    <a:pt x="10742" y="54940"/>
                  </a:cubicBezTo>
                  <a:cubicBezTo>
                    <a:pt x="11673" y="53957"/>
                    <a:pt x="13166" y="52773"/>
                    <a:pt x="15049" y="52773"/>
                  </a:cubicBezTo>
                  <a:cubicBezTo>
                    <a:pt x="15594" y="52773"/>
                    <a:pt x="16172" y="52873"/>
                    <a:pt x="16779" y="53105"/>
                  </a:cubicBezTo>
                  <a:cubicBezTo>
                    <a:pt x="18180" y="53605"/>
                    <a:pt x="19448" y="54372"/>
                    <a:pt x="20582" y="55373"/>
                  </a:cubicBezTo>
                  <a:cubicBezTo>
                    <a:pt x="20549" y="52771"/>
                    <a:pt x="20582" y="49936"/>
                    <a:pt x="20615" y="47701"/>
                  </a:cubicBezTo>
                  <a:cubicBezTo>
                    <a:pt x="20749" y="43064"/>
                    <a:pt x="20615" y="35659"/>
                    <a:pt x="20615" y="32624"/>
                  </a:cubicBezTo>
                  <a:cubicBezTo>
                    <a:pt x="20582" y="30422"/>
                    <a:pt x="20415" y="28220"/>
                    <a:pt x="20082" y="26019"/>
                  </a:cubicBezTo>
                  <a:cubicBezTo>
                    <a:pt x="20082" y="26019"/>
                    <a:pt x="20615" y="16912"/>
                    <a:pt x="20615" y="12843"/>
                  </a:cubicBezTo>
                  <a:cubicBezTo>
                    <a:pt x="20615" y="8740"/>
                    <a:pt x="20482" y="4503"/>
                    <a:pt x="20749" y="3970"/>
                  </a:cubicBezTo>
                  <a:cubicBezTo>
                    <a:pt x="21016" y="3469"/>
                    <a:pt x="20749" y="2402"/>
                    <a:pt x="20749" y="2402"/>
                  </a:cubicBezTo>
                  <a:lnTo>
                    <a:pt x="1" y="0"/>
                  </a:lnTo>
                  <a:close/>
                </a:path>
              </a:pathLst>
            </a:custGeom>
            <a:solidFill>
              <a:srgbClr val="263238"/>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08" name="Google Shape;1508;p52"/>
            <p:cNvSpPr/>
            <p:nvPr/>
          </p:nvSpPr>
          <p:spPr>
            <a:xfrm>
              <a:off x="3315875" y="4639050"/>
              <a:ext cx="452850" cy="507125"/>
            </a:xfrm>
            <a:custGeom>
              <a:avLst/>
              <a:gdLst/>
              <a:ahLst/>
              <a:cxnLst/>
              <a:rect l="l" t="t" r="r" b="b"/>
              <a:pathLst>
                <a:path w="18114" h="20285" extrusionOk="0">
                  <a:moveTo>
                    <a:pt x="6749" y="0"/>
                  </a:moveTo>
                  <a:cubicBezTo>
                    <a:pt x="5280" y="0"/>
                    <a:pt x="3786" y="431"/>
                    <a:pt x="2636" y="1523"/>
                  </a:cubicBezTo>
                  <a:cubicBezTo>
                    <a:pt x="0" y="4025"/>
                    <a:pt x="267" y="7328"/>
                    <a:pt x="1335" y="10130"/>
                  </a:cubicBezTo>
                  <a:cubicBezTo>
                    <a:pt x="2369" y="12898"/>
                    <a:pt x="5538" y="15667"/>
                    <a:pt x="8573" y="17768"/>
                  </a:cubicBezTo>
                  <a:cubicBezTo>
                    <a:pt x="11609" y="19903"/>
                    <a:pt x="11375" y="20170"/>
                    <a:pt x="13343" y="20270"/>
                  </a:cubicBezTo>
                  <a:cubicBezTo>
                    <a:pt x="13486" y="20280"/>
                    <a:pt x="13630" y="20285"/>
                    <a:pt x="13774" y="20285"/>
                  </a:cubicBezTo>
                  <a:cubicBezTo>
                    <a:pt x="15629" y="20285"/>
                    <a:pt x="17599" y="19472"/>
                    <a:pt x="17846" y="17368"/>
                  </a:cubicBezTo>
                  <a:cubicBezTo>
                    <a:pt x="18113" y="15100"/>
                    <a:pt x="16646" y="11797"/>
                    <a:pt x="16646" y="10763"/>
                  </a:cubicBezTo>
                  <a:cubicBezTo>
                    <a:pt x="16646" y="10130"/>
                    <a:pt x="16412" y="9529"/>
                    <a:pt x="15978" y="9062"/>
                  </a:cubicBezTo>
                  <a:cubicBezTo>
                    <a:pt x="15978" y="9062"/>
                    <a:pt x="13477" y="3525"/>
                    <a:pt x="11509" y="1657"/>
                  </a:cubicBezTo>
                  <a:cubicBezTo>
                    <a:pt x="10494" y="717"/>
                    <a:pt x="8643" y="0"/>
                    <a:pt x="6749" y="0"/>
                  </a:cubicBezTo>
                  <a:close/>
                </a:path>
              </a:pathLst>
            </a:custGeom>
            <a:solidFill>
              <a:srgbClr val="FF8D00"/>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09" name="Google Shape;1509;p52"/>
            <p:cNvSpPr/>
            <p:nvPr/>
          </p:nvSpPr>
          <p:spPr>
            <a:xfrm>
              <a:off x="3316700" y="4664250"/>
              <a:ext cx="446175" cy="481925"/>
            </a:xfrm>
            <a:custGeom>
              <a:avLst/>
              <a:gdLst/>
              <a:ahLst/>
              <a:cxnLst/>
              <a:rect l="l" t="t" r="r" b="b"/>
              <a:pathLst>
                <a:path w="17847" h="19277" extrusionOk="0">
                  <a:moveTo>
                    <a:pt x="5961" y="1"/>
                  </a:moveTo>
                  <a:cubicBezTo>
                    <a:pt x="4034" y="1"/>
                    <a:pt x="2757" y="616"/>
                    <a:pt x="2036" y="1116"/>
                  </a:cubicBezTo>
                  <a:cubicBezTo>
                    <a:pt x="1" y="3551"/>
                    <a:pt x="301" y="6553"/>
                    <a:pt x="1268" y="9122"/>
                  </a:cubicBezTo>
                  <a:cubicBezTo>
                    <a:pt x="2336" y="11890"/>
                    <a:pt x="5505" y="14659"/>
                    <a:pt x="8540" y="16760"/>
                  </a:cubicBezTo>
                  <a:cubicBezTo>
                    <a:pt x="11576" y="18895"/>
                    <a:pt x="11309" y="19162"/>
                    <a:pt x="13310" y="19262"/>
                  </a:cubicBezTo>
                  <a:cubicBezTo>
                    <a:pt x="13453" y="19272"/>
                    <a:pt x="13597" y="19277"/>
                    <a:pt x="13741" y="19277"/>
                  </a:cubicBezTo>
                  <a:cubicBezTo>
                    <a:pt x="15596" y="19277"/>
                    <a:pt x="17564" y="18464"/>
                    <a:pt x="17780" y="16360"/>
                  </a:cubicBezTo>
                  <a:cubicBezTo>
                    <a:pt x="17847" y="15526"/>
                    <a:pt x="17780" y="14659"/>
                    <a:pt x="17580" y="13858"/>
                  </a:cubicBezTo>
                  <a:lnTo>
                    <a:pt x="17213" y="13391"/>
                  </a:lnTo>
                  <a:cubicBezTo>
                    <a:pt x="16012" y="11957"/>
                    <a:pt x="15478" y="11357"/>
                    <a:pt x="14811" y="9855"/>
                  </a:cubicBezTo>
                  <a:cubicBezTo>
                    <a:pt x="14111" y="8321"/>
                    <a:pt x="14278" y="5819"/>
                    <a:pt x="13544" y="4652"/>
                  </a:cubicBezTo>
                  <a:cubicBezTo>
                    <a:pt x="12810" y="3451"/>
                    <a:pt x="11242" y="616"/>
                    <a:pt x="7206" y="82"/>
                  </a:cubicBezTo>
                  <a:cubicBezTo>
                    <a:pt x="6764" y="26"/>
                    <a:pt x="6349" y="1"/>
                    <a:pt x="5961" y="1"/>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10" name="Google Shape;1510;p52"/>
            <p:cNvSpPr/>
            <p:nvPr/>
          </p:nvSpPr>
          <p:spPr>
            <a:xfrm>
              <a:off x="3325050" y="4690350"/>
              <a:ext cx="437825" cy="455825"/>
            </a:xfrm>
            <a:custGeom>
              <a:avLst/>
              <a:gdLst/>
              <a:ahLst/>
              <a:cxnLst/>
              <a:rect l="l" t="t" r="r" b="b"/>
              <a:pathLst>
                <a:path w="17513" h="18233" extrusionOk="0">
                  <a:moveTo>
                    <a:pt x="5733" y="1"/>
                  </a:moveTo>
                  <a:cubicBezTo>
                    <a:pt x="2315" y="1"/>
                    <a:pt x="434" y="2774"/>
                    <a:pt x="434" y="2774"/>
                  </a:cubicBezTo>
                  <a:lnTo>
                    <a:pt x="367" y="2807"/>
                  </a:lnTo>
                  <a:cubicBezTo>
                    <a:pt x="0" y="4542"/>
                    <a:pt x="334" y="6410"/>
                    <a:pt x="968" y="8078"/>
                  </a:cubicBezTo>
                  <a:cubicBezTo>
                    <a:pt x="2035" y="10846"/>
                    <a:pt x="5204" y="13615"/>
                    <a:pt x="8240" y="15716"/>
                  </a:cubicBezTo>
                  <a:cubicBezTo>
                    <a:pt x="11275" y="17851"/>
                    <a:pt x="11008" y="18118"/>
                    <a:pt x="12976" y="18218"/>
                  </a:cubicBezTo>
                  <a:cubicBezTo>
                    <a:pt x="13121" y="18228"/>
                    <a:pt x="13267" y="18233"/>
                    <a:pt x="13413" y="18233"/>
                  </a:cubicBezTo>
                  <a:cubicBezTo>
                    <a:pt x="15291" y="18233"/>
                    <a:pt x="17232" y="17420"/>
                    <a:pt x="17479" y="15316"/>
                  </a:cubicBezTo>
                  <a:cubicBezTo>
                    <a:pt x="17479" y="15216"/>
                    <a:pt x="17479" y="15116"/>
                    <a:pt x="17513" y="15016"/>
                  </a:cubicBezTo>
                  <a:cubicBezTo>
                    <a:pt x="17213" y="14682"/>
                    <a:pt x="17012" y="14282"/>
                    <a:pt x="16812" y="13882"/>
                  </a:cubicBezTo>
                  <a:cubicBezTo>
                    <a:pt x="16145" y="12414"/>
                    <a:pt x="15078" y="12147"/>
                    <a:pt x="14311" y="10046"/>
                  </a:cubicBezTo>
                  <a:cubicBezTo>
                    <a:pt x="13510" y="7944"/>
                    <a:pt x="13110" y="5276"/>
                    <a:pt x="12443" y="3975"/>
                  </a:cubicBezTo>
                  <a:cubicBezTo>
                    <a:pt x="11108" y="1606"/>
                    <a:pt x="8673" y="139"/>
                    <a:pt x="5971" y="5"/>
                  </a:cubicBezTo>
                  <a:cubicBezTo>
                    <a:pt x="5891" y="2"/>
                    <a:pt x="5812" y="1"/>
                    <a:pt x="5733" y="1"/>
                  </a:cubicBezTo>
                  <a:close/>
                </a:path>
              </a:pathLst>
            </a:custGeom>
            <a:solidFill>
              <a:srgbClr val="4C4C4C"/>
            </a:solidFill>
            <a:ln w="10850" cap="flat"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11" name="Google Shape;1511;p52"/>
            <p:cNvSpPr/>
            <p:nvPr/>
          </p:nvSpPr>
          <p:spPr>
            <a:xfrm>
              <a:off x="2940600" y="1676675"/>
              <a:ext cx="1612850" cy="1633800"/>
            </a:xfrm>
            <a:custGeom>
              <a:avLst/>
              <a:gdLst/>
              <a:ahLst/>
              <a:cxnLst/>
              <a:rect l="l" t="t" r="r" b="b"/>
              <a:pathLst>
                <a:path w="64514" h="65352" extrusionOk="0">
                  <a:moveTo>
                    <a:pt x="34231" y="1"/>
                  </a:moveTo>
                  <a:cubicBezTo>
                    <a:pt x="28920" y="1"/>
                    <a:pt x="23753" y="266"/>
                    <a:pt x="23384" y="266"/>
                  </a:cubicBezTo>
                  <a:cubicBezTo>
                    <a:pt x="22750" y="266"/>
                    <a:pt x="16579" y="2634"/>
                    <a:pt x="16579" y="2634"/>
                  </a:cubicBezTo>
                  <a:cubicBezTo>
                    <a:pt x="16579" y="2634"/>
                    <a:pt x="11375" y="3502"/>
                    <a:pt x="10275" y="6504"/>
                  </a:cubicBezTo>
                  <a:cubicBezTo>
                    <a:pt x="9708" y="8105"/>
                    <a:pt x="8140" y="12341"/>
                    <a:pt x="7573" y="14843"/>
                  </a:cubicBezTo>
                  <a:cubicBezTo>
                    <a:pt x="7039" y="17345"/>
                    <a:pt x="1" y="32823"/>
                    <a:pt x="1" y="34024"/>
                  </a:cubicBezTo>
                  <a:cubicBezTo>
                    <a:pt x="1" y="35191"/>
                    <a:pt x="1835" y="35858"/>
                    <a:pt x="4671" y="36725"/>
                  </a:cubicBezTo>
                  <a:cubicBezTo>
                    <a:pt x="5795" y="37073"/>
                    <a:pt x="6623" y="37266"/>
                    <a:pt x="7269" y="37266"/>
                  </a:cubicBezTo>
                  <a:cubicBezTo>
                    <a:pt x="8233" y="37266"/>
                    <a:pt x="8788" y="36837"/>
                    <a:pt x="9307" y="35858"/>
                  </a:cubicBezTo>
                  <a:cubicBezTo>
                    <a:pt x="10175" y="34224"/>
                    <a:pt x="15145" y="24817"/>
                    <a:pt x="15145" y="24817"/>
                  </a:cubicBezTo>
                  <a:cubicBezTo>
                    <a:pt x="15145" y="24817"/>
                    <a:pt x="16879" y="29020"/>
                    <a:pt x="16346" y="31622"/>
                  </a:cubicBezTo>
                  <a:cubicBezTo>
                    <a:pt x="15812" y="34224"/>
                    <a:pt x="12443" y="42029"/>
                    <a:pt x="10408" y="48534"/>
                  </a:cubicBezTo>
                  <a:cubicBezTo>
                    <a:pt x="8340" y="55005"/>
                    <a:pt x="8440" y="61944"/>
                    <a:pt x="8674" y="62277"/>
                  </a:cubicBezTo>
                  <a:cubicBezTo>
                    <a:pt x="8852" y="62574"/>
                    <a:pt x="17105" y="65351"/>
                    <a:pt x="28975" y="65351"/>
                  </a:cubicBezTo>
                  <a:cubicBezTo>
                    <a:pt x="30449" y="65351"/>
                    <a:pt x="31980" y="65308"/>
                    <a:pt x="33558" y="65213"/>
                  </a:cubicBezTo>
                  <a:cubicBezTo>
                    <a:pt x="47835" y="64345"/>
                    <a:pt x="51971" y="62711"/>
                    <a:pt x="51971" y="62711"/>
                  </a:cubicBezTo>
                  <a:cubicBezTo>
                    <a:pt x="51971" y="62711"/>
                    <a:pt x="52938" y="55105"/>
                    <a:pt x="51404" y="48534"/>
                  </a:cubicBezTo>
                  <a:cubicBezTo>
                    <a:pt x="49903" y="41929"/>
                    <a:pt x="47635" y="33923"/>
                    <a:pt x="47068" y="31021"/>
                  </a:cubicBezTo>
                  <a:cubicBezTo>
                    <a:pt x="46534" y="28086"/>
                    <a:pt x="46434" y="26685"/>
                    <a:pt x="46667" y="25718"/>
                  </a:cubicBezTo>
                  <a:cubicBezTo>
                    <a:pt x="46901" y="24717"/>
                    <a:pt x="48168" y="21915"/>
                    <a:pt x="48168" y="21915"/>
                  </a:cubicBezTo>
                  <a:cubicBezTo>
                    <a:pt x="48168" y="21915"/>
                    <a:pt x="54006" y="37393"/>
                    <a:pt x="55540" y="38260"/>
                  </a:cubicBezTo>
                  <a:cubicBezTo>
                    <a:pt x="56076" y="38563"/>
                    <a:pt x="56951" y="38703"/>
                    <a:pt x="57912" y="38703"/>
                  </a:cubicBezTo>
                  <a:cubicBezTo>
                    <a:pt x="59703" y="38703"/>
                    <a:pt x="61797" y="38217"/>
                    <a:pt x="62579" y="37393"/>
                  </a:cubicBezTo>
                  <a:cubicBezTo>
                    <a:pt x="63780" y="36092"/>
                    <a:pt x="64513" y="34157"/>
                    <a:pt x="64313" y="33290"/>
                  </a:cubicBezTo>
                  <a:cubicBezTo>
                    <a:pt x="64080" y="32422"/>
                    <a:pt x="56408" y="14009"/>
                    <a:pt x="54673" y="10006"/>
                  </a:cubicBezTo>
                  <a:cubicBezTo>
                    <a:pt x="52938" y="6003"/>
                    <a:pt x="49469" y="2201"/>
                    <a:pt x="44933" y="800"/>
                  </a:cubicBezTo>
                  <a:cubicBezTo>
                    <a:pt x="42906" y="174"/>
                    <a:pt x="38521" y="1"/>
                    <a:pt x="34231" y="1"/>
                  </a:cubicBezTo>
                  <a:close/>
                </a:path>
              </a:pathLst>
            </a:custGeom>
            <a:solidFill>
              <a:srgbClr val="FF8D00"/>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12" name="Google Shape;1512;p52"/>
            <p:cNvSpPr/>
            <p:nvPr/>
          </p:nvSpPr>
          <p:spPr>
            <a:xfrm>
              <a:off x="3356725" y="1675850"/>
              <a:ext cx="762250" cy="315275"/>
            </a:xfrm>
            <a:custGeom>
              <a:avLst/>
              <a:gdLst/>
              <a:ahLst/>
              <a:cxnLst/>
              <a:rect l="l" t="t" r="r" b="b"/>
              <a:pathLst>
                <a:path w="30490" h="12611" extrusionOk="0">
                  <a:moveTo>
                    <a:pt x="17586" y="0"/>
                  </a:moveTo>
                  <a:cubicBezTo>
                    <a:pt x="12275" y="0"/>
                    <a:pt x="7108" y="266"/>
                    <a:pt x="6739" y="266"/>
                  </a:cubicBezTo>
                  <a:cubicBezTo>
                    <a:pt x="6205" y="266"/>
                    <a:pt x="1735" y="1967"/>
                    <a:pt x="334" y="2501"/>
                  </a:cubicBezTo>
                  <a:cubicBezTo>
                    <a:pt x="34" y="3034"/>
                    <a:pt x="1" y="3668"/>
                    <a:pt x="234" y="4235"/>
                  </a:cubicBezTo>
                  <a:cubicBezTo>
                    <a:pt x="868" y="5836"/>
                    <a:pt x="7907" y="12074"/>
                    <a:pt x="13777" y="12508"/>
                  </a:cubicBezTo>
                  <a:cubicBezTo>
                    <a:pt x="14605" y="12574"/>
                    <a:pt x="15432" y="12610"/>
                    <a:pt x="16250" y="12610"/>
                  </a:cubicBezTo>
                  <a:cubicBezTo>
                    <a:pt x="21207" y="12610"/>
                    <a:pt x="25835" y="11288"/>
                    <a:pt x="28154" y="7337"/>
                  </a:cubicBezTo>
                  <a:cubicBezTo>
                    <a:pt x="29555" y="4936"/>
                    <a:pt x="30256" y="3134"/>
                    <a:pt x="30489" y="1733"/>
                  </a:cubicBezTo>
                  <a:cubicBezTo>
                    <a:pt x="29789" y="1366"/>
                    <a:pt x="29055" y="1066"/>
                    <a:pt x="28288" y="799"/>
                  </a:cubicBezTo>
                  <a:cubicBezTo>
                    <a:pt x="26261" y="173"/>
                    <a:pt x="21876" y="0"/>
                    <a:pt x="17586" y="0"/>
                  </a:cubicBezTo>
                  <a:close/>
                </a:path>
              </a:pathLst>
            </a:custGeom>
            <a:solidFill>
              <a:srgbClr val="263238"/>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13" name="Google Shape;1513;p52"/>
            <p:cNvSpPr/>
            <p:nvPr/>
          </p:nvSpPr>
          <p:spPr>
            <a:xfrm>
              <a:off x="3270850" y="2146150"/>
              <a:ext cx="45875" cy="142625"/>
            </a:xfrm>
            <a:custGeom>
              <a:avLst/>
              <a:gdLst/>
              <a:ahLst/>
              <a:cxnLst/>
              <a:rect l="l" t="t" r="r" b="b"/>
              <a:pathLst>
                <a:path w="1835" h="5705" fill="none" extrusionOk="0">
                  <a:moveTo>
                    <a:pt x="1835" y="5704"/>
                  </a:moveTo>
                  <a:cubicBezTo>
                    <a:pt x="1101" y="3836"/>
                    <a:pt x="500" y="1935"/>
                    <a:pt x="0" y="0"/>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14" name="Google Shape;1514;p52"/>
            <p:cNvSpPr/>
            <p:nvPr/>
          </p:nvSpPr>
          <p:spPr>
            <a:xfrm>
              <a:off x="3620250" y="3101000"/>
              <a:ext cx="619650" cy="63400"/>
            </a:xfrm>
            <a:custGeom>
              <a:avLst/>
              <a:gdLst/>
              <a:ahLst/>
              <a:cxnLst/>
              <a:rect l="l" t="t" r="r" b="b"/>
              <a:pathLst>
                <a:path w="24786" h="2536" fill="none" extrusionOk="0">
                  <a:moveTo>
                    <a:pt x="1" y="2369"/>
                  </a:moveTo>
                  <a:cubicBezTo>
                    <a:pt x="8307" y="2535"/>
                    <a:pt x="16646" y="1735"/>
                    <a:pt x="24785" y="0"/>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15" name="Google Shape;1515;p52"/>
            <p:cNvSpPr/>
            <p:nvPr/>
          </p:nvSpPr>
          <p:spPr>
            <a:xfrm>
              <a:off x="3227475" y="3127675"/>
              <a:ext cx="346100" cy="30875"/>
            </a:xfrm>
            <a:custGeom>
              <a:avLst/>
              <a:gdLst/>
              <a:ahLst/>
              <a:cxnLst/>
              <a:rect l="l" t="t" r="r" b="b"/>
              <a:pathLst>
                <a:path w="13844" h="1235" fill="none" extrusionOk="0">
                  <a:moveTo>
                    <a:pt x="1" y="1"/>
                  </a:moveTo>
                  <a:cubicBezTo>
                    <a:pt x="4604" y="668"/>
                    <a:pt x="9207" y="1102"/>
                    <a:pt x="13844" y="1235"/>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16" name="Google Shape;1516;p52"/>
            <p:cNvSpPr/>
            <p:nvPr/>
          </p:nvSpPr>
          <p:spPr>
            <a:xfrm>
              <a:off x="3174100" y="3117675"/>
              <a:ext cx="25875" cy="5025"/>
            </a:xfrm>
            <a:custGeom>
              <a:avLst/>
              <a:gdLst/>
              <a:ahLst/>
              <a:cxnLst/>
              <a:rect l="l" t="t" r="r" b="b"/>
              <a:pathLst>
                <a:path w="1035" h="201" fill="none" extrusionOk="0">
                  <a:moveTo>
                    <a:pt x="1" y="0"/>
                  </a:moveTo>
                  <a:cubicBezTo>
                    <a:pt x="1" y="0"/>
                    <a:pt x="368" y="101"/>
                    <a:pt x="1035" y="201"/>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17" name="Google Shape;1517;p52"/>
            <p:cNvSpPr/>
            <p:nvPr/>
          </p:nvSpPr>
          <p:spPr>
            <a:xfrm>
              <a:off x="3263325" y="3134350"/>
              <a:ext cx="5875" cy="92600"/>
            </a:xfrm>
            <a:custGeom>
              <a:avLst/>
              <a:gdLst/>
              <a:ahLst/>
              <a:cxnLst/>
              <a:rect l="l" t="t" r="r" b="b"/>
              <a:pathLst>
                <a:path w="235" h="3704" fill="none" extrusionOk="0">
                  <a:moveTo>
                    <a:pt x="234" y="1"/>
                  </a:moveTo>
                  <a:lnTo>
                    <a:pt x="1" y="3703"/>
                  </a:ln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18" name="Google Shape;1518;p52"/>
            <p:cNvSpPr/>
            <p:nvPr/>
          </p:nvSpPr>
          <p:spPr>
            <a:xfrm>
              <a:off x="3372575" y="3148525"/>
              <a:ext cx="2525" cy="114275"/>
            </a:xfrm>
            <a:custGeom>
              <a:avLst/>
              <a:gdLst/>
              <a:ahLst/>
              <a:cxnLst/>
              <a:rect l="l" t="t" r="r" b="b"/>
              <a:pathLst>
                <a:path w="101" h="4571" fill="none" extrusionOk="0">
                  <a:moveTo>
                    <a:pt x="101" y="1"/>
                  </a:moveTo>
                  <a:lnTo>
                    <a:pt x="1" y="4571"/>
                  </a:ln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19" name="Google Shape;1519;p52"/>
            <p:cNvSpPr/>
            <p:nvPr/>
          </p:nvSpPr>
          <p:spPr>
            <a:xfrm>
              <a:off x="3492675" y="3254450"/>
              <a:ext cx="850" cy="20025"/>
            </a:xfrm>
            <a:custGeom>
              <a:avLst/>
              <a:gdLst/>
              <a:ahLst/>
              <a:cxnLst/>
              <a:rect l="l" t="t" r="r" b="b"/>
              <a:pathLst>
                <a:path w="34" h="801" fill="none" extrusionOk="0">
                  <a:moveTo>
                    <a:pt x="33" y="0"/>
                  </a:moveTo>
                  <a:lnTo>
                    <a:pt x="0" y="801"/>
                  </a:ln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20" name="Google Shape;1520;p52"/>
            <p:cNvSpPr/>
            <p:nvPr/>
          </p:nvSpPr>
          <p:spPr>
            <a:xfrm>
              <a:off x="3494325" y="3156875"/>
              <a:ext cx="3375" cy="70075"/>
            </a:xfrm>
            <a:custGeom>
              <a:avLst/>
              <a:gdLst/>
              <a:ahLst/>
              <a:cxnLst/>
              <a:rect l="l" t="t" r="r" b="b"/>
              <a:pathLst>
                <a:path w="135" h="2803" fill="none" extrusionOk="0">
                  <a:moveTo>
                    <a:pt x="134" y="0"/>
                  </a:moveTo>
                  <a:lnTo>
                    <a:pt x="1" y="2802"/>
                  </a:ln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21" name="Google Shape;1521;p52"/>
            <p:cNvSpPr/>
            <p:nvPr/>
          </p:nvSpPr>
          <p:spPr>
            <a:xfrm>
              <a:off x="4067250" y="3198575"/>
              <a:ext cx="25" cy="80900"/>
            </a:xfrm>
            <a:custGeom>
              <a:avLst/>
              <a:gdLst/>
              <a:ahLst/>
              <a:cxnLst/>
              <a:rect l="l" t="t" r="r" b="b"/>
              <a:pathLst>
                <a:path w="1" h="3236" fill="none" extrusionOk="0">
                  <a:moveTo>
                    <a:pt x="0" y="3236"/>
                  </a:moveTo>
                  <a:lnTo>
                    <a:pt x="0" y="0"/>
                  </a:ln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22" name="Google Shape;1522;p52"/>
            <p:cNvSpPr/>
            <p:nvPr/>
          </p:nvSpPr>
          <p:spPr>
            <a:xfrm>
              <a:off x="4128950" y="3140200"/>
              <a:ext cx="25" cy="91750"/>
            </a:xfrm>
            <a:custGeom>
              <a:avLst/>
              <a:gdLst/>
              <a:ahLst/>
              <a:cxnLst/>
              <a:rect l="l" t="t" r="r" b="b"/>
              <a:pathLst>
                <a:path w="1" h="3670" fill="none" extrusionOk="0">
                  <a:moveTo>
                    <a:pt x="1" y="0"/>
                  </a:moveTo>
                  <a:lnTo>
                    <a:pt x="1" y="3669"/>
                  </a:ln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23" name="Google Shape;1523;p52"/>
            <p:cNvSpPr/>
            <p:nvPr/>
          </p:nvSpPr>
          <p:spPr>
            <a:xfrm>
              <a:off x="4198175" y="3115175"/>
              <a:ext cx="25" cy="105925"/>
            </a:xfrm>
            <a:custGeom>
              <a:avLst/>
              <a:gdLst/>
              <a:ahLst/>
              <a:cxnLst/>
              <a:rect l="l" t="t" r="r" b="b"/>
              <a:pathLst>
                <a:path w="1" h="4237" fill="none" extrusionOk="0">
                  <a:moveTo>
                    <a:pt x="0" y="0"/>
                  </a:moveTo>
                  <a:lnTo>
                    <a:pt x="0" y="4237"/>
                  </a:ln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24" name="Google Shape;1524;p52"/>
            <p:cNvSpPr/>
            <p:nvPr/>
          </p:nvSpPr>
          <p:spPr>
            <a:xfrm>
              <a:off x="3885450" y="3156875"/>
              <a:ext cx="25" cy="84250"/>
            </a:xfrm>
            <a:custGeom>
              <a:avLst/>
              <a:gdLst/>
              <a:ahLst/>
              <a:cxnLst/>
              <a:rect l="l" t="t" r="r" b="b"/>
              <a:pathLst>
                <a:path w="1" h="3370" fill="none" extrusionOk="0">
                  <a:moveTo>
                    <a:pt x="0" y="0"/>
                  </a:moveTo>
                  <a:lnTo>
                    <a:pt x="0" y="3369"/>
                  </a:ln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25" name="Google Shape;1525;p52"/>
            <p:cNvSpPr/>
            <p:nvPr/>
          </p:nvSpPr>
          <p:spPr>
            <a:xfrm>
              <a:off x="4144800" y="2119450"/>
              <a:ext cx="42550" cy="144300"/>
            </a:xfrm>
            <a:custGeom>
              <a:avLst/>
              <a:gdLst/>
              <a:ahLst/>
              <a:cxnLst/>
              <a:rect l="l" t="t" r="r" b="b"/>
              <a:pathLst>
                <a:path w="1702" h="5772" extrusionOk="0">
                  <a:moveTo>
                    <a:pt x="901" y="1"/>
                  </a:moveTo>
                  <a:cubicBezTo>
                    <a:pt x="901" y="1769"/>
                    <a:pt x="0" y="4171"/>
                    <a:pt x="0" y="4171"/>
                  </a:cubicBezTo>
                  <a:lnTo>
                    <a:pt x="734" y="5772"/>
                  </a:lnTo>
                  <a:cubicBezTo>
                    <a:pt x="1068" y="4938"/>
                    <a:pt x="1301" y="4070"/>
                    <a:pt x="1435" y="3203"/>
                  </a:cubicBezTo>
                  <a:cubicBezTo>
                    <a:pt x="1702" y="1669"/>
                    <a:pt x="901" y="1"/>
                    <a:pt x="901" y="1"/>
                  </a:cubicBezTo>
                  <a:close/>
                </a:path>
              </a:pathLst>
            </a:custGeom>
            <a:solidFill>
              <a:srgbClr val="263238"/>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26" name="Google Shape;1526;p52"/>
            <p:cNvSpPr/>
            <p:nvPr/>
          </p:nvSpPr>
          <p:spPr>
            <a:xfrm>
              <a:off x="3322550" y="1499850"/>
              <a:ext cx="784750" cy="477075"/>
            </a:xfrm>
            <a:custGeom>
              <a:avLst/>
              <a:gdLst/>
              <a:ahLst/>
              <a:cxnLst/>
              <a:rect l="l" t="t" r="r" b="b"/>
              <a:pathLst>
                <a:path w="31390" h="19083" extrusionOk="0">
                  <a:moveTo>
                    <a:pt x="15778" y="0"/>
                  </a:moveTo>
                  <a:lnTo>
                    <a:pt x="8640" y="1602"/>
                  </a:lnTo>
                  <a:cubicBezTo>
                    <a:pt x="8640" y="1602"/>
                    <a:pt x="8398" y="1562"/>
                    <a:pt x="8058" y="1562"/>
                  </a:cubicBezTo>
                  <a:cubicBezTo>
                    <a:pt x="7411" y="1562"/>
                    <a:pt x="6409" y="1705"/>
                    <a:pt x="6038" y="2536"/>
                  </a:cubicBezTo>
                  <a:cubicBezTo>
                    <a:pt x="5504" y="3803"/>
                    <a:pt x="4337" y="6105"/>
                    <a:pt x="4337" y="6105"/>
                  </a:cubicBezTo>
                  <a:cubicBezTo>
                    <a:pt x="4337" y="6105"/>
                    <a:pt x="2602" y="6105"/>
                    <a:pt x="2035" y="7139"/>
                  </a:cubicBezTo>
                  <a:cubicBezTo>
                    <a:pt x="1501" y="8173"/>
                    <a:pt x="0" y="9074"/>
                    <a:pt x="634" y="10708"/>
                  </a:cubicBezTo>
                  <a:cubicBezTo>
                    <a:pt x="1301" y="12309"/>
                    <a:pt x="8340" y="18547"/>
                    <a:pt x="14177" y="18981"/>
                  </a:cubicBezTo>
                  <a:cubicBezTo>
                    <a:pt x="15004" y="19047"/>
                    <a:pt x="15832" y="19083"/>
                    <a:pt x="16650" y="19083"/>
                  </a:cubicBezTo>
                  <a:cubicBezTo>
                    <a:pt x="21606" y="19083"/>
                    <a:pt x="26235" y="17761"/>
                    <a:pt x="28554" y="13810"/>
                  </a:cubicBezTo>
                  <a:cubicBezTo>
                    <a:pt x="31289" y="9207"/>
                    <a:pt x="31389" y="6772"/>
                    <a:pt x="30522" y="5171"/>
                  </a:cubicBezTo>
                  <a:cubicBezTo>
                    <a:pt x="29655" y="3570"/>
                    <a:pt x="28687" y="3203"/>
                    <a:pt x="28687" y="3203"/>
                  </a:cubicBezTo>
                  <a:cubicBezTo>
                    <a:pt x="28621" y="2235"/>
                    <a:pt x="28087" y="1335"/>
                    <a:pt x="27253" y="801"/>
                  </a:cubicBezTo>
                  <a:cubicBezTo>
                    <a:pt x="26634" y="363"/>
                    <a:pt x="25876" y="144"/>
                    <a:pt x="25117" y="144"/>
                  </a:cubicBezTo>
                  <a:cubicBezTo>
                    <a:pt x="24894" y="144"/>
                    <a:pt x="24671" y="163"/>
                    <a:pt x="24451" y="201"/>
                  </a:cubicBezTo>
                  <a:lnTo>
                    <a:pt x="15778" y="0"/>
                  </a:lnTo>
                  <a:close/>
                </a:path>
              </a:pathLst>
            </a:custGeom>
            <a:solidFill>
              <a:srgbClr val="FF8D00"/>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27" name="Google Shape;1527;p52"/>
            <p:cNvSpPr/>
            <p:nvPr/>
          </p:nvSpPr>
          <p:spPr>
            <a:xfrm>
              <a:off x="3761200" y="1544050"/>
              <a:ext cx="210175" cy="209200"/>
            </a:xfrm>
            <a:custGeom>
              <a:avLst/>
              <a:gdLst/>
              <a:ahLst/>
              <a:cxnLst/>
              <a:rect l="l" t="t" r="r" b="b"/>
              <a:pathLst>
                <a:path w="8407" h="8368" extrusionOk="0">
                  <a:moveTo>
                    <a:pt x="7339" y="0"/>
                  </a:moveTo>
                  <a:lnTo>
                    <a:pt x="0" y="8039"/>
                  </a:lnTo>
                  <a:cubicBezTo>
                    <a:pt x="0" y="8039"/>
                    <a:pt x="246" y="8367"/>
                    <a:pt x="1044" y="8367"/>
                  </a:cubicBezTo>
                  <a:cubicBezTo>
                    <a:pt x="1493" y="8367"/>
                    <a:pt x="2116" y="8264"/>
                    <a:pt x="2969" y="7939"/>
                  </a:cubicBezTo>
                  <a:cubicBezTo>
                    <a:pt x="5371" y="7039"/>
                    <a:pt x="8406" y="2936"/>
                    <a:pt x="8339" y="1468"/>
                  </a:cubicBezTo>
                  <a:cubicBezTo>
                    <a:pt x="8306" y="34"/>
                    <a:pt x="7339" y="0"/>
                    <a:pt x="7339" y="0"/>
                  </a:cubicBezTo>
                  <a:close/>
                </a:path>
              </a:pathLst>
            </a:custGeom>
            <a:solidFill>
              <a:srgbClr val="263238"/>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28" name="Google Shape;1528;p52"/>
            <p:cNvSpPr/>
            <p:nvPr/>
          </p:nvSpPr>
          <p:spPr>
            <a:xfrm>
              <a:off x="3438450" y="1664125"/>
              <a:ext cx="268550" cy="206850"/>
            </a:xfrm>
            <a:custGeom>
              <a:avLst/>
              <a:gdLst/>
              <a:ahLst/>
              <a:cxnLst/>
              <a:rect l="l" t="t" r="r" b="b"/>
              <a:pathLst>
                <a:path w="10742" h="8274" fill="none" extrusionOk="0">
                  <a:moveTo>
                    <a:pt x="1" y="1"/>
                  </a:moveTo>
                  <a:cubicBezTo>
                    <a:pt x="168" y="1402"/>
                    <a:pt x="935" y="2703"/>
                    <a:pt x="2069" y="3570"/>
                  </a:cubicBezTo>
                  <a:cubicBezTo>
                    <a:pt x="4004" y="5038"/>
                    <a:pt x="10742" y="6906"/>
                    <a:pt x="9541" y="7573"/>
                  </a:cubicBezTo>
                  <a:cubicBezTo>
                    <a:pt x="8340" y="8273"/>
                    <a:pt x="6072" y="6772"/>
                    <a:pt x="5305" y="6072"/>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29" name="Google Shape;1529;p52"/>
            <p:cNvSpPr/>
            <p:nvPr/>
          </p:nvSpPr>
          <p:spPr>
            <a:xfrm>
              <a:off x="4039725" y="1640775"/>
              <a:ext cx="10875" cy="42575"/>
            </a:xfrm>
            <a:custGeom>
              <a:avLst/>
              <a:gdLst/>
              <a:ahLst/>
              <a:cxnLst/>
              <a:rect l="l" t="t" r="r" b="b"/>
              <a:pathLst>
                <a:path w="435" h="1703" fill="none" extrusionOk="0">
                  <a:moveTo>
                    <a:pt x="0" y="1702"/>
                  </a:moveTo>
                  <a:cubicBezTo>
                    <a:pt x="234" y="1168"/>
                    <a:pt x="367" y="568"/>
                    <a:pt x="434" y="1"/>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30" name="Google Shape;1530;p52"/>
            <p:cNvSpPr/>
            <p:nvPr/>
          </p:nvSpPr>
          <p:spPr>
            <a:xfrm>
              <a:off x="3792875" y="1725000"/>
              <a:ext cx="226850" cy="105950"/>
            </a:xfrm>
            <a:custGeom>
              <a:avLst/>
              <a:gdLst/>
              <a:ahLst/>
              <a:cxnLst/>
              <a:rect l="l" t="t" r="r" b="b"/>
              <a:pathLst>
                <a:path w="9074" h="4238" fill="none" extrusionOk="0">
                  <a:moveTo>
                    <a:pt x="1" y="2836"/>
                  </a:moveTo>
                  <a:cubicBezTo>
                    <a:pt x="1" y="2836"/>
                    <a:pt x="2069" y="4237"/>
                    <a:pt x="5738" y="2836"/>
                  </a:cubicBezTo>
                  <a:cubicBezTo>
                    <a:pt x="7139" y="2303"/>
                    <a:pt x="8307" y="1302"/>
                    <a:pt x="9074" y="1"/>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31" name="Google Shape;1531;p52"/>
            <p:cNvSpPr/>
            <p:nvPr/>
          </p:nvSpPr>
          <p:spPr>
            <a:xfrm>
              <a:off x="3521850" y="1193800"/>
              <a:ext cx="463700" cy="550425"/>
            </a:xfrm>
            <a:custGeom>
              <a:avLst/>
              <a:gdLst/>
              <a:ahLst/>
              <a:cxnLst/>
              <a:rect l="l" t="t" r="r" b="b"/>
              <a:pathLst>
                <a:path w="18548" h="22017" extrusionOk="0">
                  <a:moveTo>
                    <a:pt x="12810" y="0"/>
                  </a:moveTo>
                  <a:cubicBezTo>
                    <a:pt x="10642" y="2102"/>
                    <a:pt x="8206" y="3937"/>
                    <a:pt x="5605" y="5471"/>
                  </a:cubicBezTo>
                  <a:cubicBezTo>
                    <a:pt x="1602" y="7739"/>
                    <a:pt x="1" y="7873"/>
                    <a:pt x="1" y="7873"/>
                  </a:cubicBezTo>
                  <a:cubicBezTo>
                    <a:pt x="1" y="7873"/>
                    <a:pt x="801" y="12543"/>
                    <a:pt x="935" y="14144"/>
                  </a:cubicBezTo>
                  <a:cubicBezTo>
                    <a:pt x="1068" y="15712"/>
                    <a:pt x="6005" y="19881"/>
                    <a:pt x="7473" y="20949"/>
                  </a:cubicBezTo>
                  <a:cubicBezTo>
                    <a:pt x="8451" y="21660"/>
                    <a:pt x="9252" y="22016"/>
                    <a:pt x="10112" y="22016"/>
                  </a:cubicBezTo>
                  <a:cubicBezTo>
                    <a:pt x="10541" y="22016"/>
                    <a:pt x="10986" y="21927"/>
                    <a:pt x="11475" y="21749"/>
                  </a:cubicBezTo>
                  <a:cubicBezTo>
                    <a:pt x="12943" y="21216"/>
                    <a:pt x="17346" y="15612"/>
                    <a:pt x="17880" y="14010"/>
                  </a:cubicBezTo>
                  <a:cubicBezTo>
                    <a:pt x="18414" y="12409"/>
                    <a:pt x="18547" y="7072"/>
                    <a:pt x="18547" y="7072"/>
                  </a:cubicBezTo>
                  <a:cubicBezTo>
                    <a:pt x="18547" y="7072"/>
                    <a:pt x="12810" y="4404"/>
                    <a:pt x="12810" y="0"/>
                  </a:cubicBezTo>
                  <a:close/>
                </a:path>
              </a:pathLst>
            </a:custGeom>
            <a:solidFill>
              <a:srgbClr val="FFFFFF"/>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32" name="Google Shape;1532;p52"/>
            <p:cNvSpPr/>
            <p:nvPr/>
          </p:nvSpPr>
          <p:spPr>
            <a:xfrm>
              <a:off x="3727000" y="1590750"/>
              <a:ext cx="72575" cy="23375"/>
            </a:xfrm>
            <a:custGeom>
              <a:avLst/>
              <a:gdLst/>
              <a:ahLst/>
              <a:cxnLst/>
              <a:rect l="l" t="t" r="r" b="b"/>
              <a:pathLst>
                <a:path w="2903" h="935" fill="none" extrusionOk="0">
                  <a:moveTo>
                    <a:pt x="0" y="834"/>
                  </a:moveTo>
                  <a:cubicBezTo>
                    <a:pt x="0" y="834"/>
                    <a:pt x="1969" y="0"/>
                    <a:pt x="2903" y="934"/>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33" name="Google Shape;1533;p52"/>
            <p:cNvSpPr/>
            <p:nvPr/>
          </p:nvSpPr>
          <p:spPr>
            <a:xfrm>
              <a:off x="3484325" y="1390600"/>
              <a:ext cx="51725" cy="100100"/>
            </a:xfrm>
            <a:custGeom>
              <a:avLst/>
              <a:gdLst/>
              <a:ahLst/>
              <a:cxnLst/>
              <a:rect l="l" t="t" r="r" b="b"/>
              <a:pathLst>
                <a:path w="2069" h="4004" extrusionOk="0">
                  <a:moveTo>
                    <a:pt x="1" y="1"/>
                  </a:moveTo>
                  <a:cubicBezTo>
                    <a:pt x="1" y="1"/>
                    <a:pt x="668" y="2269"/>
                    <a:pt x="1001" y="3036"/>
                  </a:cubicBezTo>
                  <a:cubicBezTo>
                    <a:pt x="1201" y="3503"/>
                    <a:pt x="1602" y="3870"/>
                    <a:pt x="2069" y="4004"/>
                  </a:cubicBezTo>
                  <a:lnTo>
                    <a:pt x="1502" y="1"/>
                  </a:lnTo>
                  <a:close/>
                </a:path>
              </a:pathLst>
            </a:custGeom>
            <a:solidFill>
              <a:srgbClr val="FFFFFF"/>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34" name="Google Shape;1534;p52"/>
            <p:cNvSpPr/>
            <p:nvPr/>
          </p:nvSpPr>
          <p:spPr>
            <a:xfrm>
              <a:off x="3974675" y="1370600"/>
              <a:ext cx="32550" cy="131775"/>
            </a:xfrm>
            <a:custGeom>
              <a:avLst/>
              <a:gdLst/>
              <a:ahLst/>
              <a:cxnLst/>
              <a:rect l="l" t="t" r="r" b="b"/>
              <a:pathLst>
                <a:path w="1302" h="5271" extrusionOk="0">
                  <a:moveTo>
                    <a:pt x="434" y="0"/>
                  </a:moveTo>
                  <a:lnTo>
                    <a:pt x="1" y="5271"/>
                  </a:lnTo>
                  <a:cubicBezTo>
                    <a:pt x="501" y="4637"/>
                    <a:pt x="868" y="3870"/>
                    <a:pt x="1068" y="3102"/>
                  </a:cubicBezTo>
                  <a:cubicBezTo>
                    <a:pt x="1201" y="2235"/>
                    <a:pt x="1301" y="1368"/>
                    <a:pt x="1301" y="500"/>
                  </a:cubicBezTo>
                  <a:lnTo>
                    <a:pt x="434" y="0"/>
                  </a:lnTo>
                  <a:close/>
                </a:path>
              </a:pathLst>
            </a:custGeom>
            <a:solidFill>
              <a:srgbClr val="FFFFFF"/>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35" name="Google Shape;1535;p52"/>
            <p:cNvSpPr/>
            <p:nvPr/>
          </p:nvSpPr>
          <p:spPr>
            <a:xfrm>
              <a:off x="3641950" y="1399775"/>
              <a:ext cx="26700" cy="50900"/>
            </a:xfrm>
            <a:custGeom>
              <a:avLst/>
              <a:gdLst/>
              <a:ahLst/>
              <a:cxnLst/>
              <a:rect l="l" t="t" r="r" b="b"/>
              <a:pathLst>
                <a:path w="1068" h="2036" extrusionOk="0">
                  <a:moveTo>
                    <a:pt x="534" y="1"/>
                  </a:moveTo>
                  <a:cubicBezTo>
                    <a:pt x="234" y="1"/>
                    <a:pt x="0" y="434"/>
                    <a:pt x="0" y="1001"/>
                  </a:cubicBezTo>
                  <a:cubicBezTo>
                    <a:pt x="0" y="1568"/>
                    <a:pt x="234" y="2035"/>
                    <a:pt x="534" y="2035"/>
                  </a:cubicBezTo>
                  <a:cubicBezTo>
                    <a:pt x="834" y="2035"/>
                    <a:pt x="1067" y="1568"/>
                    <a:pt x="1067" y="1001"/>
                  </a:cubicBezTo>
                  <a:cubicBezTo>
                    <a:pt x="1067" y="434"/>
                    <a:pt x="834" y="1"/>
                    <a:pt x="534"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536" name="Google Shape;1536;p52"/>
            <p:cNvSpPr/>
            <p:nvPr/>
          </p:nvSpPr>
          <p:spPr>
            <a:xfrm>
              <a:off x="3836250" y="1399775"/>
              <a:ext cx="27550" cy="50900"/>
            </a:xfrm>
            <a:custGeom>
              <a:avLst/>
              <a:gdLst/>
              <a:ahLst/>
              <a:cxnLst/>
              <a:rect l="l" t="t" r="r" b="b"/>
              <a:pathLst>
                <a:path w="1102" h="2036" extrusionOk="0">
                  <a:moveTo>
                    <a:pt x="534" y="1"/>
                  </a:moveTo>
                  <a:cubicBezTo>
                    <a:pt x="267" y="1"/>
                    <a:pt x="0" y="434"/>
                    <a:pt x="0" y="1001"/>
                  </a:cubicBezTo>
                  <a:cubicBezTo>
                    <a:pt x="0" y="1568"/>
                    <a:pt x="234" y="2035"/>
                    <a:pt x="534" y="2035"/>
                  </a:cubicBezTo>
                  <a:cubicBezTo>
                    <a:pt x="834" y="2035"/>
                    <a:pt x="1101" y="1568"/>
                    <a:pt x="1101" y="1001"/>
                  </a:cubicBezTo>
                  <a:cubicBezTo>
                    <a:pt x="1101" y="434"/>
                    <a:pt x="834" y="1"/>
                    <a:pt x="534"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sp>
          <p:nvSpPr>
            <p:cNvPr id="1537" name="Google Shape;1537;p52"/>
            <p:cNvSpPr/>
            <p:nvPr/>
          </p:nvSpPr>
          <p:spPr>
            <a:xfrm>
              <a:off x="3701150" y="1499850"/>
              <a:ext cx="113425" cy="50900"/>
            </a:xfrm>
            <a:custGeom>
              <a:avLst/>
              <a:gdLst/>
              <a:ahLst/>
              <a:cxnLst/>
              <a:rect l="l" t="t" r="r" b="b"/>
              <a:pathLst>
                <a:path w="4537" h="2036" fill="none" extrusionOk="0">
                  <a:moveTo>
                    <a:pt x="334" y="0"/>
                  </a:moveTo>
                  <a:cubicBezTo>
                    <a:pt x="334" y="0"/>
                    <a:pt x="0" y="968"/>
                    <a:pt x="434" y="1268"/>
                  </a:cubicBezTo>
                  <a:cubicBezTo>
                    <a:pt x="668" y="1468"/>
                    <a:pt x="1001" y="1535"/>
                    <a:pt x="1301" y="1502"/>
                  </a:cubicBezTo>
                  <a:cubicBezTo>
                    <a:pt x="1635" y="1802"/>
                    <a:pt x="2035" y="2002"/>
                    <a:pt x="2502" y="2035"/>
                  </a:cubicBezTo>
                  <a:cubicBezTo>
                    <a:pt x="2869" y="2035"/>
                    <a:pt x="3236" y="1835"/>
                    <a:pt x="3470" y="1502"/>
                  </a:cubicBezTo>
                  <a:cubicBezTo>
                    <a:pt x="3770" y="1768"/>
                    <a:pt x="4270" y="1568"/>
                    <a:pt x="4337" y="1168"/>
                  </a:cubicBezTo>
                  <a:cubicBezTo>
                    <a:pt x="4537" y="434"/>
                    <a:pt x="4103" y="201"/>
                    <a:pt x="4103" y="201"/>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38" name="Google Shape;1538;p52"/>
            <p:cNvSpPr/>
            <p:nvPr/>
          </p:nvSpPr>
          <p:spPr>
            <a:xfrm>
              <a:off x="3603575" y="1337225"/>
              <a:ext cx="91750" cy="26725"/>
            </a:xfrm>
            <a:custGeom>
              <a:avLst/>
              <a:gdLst/>
              <a:ahLst/>
              <a:cxnLst/>
              <a:rect l="l" t="t" r="r" b="b"/>
              <a:pathLst>
                <a:path w="3670" h="1069" fill="none" extrusionOk="0">
                  <a:moveTo>
                    <a:pt x="1" y="1068"/>
                  </a:moveTo>
                  <a:lnTo>
                    <a:pt x="3670" y="1"/>
                  </a:lnTo>
                </a:path>
              </a:pathLst>
            </a:custGeom>
            <a:noFill/>
            <a:ln w="2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39" name="Google Shape;1539;p52"/>
            <p:cNvSpPr/>
            <p:nvPr/>
          </p:nvSpPr>
          <p:spPr>
            <a:xfrm>
              <a:off x="3803725" y="1318050"/>
              <a:ext cx="103425" cy="32550"/>
            </a:xfrm>
            <a:custGeom>
              <a:avLst/>
              <a:gdLst/>
              <a:ahLst/>
              <a:cxnLst/>
              <a:rect l="l" t="t" r="r" b="b"/>
              <a:pathLst>
                <a:path w="4137" h="1302" fill="none" extrusionOk="0">
                  <a:moveTo>
                    <a:pt x="0" y="1302"/>
                  </a:moveTo>
                  <a:cubicBezTo>
                    <a:pt x="0" y="1302"/>
                    <a:pt x="2068" y="1"/>
                    <a:pt x="4137" y="1201"/>
                  </a:cubicBezTo>
                </a:path>
              </a:pathLst>
            </a:custGeom>
            <a:noFill/>
            <a:ln w="2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40" name="Google Shape;1540;p52"/>
            <p:cNvSpPr/>
            <p:nvPr/>
          </p:nvSpPr>
          <p:spPr>
            <a:xfrm>
              <a:off x="3598575" y="1469825"/>
              <a:ext cx="67575" cy="8375"/>
            </a:xfrm>
            <a:custGeom>
              <a:avLst/>
              <a:gdLst/>
              <a:ahLst/>
              <a:cxnLst/>
              <a:rect l="l" t="t" r="r" b="b"/>
              <a:pathLst>
                <a:path w="2703" h="335" fill="none" extrusionOk="0">
                  <a:moveTo>
                    <a:pt x="0" y="1"/>
                  </a:moveTo>
                  <a:lnTo>
                    <a:pt x="2702" y="334"/>
                  </a:lnTo>
                </a:path>
              </a:pathLst>
            </a:custGeom>
            <a:noFill/>
            <a:ln w="500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41" name="Google Shape;1541;p52"/>
            <p:cNvSpPr/>
            <p:nvPr/>
          </p:nvSpPr>
          <p:spPr>
            <a:xfrm>
              <a:off x="3828750" y="1464000"/>
              <a:ext cx="78400" cy="14200"/>
            </a:xfrm>
            <a:custGeom>
              <a:avLst/>
              <a:gdLst/>
              <a:ahLst/>
              <a:cxnLst/>
              <a:rect l="l" t="t" r="r" b="b"/>
              <a:pathLst>
                <a:path w="3136" h="568" fill="none" extrusionOk="0">
                  <a:moveTo>
                    <a:pt x="3136" y="0"/>
                  </a:moveTo>
                  <a:lnTo>
                    <a:pt x="0" y="567"/>
                  </a:lnTo>
                </a:path>
              </a:pathLst>
            </a:custGeom>
            <a:noFill/>
            <a:ln w="500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42" name="Google Shape;1542;p52"/>
            <p:cNvSpPr/>
            <p:nvPr/>
          </p:nvSpPr>
          <p:spPr>
            <a:xfrm>
              <a:off x="3629450" y="2151100"/>
              <a:ext cx="256825" cy="430375"/>
            </a:xfrm>
            <a:custGeom>
              <a:avLst/>
              <a:gdLst/>
              <a:ahLst/>
              <a:cxnLst/>
              <a:rect l="l" t="t" r="r" b="b"/>
              <a:pathLst>
                <a:path w="10273" h="17215" extrusionOk="0">
                  <a:moveTo>
                    <a:pt x="1011" y="1"/>
                  </a:moveTo>
                  <a:cubicBezTo>
                    <a:pt x="438" y="1"/>
                    <a:pt x="1" y="488"/>
                    <a:pt x="33" y="1070"/>
                  </a:cubicBezTo>
                  <a:lnTo>
                    <a:pt x="800" y="16448"/>
                  </a:lnTo>
                  <a:cubicBezTo>
                    <a:pt x="867" y="16881"/>
                    <a:pt x="1267" y="17215"/>
                    <a:pt x="1734" y="17215"/>
                  </a:cubicBezTo>
                  <a:lnTo>
                    <a:pt x="8539" y="17215"/>
                  </a:lnTo>
                  <a:cubicBezTo>
                    <a:pt x="9006" y="17215"/>
                    <a:pt x="9406" y="16881"/>
                    <a:pt x="9473" y="16448"/>
                  </a:cubicBezTo>
                  <a:lnTo>
                    <a:pt x="10240" y="1070"/>
                  </a:lnTo>
                  <a:cubicBezTo>
                    <a:pt x="10273" y="488"/>
                    <a:pt x="9836" y="1"/>
                    <a:pt x="9293" y="1"/>
                  </a:cubicBezTo>
                  <a:cubicBezTo>
                    <a:pt x="9275" y="1"/>
                    <a:pt x="9258" y="1"/>
                    <a:pt x="9240" y="2"/>
                  </a:cubicBezTo>
                  <a:lnTo>
                    <a:pt x="1067" y="2"/>
                  </a:lnTo>
                  <a:cubicBezTo>
                    <a:pt x="1048" y="1"/>
                    <a:pt x="1029" y="1"/>
                    <a:pt x="1011" y="1"/>
                  </a:cubicBezTo>
                  <a:close/>
                </a:path>
              </a:pathLst>
            </a:custGeom>
            <a:solidFill>
              <a:srgbClr val="263238"/>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43" name="Google Shape;1543;p52"/>
            <p:cNvSpPr/>
            <p:nvPr/>
          </p:nvSpPr>
          <p:spPr>
            <a:xfrm>
              <a:off x="3444300" y="2203900"/>
              <a:ext cx="294400" cy="434300"/>
            </a:xfrm>
            <a:custGeom>
              <a:avLst/>
              <a:gdLst/>
              <a:ahLst/>
              <a:cxnLst/>
              <a:rect l="l" t="t" r="r" b="b"/>
              <a:pathLst>
                <a:path w="11776" h="17372" extrusionOk="0">
                  <a:moveTo>
                    <a:pt x="9669" y="1"/>
                  </a:moveTo>
                  <a:cubicBezTo>
                    <a:pt x="8634" y="1"/>
                    <a:pt x="6044" y="1198"/>
                    <a:pt x="5404" y="1560"/>
                  </a:cubicBezTo>
                  <a:cubicBezTo>
                    <a:pt x="4637" y="1993"/>
                    <a:pt x="4103" y="2627"/>
                    <a:pt x="3336" y="5896"/>
                  </a:cubicBezTo>
                  <a:cubicBezTo>
                    <a:pt x="2736" y="8265"/>
                    <a:pt x="1935" y="10566"/>
                    <a:pt x="968" y="12801"/>
                  </a:cubicBezTo>
                  <a:cubicBezTo>
                    <a:pt x="0" y="14869"/>
                    <a:pt x="734" y="17371"/>
                    <a:pt x="734" y="17371"/>
                  </a:cubicBezTo>
                  <a:cubicBezTo>
                    <a:pt x="734" y="17371"/>
                    <a:pt x="4003" y="15937"/>
                    <a:pt x="4971" y="15303"/>
                  </a:cubicBezTo>
                  <a:cubicBezTo>
                    <a:pt x="5938" y="14669"/>
                    <a:pt x="5838" y="12935"/>
                    <a:pt x="6038" y="12167"/>
                  </a:cubicBezTo>
                  <a:cubicBezTo>
                    <a:pt x="6272" y="11400"/>
                    <a:pt x="7439" y="10966"/>
                    <a:pt x="8206" y="10766"/>
                  </a:cubicBezTo>
                  <a:cubicBezTo>
                    <a:pt x="8973" y="10533"/>
                    <a:pt x="10708" y="10099"/>
                    <a:pt x="11042" y="9365"/>
                  </a:cubicBezTo>
                  <a:cubicBezTo>
                    <a:pt x="11155" y="9076"/>
                    <a:pt x="11059" y="8986"/>
                    <a:pt x="10843" y="8986"/>
                  </a:cubicBezTo>
                  <a:cubicBezTo>
                    <a:pt x="10485" y="8986"/>
                    <a:pt x="9797" y="9232"/>
                    <a:pt x="9174" y="9232"/>
                  </a:cubicBezTo>
                  <a:cubicBezTo>
                    <a:pt x="8206" y="9232"/>
                    <a:pt x="6171" y="9899"/>
                    <a:pt x="6171" y="9899"/>
                  </a:cubicBezTo>
                  <a:lnTo>
                    <a:pt x="6705" y="8932"/>
                  </a:lnTo>
                  <a:cubicBezTo>
                    <a:pt x="6705" y="8932"/>
                    <a:pt x="9941" y="8164"/>
                    <a:pt x="10374" y="7731"/>
                  </a:cubicBezTo>
                  <a:cubicBezTo>
                    <a:pt x="10808" y="7297"/>
                    <a:pt x="11342" y="6530"/>
                    <a:pt x="9741" y="6530"/>
                  </a:cubicBezTo>
                  <a:cubicBezTo>
                    <a:pt x="8340" y="6630"/>
                    <a:pt x="6972" y="6830"/>
                    <a:pt x="5604" y="7197"/>
                  </a:cubicBezTo>
                  <a:cubicBezTo>
                    <a:pt x="5771" y="6830"/>
                    <a:pt x="5971" y="6497"/>
                    <a:pt x="6272" y="6230"/>
                  </a:cubicBezTo>
                  <a:cubicBezTo>
                    <a:pt x="6605" y="5996"/>
                    <a:pt x="10475" y="5262"/>
                    <a:pt x="11142" y="4695"/>
                  </a:cubicBezTo>
                  <a:cubicBezTo>
                    <a:pt x="11775" y="4162"/>
                    <a:pt x="11475" y="3528"/>
                    <a:pt x="10508" y="3528"/>
                  </a:cubicBezTo>
                  <a:cubicBezTo>
                    <a:pt x="9507" y="3528"/>
                    <a:pt x="5938" y="4362"/>
                    <a:pt x="5938" y="4362"/>
                  </a:cubicBezTo>
                  <a:lnTo>
                    <a:pt x="6272" y="3194"/>
                  </a:lnTo>
                  <a:cubicBezTo>
                    <a:pt x="6272" y="3194"/>
                    <a:pt x="8873" y="1893"/>
                    <a:pt x="9507" y="1460"/>
                  </a:cubicBezTo>
                  <a:cubicBezTo>
                    <a:pt x="10174" y="1026"/>
                    <a:pt x="10374" y="793"/>
                    <a:pt x="10074" y="159"/>
                  </a:cubicBezTo>
                  <a:cubicBezTo>
                    <a:pt x="10019" y="48"/>
                    <a:pt x="9875" y="1"/>
                    <a:pt x="9669" y="1"/>
                  </a:cubicBezTo>
                  <a:close/>
                </a:path>
              </a:pathLst>
            </a:custGeom>
            <a:solidFill>
              <a:srgbClr val="FFFFFF"/>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44" name="Google Shape;1544;p52"/>
            <p:cNvSpPr/>
            <p:nvPr/>
          </p:nvSpPr>
          <p:spPr>
            <a:xfrm>
              <a:off x="2916425" y="2434150"/>
              <a:ext cx="562925" cy="253375"/>
            </a:xfrm>
            <a:custGeom>
              <a:avLst/>
              <a:gdLst/>
              <a:ahLst/>
              <a:cxnLst/>
              <a:rect l="l" t="t" r="r" b="b"/>
              <a:pathLst>
                <a:path w="22517" h="10135" extrusionOk="0">
                  <a:moveTo>
                    <a:pt x="7258" y="1"/>
                  </a:moveTo>
                  <a:cubicBezTo>
                    <a:pt x="6841" y="1"/>
                    <a:pt x="6443" y="47"/>
                    <a:pt x="6071" y="155"/>
                  </a:cubicBezTo>
                  <a:lnTo>
                    <a:pt x="2369" y="989"/>
                  </a:lnTo>
                  <a:cubicBezTo>
                    <a:pt x="1635" y="1857"/>
                    <a:pt x="0" y="4792"/>
                    <a:pt x="968" y="6827"/>
                  </a:cubicBezTo>
                  <a:cubicBezTo>
                    <a:pt x="1935" y="8895"/>
                    <a:pt x="6705" y="9862"/>
                    <a:pt x="10508" y="10096"/>
                  </a:cubicBezTo>
                  <a:cubicBezTo>
                    <a:pt x="11022" y="10123"/>
                    <a:pt x="11619" y="10135"/>
                    <a:pt x="12267" y="10135"/>
                  </a:cubicBezTo>
                  <a:cubicBezTo>
                    <a:pt x="16371" y="10135"/>
                    <a:pt x="22516" y="9662"/>
                    <a:pt x="22516" y="9662"/>
                  </a:cubicBezTo>
                  <a:cubicBezTo>
                    <a:pt x="22516" y="9662"/>
                    <a:pt x="22283" y="8061"/>
                    <a:pt x="21983" y="6627"/>
                  </a:cubicBezTo>
                  <a:cubicBezTo>
                    <a:pt x="21649" y="5226"/>
                    <a:pt x="22183" y="3291"/>
                    <a:pt x="22183" y="3291"/>
                  </a:cubicBezTo>
                  <a:cubicBezTo>
                    <a:pt x="22183" y="3291"/>
                    <a:pt x="14711" y="1890"/>
                    <a:pt x="12543" y="1256"/>
                  </a:cubicBezTo>
                  <a:cubicBezTo>
                    <a:pt x="10840" y="724"/>
                    <a:pt x="8903" y="1"/>
                    <a:pt x="7258" y="1"/>
                  </a:cubicBezTo>
                  <a:close/>
                </a:path>
              </a:pathLst>
            </a:custGeom>
            <a:solidFill>
              <a:srgbClr val="FF8D00"/>
            </a:solidFill>
            <a:ln>
              <a:noFill/>
            </a:ln>
          </p:spPr>
          <p:txBody>
            <a:bodyPr spcFirstLastPara="1" wrap="square" lIns="121900" tIns="121900" rIns="121900" bIns="121900" anchor="ctr" anchorCtr="0">
              <a:noAutofit/>
            </a:bodyPr>
            <a:lstStyle/>
            <a:p>
              <a:endParaRPr sz="1867"/>
            </a:p>
          </p:txBody>
        </p:sp>
        <p:sp>
          <p:nvSpPr>
            <p:cNvPr id="1545" name="Google Shape;1545;p52"/>
            <p:cNvSpPr/>
            <p:nvPr/>
          </p:nvSpPr>
          <p:spPr>
            <a:xfrm>
              <a:off x="2916425" y="2424675"/>
              <a:ext cx="562925" cy="266875"/>
            </a:xfrm>
            <a:custGeom>
              <a:avLst/>
              <a:gdLst/>
              <a:ahLst/>
              <a:cxnLst/>
              <a:rect l="l" t="t" r="r" b="b"/>
              <a:pathLst>
                <a:path w="22517" h="10675" fill="none" extrusionOk="0">
                  <a:moveTo>
                    <a:pt x="2369" y="1368"/>
                  </a:moveTo>
                  <a:cubicBezTo>
                    <a:pt x="1635" y="2236"/>
                    <a:pt x="0" y="5171"/>
                    <a:pt x="968" y="7206"/>
                  </a:cubicBezTo>
                  <a:cubicBezTo>
                    <a:pt x="1935" y="9274"/>
                    <a:pt x="6705" y="10241"/>
                    <a:pt x="10508" y="10475"/>
                  </a:cubicBezTo>
                  <a:cubicBezTo>
                    <a:pt x="14277" y="10675"/>
                    <a:pt x="22516" y="10041"/>
                    <a:pt x="22516" y="10041"/>
                  </a:cubicBezTo>
                  <a:cubicBezTo>
                    <a:pt x="22516" y="10041"/>
                    <a:pt x="22283" y="8440"/>
                    <a:pt x="21983" y="7006"/>
                  </a:cubicBezTo>
                  <a:cubicBezTo>
                    <a:pt x="21649" y="5605"/>
                    <a:pt x="22183" y="3670"/>
                    <a:pt x="22183" y="3670"/>
                  </a:cubicBezTo>
                  <a:cubicBezTo>
                    <a:pt x="22183" y="3670"/>
                    <a:pt x="14711" y="2269"/>
                    <a:pt x="12543" y="1635"/>
                  </a:cubicBezTo>
                  <a:cubicBezTo>
                    <a:pt x="10408" y="968"/>
                    <a:pt x="7906" y="1"/>
                    <a:pt x="6071" y="534"/>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46" name="Google Shape;1546;p52"/>
            <p:cNvSpPr/>
            <p:nvPr/>
          </p:nvSpPr>
          <p:spPr>
            <a:xfrm>
              <a:off x="3103225" y="2410500"/>
              <a:ext cx="100100" cy="43400"/>
            </a:xfrm>
            <a:custGeom>
              <a:avLst/>
              <a:gdLst/>
              <a:ahLst/>
              <a:cxnLst/>
              <a:rect l="l" t="t" r="r" b="b"/>
              <a:pathLst>
                <a:path w="4004" h="1736" fill="none" extrusionOk="0">
                  <a:moveTo>
                    <a:pt x="0" y="101"/>
                  </a:moveTo>
                  <a:cubicBezTo>
                    <a:pt x="0" y="101"/>
                    <a:pt x="2802" y="1"/>
                    <a:pt x="4003" y="1735"/>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47" name="Google Shape;1547;p52"/>
            <p:cNvSpPr/>
            <p:nvPr/>
          </p:nvSpPr>
          <p:spPr>
            <a:xfrm>
              <a:off x="3756175" y="2203900"/>
              <a:ext cx="295250" cy="434300"/>
            </a:xfrm>
            <a:custGeom>
              <a:avLst/>
              <a:gdLst/>
              <a:ahLst/>
              <a:cxnLst/>
              <a:rect l="l" t="t" r="r" b="b"/>
              <a:pathLst>
                <a:path w="11810" h="17372" extrusionOk="0">
                  <a:moveTo>
                    <a:pt x="2141" y="1"/>
                  </a:moveTo>
                  <a:cubicBezTo>
                    <a:pt x="1935" y="1"/>
                    <a:pt x="1791" y="48"/>
                    <a:pt x="1736" y="159"/>
                  </a:cubicBezTo>
                  <a:cubicBezTo>
                    <a:pt x="1402" y="793"/>
                    <a:pt x="1635" y="1026"/>
                    <a:pt x="2269" y="1460"/>
                  </a:cubicBezTo>
                  <a:cubicBezTo>
                    <a:pt x="2903" y="1893"/>
                    <a:pt x="5505" y="3194"/>
                    <a:pt x="5505" y="3194"/>
                  </a:cubicBezTo>
                  <a:lnTo>
                    <a:pt x="5838" y="4362"/>
                  </a:lnTo>
                  <a:cubicBezTo>
                    <a:pt x="5838" y="4362"/>
                    <a:pt x="2269" y="3528"/>
                    <a:pt x="1302" y="3528"/>
                  </a:cubicBezTo>
                  <a:cubicBezTo>
                    <a:pt x="335" y="3528"/>
                    <a:pt x="1" y="4162"/>
                    <a:pt x="635" y="4695"/>
                  </a:cubicBezTo>
                  <a:cubicBezTo>
                    <a:pt x="1302" y="5262"/>
                    <a:pt x="5205" y="5996"/>
                    <a:pt x="5505" y="6230"/>
                  </a:cubicBezTo>
                  <a:cubicBezTo>
                    <a:pt x="5805" y="6497"/>
                    <a:pt x="6005" y="6830"/>
                    <a:pt x="6172" y="7197"/>
                  </a:cubicBezTo>
                  <a:cubicBezTo>
                    <a:pt x="4838" y="6830"/>
                    <a:pt x="3437" y="6630"/>
                    <a:pt x="2069" y="6530"/>
                  </a:cubicBezTo>
                  <a:cubicBezTo>
                    <a:pt x="435" y="6530"/>
                    <a:pt x="968" y="7297"/>
                    <a:pt x="1402" y="7731"/>
                  </a:cubicBezTo>
                  <a:cubicBezTo>
                    <a:pt x="1836" y="8164"/>
                    <a:pt x="5071" y="8932"/>
                    <a:pt x="5071" y="8932"/>
                  </a:cubicBezTo>
                  <a:lnTo>
                    <a:pt x="5638" y="9899"/>
                  </a:lnTo>
                  <a:cubicBezTo>
                    <a:pt x="5638" y="9899"/>
                    <a:pt x="3570" y="9265"/>
                    <a:pt x="2603" y="9265"/>
                  </a:cubicBezTo>
                  <a:cubicBezTo>
                    <a:pt x="1967" y="9265"/>
                    <a:pt x="1265" y="8996"/>
                    <a:pt x="922" y="8996"/>
                  </a:cubicBezTo>
                  <a:cubicBezTo>
                    <a:pt x="725" y="8996"/>
                    <a:pt x="646" y="9085"/>
                    <a:pt x="768" y="9365"/>
                  </a:cubicBezTo>
                  <a:cubicBezTo>
                    <a:pt x="1068" y="10133"/>
                    <a:pt x="2803" y="10533"/>
                    <a:pt x="3570" y="10766"/>
                  </a:cubicBezTo>
                  <a:cubicBezTo>
                    <a:pt x="4337" y="10966"/>
                    <a:pt x="5505" y="11400"/>
                    <a:pt x="5738" y="12167"/>
                  </a:cubicBezTo>
                  <a:cubicBezTo>
                    <a:pt x="5939" y="12935"/>
                    <a:pt x="5838" y="14669"/>
                    <a:pt x="6806" y="15303"/>
                  </a:cubicBezTo>
                  <a:cubicBezTo>
                    <a:pt x="7807" y="15937"/>
                    <a:pt x="11042" y="17371"/>
                    <a:pt x="11042" y="17371"/>
                  </a:cubicBezTo>
                  <a:cubicBezTo>
                    <a:pt x="11042" y="17371"/>
                    <a:pt x="11809" y="14869"/>
                    <a:pt x="10809" y="12801"/>
                  </a:cubicBezTo>
                  <a:cubicBezTo>
                    <a:pt x="9841" y="10566"/>
                    <a:pt x="9041" y="8265"/>
                    <a:pt x="8440" y="5896"/>
                  </a:cubicBezTo>
                  <a:cubicBezTo>
                    <a:pt x="7673" y="2627"/>
                    <a:pt x="7139" y="1993"/>
                    <a:pt x="6372" y="1560"/>
                  </a:cubicBezTo>
                  <a:cubicBezTo>
                    <a:pt x="5760" y="1198"/>
                    <a:pt x="3175" y="1"/>
                    <a:pt x="2141" y="1"/>
                  </a:cubicBezTo>
                  <a:close/>
                </a:path>
              </a:pathLst>
            </a:custGeom>
            <a:solidFill>
              <a:srgbClr val="FFFFFF"/>
            </a:solid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48" name="Google Shape;1548;p52"/>
            <p:cNvSpPr/>
            <p:nvPr/>
          </p:nvSpPr>
          <p:spPr>
            <a:xfrm>
              <a:off x="4015550" y="2434150"/>
              <a:ext cx="562925" cy="253375"/>
            </a:xfrm>
            <a:custGeom>
              <a:avLst/>
              <a:gdLst/>
              <a:ahLst/>
              <a:cxnLst/>
              <a:rect l="l" t="t" r="r" b="b"/>
              <a:pathLst>
                <a:path w="22517" h="10135" extrusionOk="0">
                  <a:moveTo>
                    <a:pt x="15291" y="1"/>
                  </a:moveTo>
                  <a:cubicBezTo>
                    <a:pt x="13645" y="1"/>
                    <a:pt x="11703" y="724"/>
                    <a:pt x="9974" y="1256"/>
                  </a:cubicBezTo>
                  <a:cubicBezTo>
                    <a:pt x="7806" y="1890"/>
                    <a:pt x="334" y="3291"/>
                    <a:pt x="334" y="3291"/>
                  </a:cubicBezTo>
                  <a:cubicBezTo>
                    <a:pt x="334" y="3291"/>
                    <a:pt x="867" y="5226"/>
                    <a:pt x="567" y="6627"/>
                  </a:cubicBezTo>
                  <a:cubicBezTo>
                    <a:pt x="234" y="8061"/>
                    <a:pt x="0" y="9662"/>
                    <a:pt x="0" y="9662"/>
                  </a:cubicBezTo>
                  <a:cubicBezTo>
                    <a:pt x="0" y="9662"/>
                    <a:pt x="6145" y="10135"/>
                    <a:pt x="10271" y="10135"/>
                  </a:cubicBezTo>
                  <a:cubicBezTo>
                    <a:pt x="10922" y="10135"/>
                    <a:pt x="11523" y="10123"/>
                    <a:pt x="12042" y="10096"/>
                  </a:cubicBezTo>
                  <a:cubicBezTo>
                    <a:pt x="15811" y="9862"/>
                    <a:pt x="20581" y="8895"/>
                    <a:pt x="21549" y="6827"/>
                  </a:cubicBezTo>
                  <a:cubicBezTo>
                    <a:pt x="22516" y="4792"/>
                    <a:pt x="20915" y="1857"/>
                    <a:pt x="20148" y="989"/>
                  </a:cubicBezTo>
                  <a:lnTo>
                    <a:pt x="16478" y="155"/>
                  </a:lnTo>
                  <a:cubicBezTo>
                    <a:pt x="16107" y="47"/>
                    <a:pt x="15709" y="1"/>
                    <a:pt x="15291" y="1"/>
                  </a:cubicBezTo>
                  <a:close/>
                </a:path>
              </a:pathLst>
            </a:custGeom>
            <a:solidFill>
              <a:srgbClr val="FF8D00"/>
            </a:solidFill>
            <a:ln>
              <a:noFill/>
            </a:ln>
          </p:spPr>
          <p:txBody>
            <a:bodyPr spcFirstLastPara="1" wrap="square" lIns="121900" tIns="121900" rIns="121900" bIns="121900" anchor="ctr" anchorCtr="0">
              <a:noAutofit/>
            </a:bodyPr>
            <a:lstStyle/>
            <a:p>
              <a:endParaRPr sz="1867"/>
            </a:p>
          </p:txBody>
        </p:sp>
        <p:sp>
          <p:nvSpPr>
            <p:cNvPr id="1549" name="Google Shape;1549;p52"/>
            <p:cNvSpPr/>
            <p:nvPr/>
          </p:nvSpPr>
          <p:spPr>
            <a:xfrm>
              <a:off x="4015550" y="2424675"/>
              <a:ext cx="562925" cy="266875"/>
            </a:xfrm>
            <a:custGeom>
              <a:avLst/>
              <a:gdLst/>
              <a:ahLst/>
              <a:cxnLst/>
              <a:rect l="l" t="t" r="r" b="b"/>
              <a:pathLst>
                <a:path w="22517" h="10675" fill="none" extrusionOk="0">
                  <a:moveTo>
                    <a:pt x="20148" y="1368"/>
                  </a:moveTo>
                  <a:cubicBezTo>
                    <a:pt x="20915" y="2236"/>
                    <a:pt x="22516" y="5171"/>
                    <a:pt x="21549" y="7206"/>
                  </a:cubicBezTo>
                  <a:cubicBezTo>
                    <a:pt x="20581" y="9274"/>
                    <a:pt x="15811" y="10241"/>
                    <a:pt x="12042" y="10475"/>
                  </a:cubicBezTo>
                  <a:cubicBezTo>
                    <a:pt x="8239" y="10675"/>
                    <a:pt x="0" y="10041"/>
                    <a:pt x="0" y="10041"/>
                  </a:cubicBezTo>
                  <a:cubicBezTo>
                    <a:pt x="0" y="10041"/>
                    <a:pt x="234" y="8440"/>
                    <a:pt x="567" y="7006"/>
                  </a:cubicBezTo>
                  <a:cubicBezTo>
                    <a:pt x="867" y="5605"/>
                    <a:pt x="334" y="3670"/>
                    <a:pt x="334" y="3670"/>
                  </a:cubicBezTo>
                  <a:cubicBezTo>
                    <a:pt x="334" y="3670"/>
                    <a:pt x="7806" y="2269"/>
                    <a:pt x="9974" y="1635"/>
                  </a:cubicBezTo>
                  <a:cubicBezTo>
                    <a:pt x="12142" y="968"/>
                    <a:pt x="14644" y="1"/>
                    <a:pt x="16478" y="534"/>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50" name="Google Shape;1550;p52"/>
            <p:cNvSpPr/>
            <p:nvPr/>
          </p:nvSpPr>
          <p:spPr>
            <a:xfrm>
              <a:off x="4291575" y="2410500"/>
              <a:ext cx="100925" cy="43400"/>
            </a:xfrm>
            <a:custGeom>
              <a:avLst/>
              <a:gdLst/>
              <a:ahLst/>
              <a:cxnLst/>
              <a:rect l="l" t="t" r="r" b="b"/>
              <a:pathLst>
                <a:path w="4037" h="1736" fill="none" extrusionOk="0">
                  <a:moveTo>
                    <a:pt x="4036" y="101"/>
                  </a:moveTo>
                  <a:cubicBezTo>
                    <a:pt x="4036" y="101"/>
                    <a:pt x="1201" y="1"/>
                    <a:pt x="0" y="1735"/>
                  </a:cubicBezTo>
                </a:path>
              </a:pathLst>
            </a:custGeom>
            <a:noFill/>
            <a:ln w="10850" cap="rnd" cmpd="sng">
              <a:solidFill>
                <a:srgbClr val="263238"/>
              </a:solidFill>
              <a:prstDash val="solid"/>
              <a:miter lim="33357"/>
              <a:headEnd type="none" w="sm" len="sm"/>
              <a:tailEnd type="none" w="sm" len="sm"/>
            </a:ln>
          </p:spPr>
          <p:txBody>
            <a:bodyPr spcFirstLastPara="1" wrap="square" lIns="121900" tIns="121900" rIns="121900" bIns="121900" anchor="ctr" anchorCtr="0">
              <a:noAutofit/>
            </a:bodyPr>
            <a:lstStyle/>
            <a:p>
              <a:endParaRPr sz="1867"/>
            </a:p>
          </p:txBody>
        </p:sp>
        <p:sp>
          <p:nvSpPr>
            <p:cNvPr id="1551" name="Google Shape;1551;p52"/>
            <p:cNvSpPr/>
            <p:nvPr/>
          </p:nvSpPr>
          <p:spPr>
            <a:xfrm>
              <a:off x="2117700" y="3862875"/>
              <a:ext cx="588000" cy="588000"/>
            </a:xfrm>
            <a:prstGeom prst="ellipse">
              <a:avLst/>
            </a:prstGeom>
            <a:solidFill>
              <a:srgbClr val="FF8D00"/>
            </a:solidFill>
            <a:ln>
              <a:noFill/>
            </a:ln>
          </p:spPr>
          <p:txBody>
            <a:bodyPr spcFirstLastPara="1" wrap="square" lIns="121900" tIns="121900" rIns="121900" bIns="121900" anchor="ctr" anchorCtr="0">
              <a:noAutofit/>
            </a:bodyPr>
            <a:lstStyle/>
            <a:p>
              <a:endParaRPr sz="1867"/>
            </a:p>
          </p:txBody>
        </p:sp>
        <p:sp>
          <p:nvSpPr>
            <p:cNvPr id="1552" name="Google Shape;1552;p52"/>
            <p:cNvSpPr/>
            <p:nvPr/>
          </p:nvSpPr>
          <p:spPr>
            <a:xfrm>
              <a:off x="1948879" y="3803175"/>
              <a:ext cx="826383" cy="707409"/>
            </a:xfrm>
            <a:custGeom>
              <a:avLst/>
              <a:gdLst/>
              <a:ahLst/>
              <a:cxnLst/>
              <a:rect l="l" t="t" r="r" b="b"/>
              <a:pathLst>
                <a:path w="25686" h="21988" extrusionOk="0">
                  <a:moveTo>
                    <a:pt x="10485" y="4595"/>
                  </a:moveTo>
                  <a:cubicBezTo>
                    <a:pt x="11178" y="4595"/>
                    <a:pt x="11853" y="5139"/>
                    <a:pt x="11875" y="5972"/>
                  </a:cubicBezTo>
                  <a:cubicBezTo>
                    <a:pt x="11875" y="6706"/>
                    <a:pt x="11275" y="7306"/>
                    <a:pt x="10508" y="7306"/>
                  </a:cubicBezTo>
                  <a:cubicBezTo>
                    <a:pt x="10494" y="7307"/>
                    <a:pt x="10481" y="7307"/>
                    <a:pt x="10467" y="7307"/>
                  </a:cubicBezTo>
                  <a:cubicBezTo>
                    <a:pt x="9293" y="7307"/>
                    <a:pt x="8683" y="5862"/>
                    <a:pt x="9540" y="5004"/>
                  </a:cubicBezTo>
                  <a:cubicBezTo>
                    <a:pt x="9812" y="4722"/>
                    <a:pt x="10150" y="4595"/>
                    <a:pt x="10485" y="4595"/>
                  </a:cubicBezTo>
                  <a:close/>
                  <a:moveTo>
                    <a:pt x="11675" y="8273"/>
                  </a:moveTo>
                  <a:lnTo>
                    <a:pt x="11675" y="15645"/>
                  </a:lnTo>
                  <a:lnTo>
                    <a:pt x="9407" y="15645"/>
                  </a:lnTo>
                  <a:lnTo>
                    <a:pt x="9407" y="8273"/>
                  </a:lnTo>
                  <a:close/>
                  <a:moveTo>
                    <a:pt x="17513" y="8040"/>
                  </a:moveTo>
                  <a:cubicBezTo>
                    <a:pt x="19080" y="8040"/>
                    <a:pt x="20181" y="9007"/>
                    <a:pt x="20181" y="10975"/>
                  </a:cubicBezTo>
                  <a:lnTo>
                    <a:pt x="20215" y="15645"/>
                  </a:lnTo>
                  <a:lnTo>
                    <a:pt x="17946" y="15645"/>
                  </a:lnTo>
                  <a:lnTo>
                    <a:pt x="17946" y="11776"/>
                  </a:lnTo>
                  <a:cubicBezTo>
                    <a:pt x="17946" y="10709"/>
                    <a:pt x="17513" y="10141"/>
                    <a:pt x="16679" y="10141"/>
                  </a:cubicBezTo>
                  <a:cubicBezTo>
                    <a:pt x="15778" y="10141"/>
                    <a:pt x="15311" y="10742"/>
                    <a:pt x="15311" y="11776"/>
                  </a:cubicBezTo>
                  <a:lnTo>
                    <a:pt x="15311" y="15645"/>
                  </a:lnTo>
                  <a:lnTo>
                    <a:pt x="13109" y="15645"/>
                  </a:lnTo>
                  <a:lnTo>
                    <a:pt x="13109" y="8273"/>
                  </a:lnTo>
                  <a:lnTo>
                    <a:pt x="15311" y="8273"/>
                  </a:lnTo>
                  <a:lnTo>
                    <a:pt x="15311" y="9274"/>
                  </a:lnTo>
                  <a:cubicBezTo>
                    <a:pt x="15778" y="8507"/>
                    <a:pt x="16612" y="8040"/>
                    <a:pt x="17513" y="8040"/>
                  </a:cubicBezTo>
                  <a:close/>
                  <a:moveTo>
                    <a:pt x="14677" y="1"/>
                  </a:moveTo>
                  <a:cubicBezTo>
                    <a:pt x="4904" y="1"/>
                    <a:pt x="0" y="11843"/>
                    <a:pt x="6905" y="18748"/>
                  </a:cubicBezTo>
                  <a:cubicBezTo>
                    <a:pt x="9002" y="20867"/>
                    <a:pt x="11816" y="21987"/>
                    <a:pt x="14677" y="21987"/>
                  </a:cubicBezTo>
                  <a:cubicBezTo>
                    <a:pt x="16094" y="21987"/>
                    <a:pt x="17522" y="21713"/>
                    <a:pt x="18880" y="21149"/>
                  </a:cubicBezTo>
                  <a:cubicBezTo>
                    <a:pt x="22983" y="19448"/>
                    <a:pt x="25685" y="15445"/>
                    <a:pt x="25685" y="11009"/>
                  </a:cubicBezTo>
                  <a:cubicBezTo>
                    <a:pt x="25685" y="4938"/>
                    <a:pt x="20748" y="1"/>
                    <a:pt x="14677" y="1"/>
                  </a:cubicBezTo>
                  <a:close/>
                </a:path>
              </a:pathLst>
            </a:custGeom>
            <a:solidFill>
              <a:srgbClr val="263238"/>
            </a:solidFill>
            <a:ln>
              <a:noFill/>
            </a:ln>
          </p:spPr>
          <p:txBody>
            <a:bodyPr spcFirstLastPara="1" wrap="square" lIns="121900" tIns="121900" rIns="121900" bIns="121900" anchor="ctr" anchorCtr="0">
              <a:noAutofit/>
            </a:bodyPr>
            <a:lstStyle/>
            <a:p>
              <a:endParaRPr sz="1867"/>
            </a:p>
          </p:txBody>
        </p:sp>
      </p:grpSp>
      <p:sp>
        <p:nvSpPr>
          <p:cNvPr id="1553" name="Google Shape;1553;p52"/>
          <p:cNvSpPr/>
          <p:nvPr/>
        </p:nvSpPr>
        <p:spPr>
          <a:xfrm>
            <a:off x="3180800" y="2118533"/>
            <a:ext cx="344000" cy="344000"/>
          </a:xfrm>
          <a:prstGeom prst="ellipse">
            <a:avLst/>
          </a:prstGeom>
          <a:solidFill>
            <a:schemeClr val="accent2"/>
          </a:solidFill>
          <a:ln>
            <a:noFill/>
          </a:ln>
        </p:spPr>
        <p:txBody>
          <a:bodyPr spcFirstLastPara="1" wrap="square" lIns="121900" tIns="121900" rIns="121900" bIns="121900" anchor="ctr" anchorCtr="0">
            <a:noAutofit/>
          </a:bodyPr>
          <a:lstStyle/>
          <a:p>
            <a:endParaRPr sz="1867"/>
          </a:p>
        </p:txBody>
      </p:sp>
      <p:sp>
        <p:nvSpPr>
          <p:cNvPr id="1554" name="Google Shape;1554;p52"/>
          <p:cNvSpPr/>
          <p:nvPr/>
        </p:nvSpPr>
        <p:spPr>
          <a:xfrm>
            <a:off x="3168100" y="4596833"/>
            <a:ext cx="344000" cy="344000"/>
          </a:xfrm>
          <a:prstGeom prst="ellipse">
            <a:avLst/>
          </a:prstGeom>
          <a:solidFill>
            <a:schemeClr val="accent2"/>
          </a:solidFill>
          <a:ln>
            <a:noFill/>
          </a:ln>
        </p:spPr>
        <p:txBody>
          <a:bodyPr spcFirstLastPara="1" wrap="square" lIns="121900" tIns="121900" rIns="121900" bIns="121900" anchor="ctr" anchorCtr="0">
            <a:noAutofit/>
          </a:bodyPr>
          <a:lstStyle/>
          <a:p>
            <a:endParaRPr sz="1867"/>
          </a:p>
        </p:txBody>
      </p:sp>
      <p:sp>
        <p:nvSpPr>
          <p:cNvPr id="1555" name="Google Shape;1555;p52"/>
          <p:cNvSpPr/>
          <p:nvPr/>
        </p:nvSpPr>
        <p:spPr>
          <a:xfrm>
            <a:off x="8668000" y="2118533"/>
            <a:ext cx="344000" cy="344000"/>
          </a:xfrm>
          <a:prstGeom prst="ellipse">
            <a:avLst/>
          </a:prstGeom>
          <a:solidFill>
            <a:schemeClr val="accent2"/>
          </a:solidFill>
          <a:ln>
            <a:noFill/>
          </a:ln>
        </p:spPr>
        <p:txBody>
          <a:bodyPr spcFirstLastPara="1" wrap="square" lIns="121900" tIns="121900" rIns="121900" bIns="121900" anchor="ctr" anchorCtr="0">
            <a:noAutofit/>
          </a:bodyPr>
          <a:lstStyle/>
          <a:p>
            <a:endParaRPr sz="1867"/>
          </a:p>
        </p:txBody>
      </p:sp>
      <p:sp>
        <p:nvSpPr>
          <p:cNvPr id="1556" name="Google Shape;1556;p52"/>
          <p:cNvSpPr/>
          <p:nvPr/>
        </p:nvSpPr>
        <p:spPr>
          <a:xfrm>
            <a:off x="8840000" y="4547233"/>
            <a:ext cx="344000" cy="344000"/>
          </a:xfrm>
          <a:prstGeom prst="ellipse">
            <a:avLst/>
          </a:prstGeom>
          <a:solidFill>
            <a:schemeClr val="accent2"/>
          </a:solidFill>
          <a:ln>
            <a:noFill/>
          </a:ln>
        </p:spPr>
        <p:txBody>
          <a:bodyPr spcFirstLastPara="1" wrap="square" lIns="121900" tIns="121900" rIns="121900" bIns="121900" anchor="ctr" anchorCtr="0">
            <a:noAutofit/>
          </a:bodyPr>
          <a:lstStyle/>
          <a:p>
            <a:endParaRPr sz="1867"/>
          </a:p>
        </p:txBody>
      </p:sp>
      <p:grpSp>
        <p:nvGrpSpPr>
          <p:cNvPr id="1568" name="Google Shape;12777;p83">
            <a:extLst>
              <a:ext uri="{FF2B5EF4-FFF2-40B4-BE49-F238E27FC236}">
                <a16:creationId xmlns:a16="http://schemas.microsoft.com/office/drawing/2014/main" id="{C29B4299-04D2-067F-C802-FB1869D25E3D}"/>
              </a:ext>
            </a:extLst>
          </p:cNvPr>
          <p:cNvGrpSpPr/>
          <p:nvPr/>
        </p:nvGrpSpPr>
        <p:grpSpPr>
          <a:xfrm>
            <a:off x="191674" y="3667072"/>
            <a:ext cx="426329" cy="332375"/>
            <a:chOff x="2611458" y="3816374"/>
            <a:chExt cx="426329" cy="332375"/>
          </a:xfrm>
        </p:grpSpPr>
        <p:sp>
          <p:nvSpPr>
            <p:cNvPr id="1569" name="Google Shape;12778;p83">
              <a:extLst>
                <a:ext uri="{FF2B5EF4-FFF2-40B4-BE49-F238E27FC236}">
                  <a16:creationId xmlns:a16="http://schemas.microsoft.com/office/drawing/2014/main" id="{14D88FE4-22DA-9A21-E9DC-B6EF081E9171}"/>
                </a:ext>
              </a:extLst>
            </p:cNvPr>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2779;p83">
              <a:extLst>
                <a:ext uri="{FF2B5EF4-FFF2-40B4-BE49-F238E27FC236}">
                  <a16:creationId xmlns:a16="http://schemas.microsoft.com/office/drawing/2014/main" id="{52BC9D89-F20C-DF96-1C10-CB072E5FEE20}"/>
                </a:ext>
              </a:extLst>
            </p:cNvPr>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2780;p83">
              <a:extLst>
                <a:ext uri="{FF2B5EF4-FFF2-40B4-BE49-F238E27FC236}">
                  <a16:creationId xmlns:a16="http://schemas.microsoft.com/office/drawing/2014/main" id="{EAF8D085-4AC9-4E10-494A-6C1E42984AF3}"/>
                </a:ext>
              </a:extLst>
            </p:cNvPr>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2781;p83">
              <a:extLst>
                <a:ext uri="{FF2B5EF4-FFF2-40B4-BE49-F238E27FC236}">
                  <a16:creationId xmlns:a16="http://schemas.microsoft.com/office/drawing/2014/main" id="{DFED5D6A-D57D-48C5-15D0-D60AD4DB6012}"/>
                </a:ext>
              </a:extLst>
            </p:cNvPr>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2782;p83">
              <a:extLst>
                <a:ext uri="{FF2B5EF4-FFF2-40B4-BE49-F238E27FC236}">
                  <a16:creationId xmlns:a16="http://schemas.microsoft.com/office/drawing/2014/main" id="{3AFD297D-35AF-ED20-E31C-E771247AC3F1}"/>
                </a:ext>
              </a:extLst>
            </p:cNvPr>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2783;p83">
              <a:extLst>
                <a:ext uri="{FF2B5EF4-FFF2-40B4-BE49-F238E27FC236}">
                  <a16:creationId xmlns:a16="http://schemas.microsoft.com/office/drawing/2014/main" id="{64D59A2E-94CF-C278-83C0-331F3CB3AD75}"/>
                </a:ext>
              </a:extLst>
            </p:cNvPr>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2784;p83">
              <a:extLst>
                <a:ext uri="{FF2B5EF4-FFF2-40B4-BE49-F238E27FC236}">
                  <a16:creationId xmlns:a16="http://schemas.microsoft.com/office/drawing/2014/main" id="{063626FD-5C3E-9742-A52D-CD28902CCD35}"/>
                </a:ext>
              </a:extLst>
            </p:cNvPr>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2785;p83">
              <a:extLst>
                <a:ext uri="{FF2B5EF4-FFF2-40B4-BE49-F238E27FC236}">
                  <a16:creationId xmlns:a16="http://schemas.microsoft.com/office/drawing/2014/main" id="{0CB07CBC-6D9B-0BB5-7E91-0AE04814E6EE}"/>
                </a:ext>
              </a:extLst>
            </p:cNvPr>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2786;p83">
              <a:extLst>
                <a:ext uri="{FF2B5EF4-FFF2-40B4-BE49-F238E27FC236}">
                  <a16:creationId xmlns:a16="http://schemas.microsoft.com/office/drawing/2014/main" id="{16A2EE7A-10E4-7E7D-3413-626020A4EEB9}"/>
                </a:ext>
              </a:extLst>
            </p:cNvPr>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2787;p83">
              <a:extLst>
                <a:ext uri="{FF2B5EF4-FFF2-40B4-BE49-F238E27FC236}">
                  <a16:creationId xmlns:a16="http://schemas.microsoft.com/office/drawing/2014/main" id="{AC640FAA-C5EE-8778-EF7E-6A35FC784C34}"/>
                </a:ext>
              </a:extLst>
            </p:cNvPr>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2316;p83">
            <a:extLst>
              <a:ext uri="{FF2B5EF4-FFF2-40B4-BE49-F238E27FC236}">
                <a16:creationId xmlns:a16="http://schemas.microsoft.com/office/drawing/2014/main" id="{8D8D167A-D98F-F577-8A50-AC7F441FA0EB}"/>
              </a:ext>
            </a:extLst>
          </p:cNvPr>
          <p:cNvGrpSpPr/>
          <p:nvPr/>
        </p:nvGrpSpPr>
        <p:grpSpPr>
          <a:xfrm>
            <a:off x="274063" y="1418237"/>
            <a:ext cx="377474" cy="335748"/>
            <a:chOff x="854261" y="2908813"/>
            <a:chExt cx="377474" cy="335748"/>
          </a:xfrm>
        </p:grpSpPr>
        <p:sp>
          <p:nvSpPr>
            <p:cNvPr id="1580" name="Google Shape;12317;p83">
              <a:extLst>
                <a:ext uri="{FF2B5EF4-FFF2-40B4-BE49-F238E27FC236}">
                  <a16:creationId xmlns:a16="http://schemas.microsoft.com/office/drawing/2014/main" id="{669DF4C1-D6BA-A801-F74D-19C0B766818C}"/>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2318;p83">
              <a:extLst>
                <a:ext uri="{FF2B5EF4-FFF2-40B4-BE49-F238E27FC236}">
                  <a16:creationId xmlns:a16="http://schemas.microsoft.com/office/drawing/2014/main" id="{0DA6A0BB-F1F8-E63E-2838-F40EF07A8CE1}"/>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2319;p83">
              <a:extLst>
                <a:ext uri="{FF2B5EF4-FFF2-40B4-BE49-F238E27FC236}">
                  <a16:creationId xmlns:a16="http://schemas.microsoft.com/office/drawing/2014/main" id="{A6A78FCC-E2E2-65AB-03F9-C6F5EDDEF287}"/>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2320;p83">
              <a:extLst>
                <a:ext uri="{FF2B5EF4-FFF2-40B4-BE49-F238E27FC236}">
                  <a16:creationId xmlns:a16="http://schemas.microsoft.com/office/drawing/2014/main" id="{CEFAA746-608A-041B-A75D-0FB74E8BCCC5}"/>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2321;p83">
              <a:extLst>
                <a:ext uri="{FF2B5EF4-FFF2-40B4-BE49-F238E27FC236}">
                  <a16:creationId xmlns:a16="http://schemas.microsoft.com/office/drawing/2014/main" id="{DAC78350-C951-44BD-C5E5-38368F727F08}"/>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1570;p81">
            <a:extLst>
              <a:ext uri="{FF2B5EF4-FFF2-40B4-BE49-F238E27FC236}">
                <a16:creationId xmlns:a16="http://schemas.microsoft.com/office/drawing/2014/main" id="{8CAF5C89-124A-CF41-C4DE-64B588810D7C}"/>
              </a:ext>
            </a:extLst>
          </p:cNvPr>
          <p:cNvGrpSpPr/>
          <p:nvPr/>
        </p:nvGrpSpPr>
        <p:grpSpPr>
          <a:xfrm>
            <a:off x="11032169" y="3954347"/>
            <a:ext cx="374709" cy="374010"/>
            <a:chOff x="1421638" y="4125629"/>
            <a:chExt cx="374709" cy="374010"/>
          </a:xfrm>
        </p:grpSpPr>
        <p:sp>
          <p:nvSpPr>
            <p:cNvPr id="1586" name="Google Shape;11571;p81">
              <a:extLst>
                <a:ext uri="{FF2B5EF4-FFF2-40B4-BE49-F238E27FC236}">
                  <a16:creationId xmlns:a16="http://schemas.microsoft.com/office/drawing/2014/main" id="{9AD5A18F-4CAF-558F-2679-9180D247FB60}"/>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1572;p81">
              <a:extLst>
                <a:ext uri="{FF2B5EF4-FFF2-40B4-BE49-F238E27FC236}">
                  <a16:creationId xmlns:a16="http://schemas.microsoft.com/office/drawing/2014/main" id="{04399CC8-9C32-12C7-5B35-5E5A74E0E42E}"/>
                </a:ext>
              </a:extLst>
            </p:cNvPr>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2667;p83">
            <a:extLst>
              <a:ext uri="{FF2B5EF4-FFF2-40B4-BE49-F238E27FC236}">
                <a16:creationId xmlns:a16="http://schemas.microsoft.com/office/drawing/2014/main" id="{0F548D20-678B-2B99-877E-B46F9BA70118}"/>
              </a:ext>
            </a:extLst>
          </p:cNvPr>
          <p:cNvGrpSpPr/>
          <p:nvPr/>
        </p:nvGrpSpPr>
        <p:grpSpPr>
          <a:xfrm>
            <a:off x="11238622" y="1218465"/>
            <a:ext cx="336512" cy="335048"/>
            <a:chOff x="3996113" y="4291176"/>
            <a:chExt cx="336512" cy="335048"/>
          </a:xfrm>
        </p:grpSpPr>
        <p:sp>
          <p:nvSpPr>
            <p:cNvPr id="1589" name="Google Shape;12668;p83">
              <a:extLst>
                <a:ext uri="{FF2B5EF4-FFF2-40B4-BE49-F238E27FC236}">
                  <a16:creationId xmlns:a16="http://schemas.microsoft.com/office/drawing/2014/main" id="{8DB3868E-FA1D-9951-C5F1-BE02E12F770D}"/>
                </a:ext>
              </a:extLst>
            </p:cNvPr>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2669;p83">
              <a:extLst>
                <a:ext uri="{FF2B5EF4-FFF2-40B4-BE49-F238E27FC236}">
                  <a16:creationId xmlns:a16="http://schemas.microsoft.com/office/drawing/2014/main" id="{644C769E-714B-E09D-CBD7-E76FE02BD627}"/>
                </a:ext>
              </a:extLst>
            </p:cNvPr>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2670;p83">
              <a:extLst>
                <a:ext uri="{FF2B5EF4-FFF2-40B4-BE49-F238E27FC236}">
                  <a16:creationId xmlns:a16="http://schemas.microsoft.com/office/drawing/2014/main" id="{D24ADA89-2C7E-9340-528F-0CE76D548F9D}"/>
                </a:ext>
              </a:extLst>
            </p:cNvPr>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1918" name="Google Shape;1918;p63"/>
          <p:cNvSpPr/>
          <p:nvPr/>
        </p:nvSpPr>
        <p:spPr>
          <a:xfrm>
            <a:off x="5243567" y="1538168"/>
            <a:ext cx="916400" cy="916400"/>
          </a:xfrm>
          <a:prstGeom prst="ellipse">
            <a:avLst/>
          </a:prstGeom>
          <a:solidFill>
            <a:schemeClr val="accent1"/>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lgn="ctr"/>
            <a:endParaRPr sz="1867"/>
          </a:p>
        </p:txBody>
      </p:sp>
      <p:sp>
        <p:nvSpPr>
          <p:cNvPr id="1919" name="Google Shape;1919;p63"/>
          <p:cNvSpPr/>
          <p:nvPr/>
        </p:nvSpPr>
        <p:spPr>
          <a:xfrm>
            <a:off x="5260132" y="2591778"/>
            <a:ext cx="916400" cy="916400"/>
          </a:xfrm>
          <a:prstGeom prst="ellipse">
            <a:avLst/>
          </a:prstGeom>
          <a:solidFill>
            <a:schemeClr val="accent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20" name="Google Shape;1920;p63"/>
          <p:cNvSpPr/>
          <p:nvPr/>
        </p:nvSpPr>
        <p:spPr>
          <a:xfrm>
            <a:off x="5250981" y="4234952"/>
            <a:ext cx="916400" cy="916400"/>
          </a:xfrm>
          <a:prstGeom prst="ellipse">
            <a:avLst/>
          </a:prstGeom>
          <a:solidFill>
            <a:schemeClr val="accent1"/>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21" name="Google Shape;1921;p63"/>
          <p:cNvSpPr/>
          <p:nvPr/>
        </p:nvSpPr>
        <p:spPr>
          <a:xfrm>
            <a:off x="5227667" y="5367633"/>
            <a:ext cx="916400" cy="916400"/>
          </a:xfrm>
          <a:prstGeom prst="ellipse">
            <a:avLst/>
          </a:prstGeom>
          <a:solidFill>
            <a:schemeClr val="accent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22" name="Google Shape;1922;p63"/>
          <p:cNvSpPr txBox="1">
            <a:spLocks noGrp="1"/>
          </p:cNvSpPr>
          <p:nvPr>
            <p:ph type="title"/>
          </p:nvPr>
        </p:nvSpPr>
        <p:spPr>
          <a:xfrm>
            <a:off x="1278933" y="619133"/>
            <a:ext cx="9958400" cy="1208000"/>
          </a:xfrm>
          <a:prstGeom prst="rect">
            <a:avLst/>
          </a:prstGeom>
        </p:spPr>
        <p:txBody>
          <a:bodyPr spcFirstLastPara="1" wrap="square" lIns="121900" tIns="121900" rIns="121900" bIns="121900" anchor="t" anchorCtr="0">
            <a:noAutofit/>
          </a:bodyPr>
          <a:lstStyle/>
          <a:p>
            <a:pPr>
              <a:buClr>
                <a:schemeClr val="dk1"/>
              </a:buClr>
              <a:buSzPts val="1100"/>
            </a:pPr>
            <a:r>
              <a:rPr lang="en-US" dirty="0"/>
              <a:t>Dataset</a:t>
            </a:r>
            <a:endParaRPr sz="4000" dirty="0"/>
          </a:p>
        </p:txBody>
      </p:sp>
      <p:sp>
        <p:nvSpPr>
          <p:cNvPr id="1923" name="Google Shape;1923;p63"/>
          <p:cNvSpPr txBox="1"/>
          <p:nvPr/>
        </p:nvSpPr>
        <p:spPr>
          <a:xfrm>
            <a:off x="6272716" y="2534522"/>
            <a:ext cx="4533600" cy="7380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US" sz="1600" dirty="0">
                <a:solidFill>
                  <a:schemeClr val="dk2"/>
                </a:solidFill>
                <a:latin typeface="Poppins"/>
                <a:ea typeface="Poppins"/>
                <a:cs typeface="Poppins"/>
                <a:sym typeface="Poppins"/>
              </a:rPr>
              <a:t>More data will be gathered using python, Facebook </a:t>
            </a:r>
            <a:r>
              <a:rPr lang="en-US" sz="1600" dirty="0" err="1">
                <a:solidFill>
                  <a:schemeClr val="dk2"/>
                </a:solidFill>
                <a:latin typeface="Poppins"/>
                <a:ea typeface="Poppins"/>
                <a:cs typeface="Poppins"/>
                <a:sym typeface="Poppins"/>
              </a:rPr>
              <a:t>api</a:t>
            </a:r>
            <a:r>
              <a:rPr lang="en-US" sz="1600" dirty="0">
                <a:solidFill>
                  <a:schemeClr val="dk2"/>
                </a:solidFill>
                <a:latin typeface="Poppins"/>
                <a:ea typeface="Poppins"/>
                <a:cs typeface="Poppins"/>
                <a:sym typeface="Poppins"/>
              </a:rPr>
              <a:t> and json which include parameters like he age and gender breakdowns, start and end date of the ad, the impression of the ad, money spent and the platform of the ad. </a:t>
            </a:r>
          </a:p>
          <a:p>
            <a:endParaRPr lang="en-IN" sz="1600" dirty="0">
              <a:solidFill>
                <a:schemeClr val="dk2"/>
              </a:solidFill>
              <a:latin typeface="Poppins"/>
              <a:ea typeface="Poppins"/>
              <a:cs typeface="Poppins"/>
              <a:sym typeface="Poppins"/>
            </a:endParaRPr>
          </a:p>
        </p:txBody>
      </p:sp>
      <p:sp>
        <p:nvSpPr>
          <p:cNvPr id="1924" name="Google Shape;1924;p63"/>
          <p:cNvSpPr txBox="1"/>
          <p:nvPr/>
        </p:nvSpPr>
        <p:spPr>
          <a:xfrm>
            <a:off x="6226744" y="1390909"/>
            <a:ext cx="4533600" cy="916400"/>
          </a:xfrm>
          <a:prstGeom prst="rect">
            <a:avLst/>
          </a:prstGeom>
          <a:noFill/>
          <a:ln>
            <a:noFill/>
          </a:ln>
        </p:spPr>
        <p:txBody>
          <a:bodyPr spcFirstLastPara="1" wrap="square" lIns="121900" tIns="121900" rIns="121900" bIns="121900" anchor="t" anchorCtr="0">
            <a:noAutofit/>
          </a:bodyPr>
          <a:lstStyle/>
          <a:p>
            <a:r>
              <a:rPr lang="en-US" sz="1600" dirty="0">
                <a:solidFill>
                  <a:schemeClr val="dk2"/>
                </a:solidFill>
                <a:latin typeface="Poppins"/>
                <a:ea typeface="Poppins"/>
                <a:cs typeface="Poppins"/>
                <a:sym typeface="Poppins"/>
              </a:rPr>
              <a:t>Facebook Ad Library Report </a:t>
            </a:r>
            <a:br>
              <a:rPr lang="en-US" sz="1600" dirty="0">
                <a:solidFill>
                  <a:schemeClr val="dk2"/>
                </a:solidFill>
                <a:latin typeface="Poppins"/>
                <a:ea typeface="Poppins"/>
                <a:cs typeface="Poppins"/>
                <a:sym typeface="Poppins"/>
              </a:rPr>
            </a:br>
            <a:r>
              <a:rPr lang="en-US" sz="1600" dirty="0">
                <a:solidFill>
                  <a:schemeClr val="dk2"/>
                </a:solidFill>
                <a:latin typeface="Poppins"/>
                <a:ea typeface="Poppins"/>
                <a:cs typeface="Poppins"/>
                <a:sym typeface="Poppins"/>
              </a:rPr>
              <a:t>Rows: 483,517 Columns: 5 (Page Id, Page Name, Disclaimer, Amount spend and Number of ads in library)</a:t>
            </a:r>
          </a:p>
          <a:p>
            <a:endParaRPr lang="en-US" sz="1800" dirty="0">
              <a:solidFill>
                <a:schemeClr val="dk2"/>
              </a:solidFill>
              <a:latin typeface="Poppins"/>
              <a:ea typeface="Poppins"/>
              <a:cs typeface="Poppins"/>
              <a:sym typeface="Poppins"/>
            </a:endParaRPr>
          </a:p>
        </p:txBody>
      </p:sp>
      <p:sp>
        <p:nvSpPr>
          <p:cNvPr id="1925" name="Google Shape;1925;p63"/>
          <p:cNvSpPr txBox="1"/>
          <p:nvPr/>
        </p:nvSpPr>
        <p:spPr>
          <a:xfrm>
            <a:off x="6272716" y="4122084"/>
            <a:ext cx="4533600" cy="6524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US" sz="1600" dirty="0">
                <a:solidFill>
                  <a:schemeClr val="dk2"/>
                </a:solidFill>
                <a:latin typeface="Poppins"/>
                <a:ea typeface="Poppins"/>
                <a:cs typeface="Poppins"/>
                <a:sym typeface="Poppins"/>
              </a:rPr>
              <a:t>Total number of ads in the Ad Library 14,931,821. Total amount spent $3,800,949,926 (social issues, elections or politics since May 2018)</a:t>
            </a:r>
            <a:endParaRPr lang="en-US" sz="1800" dirty="0">
              <a:solidFill>
                <a:schemeClr val="dk2"/>
              </a:solidFill>
              <a:latin typeface="Poppins"/>
              <a:ea typeface="Poppins"/>
              <a:cs typeface="Poppins"/>
              <a:sym typeface="Poppins"/>
            </a:endParaRPr>
          </a:p>
        </p:txBody>
      </p:sp>
      <p:sp>
        <p:nvSpPr>
          <p:cNvPr id="1926" name="Google Shape;1926;p63"/>
          <p:cNvSpPr txBox="1"/>
          <p:nvPr/>
        </p:nvSpPr>
        <p:spPr>
          <a:xfrm>
            <a:off x="6226744" y="5250161"/>
            <a:ext cx="4390400" cy="652400"/>
          </a:xfrm>
          <a:prstGeom prst="rect">
            <a:avLst/>
          </a:prstGeom>
          <a:noFill/>
          <a:ln>
            <a:noFill/>
          </a:ln>
        </p:spPr>
        <p:txBody>
          <a:bodyPr spcFirstLastPara="1" wrap="square" lIns="121900" tIns="121900" rIns="121900" bIns="121900" anchor="t" anchorCtr="0">
            <a:noAutofit/>
          </a:bodyPr>
          <a:lstStyle/>
          <a:p>
            <a:r>
              <a:rPr lang="en-US" sz="1600" dirty="0">
                <a:solidFill>
                  <a:schemeClr val="dk2"/>
                </a:solidFill>
                <a:latin typeface="Poppins"/>
                <a:ea typeface="Poppins"/>
                <a:cs typeface="Poppins"/>
                <a:sym typeface="Poppins"/>
              </a:rPr>
              <a:t>Facebook’s ad revenues in 2022 hit $113.6 billion. From 2015 to 2021, ad revenue’s average annual growth rate is 36.7%.</a:t>
            </a:r>
            <a:endParaRPr lang="en-US" sz="1800" dirty="0">
              <a:solidFill>
                <a:schemeClr val="dk2"/>
              </a:solidFill>
              <a:latin typeface="Poppins"/>
              <a:ea typeface="Poppins"/>
              <a:cs typeface="Poppins"/>
              <a:sym typeface="Poppins"/>
            </a:endParaRPr>
          </a:p>
        </p:txBody>
      </p:sp>
      <p:grpSp>
        <p:nvGrpSpPr>
          <p:cNvPr id="1927" name="Google Shape;1927;p63"/>
          <p:cNvGrpSpPr/>
          <p:nvPr/>
        </p:nvGrpSpPr>
        <p:grpSpPr>
          <a:xfrm>
            <a:off x="654946" y="1621086"/>
            <a:ext cx="3840054" cy="3952595"/>
            <a:chOff x="1161300" y="239800"/>
            <a:chExt cx="5288750" cy="5225300"/>
          </a:xfrm>
        </p:grpSpPr>
        <p:sp>
          <p:nvSpPr>
            <p:cNvPr id="1928" name="Google Shape;1928;p63"/>
            <p:cNvSpPr/>
            <p:nvPr/>
          </p:nvSpPr>
          <p:spPr>
            <a:xfrm>
              <a:off x="1812025" y="1793800"/>
              <a:ext cx="3550050" cy="3379025"/>
            </a:xfrm>
            <a:custGeom>
              <a:avLst/>
              <a:gdLst/>
              <a:ahLst/>
              <a:cxnLst/>
              <a:rect l="l" t="t" r="r" b="b"/>
              <a:pathLst>
                <a:path w="142002" h="135161" extrusionOk="0">
                  <a:moveTo>
                    <a:pt x="3700" y="0"/>
                  </a:moveTo>
                  <a:cubicBezTo>
                    <a:pt x="3698" y="5"/>
                    <a:pt x="3695" y="10"/>
                    <a:pt x="3692" y="15"/>
                  </a:cubicBezTo>
                  <a:lnTo>
                    <a:pt x="3692" y="15"/>
                  </a:lnTo>
                  <a:lnTo>
                    <a:pt x="3700" y="0"/>
                  </a:lnTo>
                  <a:close/>
                  <a:moveTo>
                    <a:pt x="3692" y="15"/>
                  </a:moveTo>
                  <a:lnTo>
                    <a:pt x="1241" y="4597"/>
                  </a:lnTo>
                  <a:cubicBezTo>
                    <a:pt x="58" y="6803"/>
                    <a:pt x="0" y="9573"/>
                    <a:pt x="1333" y="12124"/>
                  </a:cubicBezTo>
                  <a:lnTo>
                    <a:pt x="62767" y="129913"/>
                  </a:lnTo>
                  <a:cubicBezTo>
                    <a:pt x="64471" y="133181"/>
                    <a:pt x="67969" y="135161"/>
                    <a:pt x="71477" y="135161"/>
                  </a:cubicBezTo>
                  <a:cubicBezTo>
                    <a:pt x="72607" y="135161"/>
                    <a:pt x="73738" y="134955"/>
                    <a:pt x="74810" y="134521"/>
                  </a:cubicBezTo>
                  <a:lnTo>
                    <a:pt x="135567" y="109975"/>
                  </a:lnTo>
                  <a:cubicBezTo>
                    <a:pt x="137267" y="109309"/>
                    <a:pt x="138669" y="108068"/>
                    <a:pt x="139543" y="106459"/>
                  </a:cubicBezTo>
                  <a:lnTo>
                    <a:pt x="142002" y="101862"/>
                  </a:lnTo>
                  <a:lnTo>
                    <a:pt x="142002" y="101862"/>
                  </a:lnTo>
                  <a:cubicBezTo>
                    <a:pt x="141129" y="103471"/>
                    <a:pt x="139727" y="104712"/>
                    <a:pt x="138026" y="105379"/>
                  </a:cubicBezTo>
                  <a:lnTo>
                    <a:pt x="77270" y="129925"/>
                  </a:lnTo>
                  <a:cubicBezTo>
                    <a:pt x="76197" y="130359"/>
                    <a:pt x="75066" y="130564"/>
                    <a:pt x="73936" y="130564"/>
                  </a:cubicBezTo>
                  <a:cubicBezTo>
                    <a:pt x="70428" y="130564"/>
                    <a:pt x="66930" y="128585"/>
                    <a:pt x="65226" y="125317"/>
                  </a:cubicBezTo>
                  <a:lnTo>
                    <a:pt x="3792" y="7539"/>
                  </a:lnTo>
                  <a:cubicBezTo>
                    <a:pt x="2462" y="4982"/>
                    <a:pt x="2516" y="2219"/>
                    <a:pt x="3692" y="15"/>
                  </a:cubicBezTo>
                  <a:close/>
                </a:path>
              </a:pathLst>
            </a:custGeom>
            <a:solidFill>
              <a:srgbClr val="000000"/>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29" name="Google Shape;1929;p63"/>
            <p:cNvSpPr/>
            <p:nvPr/>
          </p:nvSpPr>
          <p:spPr>
            <a:xfrm>
              <a:off x="1804550" y="1786275"/>
              <a:ext cx="3566675" cy="3393575"/>
            </a:xfrm>
            <a:custGeom>
              <a:avLst/>
              <a:gdLst/>
              <a:ahLst/>
              <a:cxnLst/>
              <a:rect l="l" t="t" r="r" b="b"/>
              <a:pathLst>
                <a:path w="142667" h="135743" extrusionOk="0">
                  <a:moveTo>
                    <a:pt x="3989" y="1"/>
                  </a:moveTo>
                  <a:cubicBezTo>
                    <a:pt x="3897" y="1"/>
                    <a:pt x="3805" y="45"/>
                    <a:pt x="3747" y="152"/>
                  </a:cubicBezTo>
                  <a:lnTo>
                    <a:pt x="1287" y="4748"/>
                  </a:lnTo>
                  <a:cubicBezTo>
                    <a:pt x="0" y="7150"/>
                    <a:pt x="35" y="9989"/>
                    <a:pt x="1368" y="12563"/>
                  </a:cubicBezTo>
                  <a:lnTo>
                    <a:pt x="62813" y="130352"/>
                  </a:lnTo>
                  <a:cubicBezTo>
                    <a:pt x="64560" y="133708"/>
                    <a:pt x="68180" y="135742"/>
                    <a:pt x="71788" y="135742"/>
                  </a:cubicBezTo>
                  <a:cubicBezTo>
                    <a:pt x="71816" y="135742"/>
                    <a:pt x="71844" y="135742"/>
                    <a:pt x="71872" y="135742"/>
                  </a:cubicBezTo>
                  <a:cubicBezTo>
                    <a:pt x="73016" y="135742"/>
                    <a:pt x="74147" y="135513"/>
                    <a:pt x="75213" y="135087"/>
                  </a:cubicBezTo>
                  <a:lnTo>
                    <a:pt x="135969" y="110540"/>
                  </a:lnTo>
                  <a:cubicBezTo>
                    <a:pt x="137727" y="109851"/>
                    <a:pt x="139187" y="108552"/>
                    <a:pt x="140083" y="106898"/>
                  </a:cubicBezTo>
                  <a:cubicBezTo>
                    <a:pt x="140899" y="105358"/>
                    <a:pt x="141726" y="103829"/>
                    <a:pt x="142542" y="102301"/>
                  </a:cubicBezTo>
                  <a:cubicBezTo>
                    <a:pt x="142667" y="102068"/>
                    <a:pt x="142476" y="101872"/>
                    <a:pt x="142283" y="101872"/>
                  </a:cubicBezTo>
                  <a:cubicBezTo>
                    <a:pt x="142190" y="101872"/>
                    <a:pt x="142096" y="101917"/>
                    <a:pt x="142037" y="102025"/>
                  </a:cubicBezTo>
                  <a:lnTo>
                    <a:pt x="139577" y="106622"/>
                  </a:lnTo>
                  <a:cubicBezTo>
                    <a:pt x="138739" y="108162"/>
                    <a:pt x="137383" y="109368"/>
                    <a:pt x="135751" y="110000"/>
                  </a:cubicBezTo>
                  <a:lnTo>
                    <a:pt x="74995" y="134558"/>
                  </a:lnTo>
                  <a:cubicBezTo>
                    <a:pt x="73961" y="134977"/>
                    <a:pt x="72869" y="135175"/>
                    <a:pt x="71776" y="135175"/>
                  </a:cubicBezTo>
                  <a:cubicBezTo>
                    <a:pt x="68375" y="135175"/>
                    <a:pt x="64972" y="133254"/>
                    <a:pt x="63319" y="130088"/>
                  </a:cubicBezTo>
                  <a:lnTo>
                    <a:pt x="1885" y="12298"/>
                  </a:lnTo>
                  <a:cubicBezTo>
                    <a:pt x="632" y="9897"/>
                    <a:pt x="598" y="7254"/>
                    <a:pt x="1793" y="5024"/>
                  </a:cubicBezTo>
                  <a:lnTo>
                    <a:pt x="4252" y="428"/>
                  </a:lnTo>
                  <a:cubicBezTo>
                    <a:pt x="4377" y="201"/>
                    <a:pt x="4183" y="1"/>
                    <a:pt x="3989"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30" name="Google Shape;1930;p63"/>
            <p:cNvSpPr/>
            <p:nvPr/>
          </p:nvSpPr>
          <p:spPr>
            <a:xfrm>
              <a:off x="1850225" y="1076075"/>
              <a:ext cx="3565875" cy="3981850"/>
            </a:xfrm>
            <a:custGeom>
              <a:avLst/>
              <a:gdLst/>
              <a:ahLst/>
              <a:cxnLst/>
              <a:rect l="l" t="t" r="r" b="b"/>
              <a:pathLst>
                <a:path w="142635" h="159274" extrusionOk="0">
                  <a:moveTo>
                    <a:pt x="70221" y="1"/>
                  </a:moveTo>
                  <a:cubicBezTo>
                    <a:pt x="69093" y="1"/>
                    <a:pt x="67964" y="205"/>
                    <a:pt x="66893" y="635"/>
                  </a:cubicBezTo>
                  <a:lnTo>
                    <a:pt x="6137" y="25193"/>
                  </a:lnTo>
                  <a:cubicBezTo>
                    <a:pt x="1747" y="26974"/>
                    <a:pt x="0" y="31915"/>
                    <a:pt x="2264" y="36236"/>
                  </a:cubicBezTo>
                  <a:lnTo>
                    <a:pt x="63698" y="154026"/>
                  </a:lnTo>
                  <a:cubicBezTo>
                    <a:pt x="65402" y="157294"/>
                    <a:pt x="68900" y="159273"/>
                    <a:pt x="72408" y="159273"/>
                  </a:cubicBezTo>
                  <a:cubicBezTo>
                    <a:pt x="73538" y="159273"/>
                    <a:pt x="74669" y="159068"/>
                    <a:pt x="75742" y="158634"/>
                  </a:cubicBezTo>
                  <a:lnTo>
                    <a:pt x="136498" y="134076"/>
                  </a:lnTo>
                  <a:cubicBezTo>
                    <a:pt x="140899" y="132306"/>
                    <a:pt x="142634" y="127353"/>
                    <a:pt x="140382" y="123044"/>
                  </a:cubicBezTo>
                  <a:lnTo>
                    <a:pt x="78936" y="5255"/>
                  </a:lnTo>
                  <a:cubicBezTo>
                    <a:pt x="77232" y="1976"/>
                    <a:pt x="73731" y="1"/>
                    <a:pt x="70221"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31" name="Google Shape;1931;p63"/>
            <p:cNvSpPr/>
            <p:nvPr/>
          </p:nvSpPr>
          <p:spPr>
            <a:xfrm>
              <a:off x="1866875" y="1068950"/>
              <a:ext cx="3532850" cy="3995950"/>
            </a:xfrm>
            <a:custGeom>
              <a:avLst/>
              <a:gdLst/>
              <a:ahLst/>
              <a:cxnLst/>
              <a:rect l="l" t="t" r="r" b="b"/>
              <a:pathLst>
                <a:path w="141314" h="159838" extrusionOk="0">
                  <a:moveTo>
                    <a:pt x="69560" y="575"/>
                  </a:moveTo>
                  <a:cubicBezTo>
                    <a:pt x="72961" y="575"/>
                    <a:pt x="76363" y="2495"/>
                    <a:pt x="78029" y="5666"/>
                  </a:cubicBezTo>
                  <a:lnTo>
                    <a:pt x="139463" y="123455"/>
                  </a:lnTo>
                  <a:cubicBezTo>
                    <a:pt x="140543" y="125512"/>
                    <a:pt x="140716" y="127765"/>
                    <a:pt x="139969" y="129810"/>
                  </a:cubicBezTo>
                  <a:cubicBezTo>
                    <a:pt x="139245" y="131764"/>
                    <a:pt x="137739" y="133292"/>
                    <a:pt x="135728" y="134097"/>
                  </a:cubicBezTo>
                  <a:lnTo>
                    <a:pt x="74972" y="158654"/>
                  </a:lnTo>
                  <a:cubicBezTo>
                    <a:pt x="73936" y="159073"/>
                    <a:pt x="72841" y="159272"/>
                    <a:pt x="71747" y="159272"/>
                  </a:cubicBezTo>
                  <a:cubicBezTo>
                    <a:pt x="68341" y="159272"/>
                    <a:pt x="64938" y="157350"/>
                    <a:pt x="63285" y="154184"/>
                  </a:cubicBezTo>
                  <a:lnTo>
                    <a:pt x="1851" y="36395"/>
                  </a:lnTo>
                  <a:cubicBezTo>
                    <a:pt x="782" y="34326"/>
                    <a:pt x="599" y="32074"/>
                    <a:pt x="1357" y="30040"/>
                  </a:cubicBezTo>
                  <a:cubicBezTo>
                    <a:pt x="2069" y="28075"/>
                    <a:pt x="3575" y="26558"/>
                    <a:pt x="5586" y="25742"/>
                  </a:cubicBezTo>
                  <a:lnTo>
                    <a:pt x="66342" y="1196"/>
                  </a:lnTo>
                  <a:cubicBezTo>
                    <a:pt x="67365" y="782"/>
                    <a:pt x="68457" y="575"/>
                    <a:pt x="69560" y="575"/>
                  </a:cubicBezTo>
                  <a:close/>
                  <a:moveTo>
                    <a:pt x="69552" y="1"/>
                  </a:moveTo>
                  <a:cubicBezTo>
                    <a:pt x="68389" y="1"/>
                    <a:pt x="67226" y="211"/>
                    <a:pt x="66124" y="656"/>
                  </a:cubicBezTo>
                  <a:lnTo>
                    <a:pt x="5368" y="25213"/>
                  </a:lnTo>
                  <a:cubicBezTo>
                    <a:pt x="3207" y="26075"/>
                    <a:pt x="1587" y="27719"/>
                    <a:pt x="817" y="29833"/>
                  </a:cubicBezTo>
                  <a:cubicBezTo>
                    <a:pt x="1" y="32028"/>
                    <a:pt x="196" y="34453"/>
                    <a:pt x="1345" y="36648"/>
                  </a:cubicBezTo>
                  <a:lnTo>
                    <a:pt x="62780" y="154437"/>
                  </a:lnTo>
                  <a:cubicBezTo>
                    <a:pt x="64538" y="157804"/>
                    <a:pt x="68146" y="159838"/>
                    <a:pt x="71755" y="159838"/>
                  </a:cubicBezTo>
                  <a:cubicBezTo>
                    <a:pt x="72927" y="159838"/>
                    <a:pt x="74087" y="159620"/>
                    <a:pt x="75179" y="159183"/>
                  </a:cubicBezTo>
                  <a:lnTo>
                    <a:pt x="135947" y="134625"/>
                  </a:lnTo>
                  <a:cubicBezTo>
                    <a:pt x="138107" y="133752"/>
                    <a:pt x="139728" y="132109"/>
                    <a:pt x="140509" y="129994"/>
                  </a:cubicBezTo>
                  <a:cubicBezTo>
                    <a:pt x="141313" y="127811"/>
                    <a:pt x="141118" y="125386"/>
                    <a:pt x="139969" y="123180"/>
                  </a:cubicBezTo>
                  <a:lnTo>
                    <a:pt x="78535" y="5390"/>
                  </a:lnTo>
                  <a:cubicBezTo>
                    <a:pt x="76778" y="2034"/>
                    <a:pt x="73167" y="1"/>
                    <a:pt x="69552"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32" name="Google Shape;1932;p63"/>
            <p:cNvSpPr/>
            <p:nvPr/>
          </p:nvSpPr>
          <p:spPr>
            <a:xfrm>
              <a:off x="2729325" y="1434050"/>
              <a:ext cx="372075" cy="179125"/>
            </a:xfrm>
            <a:custGeom>
              <a:avLst/>
              <a:gdLst/>
              <a:ahLst/>
              <a:cxnLst/>
              <a:rect l="l" t="t" r="r" b="b"/>
              <a:pathLst>
                <a:path w="14883" h="7165" extrusionOk="0">
                  <a:moveTo>
                    <a:pt x="13400" y="1"/>
                  </a:moveTo>
                  <a:cubicBezTo>
                    <a:pt x="13246" y="1"/>
                    <a:pt x="13091" y="27"/>
                    <a:pt x="12940" y="83"/>
                  </a:cubicBezTo>
                  <a:lnTo>
                    <a:pt x="840" y="4979"/>
                  </a:lnTo>
                  <a:cubicBezTo>
                    <a:pt x="242" y="5208"/>
                    <a:pt x="1" y="5909"/>
                    <a:pt x="311" y="6461"/>
                  </a:cubicBezTo>
                  <a:cubicBezTo>
                    <a:pt x="546" y="6905"/>
                    <a:pt x="998" y="7164"/>
                    <a:pt x="1474" y="7164"/>
                  </a:cubicBezTo>
                  <a:cubicBezTo>
                    <a:pt x="1626" y="7164"/>
                    <a:pt x="1781" y="7137"/>
                    <a:pt x="1931" y="7082"/>
                  </a:cubicBezTo>
                  <a:lnTo>
                    <a:pt x="14044" y="2186"/>
                  </a:lnTo>
                  <a:cubicBezTo>
                    <a:pt x="14630" y="1956"/>
                    <a:pt x="14882" y="1255"/>
                    <a:pt x="14561" y="704"/>
                  </a:cubicBezTo>
                  <a:cubicBezTo>
                    <a:pt x="14334" y="260"/>
                    <a:pt x="13878" y="1"/>
                    <a:pt x="13400" y="1"/>
                  </a:cubicBezTo>
                  <a:close/>
                </a:path>
              </a:pathLst>
            </a:custGeom>
            <a:solidFill>
              <a:srgbClr val="FFFFFF"/>
            </a:solidFill>
            <a:ln w="3725" cap="flat" cmpd="sng">
              <a:solidFill>
                <a:srgbClr val="000000"/>
              </a:solidFill>
              <a:prstDash val="solid"/>
              <a:miter lim="11491"/>
              <a:headEnd type="none" w="sm" len="sm"/>
              <a:tailEnd type="none" w="sm" len="sm"/>
            </a:ln>
          </p:spPr>
          <p:txBody>
            <a:bodyPr spcFirstLastPara="1" wrap="square" lIns="121900" tIns="121900" rIns="121900" bIns="121900" anchor="ctr" anchorCtr="0">
              <a:noAutofit/>
            </a:bodyPr>
            <a:lstStyle/>
            <a:p>
              <a:endParaRPr sz="1867"/>
            </a:p>
          </p:txBody>
        </p:sp>
        <p:sp>
          <p:nvSpPr>
            <p:cNvPr id="1933" name="Google Shape;1933;p63"/>
            <p:cNvSpPr/>
            <p:nvPr/>
          </p:nvSpPr>
          <p:spPr>
            <a:xfrm>
              <a:off x="2725300" y="1426650"/>
              <a:ext cx="379825" cy="193650"/>
            </a:xfrm>
            <a:custGeom>
              <a:avLst/>
              <a:gdLst/>
              <a:ahLst/>
              <a:cxnLst/>
              <a:rect l="l" t="t" r="r" b="b"/>
              <a:pathLst>
                <a:path w="15193" h="7746" extrusionOk="0">
                  <a:moveTo>
                    <a:pt x="13497" y="583"/>
                  </a:moveTo>
                  <a:cubicBezTo>
                    <a:pt x="13518" y="583"/>
                    <a:pt x="13539" y="584"/>
                    <a:pt x="13561" y="586"/>
                  </a:cubicBezTo>
                  <a:cubicBezTo>
                    <a:pt x="13940" y="586"/>
                    <a:pt x="14296" y="793"/>
                    <a:pt x="14469" y="1138"/>
                  </a:cubicBezTo>
                  <a:cubicBezTo>
                    <a:pt x="14584" y="1333"/>
                    <a:pt x="14607" y="1574"/>
                    <a:pt x="14526" y="1781"/>
                  </a:cubicBezTo>
                  <a:cubicBezTo>
                    <a:pt x="14446" y="1976"/>
                    <a:pt x="14296" y="2137"/>
                    <a:pt x="14101" y="2218"/>
                  </a:cubicBezTo>
                  <a:lnTo>
                    <a:pt x="1989" y="7113"/>
                  </a:lnTo>
                  <a:cubicBezTo>
                    <a:pt x="1874" y="7154"/>
                    <a:pt x="1756" y="7174"/>
                    <a:pt x="1640" y="7174"/>
                  </a:cubicBezTo>
                  <a:cubicBezTo>
                    <a:pt x="1267" y="7174"/>
                    <a:pt x="912" y="6972"/>
                    <a:pt x="736" y="6631"/>
                  </a:cubicBezTo>
                  <a:cubicBezTo>
                    <a:pt x="621" y="6424"/>
                    <a:pt x="598" y="6182"/>
                    <a:pt x="679" y="5976"/>
                  </a:cubicBezTo>
                  <a:cubicBezTo>
                    <a:pt x="748" y="5769"/>
                    <a:pt x="909" y="5619"/>
                    <a:pt x="1104" y="5539"/>
                  </a:cubicBezTo>
                  <a:lnTo>
                    <a:pt x="13216" y="643"/>
                  </a:lnTo>
                  <a:cubicBezTo>
                    <a:pt x="13302" y="605"/>
                    <a:pt x="13396" y="583"/>
                    <a:pt x="13497" y="583"/>
                  </a:cubicBezTo>
                  <a:close/>
                  <a:moveTo>
                    <a:pt x="13558" y="1"/>
                  </a:moveTo>
                  <a:cubicBezTo>
                    <a:pt x="13371" y="1"/>
                    <a:pt x="13182" y="34"/>
                    <a:pt x="12998" y="103"/>
                  </a:cubicBezTo>
                  <a:lnTo>
                    <a:pt x="886" y="4999"/>
                  </a:lnTo>
                  <a:cubicBezTo>
                    <a:pt x="541" y="5137"/>
                    <a:pt x="265" y="5412"/>
                    <a:pt x="139" y="5769"/>
                  </a:cubicBezTo>
                  <a:cubicBezTo>
                    <a:pt x="1" y="6136"/>
                    <a:pt x="35" y="6539"/>
                    <a:pt x="219" y="6883"/>
                  </a:cubicBezTo>
                  <a:cubicBezTo>
                    <a:pt x="507" y="7412"/>
                    <a:pt x="1047" y="7745"/>
                    <a:pt x="1656" y="7745"/>
                  </a:cubicBezTo>
                  <a:cubicBezTo>
                    <a:pt x="1840" y="7745"/>
                    <a:pt x="2023" y="7711"/>
                    <a:pt x="2207" y="7642"/>
                  </a:cubicBezTo>
                  <a:lnTo>
                    <a:pt x="14308" y="2746"/>
                  </a:lnTo>
                  <a:cubicBezTo>
                    <a:pt x="14664" y="2620"/>
                    <a:pt x="14940" y="2333"/>
                    <a:pt x="15066" y="1988"/>
                  </a:cubicBezTo>
                  <a:cubicBezTo>
                    <a:pt x="15193" y="1620"/>
                    <a:pt x="15170" y="1207"/>
                    <a:pt x="14986" y="873"/>
                  </a:cubicBezTo>
                  <a:cubicBezTo>
                    <a:pt x="14699" y="325"/>
                    <a:pt x="14141" y="1"/>
                    <a:pt x="13558"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34" name="Google Shape;1934;p63"/>
            <p:cNvSpPr/>
            <p:nvPr/>
          </p:nvSpPr>
          <p:spPr>
            <a:xfrm>
              <a:off x="2585400" y="1614475"/>
              <a:ext cx="69250" cy="56725"/>
            </a:xfrm>
            <a:custGeom>
              <a:avLst/>
              <a:gdLst/>
              <a:ahLst/>
              <a:cxnLst/>
              <a:rect l="l" t="t" r="r" b="b"/>
              <a:pathLst>
                <a:path w="2770" h="2269" extrusionOk="0">
                  <a:moveTo>
                    <a:pt x="1297" y="0"/>
                  </a:moveTo>
                  <a:cubicBezTo>
                    <a:pt x="1145" y="0"/>
                    <a:pt x="990" y="27"/>
                    <a:pt x="839" y="83"/>
                  </a:cubicBezTo>
                  <a:cubicBezTo>
                    <a:pt x="253" y="313"/>
                    <a:pt x="0" y="1025"/>
                    <a:pt x="322" y="1577"/>
                  </a:cubicBezTo>
                  <a:cubicBezTo>
                    <a:pt x="548" y="2011"/>
                    <a:pt x="1004" y="2268"/>
                    <a:pt x="1482" y="2268"/>
                  </a:cubicBezTo>
                  <a:cubicBezTo>
                    <a:pt x="1635" y="2268"/>
                    <a:pt x="1791" y="2242"/>
                    <a:pt x="1943" y="2186"/>
                  </a:cubicBezTo>
                  <a:cubicBezTo>
                    <a:pt x="2529" y="1956"/>
                    <a:pt x="2770" y="1255"/>
                    <a:pt x="2460" y="703"/>
                  </a:cubicBezTo>
                  <a:cubicBezTo>
                    <a:pt x="2225" y="260"/>
                    <a:pt x="1772" y="0"/>
                    <a:pt x="1297" y="0"/>
                  </a:cubicBezTo>
                  <a:close/>
                </a:path>
              </a:pathLst>
            </a:custGeom>
            <a:solidFill>
              <a:srgbClr val="FFFFFF"/>
            </a:solidFill>
            <a:ln w="3725" cap="flat" cmpd="sng">
              <a:solidFill>
                <a:srgbClr val="000000"/>
              </a:solidFill>
              <a:prstDash val="solid"/>
              <a:miter lim="11491"/>
              <a:headEnd type="none" w="sm" len="sm"/>
              <a:tailEnd type="none" w="sm" len="sm"/>
            </a:ln>
          </p:spPr>
          <p:txBody>
            <a:bodyPr spcFirstLastPara="1" wrap="square" lIns="121900" tIns="121900" rIns="121900" bIns="121900" anchor="ctr" anchorCtr="0">
              <a:noAutofit/>
            </a:bodyPr>
            <a:lstStyle/>
            <a:p>
              <a:endParaRPr sz="1867"/>
            </a:p>
          </p:txBody>
        </p:sp>
        <p:sp>
          <p:nvSpPr>
            <p:cNvPr id="1935" name="Google Shape;1935;p63"/>
            <p:cNvSpPr/>
            <p:nvPr/>
          </p:nvSpPr>
          <p:spPr>
            <a:xfrm>
              <a:off x="2581375" y="1607350"/>
              <a:ext cx="77300" cy="71275"/>
            </a:xfrm>
            <a:custGeom>
              <a:avLst/>
              <a:gdLst/>
              <a:ahLst/>
              <a:cxnLst/>
              <a:rect l="l" t="t" r="r" b="b"/>
              <a:pathLst>
                <a:path w="3092" h="2851" extrusionOk="0">
                  <a:moveTo>
                    <a:pt x="1449" y="575"/>
                  </a:moveTo>
                  <a:cubicBezTo>
                    <a:pt x="1828" y="575"/>
                    <a:pt x="2184" y="782"/>
                    <a:pt x="2368" y="1126"/>
                  </a:cubicBezTo>
                  <a:cubicBezTo>
                    <a:pt x="2471" y="1322"/>
                    <a:pt x="2494" y="1563"/>
                    <a:pt x="2425" y="1770"/>
                  </a:cubicBezTo>
                  <a:cubicBezTo>
                    <a:pt x="2345" y="1977"/>
                    <a:pt x="2184" y="2126"/>
                    <a:pt x="1989" y="2207"/>
                  </a:cubicBezTo>
                  <a:cubicBezTo>
                    <a:pt x="1874" y="2247"/>
                    <a:pt x="1756" y="2267"/>
                    <a:pt x="1640" y="2267"/>
                  </a:cubicBezTo>
                  <a:cubicBezTo>
                    <a:pt x="1267" y="2267"/>
                    <a:pt x="911" y="2066"/>
                    <a:pt x="736" y="1724"/>
                  </a:cubicBezTo>
                  <a:cubicBezTo>
                    <a:pt x="621" y="1517"/>
                    <a:pt x="598" y="1287"/>
                    <a:pt x="679" y="1069"/>
                  </a:cubicBezTo>
                  <a:cubicBezTo>
                    <a:pt x="748" y="862"/>
                    <a:pt x="908" y="713"/>
                    <a:pt x="1104" y="632"/>
                  </a:cubicBezTo>
                  <a:cubicBezTo>
                    <a:pt x="1219" y="598"/>
                    <a:pt x="1334" y="575"/>
                    <a:pt x="1449" y="575"/>
                  </a:cubicBezTo>
                  <a:close/>
                  <a:moveTo>
                    <a:pt x="1458" y="0"/>
                  </a:moveTo>
                  <a:cubicBezTo>
                    <a:pt x="1271" y="0"/>
                    <a:pt x="1082" y="34"/>
                    <a:pt x="897" y="104"/>
                  </a:cubicBezTo>
                  <a:cubicBezTo>
                    <a:pt x="541" y="241"/>
                    <a:pt x="265" y="517"/>
                    <a:pt x="139" y="874"/>
                  </a:cubicBezTo>
                  <a:cubicBezTo>
                    <a:pt x="1" y="1241"/>
                    <a:pt x="35" y="1643"/>
                    <a:pt x="219" y="1988"/>
                  </a:cubicBezTo>
                  <a:cubicBezTo>
                    <a:pt x="495" y="2517"/>
                    <a:pt x="1046" y="2850"/>
                    <a:pt x="1644" y="2850"/>
                  </a:cubicBezTo>
                  <a:cubicBezTo>
                    <a:pt x="1839" y="2850"/>
                    <a:pt x="2023" y="2816"/>
                    <a:pt x="2207" y="2735"/>
                  </a:cubicBezTo>
                  <a:cubicBezTo>
                    <a:pt x="2552" y="2597"/>
                    <a:pt x="2828" y="2321"/>
                    <a:pt x="2965" y="1965"/>
                  </a:cubicBezTo>
                  <a:cubicBezTo>
                    <a:pt x="3092" y="1609"/>
                    <a:pt x="3057" y="1195"/>
                    <a:pt x="2874" y="851"/>
                  </a:cubicBezTo>
                  <a:cubicBezTo>
                    <a:pt x="2587" y="320"/>
                    <a:pt x="2037" y="0"/>
                    <a:pt x="1458"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36" name="Google Shape;1936;p63"/>
            <p:cNvSpPr/>
            <p:nvPr/>
          </p:nvSpPr>
          <p:spPr>
            <a:xfrm>
              <a:off x="2016575" y="1213900"/>
              <a:ext cx="3232900" cy="3706325"/>
            </a:xfrm>
            <a:custGeom>
              <a:avLst/>
              <a:gdLst/>
              <a:ahLst/>
              <a:cxnLst/>
              <a:rect l="l" t="t" r="r" b="b"/>
              <a:pathLst>
                <a:path w="129316" h="148253" extrusionOk="0">
                  <a:moveTo>
                    <a:pt x="64060" y="1"/>
                  </a:moveTo>
                  <a:cubicBezTo>
                    <a:pt x="63663" y="1"/>
                    <a:pt x="63268" y="73"/>
                    <a:pt x="62894" y="224"/>
                  </a:cubicBezTo>
                  <a:lnTo>
                    <a:pt x="53333" y="4086"/>
                  </a:lnTo>
                  <a:cubicBezTo>
                    <a:pt x="52758" y="4315"/>
                    <a:pt x="52229" y="4810"/>
                    <a:pt x="52448" y="5683"/>
                  </a:cubicBezTo>
                  <a:cubicBezTo>
                    <a:pt x="53126" y="8487"/>
                    <a:pt x="51839" y="11613"/>
                    <a:pt x="48931" y="12785"/>
                  </a:cubicBezTo>
                  <a:lnTo>
                    <a:pt x="22064" y="23644"/>
                  </a:lnTo>
                  <a:cubicBezTo>
                    <a:pt x="21282" y="23960"/>
                    <a:pt x="20455" y="24105"/>
                    <a:pt x="19626" y="24105"/>
                  </a:cubicBezTo>
                  <a:cubicBezTo>
                    <a:pt x="17371" y="24105"/>
                    <a:pt x="15097" y="23029"/>
                    <a:pt x="13652" y="21358"/>
                  </a:cubicBezTo>
                  <a:cubicBezTo>
                    <a:pt x="13276" y="20917"/>
                    <a:pt x="12838" y="20762"/>
                    <a:pt x="12423" y="20762"/>
                  </a:cubicBezTo>
                  <a:cubicBezTo>
                    <a:pt x="12166" y="20762"/>
                    <a:pt x="11918" y="20822"/>
                    <a:pt x="11699" y="20909"/>
                  </a:cubicBezTo>
                  <a:lnTo>
                    <a:pt x="2149" y="24782"/>
                  </a:lnTo>
                  <a:cubicBezTo>
                    <a:pt x="609" y="25391"/>
                    <a:pt x="0" y="27126"/>
                    <a:pt x="793" y="28632"/>
                  </a:cubicBezTo>
                  <a:lnTo>
                    <a:pt x="62216" y="146421"/>
                  </a:lnTo>
                  <a:cubicBezTo>
                    <a:pt x="62807" y="147560"/>
                    <a:pt x="64030" y="148252"/>
                    <a:pt x="65258" y="148252"/>
                  </a:cubicBezTo>
                  <a:cubicBezTo>
                    <a:pt x="65652" y="148252"/>
                    <a:pt x="66047" y="148181"/>
                    <a:pt x="66422" y="148030"/>
                  </a:cubicBezTo>
                  <a:lnTo>
                    <a:pt x="127178" y="123472"/>
                  </a:lnTo>
                  <a:cubicBezTo>
                    <a:pt x="128718" y="122852"/>
                    <a:pt x="129315" y="121116"/>
                    <a:pt x="128534" y="119623"/>
                  </a:cubicBezTo>
                  <a:lnTo>
                    <a:pt x="67100" y="1833"/>
                  </a:lnTo>
                  <a:cubicBezTo>
                    <a:pt x="66509" y="687"/>
                    <a:pt x="65283" y="1"/>
                    <a:pt x="64060"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37" name="Google Shape;1937;p63"/>
            <p:cNvSpPr/>
            <p:nvPr/>
          </p:nvSpPr>
          <p:spPr>
            <a:xfrm>
              <a:off x="2017725" y="1206650"/>
              <a:ext cx="3231175" cy="3720650"/>
            </a:xfrm>
            <a:custGeom>
              <a:avLst/>
              <a:gdLst/>
              <a:ahLst/>
              <a:cxnLst/>
              <a:rect l="l" t="t" r="r" b="b"/>
              <a:pathLst>
                <a:path w="129247" h="148826" extrusionOk="0">
                  <a:moveTo>
                    <a:pt x="64023" y="577"/>
                  </a:moveTo>
                  <a:cubicBezTo>
                    <a:pt x="65144" y="577"/>
                    <a:pt x="66264" y="1206"/>
                    <a:pt x="66812" y="2250"/>
                  </a:cubicBezTo>
                  <a:lnTo>
                    <a:pt x="128246" y="120039"/>
                  </a:lnTo>
                  <a:cubicBezTo>
                    <a:pt x="128591" y="120671"/>
                    <a:pt x="128649" y="121429"/>
                    <a:pt x="128407" y="122107"/>
                  </a:cubicBezTo>
                  <a:cubicBezTo>
                    <a:pt x="128166" y="122739"/>
                    <a:pt x="127672" y="123245"/>
                    <a:pt x="127040" y="123498"/>
                  </a:cubicBezTo>
                  <a:lnTo>
                    <a:pt x="66272" y="148056"/>
                  </a:lnTo>
                  <a:cubicBezTo>
                    <a:pt x="65937" y="148191"/>
                    <a:pt x="65582" y="148256"/>
                    <a:pt x="65227" y="148256"/>
                  </a:cubicBezTo>
                  <a:cubicBezTo>
                    <a:pt x="64108" y="148256"/>
                    <a:pt x="62983" y="147620"/>
                    <a:pt x="62434" y="146573"/>
                  </a:cubicBezTo>
                  <a:lnTo>
                    <a:pt x="1000" y="28784"/>
                  </a:lnTo>
                  <a:cubicBezTo>
                    <a:pt x="655" y="28152"/>
                    <a:pt x="586" y="27405"/>
                    <a:pt x="839" y="26727"/>
                  </a:cubicBezTo>
                  <a:cubicBezTo>
                    <a:pt x="1069" y="26083"/>
                    <a:pt x="1574" y="25578"/>
                    <a:pt x="2206" y="25336"/>
                  </a:cubicBezTo>
                  <a:lnTo>
                    <a:pt x="11756" y="21475"/>
                  </a:lnTo>
                  <a:cubicBezTo>
                    <a:pt x="11963" y="21383"/>
                    <a:pt x="12170" y="21349"/>
                    <a:pt x="12388" y="21337"/>
                  </a:cubicBezTo>
                  <a:cubicBezTo>
                    <a:pt x="12779" y="21337"/>
                    <a:pt x="13158" y="21521"/>
                    <a:pt x="13399" y="21843"/>
                  </a:cubicBezTo>
                  <a:cubicBezTo>
                    <a:pt x="14969" y="23660"/>
                    <a:pt x="17310" y="24682"/>
                    <a:pt x="19569" y="24682"/>
                  </a:cubicBezTo>
                  <a:cubicBezTo>
                    <a:pt x="20453" y="24682"/>
                    <a:pt x="21325" y="24525"/>
                    <a:pt x="22133" y="24199"/>
                  </a:cubicBezTo>
                  <a:lnTo>
                    <a:pt x="49000" y="13339"/>
                  </a:lnTo>
                  <a:cubicBezTo>
                    <a:pt x="51896" y="12178"/>
                    <a:pt x="53448" y="9041"/>
                    <a:pt x="52689" y="5904"/>
                  </a:cubicBezTo>
                  <a:cubicBezTo>
                    <a:pt x="52551" y="5318"/>
                    <a:pt x="52781" y="4893"/>
                    <a:pt x="53413" y="4640"/>
                  </a:cubicBezTo>
                  <a:lnTo>
                    <a:pt x="62963" y="779"/>
                  </a:lnTo>
                  <a:cubicBezTo>
                    <a:pt x="63303" y="642"/>
                    <a:pt x="63663" y="577"/>
                    <a:pt x="64023" y="577"/>
                  </a:cubicBezTo>
                  <a:close/>
                  <a:moveTo>
                    <a:pt x="64001" y="1"/>
                  </a:moveTo>
                  <a:cubicBezTo>
                    <a:pt x="63575" y="1"/>
                    <a:pt x="63148" y="77"/>
                    <a:pt x="62744" y="239"/>
                  </a:cubicBezTo>
                  <a:lnTo>
                    <a:pt x="53195" y="4100"/>
                  </a:lnTo>
                  <a:cubicBezTo>
                    <a:pt x="52310" y="4456"/>
                    <a:pt x="51919" y="5169"/>
                    <a:pt x="52126" y="6042"/>
                  </a:cubicBezTo>
                  <a:cubicBezTo>
                    <a:pt x="52816" y="8903"/>
                    <a:pt x="51414" y="11742"/>
                    <a:pt x="48782" y="12810"/>
                  </a:cubicBezTo>
                  <a:lnTo>
                    <a:pt x="21926" y="23670"/>
                  </a:lnTo>
                  <a:cubicBezTo>
                    <a:pt x="21181" y="23969"/>
                    <a:pt x="20378" y="24112"/>
                    <a:pt x="19565" y="24112"/>
                  </a:cubicBezTo>
                  <a:cubicBezTo>
                    <a:pt x="17470" y="24112"/>
                    <a:pt x="15301" y="23161"/>
                    <a:pt x="13836" y="21464"/>
                  </a:cubicBezTo>
                  <a:cubicBezTo>
                    <a:pt x="13442" y="21001"/>
                    <a:pt x="12935" y="20766"/>
                    <a:pt x="12383" y="20766"/>
                  </a:cubicBezTo>
                  <a:cubicBezTo>
                    <a:pt x="12113" y="20766"/>
                    <a:pt x="11832" y="20822"/>
                    <a:pt x="11549" y="20935"/>
                  </a:cubicBezTo>
                  <a:lnTo>
                    <a:pt x="2000" y="24796"/>
                  </a:lnTo>
                  <a:cubicBezTo>
                    <a:pt x="1207" y="25107"/>
                    <a:pt x="598" y="25727"/>
                    <a:pt x="299" y="26520"/>
                  </a:cubicBezTo>
                  <a:cubicBezTo>
                    <a:pt x="0" y="27359"/>
                    <a:pt x="69" y="28278"/>
                    <a:pt x="494" y="29060"/>
                  </a:cubicBezTo>
                  <a:lnTo>
                    <a:pt x="61928" y="146837"/>
                  </a:lnTo>
                  <a:cubicBezTo>
                    <a:pt x="62572" y="148056"/>
                    <a:pt x="63847" y="148814"/>
                    <a:pt x="65226" y="148826"/>
                  </a:cubicBezTo>
                  <a:cubicBezTo>
                    <a:pt x="65663" y="148826"/>
                    <a:pt x="66088" y="148745"/>
                    <a:pt x="66491" y="148596"/>
                  </a:cubicBezTo>
                  <a:lnTo>
                    <a:pt x="127247" y="124027"/>
                  </a:lnTo>
                  <a:cubicBezTo>
                    <a:pt x="128040" y="123728"/>
                    <a:pt x="128649" y="123096"/>
                    <a:pt x="128947" y="122303"/>
                  </a:cubicBezTo>
                  <a:cubicBezTo>
                    <a:pt x="129246" y="121475"/>
                    <a:pt x="129177" y="120556"/>
                    <a:pt x="128752" y="119775"/>
                  </a:cubicBezTo>
                  <a:lnTo>
                    <a:pt x="67318" y="1985"/>
                  </a:lnTo>
                  <a:cubicBezTo>
                    <a:pt x="66674" y="749"/>
                    <a:pt x="65336" y="1"/>
                    <a:pt x="64001"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38" name="Google Shape;1938;p63"/>
            <p:cNvSpPr/>
            <p:nvPr/>
          </p:nvSpPr>
          <p:spPr>
            <a:xfrm>
              <a:off x="3745475" y="1197050"/>
              <a:ext cx="1802500" cy="1555775"/>
            </a:xfrm>
            <a:custGeom>
              <a:avLst/>
              <a:gdLst/>
              <a:ahLst/>
              <a:cxnLst/>
              <a:rect l="l" t="t" r="r" b="b"/>
              <a:pathLst>
                <a:path w="72100" h="62231" extrusionOk="0">
                  <a:moveTo>
                    <a:pt x="34199" y="0"/>
                  </a:moveTo>
                  <a:cubicBezTo>
                    <a:pt x="33037" y="0"/>
                    <a:pt x="31893" y="110"/>
                    <a:pt x="30775" y="335"/>
                  </a:cubicBezTo>
                  <a:cubicBezTo>
                    <a:pt x="27063" y="1059"/>
                    <a:pt x="23777" y="3162"/>
                    <a:pt x="21570" y="6242"/>
                  </a:cubicBezTo>
                  <a:lnTo>
                    <a:pt x="1" y="35730"/>
                  </a:lnTo>
                  <a:cubicBezTo>
                    <a:pt x="29" y="35690"/>
                    <a:pt x="65" y="35671"/>
                    <a:pt x="108" y="35671"/>
                  </a:cubicBezTo>
                  <a:cubicBezTo>
                    <a:pt x="1702" y="35671"/>
                    <a:pt x="13153" y="62231"/>
                    <a:pt x="43584" y="62231"/>
                  </a:cubicBezTo>
                  <a:cubicBezTo>
                    <a:pt x="46933" y="62231"/>
                    <a:pt x="50512" y="61909"/>
                    <a:pt x="54333" y="61195"/>
                  </a:cubicBezTo>
                  <a:cubicBezTo>
                    <a:pt x="54666" y="61126"/>
                    <a:pt x="55011" y="61092"/>
                    <a:pt x="55344" y="61023"/>
                  </a:cubicBezTo>
                  <a:cubicBezTo>
                    <a:pt x="67640" y="58540"/>
                    <a:pt x="72099" y="42958"/>
                    <a:pt x="65319" y="26192"/>
                  </a:cubicBezTo>
                  <a:cubicBezTo>
                    <a:pt x="59155" y="10949"/>
                    <a:pt x="45812" y="0"/>
                    <a:pt x="34199"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39" name="Google Shape;1939;p63"/>
            <p:cNvSpPr/>
            <p:nvPr/>
          </p:nvSpPr>
          <p:spPr>
            <a:xfrm>
              <a:off x="3745475" y="1430950"/>
              <a:ext cx="1348575" cy="1321650"/>
            </a:xfrm>
            <a:custGeom>
              <a:avLst/>
              <a:gdLst/>
              <a:ahLst/>
              <a:cxnLst/>
              <a:rect l="l" t="t" r="r" b="b"/>
              <a:pathLst>
                <a:path w="53943" h="52866" extrusionOk="0">
                  <a:moveTo>
                    <a:pt x="1" y="26373"/>
                  </a:moveTo>
                  <a:lnTo>
                    <a:pt x="1" y="26373"/>
                  </a:lnTo>
                  <a:cubicBezTo>
                    <a:pt x="1" y="26373"/>
                    <a:pt x="1" y="26374"/>
                    <a:pt x="1" y="26374"/>
                  </a:cubicBezTo>
                  <a:lnTo>
                    <a:pt x="1" y="26373"/>
                  </a:lnTo>
                  <a:close/>
                  <a:moveTo>
                    <a:pt x="19295" y="0"/>
                  </a:moveTo>
                  <a:lnTo>
                    <a:pt x="1" y="26373"/>
                  </a:lnTo>
                  <a:lnTo>
                    <a:pt x="1" y="26373"/>
                  </a:lnTo>
                  <a:cubicBezTo>
                    <a:pt x="30" y="26334"/>
                    <a:pt x="66" y="26315"/>
                    <a:pt x="109" y="26315"/>
                  </a:cubicBezTo>
                  <a:cubicBezTo>
                    <a:pt x="1708" y="26315"/>
                    <a:pt x="13159" y="52865"/>
                    <a:pt x="43579" y="52865"/>
                  </a:cubicBezTo>
                  <a:cubicBezTo>
                    <a:pt x="45843" y="52865"/>
                    <a:pt x="48212" y="52718"/>
                    <a:pt x="50690" y="52402"/>
                  </a:cubicBezTo>
                  <a:cubicBezTo>
                    <a:pt x="53942" y="45771"/>
                    <a:pt x="53908" y="36176"/>
                    <a:pt x="49851" y="26167"/>
                  </a:cubicBezTo>
                  <a:cubicBezTo>
                    <a:pt x="43784" y="11182"/>
                    <a:pt x="30775" y="345"/>
                    <a:pt x="19295" y="0"/>
                  </a:cubicBezTo>
                  <a:close/>
                </a:path>
              </a:pathLst>
            </a:custGeom>
            <a:solidFill>
              <a:srgbClr val="000000">
                <a:alpha val="11160"/>
              </a:srgbClr>
            </a:solidFill>
            <a:ln>
              <a:noFill/>
            </a:ln>
          </p:spPr>
          <p:txBody>
            <a:bodyPr spcFirstLastPara="1" wrap="square" lIns="121900" tIns="121900" rIns="121900" bIns="121900" anchor="ctr" anchorCtr="0">
              <a:noAutofit/>
            </a:bodyPr>
            <a:lstStyle/>
            <a:p>
              <a:endParaRPr sz="1867"/>
            </a:p>
          </p:txBody>
        </p:sp>
        <p:sp>
          <p:nvSpPr>
            <p:cNvPr id="1940" name="Google Shape;1940;p63"/>
            <p:cNvSpPr/>
            <p:nvPr/>
          </p:nvSpPr>
          <p:spPr>
            <a:xfrm>
              <a:off x="3122350" y="2208075"/>
              <a:ext cx="847825" cy="980750"/>
            </a:xfrm>
            <a:custGeom>
              <a:avLst/>
              <a:gdLst/>
              <a:ahLst/>
              <a:cxnLst/>
              <a:rect l="l" t="t" r="r" b="b"/>
              <a:pathLst>
                <a:path w="33913" h="39230" extrusionOk="0">
                  <a:moveTo>
                    <a:pt x="14273" y="0"/>
                  </a:moveTo>
                  <a:lnTo>
                    <a:pt x="6677" y="4528"/>
                  </a:lnTo>
                  <a:cubicBezTo>
                    <a:pt x="6424" y="4700"/>
                    <a:pt x="6068" y="4907"/>
                    <a:pt x="5815" y="5102"/>
                  </a:cubicBezTo>
                  <a:cubicBezTo>
                    <a:pt x="5401" y="5413"/>
                    <a:pt x="4850" y="5872"/>
                    <a:pt x="4448" y="6217"/>
                  </a:cubicBezTo>
                  <a:cubicBezTo>
                    <a:pt x="3976" y="6665"/>
                    <a:pt x="3540" y="7148"/>
                    <a:pt x="3138" y="7654"/>
                  </a:cubicBezTo>
                  <a:cubicBezTo>
                    <a:pt x="2115" y="8975"/>
                    <a:pt x="1333" y="10458"/>
                    <a:pt x="816" y="12043"/>
                  </a:cubicBezTo>
                  <a:cubicBezTo>
                    <a:pt x="184" y="14020"/>
                    <a:pt x="12" y="15663"/>
                    <a:pt x="0" y="17502"/>
                  </a:cubicBezTo>
                  <a:cubicBezTo>
                    <a:pt x="23" y="19329"/>
                    <a:pt x="288" y="21145"/>
                    <a:pt x="793" y="22903"/>
                  </a:cubicBezTo>
                  <a:cubicBezTo>
                    <a:pt x="1035" y="23765"/>
                    <a:pt x="1322" y="24615"/>
                    <a:pt x="1655" y="25443"/>
                  </a:cubicBezTo>
                  <a:cubicBezTo>
                    <a:pt x="2000" y="26270"/>
                    <a:pt x="2379" y="27074"/>
                    <a:pt x="2804" y="27867"/>
                  </a:cubicBezTo>
                  <a:cubicBezTo>
                    <a:pt x="3206" y="28637"/>
                    <a:pt x="3666" y="29384"/>
                    <a:pt x="4160" y="30097"/>
                  </a:cubicBezTo>
                  <a:cubicBezTo>
                    <a:pt x="4379" y="30419"/>
                    <a:pt x="4666" y="30844"/>
                    <a:pt x="4907" y="31142"/>
                  </a:cubicBezTo>
                  <a:cubicBezTo>
                    <a:pt x="6033" y="32544"/>
                    <a:pt x="6056" y="32579"/>
                    <a:pt x="6551" y="33073"/>
                  </a:cubicBezTo>
                  <a:cubicBezTo>
                    <a:pt x="6815" y="33349"/>
                    <a:pt x="7171" y="33728"/>
                    <a:pt x="7458" y="33981"/>
                  </a:cubicBezTo>
                  <a:cubicBezTo>
                    <a:pt x="7998" y="34475"/>
                    <a:pt x="8745" y="35107"/>
                    <a:pt x="9320" y="35567"/>
                  </a:cubicBezTo>
                  <a:cubicBezTo>
                    <a:pt x="9987" y="36061"/>
                    <a:pt x="10665" y="36521"/>
                    <a:pt x="11389" y="36934"/>
                  </a:cubicBezTo>
                  <a:cubicBezTo>
                    <a:pt x="12951" y="37854"/>
                    <a:pt x="14652" y="38520"/>
                    <a:pt x="16433" y="38911"/>
                  </a:cubicBezTo>
                  <a:cubicBezTo>
                    <a:pt x="17431" y="39122"/>
                    <a:pt x="18451" y="39229"/>
                    <a:pt x="19471" y="39229"/>
                  </a:cubicBezTo>
                  <a:cubicBezTo>
                    <a:pt x="20390" y="39229"/>
                    <a:pt x="21310" y="39143"/>
                    <a:pt x="22214" y="38968"/>
                  </a:cubicBezTo>
                  <a:cubicBezTo>
                    <a:pt x="23662" y="38681"/>
                    <a:pt x="25052" y="38141"/>
                    <a:pt x="26316" y="37382"/>
                  </a:cubicBezTo>
                  <a:lnTo>
                    <a:pt x="33912" y="32855"/>
                  </a:lnTo>
                  <a:lnTo>
                    <a:pt x="33912" y="32855"/>
                  </a:lnTo>
                  <a:cubicBezTo>
                    <a:pt x="33096" y="33337"/>
                    <a:pt x="32062" y="33085"/>
                    <a:pt x="31051" y="33291"/>
                  </a:cubicBezTo>
                  <a:cubicBezTo>
                    <a:pt x="30927" y="33295"/>
                    <a:pt x="30803" y="33297"/>
                    <a:pt x="30679" y="33297"/>
                  </a:cubicBezTo>
                  <a:cubicBezTo>
                    <a:pt x="23908" y="33297"/>
                    <a:pt x="16570" y="28073"/>
                    <a:pt x="12733" y="18605"/>
                  </a:cubicBezTo>
                  <a:cubicBezTo>
                    <a:pt x="9377" y="10320"/>
                    <a:pt x="10940" y="4287"/>
                    <a:pt x="14273" y="0"/>
                  </a:cubicBezTo>
                  <a:close/>
                </a:path>
              </a:pathLst>
            </a:custGeom>
            <a:solidFill>
              <a:srgbClr val="FE8C00"/>
            </a:solidFill>
            <a:ln>
              <a:noFill/>
            </a:ln>
          </p:spPr>
          <p:txBody>
            <a:bodyPr spcFirstLastPara="1" wrap="square" lIns="121900" tIns="121900" rIns="121900" bIns="121900" anchor="ctr" anchorCtr="0">
              <a:noAutofit/>
            </a:bodyPr>
            <a:lstStyle/>
            <a:p>
              <a:endParaRPr sz="1867"/>
            </a:p>
          </p:txBody>
        </p:sp>
        <p:sp>
          <p:nvSpPr>
            <p:cNvPr id="1941" name="Google Shape;1941;p63"/>
            <p:cNvSpPr/>
            <p:nvPr/>
          </p:nvSpPr>
          <p:spPr>
            <a:xfrm>
              <a:off x="3115450" y="2200800"/>
              <a:ext cx="864825" cy="995275"/>
            </a:xfrm>
            <a:custGeom>
              <a:avLst/>
              <a:gdLst/>
              <a:ahLst/>
              <a:cxnLst/>
              <a:rect l="l" t="t" r="r" b="b"/>
              <a:pathLst>
                <a:path w="34593" h="39811" extrusionOk="0">
                  <a:moveTo>
                    <a:pt x="13515" y="1245"/>
                  </a:moveTo>
                  <a:cubicBezTo>
                    <a:pt x="10240" y="6209"/>
                    <a:pt x="9987" y="12174"/>
                    <a:pt x="12745" y="19000"/>
                  </a:cubicBezTo>
                  <a:cubicBezTo>
                    <a:pt x="14629" y="23642"/>
                    <a:pt x="17445" y="27503"/>
                    <a:pt x="20892" y="30158"/>
                  </a:cubicBezTo>
                  <a:cubicBezTo>
                    <a:pt x="24004" y="32561"/>
                    <a:pt x="27564" y="33875"/>
                    <a:pt x="30965" y="33875"/>
                  </a:cubicBezTo>
                  <a:cubicBezTo>
                    <a:pt x="31093" y="33875"/>
                    <a:pt x="31222" y="33873"/>
                    <a:pt x="31350" y="33870"/>
                  </a:cubicBezTo>
                  <a:lnTo>
                    <a:pt x="31396" y="33870"/>
                  </a:lnTo>
                  <a:cubicBezTo>
                    <a:pt x="31752" y="33812"/>
                    <a:pt x="32120" y="33778"/>
                    <a:pt x="32487" y="33778"/>
                  </a:cubicBezTo>
                  <a:lnTo>
                    <a:pt x="32591" y="33778"/>
                  </a:lnTo>
                  <a:lnTo>
                    <a:pt x="26454" y="37432"/>
                  </a:lnTo>
                  <a:cubicBezTo>
                    <a:pt x="25213" y="38179"/>
                    <a:pt x="23857" y="38696"/>
                    <a:pt x="22432" y="38984"/>
                  </a:cubicBezTo>
                  <a:cubicBezTo>
                    <a:pt x="21538" y="39154"/>
                    <a:pt x="20631" y="39240"/>
                    <a:pt x="19725" y="39240"/>
                  </a:cubicBezTo>
                  <a:cubicBezTo>
                    <a:pt x="18732" y="39240"/>
                    <a:pt x="17740" y="39136"/>
                    <a:pt x="16767" y="38926"/>
                  </a:cubicBezTo>
                  <a:cubicBezTo>
                    <a:pt x="15020" y="38547"/>
                    <a:pt x="13354" y="37892"/>
                    <a:pt x="11814" y="36984"/>
                  </a:cubicBezTo>
                  <a:cubicBezTo>
                    <a:pt x="11113" y="36582"/>
                    <a:pt x="10435" y="36134"/>
                    <a:pt x="9791" y="35639"/>
                  </a:cubicBezTo>
                  <a:cubicBezTo>
                    <a:pt x="9228" y="35191"/>
                    <a:pt x="8481" y="34559"/>
                    <a:pt x="7930" y="34065"/>
                  </a:cubicBezTo>
                  <a:cubicBezTo>
                    <a:pt x="7711" y="33870"/>
                    <a:pt x="7459" y="33594"/>
                    <a:pt x="7229" y="33364"/>
                  </a:cubicBezTo>
                  <a:lnTo>
                    <a:pt x="7033" y="33169"/>
                  </a:lnTo>
                  <a:cubicBezTo>
                    <a:pt x="6562" y="32675"/>
                    <a:pt x="6551" y="32663"/>
                    <a:pt x="5413" y="31250"/>
                  </a:cubicBezTo>
                  <a:cubicBezTo>
                    <a:pt x="5252" y="31054"/>
                    <a:pt x="5068" y="30801"/>
                    <a:pt x="4896" y="30549"/>
                  </a:cubicBezTo>
                  <a:cubicBezTo>
                    <a:pt x="4816" y="30434"/>
                    <a:pt x="4747" y="30319"/>
                    <a:pt x="4666" y="30227"/>
                  </a:cubicBezTo>
                  <a:cubicBezTo>
                    <a:pt x="4183" y="29514"/>
                    <a:pt x="3735" y="28779"/>
                    <a:pt x="3333" y="28020"/>
                  </a:cubicBezTo>
                  <a:cubicBezTo>
                    <a:pt x="2908" y="27239"/>
                    <a:pt x="2540" y="26446"/>
                    <a:pt x="2207" y="25630"/>
                  </a:cubicBezTo>
                  <a:cubicBezTo>
                    <a:pt x="1874" y="24803"/>
                    <a:pt x="1586" y="23964"/>
                    <a:pt x="1357" y="23114"/>
                  </a:cubicBezTo>
                  <a:cubicBezTo>
                    <a:pt x="851" y="21378"/>
                    <a:pt x="587" y="19597"/>
                    <a:pt x="575" y="17793"/>
                  </a:cubicBezTo>
                  <a:cubicBezTo>
                    <a:pt x="575" y="15724"/>
                    <a:pt x="805" y="14173"/>
                    <a:pt x="1368" y="12426"/>
                  </a:cubicBezTo>
                  <a:cubicBezTo>
                    <a:pt x="1874" y="10863"/>
                    <a:pt x="2644" y="9416"/>
                    <a:pt x="3643" y="8117"/>
                  </a:cubicBezTo>
                  <a:cubicBezTo>
                    <a:pt x="4034" y="7623"/>
                    <a:pt x="4459" y="7163"/>
                    <a:pt x="4919" y="6726"/>
                  </a:cubicBezTo>
                  <a:cubicBezTo>
                    <a:pt x="5333" y="6359"/>
                    <a:pt x="5873" y="5911"/>
                    <a:pt x="6263" y="5623"/>
                  </a:cubicBezTo>
                  <a:cubicBezTo>
                    <a:pt x="6436" y="5497"/>
                    <a:pt x="6643" y="5370"/>
                    <a:pt x="6838" y="5244"/>
                  </a:cubicBezTo>
                  <a:cubicBezTo>
                    <a:pt x="6941" y="5175"/>
                    <a:pt x="7033" y="5118"/>
                    <a:pt x="7114" y="5072"/>
                  </a:cubicBezTo>
                  <a:lnTo>
                    <a:pt x="13515" y="1245"/>
                  </a:lnTo>
                  <a:close/>
                  <a:moveTo>
                    <a:pt x="14555" y="0"/>
                  </a:moveTo>
                  <a:cubicBezTo>
                    <a:pt x="14509" y="0"/>
                    <a:pt x="14460" y="12"/>
                    <a:pt x="14411" y="38"/>
                  </a:cubicBezTo>
                  <a:lnTo>
                    <a:pt x="6804" y="4578"/>
                  </a:lnTo>
                  <a:lnTo>
                    <a:pt x="6539" y="4750"/>
                  </a:lnTo>
                  <a:cubicBezTo>
                    <a:pt x="6321" y="4888"/>
                    <a:pt x="6103" y="5026"/>
                    <a:pt x="5930" y="5164"/>
                  </a:cubicBezTo>
                  <a:cubicBezTo>
                    <a:pt x="5517" y="5462"/>
                    <a:pt x="4976" y="5911"/>
                    <a:pt x="4540" y="6301"/>
                  </a:cubicBezTo>
                  <a:cubicBezTo>
                    <a:pt x="4057" y="6749"/>
                    <a:pt x="3609" y="7244"/>
                    <a:pt x="3195" y="7772"/>
                  </a:cubicBezTo>
                  <a:cubicBezTo>
                    <a:pt x="2149" y="9117"/>
                    <a:pt x="1357" y="10622"/>
                    <a:pt x="828" y="12242"/>
                  </a:cubicBezTo>
                  <a:cubicBezTo>
                    <a:pt x="242" y="14058"/>
                    <a:pt x="1" y="15667"/>
                    <a:pt x="1" y="17793"/>
                  </a:cubicBezTo>
                  <a:cubicBezTo>
                    <a:pt x="24" y="19643"/>
                    <a:pt x="288" y="21482"/>
                    <a:pt x="793" y="23263"/>
                  </a:cubicBezTo>
                  <a:cubicBezTo>
                    <a:pt x="1035" y="24136"/>
                    <a:pt x="1334" y="24998"/>
                    <a:pt x="1667" y="25837"/>
                  </a:cubicBezTo>
                  <a:cubicBezTo>
                    <a:pt x="2012" y="26676"/>
                    <a:pt x="2391" y="27492"/>
                    <a:pt x="2816" y="28296"/>
                  </a:cubicBezTo>
                  <a:cubicBezTo>
                    <a:pt x="3241" y="29066"/>
                    <a:pt x="3701" y="29825"/>
                    <a:pt x="4195" y="30549"/>
                  </a:cubicBezTo>
                  <a:cubicBezTo>
                    <a:pt x="4264" y="30652"/>
                    <a:pt x="4344" y="30755"/>
                    <a:pt x="4425" y="30870"/>
                  </a:cubicBezTo>
                  <a:cubicBezTo>
                    <a:pt x="4597" y="31123"/>
                    <a:pt x="4781" y="31399"/>
                    <a:pt x="4953" y="31606"/>
                  </a:cubicBezTo>
                  <a:cubicBezTo>
                    <a:pt x="6091" y="33019"/>
                    <a:pt x="6114" y="33054"/>
                    <a:pt x="6620" y="33559"/>
                  </a:cubicBezTo>
                  <a:lnTo>
                    <a:pt x="6804" y="33755"/>
                  </a:lnTo>
                  <a:cubicBezTo>
                    <a:pt x="7045" y="33996"/>
                    <a:pt x="7309" y="34272"/>
                    <a:pt x="7539" y="34479"/>
                  </a:cubicBezTo>
                  <a:cubicBezTo>
                    <a:pt x="8102" y="34984"/>
                    <a:pt x="8861" y="35628"/>
                    <a:pt x="9424" y="36076"/>
                  </a:cubicBezTo>
                  <a:cubicBezTo>
                    <a:pt x="10090" y="36582"/>
                    <a:pt x="10791" y="37053"/>
                    <a:pt x="11515" y="37467"/>
                  </a:cubicBezTo>
                  <a:cubicBezTo>
                    <a:pt x="13112" y="38409"/>
                    <a:pt x="14848" y="39087"/>
                    <a:pt x="16652" y="39478"/>
                  </a:cubicBezTo>
                  <a:cubicBezTo>
                    <a:pt x="17686" y="39696"/>
                    <a:pt x="18743" y="39811"/>
                    <a:pt x="19801" y="39811"/>
                  </a:cubicBezTo>
                  <a:cubicBezTo>
                    <a:pt x="20731" y="39811"/>
                    <a:pt x="21651" y="39719"/>
                    <a:pt x="22547" y="39535"/>
                  </a:cubicBezTo>
                  <a:cubicBezTo>
                    <a:pt x="24029" y="39236"/>
                    <a:pt x="25454" y="38696"/>
                    <a:pt x="26742" y="37915"/>
                  </a:cubicBezTo>
                  <a:lnTo>
                    <a:pt x="34337" y="33387"/>
                  </a:lnTo>
                  <a:cubicBezTo>
                    <a:pt x="34593" y="33279"/>
                    <a:pt x="34395" y="32852"/>
                    <a:pt x="34167" y="32852"/>
                  </a:cubicBezTo>
                  <a:cubicBezTo>
                    <a:pt x="34128" y="32852"/>
                    <a:pt x="34089" y="32865"/>
                    <a:pt x="34050" y="32893"/>
                  </a:cubicBezTo>
                  <a:cubicBezTo>
                    <a:pt x="33602" y="33157"/>
                    <a:pt x="33050" y="33169"/>
                    <a:pt x="32476" y="33192"/>
                  </a:cubicBezTo>
                  <a:cubicBezTo>
                    <a:pt x="32085" y="33192"/>
                    <a:pt x="31694" y="33226"/>
                    <a:pt x="31304" y="33295"/>
                  </a:cubicBezTo>
                  <a:cubicBezTo>
                    <a:pt x="31193" y="33298"/>
                    <a:pt x="31083" y="33299"/>
                    <a:pt x="30972" y="33299"/>
                  </a:cubicBezTo>
                  <a:cubicBezTo>
                    <a:pt x="23888" y="33299"/>
                    <a:pt x="16815" y="27517"/>
                    <a:pt x="13273" y="18781"/>
                  </a:cubicBezTo>
                  <a:cubicBezTo>
                    <a:pt x="10389" y="11633"/>
                    <a:pt x="10895" y="5474"/>
                    <a:pt x="14790" y="464"/>
                  </a:cubicBezTo>
                  <a:cubicBezTo>
                    <a:pt x="14942" y="255"/>
                    <a:pt x="14773" y="0"/>
                    <a:pt x="14555"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42" name="Google Shape;1942;p63"/>
            <p:cNvSpPr/>
            <p:nvPr/>
          </p:nvSpPr>
          <p:spPr>
            <a:xfrm>
              <a:off x="3824775" y="1860150"/>
              <a:ext cx="1016750" cy="804400"/>
            </a:xfrm>
            <a:custGeom>
              <a:avLst/>
              <a:gdLst/>
              <a:ahLst/>
              <a:cxnLst/>
              <a:rect l="l" t="t" r="r" b="b"/>
              <a:pathLst>
                <a:path w="40670" h="32176" extrusionOk="0">
                  <a:moveTo>
                    <a:pt x="33832" y="1"/>
                  </a:moveTo>
                  <a:lnTo>
                    <a:pt x="3907" y="13756"/>
                  </a:lnTo>
                  <a:cubicBezTo>
                    <a:pt x="931" y="15135"/>
                    <a:pt x="0" y="19479"/>
                    <a:pt x="1885" y="24133"/>
                  </a:cubicBezTo>
                  <a:cubicBezTo>
                    <a:pt x="3777" y="28815"/>
                    <a:pt x="7883" y="32176"/>
                    <a:pt x="11454" y="32176"/>
                  </a:cubicBezTo>
                  <a:cubicBezTo>
                    <a:pt x="11810" y="32176"/>
                    <a:pt x="12161" y="32143"/>
                    <a:pt x="12503" y="32074"/>
                  </a:cubicBezTo>
                  <a:cubicBezTo>
                    <a:pt x="13170" y="31948"/>
                    <a:pt x="13813" y="31660"/>
                    <a:pt x="14365" y="31247"/>
                  </a:cubicBezTo>
                  <a:lnTo>
                    <a:pt x="40669" y="11446"/>
                  </a:lnTo>
                  <a:cubicBezTo>
                    <a:pt x="38279" y="7838"/>
                    <a:pt x="34889" y="1885"/>
                    <a:pt x="33832" y="1"/>
                  </a:cubicBezTo>
                  <a:close/>
                </a:path>
              </a:pathLst>
            </a:custGeom>
            <a:solidFill>
              <a:srgbClr val="FE8C00"/>
            </a:solidFill>
            <a:ln>
              <a:noFill/>
            </a:ln>
          </p:spPr>
          <p:txBody>
            <a:bodyPr spcFirstLastPara="1" wrap="square" lIns="121900" tIns="121900" rIns="121900" bIns="121900" anchor="ctr" anchorCtr="0">
              <a:noAutofit/>
            </a:bodyPr>
            <a:lstStyle/>
            <a:p>
              <a:endParaRPr sz="1867"/>
            </a:p>
          </p:txBody>
        </p:sp>
        <p:sp>
          <p:nvSpPr>
            <p:cNvPr id="1943" name="Google Shape;1943;p63"/>
            <p:cNvSpPr/>
            <p:nvPr/>
          </p:nvSpPr>
          <p:spPr>
            <a:xfrm>
              <a:off x="3817025" y="1852950"/>
              <a:ext cx="1032525" cy="818825"/>
            </a:xfrm>
            <a:custGeom>
              <a:avLst/>
              <a:gdLst/>
              <a:ahLst/>
              <a:cxnLst/>
              <a:rect l="l" t="t" r="r" b="b"/>
              <a:pathLst>
                <a:path w="41301" h="32753" extrusionOk="0">
                  <a:moveTo>
                    <a:pt x="34015" y="657"/>
                  </a:moveTo>
                  <a:cubicBezTo>
                    <a:pt x="34797" y="2047"/>
                    <a:pt x="38141" y="7931"/>
                    <a:pt x="40588" y="11666"/>
                  </a:cubicBezTo>
                  <a:lnTo>
                    <a:pt x="14502" y="31305"/>
                  </a:lnTo>
                  <a:cubicBezTo>
                    <a:pt x="13985" y="31695"/>
                    <a:pt x="13388" y="31960"/>
                    <a:pt x="12756" y="32075"/>
                  </a:cubicBezTo>
                  <a:cubicBezTo>
                    <a:pt x="12428" y="32141"/>
                    <a:pt x="12092" y="32173"/>
                    <a:pt x="11751" y="32173"/>
                  </a:cubicBezTo>
                  <a:cubicBezTo>
                    <a:pt x="8303" y="32173"/>
                    <a:pt x="4310" y="28887"/>
                    <a:pt x="2459" y="24306"/>
                  </a:cubicBezTo>
                  <a:cubicBezTo>
                    <a:pt x="1574" y="22123"/>
                    <a:pt x="1299" y="19905"/>
                    <a:pt x="1666" y="18055"/>
                  </a:cubicBezTo>
                  <a:cubicBezTo>
                    <a:pt x="2023" y="16262"/>
                    <a:pt x="2976" y="14941"/>
                    <a:pt x="4344" y="14309"/>
                  </a:cubicBezTo>
                  <a:lnTo>
                    <a:pt x="34015" y="657"/>
                  </a:lnTo>
                  <a:close/>
                  <a:moveTo>
                    <a:pt x="34135" y="0"/>
                  </a:moveTo>
                  <a:cubicBezTo>
                    <a:pt x="34095" y="0"/>
                    <a:pt x="34054" y="8"/>
                    <a:pt x="34015" y="24"/>
                  </a:cubicBezTo>
                  <a:lnTo>
                    <a:pt x="4103" y="13791"/>
                  </a:lnTo>
                  <a:cubicBezTo>
                    <a:pt x="919" y="15251"/>
                    <a:pt x="0" y="19767"/>
                    <a:pt x="1931" y="24525"/>
                  </a:cubicBezTo>
                  <a:cubicBezTo>
                    <a:pt x="3861" y="29305"/>
                    <a:pt x="8090" y="32753"/>
                    <a:pt x="11779" y="32753"/>
                  </a:cubicBezTo>
                  <a:cubicBezTo>
                    <a:pt x="12147" y="32753"/>
                    <a:pt x="12503" y="32718"/>
                    <a:pt x="12871" y="32649"/>
                  </a:cubicBezTo>
                  <a:cubicBezTo>
                    <a:pt x="13583" y="32500"/>
                    <a:pt x="14261" y="32201"/>
                    <a:pt x="14847" y="31764"/>
                  </a:cubicBezTo>
                  <a:lnTo>
                    <a:pt x="41152" y="11964"/>
                  </a:lnTo>
                  <a:cubicBezTo>
                    <a:pt x="41278" y="11872"/>
                    <a:pt x="41301" y="11700"/>
                    <a:pt x="41220" y="11574"/>
                  </a:cubicBezTo>
                  <a:cubicBezTo>
                    <a:pt x="38589" y="7597"/>
                    <a:pt x="34808" y="898"/>
                    <a:pt x="34394" y="151"/>
                  </a:cubicBezTo>
                  <a:cubicBezTo>
                    <a:pt x="34337" y="52"/>
                    <a:pt x="34238" y="0"/>
                    <a:pt x="34135"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44" name="Google Shape;1944;p63"/>
            <p:cNvSpPr/>
            <p:nvPr/>
          </p:nvSpPr>
          <p:spPr>
            <a:xfrm>
              <a:off x="3336950" y="1420325"/>
              <a:ext cx="1591900" cy="1640125"/>
            </a:xfrm>
            <a:custGeom>
              <a:avLst/>
              <a:gdLst/>
              <a:ahLst/>
              <a:cxnLst/>
              <a:rect l="l" t="t" r="r" b="b"/>
              <a:pathLst>
                <a:path w="63676" h="65605" extrusionOk="0">
                  <a:moveTo>
                    <a:pt x="28178" y="0"/>
                  </a:moveTo>
                  <a:cubicBezTo>
                    <a:pt x="28176" y="3"/>
                    <a:pt x="28173" y="7"/>
                    <a:pt x="28171" y="10"/>
                  </a:cubicBezTo>
                  <a:lnTo>
                    <a:pt x="28171" y="10"/>
                  </a:lnTo>
                  <a:lnTo>
                    <a:pt x="28178" y="0"/>
                  </a:lnTo>
                  <a:close/>
                  <a:moveTo>
                    <a:pt x="63676" y="59538"/>
                  </a:moveTo>
                  <a:lnTo>
                    <a:pt x="63669" y="59539"/>
                  </a:lnTo>
                  <a:lnTo>
                    <a:pt x="63669" y="59539"/>
                  </a:lnTo>
                  <a:cubicBezTo>
                    <a:pt x="63671" y="59539"/>
                    <a:pt x="63673" y="59539"/>
                    <a:pt x="63676" y="59538"/>
                  </a:cubicBezTo>
                  <a:close/>
                  <a:moveTo>
                    <a:pt x="28171" y="10"/>
                  </a:moveTo>
                  <a:lnTo>
                    <a:pt x="3161" y="33820"/>
                  </a:lnTo>
                  <a:cubicBezTo>
                    <a:pt x="380" y="37589"/>
                    <a:pt x="1" y="43898"/>
                    <a:pt x="2690" y="50529"/>
                  </a:cubicBezTo>
                  <a:cubicBezTo>
                    <a:pt x="6245" y="59299"/>
                    <a:pt x="13922" y="65605"/>
                    <a:pt x="20605" y="65605"/>
                  </a:cubicBezTo>
                  <a:cubicBezTo>
                    <a:pt x="21094" y="65605"/>
                    <a:pt x="21577" y="65571"/>
                    <a:pt x="22053" y="65502"/>
                  </a:cubicBezTo>
                  <a:lnTo>
                    <a:pt x="63669" y="59539"/>
                  </a:lnTo>
                  <a:lnTo>
                    <a:pt x="63669" y="59539"/>
                  </a:lnTo>
                  <a:cubicBezTo>
                    <a:pt x="62783" y="59666"/>
                    <a:pt x="61884" y="59728"/>
                    <a:pt x="60974" y="59728"/>
                  </a:cubicBezTo>
                  <a:cubicBezTo>
                    <a:pt x="48404" y="59728"/>
                    <a:pt x="33957" y="47874"/>
                    <a:pt x="27282" y="31384"/>
                  </a:cubicBezTo>
                  <a:cubicBezTo>
                    <a:pt x="22239" y="18944"/>
                    <a:pt x="22937" y="7090"/>
                    <a:pt x="28171" y="1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45" name="Google Shape;1945;p63"/>
            <p:cNvSpPr/>
            <p:nvPr/>
          </p:nvSpPr>
          <p:spPr>
            <a:xfrm>
              <a:off x="3331775" y="1413625"/>
              <a:ext cx="1607250" cy="1654050"/>
            </a:xfrm>
            <a:custGeom>
              <a:avLst/>
              <a:gdLst/>
              <a:ahLst/>
              <a:cxnLst/>
              <a:rect l="l" t="t" r="r" b="b"/>
              <a:pathLst>
                <a:path w="64290" h="66162" extrusionOk="0">
                  <a:moveTo>
                    <a:pt x="25822" y="4221"/>
                  </a:moveTo>
                  <a:lnTo>
                    <a:pt x="25822" y="4221"/>
                  </a:lnTo>
                  <a:cubicBezTo>
                    <a:pt x="22697" y="11587"/>
                    <a:pt x="23145" y="21677"/>
                    <a:pt x="27236" y="31767"/>
                  </a:cubicBezTo>
                  <a:cubicBezTo>
                    <a:pt x="30706" y="40351"/>
                    <a:pt x="36406" y="47993"/>
                    <a:pt x="43278" y="53302"/>
                  </a:cubicBezTo>
                  <a:cubicBezTo>
                    <a:pt x="48518" y="57336"/>
                    <a:pt x="54023" y="59703"/>
                    <a:pt x="59194" y="60197"/>
                  </a:cubicBezTo>
                  <a:lnTo>
                    <a:pt x="58688" y="60266"/>
                  </a:lnTo>
                  <a:lnTo>
                    <a:pt x="22225" y="65495"/>
                  </a:lnTo>
                  <a:cubicBezTo>
                    <a:pt x="21769" y="65560"/>
                    <a:pt x="21304" y="65592"/>
                    <a:pt x="20831" y="65592"/>
                  </a:cubicBezTo>
                  <a:cubicBezTo>
                    <a:pt x="17877" y="65592"/>
                    <a:pt x="14644" y="64334"/>
                    <a:pt x="11573" y="61967"/>
                  </a:cubicBezTo>
                  <a:cubicBezTo>
                    <a:pt x="7976" y="59186"/>
                    <a:pt x="4988" y="55187"/>
                    <a:pt x="3172" y="50682"/>
                  </a:cubicBezTo>
                  <a:cubicBezTo>
                    <a:pt x="610" y="44373"/>
                    <a:pt x="782" y="38087"/>
                    <a:pt x="3598" y="34260"/>
                  </a:cubicBezTo>
                  <a:lnTo>
                    <a:pt x="25822" y="4221"/>
                  </a:lnTo>
                  <a:close/>
                  <a:moveTo>
                    <a:pt x="28371" y="0"/>
                  </a:moveTo>
                  <a:cubicBezTo>
                    <a:pt x="28295" y="0"/>
                    <a:pt x="28218" y="32"/>
                    <a:pt x="28155" y="107"/>
                  </a:cubicBezTo>
                  <a:lnTo>
                    <a:pt x="3138" y="33927"/>
                  </a:lnTo>
                  <a:cubicBezTo>
                    <a:pt x="196" y="37903"/>
                    <a:pt x="1" y="44407"/>
                    <a:pt x="2632" y="50900"/>
                  </a:cubicBezTo>
                  <a:cubicBezTo>
                    <a:pt x="6229" y="59772"/>
                    <a:pt x="13975" y="66161"/>
                    <a:pt x="20812" y="66161"/>
                  </a:cubicBezTo>
                  <a:cubicBezTo>
                    <a:pt x="21306" y="66161"/>
                    <a:pt x="21812" y="66127"/>
                    <a:pt x="22306" y="66058"/>
                  </a:cubicBezTo>
                  <a:lnTo>
                    <a:pt x="58780" y="60829"/>
                  </a:lnTo>
                  <a:lnTo>
                    <a:pt x="63917" y="60105"/>
                  </a:lnTo>
                  <a:cubicBezTo>
                    <a:pt x="64289" y="60050"/>
                    <a:pt x="64234" y="59526"/>
                    <a:pt x="63890" y="59526"/>
                  </a:cubicBezTo>
                  <a:cubicBezTo>
                    <a:pt x="63873" y="59526"/>
                    <a:pt x="63855" y="59528"/>
                    <a:pt x="63837" y="59530"/>
                  </a:cubicBezTo>
                  <a:cubicBezTo>
                    <a:pt x="62968" y="59654"/>
                    <a:pt x="62083" y="59716"/>
                    <a:pt x="61184" y="59716"/>
                  </a:cubicBezTo>
                  <a:cubicBezTo>
                    <a:pt x="55575" y="59716"/>
                    <a:pt x="49437" y="57329"/>
                    <a:pt x="43623" y="52842"/>
                  </a:cubicBezTo>
                  <a:cubicBezTo>
                    <a:pt x="36831" y="47602"/>
                    <a:pt x="31200" y="40041"/>
                    <a:pt x="27753" y="31548"/>
                  </a:cubicBezTo>
                  <a:cubicBezTo>
                    <a:pt x="22926" y="19609"/>
                    <a:pt x="23248" y="7692"/>
                    <a:pt x="28615" y="440"/>
                  </a:cubicBezTo>
                  <a:cubicBezTo>
                    <a:pt x="28757" y="223"/>
                    <a:pt x="28571" y="0"/>
                    <a:pt x="28371"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46" name="Google Shape;1946;p63"/>
            <p:cNvSpPr/>
            <p:nvPr/>
          </p:nvSpPr>
          <p:spPr>
            <a:xfrm>
              <a:off x="4603050" y="1852975"/>
              <a:ext cx="292475" cy="308500"/>
            </a:xfrm>
            <a:custGeom>
              <a:avLst/>
              <a:gdLst/>
              <a:ahLst/>
              <a:cxnLst/>
              <a:rect l="l" t="t" r="r" b="b"/>
              <a:pathLst>
                <a:path w="11699" h="12340" extrusionOk="0">
                  <a:moveTo>
                    <a:pt x="4073" y="1"/>
                  </a:moveTo>
                  <a:cubicBezTo>
                    <a:pt x="3837" y="1"/>
                    <a:pt x="3605" y="23"/>
                    <a:pt x="3379" y="69"/>
                  </a:cubicBezTo>
                  <a:cubicBezTo>
                    <a:pt x="908" y="564"/>
                    <a:pt x="0" y="3701"/>
                    <a:pt x="1368" y="7068"/>
                  </a:cubicBezTo>
                  <a:cubicBezTo>
                    <a:pt x="2612" y="10141"/>
                    <a:pt x="5292" y="12340"/>
                    <a:pt x="7634" y="12340"/>
                  </a:cubicBezTo>
                  <a:cubicBezTo>
                    <a:pt x="7867" y="12340"/>
                    <a:pt x="8096" y="12318"/>
                    <a:pt x="8320" y="12274"/>
                  </a:cubicBezTo>
                  <a:cubicBezTo>
                    <a:pt x="10791" y="11779"/>
                    <a:pt x="11699" y="8631"/>
                    <a:pt x="10331" y="5264"/>
                  </a:cubicBezTo>
                  <a:cubicBezTo>
                    <a:pt x="9089" y="2206"/>
                    <a:pt x="6406" y="1"/>
                    <a:pt x="4073" y="1"/>
                  </a:cubicBezTo>
                  <a:close/>
                </a:path>
              </a:pathLst>
            </a:custGeom>
            <a:solidFill>
              <a:srgbClr val="FE7800"/>
            </a:solidFill>
            <a:ln>
              <a:noFill/>
            </a:ln>
          </p:spPr>
          <p:txBody>
            <a:bodyPr spcFirstLastPara="1" wrap="square" lIns="121900" tIns="121900" rIns="121900" bIns="121900" anchor="ctr" anchorCtr="0">
              <a:noAutofit/>
            </a:bodyPr>
            <a:lstStyle/>
            <a:p>
              <a:endParaRPr sz="1867"/>
            </a:p>
          </p:txBody>
        </p:sp>
        <p:sp>
          <p:nvSpPr>
            <p:cNvPr id="1947" name="Google Shape;1947;p63"/>
            <p:cNvSpPr/>
            <p:nvPr/>
          </p:nvSpPr>
          <p:spPr>
            <a:xfrm>
              <a:off x="4608775" y="1845775"/>
              <a:ext cx="281000" cy="322750"/>
            </a:xfrm>
            <a:custGeom>
              <a:avLst/>
              <a:gdLst/>
              <a:ahLst/>
              <a:cxnLst/>
              <a:rect l="l" t="t" r="r" b="b"/>
              <a:pathLst>
                <a:path w="11240" h="12910" extrusionOk="0">
                  <a:moveTo>
                    <a:pt x="3851" y="576"/>
                  </a:moveTo>
                  <a:cubicBezTo>
                    <a:pt x="6069" y="576"/>
                    <a:pt x="8643" y="2713"/>
                    <a:pt x="9838" y="5655"/>
                  </a:cubicBezTo>
                  <a:cubicBezTo>
                    <a:pt x="10608" y="7586"/>
                    <a:pt x="10654" y="9516"/>
                    <a:pt x="9953" y="10826"/>
                  </a:cubicBezTo>
                  <a:cubicBezTo>
                    <a:pt x="9573" y="11573"/>
                    <a:pt x="8861" y="12113"/>
                    <a:pt x="8034" y="12286"/>
                  </a:cubicBezTo>
                  <a:cubicBezTo>
                    <a:pt x="7830" y="12326"/>
                    <a:pt x="7622" y="12345"/>
                    <a:pt x="7410" y="12345"/>
                  </a:cubicBezTo>
                  <a:cubicBezTo>
                    <a:pt x="5195" y="12345"/>
                    <a:pt x="2610" y="10211"/>
                    <a:pt x="1414" y="7252"/>
                  </a:cubicBezTo>
                  <a:cubicBezTo>
                    <a:pt x="633" y="5333"/>
                    <a:pt x="587" y="3403"/>
                    <a:pt x="1299" y="2093"/>
                  </a:cubicBezTo>
                  <a:cubicBezTo>
                    <a:pt x="1679" y="1334"/>
                    <a:pt x="2380" y="806"/>
                    <a:pt x="3207" y="633"/>
                  </a:cubicBezTo>
                  <a:cubicBezTo>
                    <a:pt x="3414" y="599"/>
                    <a:pt x="3632" y="576"/>
                    <a:pt x="3851" y="576"/>
                  </a:cubicBezTo>
                  <a:close/>
                  <a:moveTo>
                    <a:pt x="3826" y="0"/>
                  </a:moveTo>
                  <a:cubicBezTo>
                    <a:pt x="3581" y="0"/>
                    <a:pt x="3340" y="23"/>
                    <a:pt x="3104" y="70"/>
                  </a:cubicBezTo>
                  <a:cubicBezTo>
                    <a:pt x="2104" y="266"/>
                    <a:pt x="1254" y="909"/>
                    <a:pt x="794" y="1817"/>
                  </a:cubicBezTo>
                  <a:cubicBezTo>
                    <a:pt x="1" y="3276"/>
                    <a:pt x="35" y="5391"/>
                    <a:pt x="874" y="7471"/>
                  </a:cubicBezTo>
                  <a:cubicBezTo>
                    <a:pt x="2161" y="10631"/>
                    <a:pt x="4965" y="12906"/>
                    <a:pt x="7413" y="12906"/>
                  </a:cubicBezTo>
                  <a:cubicBezTo>
                    <a:pt x="7455" y="12908"/>
                    <a:pt x="7497" y="12909"/>
                    <a:pt x="7539" y="12909"/>
                  </a:cubicBezTo>
                  <a:cubicBezTo>
                    <a:pt x="7746" y="12909"/>
                    <a:pt x="7947" y="12885"/>
                    <a:pt x="8148" y="12837"/>
                  </a:cubicBezTo>
                  <a:cubicBezTo>
                    <a:pt x="9148" y="12642"/>
                    <a:pt x="9999" y="11998"/>
                    <a:pt x="10458" y="11091"/>
                  </a:cubicBezTo>
                  <a:cubicBezTo>
                    <a:pt x="11240" y="9643"/>
                    <a:pt x="11205" y="7528"/>
                    <a:pt x="10366" y="5448"/>
                  </a:cubicBezTo>
                  <a:cubicBezTo>
                    <a:pt x="9081" y="2283"/>
                    <a:pt x="6277" y="0"/>
                    <a:pt x="3826"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48" name="Google Shape;1948;p63"/>
            <p:cNvSpPr/>
            <p:nvPr/>
          </p:nvSpPr>
          <p:spPr>
            <a:xfrm>
              <a:off x="3774775" y="1104000"/>
              <a:ext cx="1561175" cy="1904275"/>
            </a:xfrm>
            <a:custGeom>
              <a:avLst/>
              <a:gdLst/>
              <a:ahLst/>
              <a:cxnLst/>
              <a:rect l="l" t="t" r="r" b="b"/>
              <a:pathLst>
                <a:path w="62447" h="76171" extrusionOk="0">
                  <a:moveTo>
                    <a:pt x="21329" y="1"/>
                  </a:moveTo>
                  <a:lnTo>
                    <a:pt x="21329" y="1"/>
                  </a:lnTo>
                  <a:cubicBezTo>
                    <a:pt x="21324" y="4"/>
                    <a:pt x="21319" y="7"/>
                    <a:pt x="21315" y="10"/>
                  </a:cubicBezTo>
                  <a:lnTo>
                    <a:pt x="21315" y="10"/>
                  </a:lnTo>
                  <a:lnTo>
                    <a:pt x="21329" y="1"/>
                  </a:lnTo>
                  <a:close/>
                  <a:moveTo>
                    <a:pt x="21315" y="10"/>
                  </a:moveTo>
                  <a:lnTo>
                    <a:pt x="13308" y="4793"/>
                  </a:lnTo>
                  <a:cubicBezTo>
                    <a:pt x="2966" y="10964"/>
                    <a:pt x="1" y="27259"/>
                    <a:pt x="7022" y="44600"/>
                  </a:cubicBezTo>
                  <a:cubicBezTo>
                    <a:pt x="14459" y="62963"/>
                    <a:pt x="30546" y="76171"/>
                    <a:pt x="44546" y="76171"/>
                  </a:cubicBezTo>
                  <a:cubicBezTo>
                    <a:pt x="45949" y="76171"/>
                    <a:pt x="47330" y="76038"/>
                    <a:pt x="48679" y="75765"/>
                  </a:cubicBezTo>
                  <a:cubicBezTo>
                    <a:pt x="50702" y="75374"/>
                    <a:pt x="52644" y="74627"/>
                    <a:pt x="54425" y="73582"/>
                  </a:cubicBezTo>
                  <a:lnTo>
                    <a:pt x="62446" y="68790"/>
                  </a:lnTo>
                  <a:lnTo>
                    <a:pt x="62446" y="68790"/>
                  </a:lnTo>
                  <a:cubicBezTo>
                    <a:pt x="60734" y="69812"/>
                    <a:pt x="58286" y="69813"/>
                    <a:pt x="56183" y="70238"/>
                  </a:cubicBezTo>
                  <a:cubicBezTo>
                    <a:pt x="54800" y="70516"/>
                    <a:pt x="53399" y="70652"/>
                    <a:pt x="51988" y="70652"/>
                  </a:cubicBezTo>
                  <a:cubicBezTo>
                    <a:pt x="38275" y="70652"/>
                    <a:pt x="23657" y="57861"/>
                    <a:pt x="16238" y="39544"/>
                  </a:cubicBezTo>
                  <a:cubicBezTo>
                    <a:pt x="10714" y="22831"/>
                    <a:pt x="10987" y="6188"/>
                    <a:pt x="21315" y="10"/>
                  </a:cubicBezTo>
                  <a:close/>
                </a:path>
              </a:pathLst>
            </a:custGeom>
            <a:solidFill>
              <a:srgbClr val="FE8C00"/>
            </a:solidFill>
            <a:ln>
              <a:noFill/>
            </a:ln>
          </p:spPr>
          <p:txBody>
            <a:bodyPr spcFirstLastPara="1" wrap="square" lIns="121900" tIns="121900" rIns="121900" bIns="121900" anchor="ctr" anchorCtr="0">
              <a:noAutofit/>
            </a:bodyPr>
            <a:lstStyle/>
            <a:p>
              <a:endParaRPr sz="1867"/>
            </a:p>
          </p:txBody>
        </p:sp>
        <p:sp>
          <p:nvSpPr>
            <p:cNvPr id="1949" name="Google Shape;1949;p63"/>
            <p:cNvSpPr/>
            <p:nvPr/>
          </p:nvSpPr>
          <p:spPr>
            <a:xfrm>
              <a:off x="3828800" y="1096550"/>
              <a:ext cx="1517950" cy="1919125"/>
            </a:xfrm>
            <a:custGeom>
              <a:avLst/>
              <a:gdLst/>
              <a:ahLst/>
              <a:cxnLst/>
              <a:rect l="l" t="t" r="r" b="b"/>
              <a:pathLst>
                <a:path w="60718" h="76765" extrusionOk="0">
                  <a:moveTo>
                    <a:pt x="15755" y="2666"/>
                  </a:moveTo>
                  <a:cubicBezTo>
                    <a:pt x="12767" y="5826"/>
                    <a:pt x="10929" y="10388"/>
                    <a:pt x="10389" y="16088"/>
                  </a:cubicBezTo>
                  <a:cubicBezTo>
                    <a:pt x="9734" y="22937"/>
                    <a:pt x="10917" y="31188"/>
                    <a:pt x="13802" y="39933"/>
                  </a:cubicBezTo>
                  <a:lnTo>
                    <a:pt x="13802" y="39945"/>
                  </a:lnTo>
                  <a:cubicBezTo>
                    <a:pt x="17812" y="49851"/>
                    <a:pt x="24052" y="58423"/>
                    <a:pt x="31384" y="64112"/>
                  </a:cubicBezTo>
                  <a:cubicBezTo>
                    <a:pt x="37397" y="68777"/>
                    <a:pt x="43816" y="71225"/>
                    <a:pt x="49862" y="71225"/>
                  </a:cubicBezTo>
                  <a:cubicBezTo>
                    <a:pt x="51292" y="71225"/>
                    <a:pt x="52702" y="71088"/>
                    <a:pt x="54080" y="70811"/>
                  </a:cubicBezTo>
                  <a:cubicBezTo>
                    <a:pt x="54700" y="70685"/>
                    <a:pt x="55355" y="70593"/>
                    <a:pt x="55987" y="70513"/>
                  </a:cubicBezTo>
                  <a:cubicBezTo>
                    <a:pt x="56596" y="70432"/>
                    <a:pt x="57205" y="70352"/>
                    <a:pt x="57792" y="70237"/>
                  </a:cubicBezTo>
                  <a:lnTo>
                    <a:pt x="57792" y="70237"/>
                  </a:lnTo>
                  <a:lnTo>
                    <a:pt x="52115" y="73627"/>
                  </a:lnTo>
                  <a:cubicBezTo>
                    <a:pt x="50368" y="74661"/>
                    <a:pt x="48460" y="75385"/>
                    <a:pt x="46461" y="75776"/>
                  </a:cubicBezTo>
                  <a:cubicBezTo>
                    <a:pt x="45133" y="76044"/>
                    <a:pt x="43774" y="76174"/>
                    <a:pt x="42393" y="76174"/>
                  </a:cubicBezTo>
                  <a:cubicBezTo>
                    <a:pt x="28517" y="76174"/>
                    <a:pt x="12515" y="63022"/>
                    <a:pt x="5125" y="44783"/>
                  </a:cubicBezTo>
                  <a:cubicBezTo>
                    <a:pt x="1781" y="36520"/>
                    <a:pt x="598" y="28028"/>
                    <a:pt x="1781" y="20846"/>
                  </a:cubicBezTo>
                  <a:cubicBezTo>
                    <a:pt x="2942" y="13813"/>
                    <a:pt x="6321" y="8308"/>
                    <a:pt x="11296" y="5332"/>
                  </a:cubicBezTo>
                  <a:lnTo>
                    <a:pt x="15755" y="2666"/>
                  </a:lnTo>
                  <a:close/>
                  <a:moveTo>
                    <a:pt x="19187" y="1"/>
                  </a:moveTo>
                  <a:cubicBezTo>
                    <a:pt x="19133" y="1"/>
                    <a:pt x="19077" y="18"/>
                    <a:pt x="19019" y="57"/>
                  </a:cubicBezTo>
                  <a:lnTo>
                    <a:pt x="10998" y="4838"/>
                  </a:lnTo>
                  <a:cubicBezTo>
                    <a:pt x="5872" y="7895"/>
                    <a:pt x="2402" y="13549"/>
                    <a:pt x="1207" y="20765"/>
                  </a:cubicBezTo>
                  <a:cubicBezTo>
                    <a:pt x="0" y="28143"/>
                    <a:pt x="1161" y="36532"/>
                    <a:pt x="4597" y="45001"/>
                  </a:cubicBezTo>
                  <a:cubicBezTo>
                    <a:pt x="8573" y="54827"/>
                    <a:pt x="15112" y="63491"/>
                    <a:pt x="23029" y="69410"/>
                  </a:cubicBezTo>
                  <a:cubicBezTo>
                    <a:pt x="29465" y="74236"/>
                    <a:pt x="36199" y="76764"/>
                    <a:pt x="42370" y="76764"/>
                  </a:cubicBezTo>
                  <a:cubicBezTo>
                    <a:pt x="43783" y="76764"/>
                    <a:pt x="45197" y="76626"/>
                    <a:pt x="46576" y="76350"/>
                  </a:cubicBezTo>
                  <a:cubicBezTo>
                    <a:pt x="48633" y="75937"/>
                    <a:pt x="50609" y="75190"/>
                    <a:pt x="52413" y="74121"/>
                  </a:cubicBezTo>
                  <a:lnTo>
                    <a:pt x="60423" y="69329"/>
                  </a:lnTo>
                  <a:cubicBezTo>
                    <a:pt x="60718" y="69177"/>
                    <a:pt x="60557" y="68790"/>
                    <a:pt x="60304" y="68790"/>
                  </a:cubicBezTo>
                  <a:cubicBezTo>
                    <a:pt x="60251" y="68790"/>
                    <a:pt x="60194" y="68807"/>
                    <a:pt x="60136" y="68846"/>
                  </a:cubicBezTo>
                  <a:cubicBezTo>
                    <a:pt x="58975" y="69536"/>
                    <a:pt x="57424" y="69743"/>
                    <a:pt x="55918" y="69950"/>
                  </a:cubicBezTo>
                  <a:cubicBezTo>
                    <a:pt x="55263" y="70030"/>
                    <a:pt x="54597" y="70122"/>
                    <a:pt x="53965" y="70248"/>
                  </a:cubicBezTo>
                  <a:cubicBezTo>
                    <a:pt x="52620" y="70521"/>
                    <a:pt x="51244" y="70656"/>
                    <a:pt x="49846" y="70656"/>
                  </a:cubicBezTo>
                  <a:cubicBezTo>
                    <a:pt x="43934" y="70656"/>
                    <a:pt x="37640" y="68246"/>
                    <a:pt x="31729" y="63664"/>
                  </a:cubicBezTo>
                  <a:cubicBezTo>
                    <a:pt x="24489" y="58033"/>
                    <a:pt x="18306" y="49552"/>
                    <a:pt x="14342" y="39750"/>
                  </a:cubicBezTo>
                  <a:cubicBezTo>
                    <a:pt x="9504" y="25109"/>
                    <a:pt x="8274" y="7136"/>
                    <a:pt x="19318" y="552"/>
                  </a:cubicBezTo>
                  <a:cubicBezTo>
                    <a:pt x="19603" y="390"/>
                    <a:pt x="19440" y="1"/>
                    <a:pt x="19187"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50" name="Google Shape;1950;p63"/>
            <p:cNvSpPr/>
            <p:nvPr/>
          </p:nvSpPr>
          <p:spPr>
            <a:xfrm>
              <a:off x="3946300" y="1039050"/>
              <a:ext cx="1751625" cy="1849650"/>
            </a:xfrm>
            <a:custGeom>
              <a:avLst/>
              <a:gdLst/>
              <a:ahLst/>
              <a:cxnLst/>
              <a:rect l="l" t="t" r="r" b="b"/>
              <a:pathLst>
                <a:path w="70065" h="73986" extrusionOk="0">
                  <a:moveTo>
                    <a:pt x="26165" y="6320"/>
                  </a:moveTo>
                  <a:cubicBezTo>
                    <a:pt x="37777" y="6320"/>
                    <a:pt x="51112" y="17269"/>
                    <a:pt x="57286" y="32500"/>
                  </a:cubicBezTo>
                  <a:cubicBezTo>
                    <a:pt x="64078" y="49266"/>
                    <a:pt x="59607" y="64860"/>
                    <a:pt x="47311" y="67343"/>
                  </a:cubicBezTo>
                  <a:cubicBezTo>
                    <a:pt x="46198" y="67566"/>
                    <a:pt x="45058" y="67675"/>
                    <a:pt x="43902" y="67675"/>
                  </a:cubicBezTo>
                  <a:cubicBezTo>
                    <a:pt x="32285" y="67675"/>
                    <a:pt x="18934" y="56724"/>
                    <a:pt x="12767" y="41486"/>
                  </a:cubicBezTo>
                  <a:cubicBezTo>
                    <a:pt x="5976" y="24732"/>
                    <a:pt x="10446" y="9138"/>
                    <a:pt x="22742" y="6655"/>
                  </a:cubicBezTo>
                  <a:cubicBezTo>
                    <a:pt x="23860" y="6430"/>
                    <a:pt x="25004" y="6320"/>
                    <a:pt x="26165" y="6320"/>
                  </a:cubicBezTo>
                  <a:close/>
                  <a:moveTo>
                    <a:pt x="24336" y="1"/>
                  </a:moveTo>
                  <a:cubicBezTo>
                    <a:pt x="22937" y="1"/>
                    <a:pt x="21560" y="133"/>
                    <a:pt x="20214" y="404"/>
                  </a:cubicBezTo>
                  <a:cubicBezTo>
                    <a:pt x="5390" y="3403"/>
                    <a:pt x="0" y="22204"/>
                    <a:pt x="8182" y="42406"/>
                  </a:cubicBezTo>
                  <a:cubicBezTo>
                    <a:pt x="15621" y="60784"/>
                    <a:pt x="31715" y="73986"/>
                    <a:pt x="45718" y="73986"/>
                  </a:cubicBezTo>
                  <a:cubicBezTo>
                    <a:pt x="47116" y="73986"/>
                    <a:pt x="48493" y="73854"/>
                    <a:pt x="49839" y="73583"/>
                  </a:cubicBezTo>
                  <a:cubicBezTo>
                    <a:pt x="64664" y="70595"/>
                    <a:pt x="70065" y="51783"/>
                    <a:pt x="61871" y="31581"/>
                  </a:cubicBezTo>
                  <a:cubicBezTo>
                    <a:pt x="54432" y="13202"/>
                    <a:pt x="38339" y="1"/>
                    <a:pt x="24336" y="1"/>
                  </a:cubicBezTo>
                  <a:close/>
                </a:path>
              </a:pathLst>
            </a:custGeom>
            <a:solidFill>
              <a:srgbClr val="FE7800"/>
            </a:solidFill>
            <a:ln>
              <a:noFill/>
            </a:ln>
          </p:spPr>
          <p:txBody>
            <a:bodyPr spcFirstLastPara="1" wrap="square" lIns="121900" tIns="121900" rIns="121900" bIns="121900" anchor="ctr" anchorCtr="0">
              <a:noAutofit/>
            </a:bodyPr>
            <a:lstStyle/>
            <a:p>
              <a:endParaRPr sz="1867"/>
            </a:p>
          </p:txBody>
        </p:sp>
        <p:sp>
          <p:nvSpPr>
            <p:cNvPr id="1951" name="Google Shape;1951;p63"/>
            <p:cNvSpPr/>
            <p:nvPr/>
          </p:nvSpPr>
          <p:spPr>
            <a:xfrm>
              <a:off x="4016100" y="1031875"/>
              <a:ext cx="1611450" cy="1864000"/>
            </a:xfrm>
            <a:custGeom>
              <a:avLst/>
              <a:gdLst/>
              <a:ahLst/>
              <a:cxnLst/>
              <a:rect l="l" t="t" r="r" b="b"/>
              <a:pathLst>
                <a:path w="64458" h="74560" extrusionOk="0">
                  <a:moveTo>
                    <a:pt x="23209" y="6896"/>
                  </a:moveTo>
                  <a:cubicBezTo>
                    <a:pt x="23260" y="6896"/>
                    <a:pt x="23312" y="6896"/>
                    <a:pt x="23363" y="6896"/>
                  </a:cubicBezTo>
                  <a:cubicBezTo>
                    <a:pt x="34855" y="6896"/>
                    <a:pt x="48116" y="17790"/>
                    <a:pt x="54230" y="32890"/>
                  </a:cubicBezTo>
                  <a:cubicBezTo>
                    <a:pt x="58217" y="42750"/>
                    <a:pt x="58424" y="52714"/>
                    <a:pt x="54758" y="59528"/>
                  </a:cubicBezTo>
                  <a:cubicBezTo>
                    <a:pt x="52494" y="63723"/>
                    <a:pt x="48932" y="66423"/>
                    <a:pt x="44462" y="67331"/>
                  </a:cubicBezTo>
                  <a:cubicBezTo>
                    <a:pt x="43409" y="67539"/>
                    <a:pt x="42335" y="67653"/>
                    <a:pt x="41260" y="67653"/>
                  </a:cubicBezTo>
                  <a:cubicBezTo>
                    <a:pt x="41209" y="67653"/>
                    <a:pt x="41158" y="67653"/>
                    <a:pt x="41106" y="67653"/>
                  </a:cubicBezTo>
                  <a:cubicBezTo>
                    <a:pt x="29615" y="67653"/>
                    <a:pt x="16353" y="56759"/>
                    <a:pt x="10240" y="41659"/>
                  </a:cubicBezTo>
                  <a:cubicBezTo>
                    <a:pt x="6241" y="31799"/>
                    <a:pt x="6045" y="21836"/>
                    <a:pt x="9711" y="15021"/>
                  </a:cubicBezTo>
                  <a:cubicBezTo>
                    <a:pt x="11975" y="10827"/>
                    <a:pt x="15537" y="8126"/>
                    <a:pt x="20008" y="7218"/>
                  </a:cubicBezTo>
                  <a:cubicBezTo>
                    <a:pt x="21060" y="7010"/>
                    <a:pt x="22134" y="6896"/>
                    <a:pt x="23209" y="6896"/>
                  </a:cubicBezTo>
                  <a:close/>
                  <a:moveTo>
                    <a:pt x="23395" y="6323"/>
                  </a:moveTo>
                  <a:cubicBezTo>
                    <a:pt x="22201" y="6323"/>
                    <a:pt x="21031" y="6437"/>
                    <a:pt x="19893" y="6667"/>
                  </a:cubicBezTo>
                  <a:cubicBezTo>
                    <a:pt x="15239" y="7609"/>
                    <a:pt x="11550" y="10401"/>
                    <a:pt x="9206" y="14768"/>
                  </a:cubicBezTo>
                  <a:cubicBezTo>
                    <a:pt x="5459" y="21721"/>
                    <a:pt x="5643" y="31868"/>
                    <a:pt x="9700" y="41888"/>
                  </a:cubicBezTo>
                  <a:cubicBezTo>
                    <a:pt x="13009" y="50024"/>
                    <a:pt x="18445" y="57230"/>
                    <a:pt x="25006" y="62137"/>
                  </a:cubicBezTo>
                  <a:cubicBezTo>
                    <a:pt x="30350" y="66136"/>
                    <a:pt x="35935" y="68239"/>
                    <a:pt x="41083" y="68239"/>
                  </a:cubicBezTo>
                  <a:cubicBezTo>
                    <a:pt x="41137" y="68239"/>
                    <a:pt x="41190" y="68240"/>
                    <a:pt x="41243" y="68240"/>
                  </a:cubicBezTo>
                  <a:cubicBezTo>
                    <a:pt x="42362" y="68240"/>
                    <a:pt x="43480" y="68125"/>
                    <a:pt x="44577" y="67905"/>
                  </a:cubicBezTo>
                  <a:cubicBezTo>
                    <a:pt x="49219" y="66963"/>
                    <a:pt x="52920" y="64159"/>
                    <a:pt x="55264" y="59804"/>
                  </a:cubicBezTo>
                  <a:cubicBezTo>
                    <a:pt x="58999" y="52840"/>
                    <a:pt x="58815" y="42704"/>
                    <a:pt x="54758" y="32684"/>
                  </a:cubicBezTo>
                  <a:cubicBezTo>
                    <a:pt x="51460" y="24536"/>
                    <a:pt x="46025" y="17342"/>
                    <a:pt x="39463" y="12435"/>
                  </a:cubicBezTo>
                  <a:cubicBezTo>
                    <a:pt x="34111" y="8426"/>
                    <a:pt x="28532" y="6323"/>
                    <a:pt x="23395" y="6323"/>
                  </a:cubicBezTo>
                  <a:close/>
                  <a:moveTo>
                    <a:pt x="21378" y="575"/>
                  </a:moveTo>
                  <a:cubicBezTo>
                    <a:pt x="21431" y="575"/>
                    <a:pt x="21483" y="576"/>
                    <a:pt x="21536" y="576"/>
                  </a:cubicBezTo>
                  <a:cubicBezTo>
                    <a:pt x="35418" y="576"/>
                    <a:pt x="51426" y="13734"/>
                    <a:pt x="58803" y="31971"/>
                  </a:cubicBezTo>
                  <a:cubicBezTo>
                    <a:pt x="63630" y="43899"/>
                    <a:pt x="63871" y="55920"/>
                    <a:pt x="59435" y="64148"/>
                  </a:cubicBezTo>
                  <a:cubicBezTo>
                    <a:pt x="56700" y="69239"/>
                    <a:pt x="52403" y="72502"/>
                    <a:pt x="46990" y="73594"/>
                  </a:cubicBezTo>
                  <a:cubicBezTo>
                    <a:pt x="45667" y="73860"/>
                    <a:pt x="44312" y="73989"/>
                    <a:pt x="42936" y="73989"/>
                  </a:cubicBezTo>
                  <a:cubicBezTo>
                    <a:pt x="29055" y="73989"/>
                    <a:pt x="13035" y="60834"/>
                    <a:pt x="5643" y="42589"/>
                  </a:cubicBezTo>
                  <a:cubicBezTo>
                    <a:pt x="828" y="30673"/>
                    <a:pt x="587" y="18652"/>
                    <a:pt x="5011" y="10413"/>
                  </a:cubicBezTo>
                  <a:cubicBezTo>
                    <a:pt x="7746" y="5334"/>
                    <a:pt x="12055" y="2070"/>
                    <a:pt x="17468" y="978"/>
                  </a:cubicBezTo>
                  <a:cubicBezTo>
                    <a:pt x="18750" y="713"/>
                    <a:pt x="20063" y="575"/>
                    <a:pt x="21378" y="575"/>
                  </a:cubicBezTo>
                  <a:close/>
                  <a:moveTo>
                    <a:pt x="21567" y="0"/>
                  </a:moveTo>
                  <a:cubicBezTo>
                    <a:pt x="20130" y="0"/>
                    <a:pt x="18722" y="138"/>
                    <a:pt x="17353" y="415"/>
                  </a:cubicBezTo>
                  <a:cubicBezTo>
                    <a:pt x="11768" y="1541"/>
                    <a:pt x="7332" y="4897"/>
                    <a:pt x="4505" y="10149"/>
                  </a:cubicBezTo>
                  <a:cubicBezTo>
                    <a:pt x="1" y="18526"/>
                    <a:pt x="231" y="30742"/>
                    <a:pt x="5115" y="42808"/>
                  </a:cubicBezTo>
                  <a:cubicBezTo>
                    <a:pt x="9102" y="52622"/>
                    <a:pt x="15641" y="61286"/>
                    <a:pt x="23547" y="67216"/>
                  </a:cubicBezTo>
                  <a:cubicBezTo>
                    <a:pt x="29994" y="72031"/>
                    <a:pt x="36728" y="74559"/>
                    <a:pt x="42899" y="74559"/>
                  </a:cubicBezTo>
                  <a:cubicBezTo>
                    <a:pt x="44312" y="74559"/>
                    <a:pt x="45726" y="74421"/>
                    <a:pt x="47105" y="74145"/>
                  </a:cubicBezTo>
                  <a:cubicBezTo>
                    <a:pt x="52690" y="73019"/>
                    <a:pt x="57137" y="69664"/>
                    <a:pt x="59952" y="64412"/>
                  </a:cubicBezTo>
                  <a:cubicBezTo>
                    <a:pt x="64457" y="56035"/>
                    <a:pt x="64227" y="43831"/>
                    <a:pt x="59343" y="31764"/>
                  </a:cubicBezTo>
                  <a:cubicBezTo>
                    <a:pt x="55367" y="21939"/>
                    <a:pt x="48829" y="13263"/>
                    <a:pt x="40911" y="7356"/>
                  </a:cubicBezTo>
                  <a:cubicBezTo>
                    <a:pt x="34469" y="2536"/>
                    <a:pt x="27747" y="0"/>
                    <a:pt x="21567"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52" name="Google Shape;1952;p63"/>
            <p:cNvSpPr/>
            <p:nvPr/>
          </p:nvSpPr>
          <p:spPr>
            <a:xfrm>
              <a:off x="3942850" y="3053850"/>
              <a:ext cx="269225" cy="105175"/>
            </a:xfrm>
            <a:custGeom>
              <a:avLst/>
              <a:gdLst/>
              <a:ahLst/>
              <a:cxnLst/>
              <a:rect l="l" t="t" r="r" b="b"/>
              <a:pathLst>
                <a:path w="10769" h="4207" extrusionOk="0">
                  <a:moveTo>
                    <a:pt x="1828" y="1"/>
                  </a:moveTo>
                  <a:lnTo>
                    <a:pt x="0" y="1219"/>
                  </a:lnTo>
                  <a:lnTo>
                    <a:pt x="8941" y="4206"/>
                  </a:lnTo>
                  <a:lnTo>
                    <a:pt x="10768" y="2977"/>
                  </a:lnTo>
                  <a:lnTo>
                    <a:pt x="1828" y="1"/>
                  </a:lnTo>
                  <a:close/>
                </a:path>
              </a:pathLst>
            </a:custGeom>
            <a:solidFill>
              <a:srgbClr val="FE7800"/>
            </a:solidFill>
            <a:ln>
              <a:noFill/>
            </a:ln>
          </p:spPr>
          <p:txBody>
            <a:bodyPr spcFirstLastPara="1" wrap="square" lIns="121900" tIns="121900" rIns="121900" bIns="121900" anchor="ctr" anchorCtr="0">
              <a:noAutofit/>
            </a:bodyPr>
            <a:lstStyle/>
            <a:p>
              <a:endParaRPr sz="1867"/>
            </a:p>
          </p:txBody>
        </p:sp>
        <p:sp>
          <p:nvSpPr>
            <p:cNvPr id="1953" name="Google Shape;1953;p63"/>
            <p:cNvSpPr/>
            <p:nvPr/>
          </p:nvSpPr>
          <p:spPr>
            <a:xfrm>
              <a:off x="3933950" y="3046475"/>
              <a:ext cx="287025" cy="119725"/>
            </a:xfrm>
            <a:custGeom>
              <a:avLst/>
              <a:gdLst/>
              <a:ahLst/>
              <a:cxnLst/>
              <a:rect l="l" t="t" r="r" b="b"/>
              <a:pathLst>
                <a:path w="11481" h="4789" extrusionOk="0">
                  <a:moveTo>
                    <a:pt x="2230" y="606"/>
                  </a:moveTo>
                  <a:lnTo>
                    <a:pt x="10480" y="3364"/>
                  </a:lnTo>
                  <a:lnTo>
                    <a:pt x="9262" y="4180"/>
                  </a:lnTo>
                  <a:lnTo>
                    <a:pt x="1000" y="1422"/>
                  </a:lnTo>
                  <a:lnTo>
                    <a:pt x="2230" y="606"/>
                  </a:lnTo>
                  <a:close/>
                  <a:moveTo>
                    <a:pt x="2173" y="0"/>
                  </a:moveTo>
                  <a:cubicBezTo>
                    <a:pt x="2118" y="0"/>
                    <a:pt x="2066" y="18"/>
                    <a:pt x="2023" y="54"/>
                  </a:cubicBezTo>
                  <a:lnTo>
                    <a:pt x="195" y="1272"/>
                  </a:lnTo>
                  <a:cubicBezTo>
                    <a:pt x="0" y="1410"/>
                    <a:pt x="46" y="1709"/>
                    <a:pt x="264" y="1789"/>
                  </a:cubicBezTo>
                  <a:lnTo>
                    <a:pt x="9205" y="4766"/>
                  </a:lnTo>
                  <a:cubicBezTo>
                    <a:pt x="9239" y="4777"/>
                    <a:pt x="9274" y="4789"/>
                    <a:pt x="9297" y="4789"/>
                  </a:cubicBezTo>
                  <a:cubicBezTo>
                    <a:pt x="9354" y="4789"/>
                    <a:pt x="9412" y="4766"/>
                    <a:pt x="9458" y="4743"/>
                  </a:cubicBezTo>
                  <a:lnTo>
                    <a:pt x="11285" y="3513"/>
                  </a:lnTo>
                  <a:cubicBezTo>
                    <a:pt x="11480" y="3375"/>
                    <a:pt x="11434" y="3077"/>
                    <a:pt x="11216" y="2996"/>
                  </a:cubicBezTo>
                  <a:lnTo>
                    <a:pt x="2275" y="20"/>
                  </a:lnTo>
                  <a:cubicBezTo>
                    <a:pt x="2241" y="7"/>
                    <a:pt x="2207" y="0"/>
                    <a:pt x="2173"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54" name="Google Shape;1954;p63"/>
            <p:cNvSpPr/>
            <p:nvPr/>
          </p:nvSpPr>
          <p:spPr>
            <a:xfrm>
              <a:off x="3960650" y="2846725"/>
              <a:ext cx="251425" cy="281550"/>
            </a:xfrm>
            <a:custGeom>
              <a:avLst/>
              <a:gdLst/>
              <a:ahLst/>
              <a:cxnLst/>
              <a:rect l="l" t="t" r="r" b="b"/>
              <a:pathLst>
                <a:path w="10057" h="11262" extrusionOk="0">
                  <a:moveTo>
                    <a:pt x="1" y="0"/>
                  </a:moveTo>
                  <a:lnTo>
                    <a:pt x="1116" y="8286"/>
                  </a:lnTo>
                  <a:lnTo>
                    <a:pt x="10056" y="11262"/>
                  </a:lnTo>
                  <a:lnTo>
                    <a:pt x="8941" y="2976"/>
                  </a:lnTo>
                  <a:lnTo>
                    <a:pt x="1" y="0"/>
                  </a:lnTo>
                  <a:close/>
                </a:path>
              </a:pathLst>
            </a:custGeom>
            <a:solidFill>
              <a:srgbClr val="FE8C00"/>
            </a:solidFill>
            <a:ln>
              <a:noFill/>
            </a:ln>
          </p:spPr>
          <p:txBody>
            <a:bodyPr spcFirstLastPara="1" wrap="square" lIns="121900" tIns="121900" rIns="121900" bIns="121900" anchor="ctr" anchorCtr="0">
              <a:noAutofit/>
            </a:bodyPr>
            <a:lstStyle/>
            <a:p>
              <a:endParaRPr sz="1867"/>
            </a:p>
          </p:txBody>
        </p:sp>
        <p:sp>
          <p:nvSpPr>
            <p:cNvPr id="1955" name="Google Shape;1955;p63"/>
            <p:cNvSpPr/>
            <p:nvPr/>
          </p:nvSpPr>
          <p:spPr>
            <a:xfrm>
              <a:off x="3953200" y="2839425"/>
              <a:ext cx="266625" cy="296050"/>
            </a:xfrm>
            <a:custGeom>
              <a:avLst/>
              <a:gdLst/>
              <a:ahLst/>
              <a:cxnLst/>
              <a:rect l="l" t="t" r="r" b="b"/>
              <a:pathLst>
                <a:path w="10665" h="11842" extrusionOk="0">
                  <a:moveTo>
                    <a:pt x="655" y="706"/>
                  </a:moveTo>
                  <a:lnTo>
                    <a:pt x="8987" y="3487"/>
                  </a:lnTo>
                  <a:lnTo>
                    <a:pt x="10009" y="11140"/>
                  </a:lnTo>
                  <a:lnTo>
                    <a:pt x="1678" y="8359"/>
                  </a:lnTo>
                  <a:lnTo>
                    <a:pt x="655" y="706"/>
                  </a:lnTo>
                  <a:close/>
                  <a:moveTo>
                    <a:pt x="300" y="0"/>
                  </a:moveTo>
                  <a:cubicBezTo>
                    <a:pt x="235" y="0"/>
                    <a:pt x="170" y="23"/>
                    <a:pt x="115" y="62"/>
                  </a:cubicBezTo>
                  <a:cubicBezTo>
                    <a:pt x="46" y="131"/>
                    <a:pt x="0" y="223"/>
                    <a:pt x="23" y="327"/>
                  </a:cubicBezTo>
                  <a:lnTo>
                    <a:pt x="1138" y="8612"/>
                  </a:lnTo>
                  <a:cubicBezTo>
                    <a:pt x="1149" y="8715"/>
                    <a:pt x="1218" y="8807"/>
                    <a:pt x="1333" y="8842"/>
                  </a:cubicBezTo>
                  <a:lnTo>
                    <a:pt x="10274" y="11830"/>
                  </a:lnTo>
                  <a:cubicBezTo>
                    <a:pt x="10295" y="11840"/>
                    <a:pt x="10325" y="11841"/>
                    <a:pt x="10356" y="11841"/>
                  </a:cubicBezTo>
                  <a:lnTo>
                    <a:pt x="10356" y="11841"/>
                  </a:lnTo>
                  <a:cubicBezTo>
                    <a:pt x="10528" y="11840"/>
                    <a:pt x="10664" y="11691"/>
                    <a:pt x="10641" y="11519"/>
                  </a:cubicBezTo>
                  <a:lnTo>
                    <a:pt x="9527" y="3234"/>
                  </a:lnTo>
                  <a:cubicBezTo>
                    <a:pt x="9515" y="3119"/>
                    <a:pt x="9435" y="3027"/>
                    <a:pt x="9331" y="2993"/>
                  </a:cubicBezTo>
                  <a:lnTo>
                    <a:pt x="391" y="16"/>
                  </a:lnTo>
                  <a:cubicBezTo>
                    <a:pt x="361" y="5"/>
                    <a:pt x="331" y="0"/>
                    <a:pt x="300" y="0"/>
                  </a:cubicBezTo>
                  <a:close/>
                  <a:moveTo>
                    <a:pt x="10356" y="11841"/>
                  </a:moveTo>
                  <a:lnTo>
                    <a:pt x="10356" y="11841"/>
                  </a:lnTo>
                  <a:cubicBezTo>
                    <a:pt x="10356" y="11841"/>
                    <a:pt x="10355" y="11841"/>
                    <a:pt x="10354" y="11841"/>
                  </a:cubicBezTo>
                  <a:lnTo>
                    <a:pt x="10366" y="11841"/>
                  </a:lnTo>
                  <a:cubicBezTo>
                    <a:pt x="10362" y="11841"/>
                    <a:pt x="10359" y="11841"/>
                    <a:pt x="10356" y="1184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56" name="Google Shape;1956;p63"/>
            <p:cNvSpPr/>
            <p:nvPr/>
          </p:nvSpPr>
          <p:spPr>
            <a:xfrm>
              <a:off x="3942850" y="3084300"/>
              <a:ext cx="333850" cy="457975"/>
            </a:xfrm>
            <a:custGeom>
              <a:avLst/>
              <a:gdLst/>
              <a:ahLst/>
              <a:cxnLst/>
              <a:rect l="l" t="t" r="r" b="b"/>
              <a:pathLst>
                <a:path w="13354" h="18319" extrusionOk="0">
                  <a:moveTo>
                    <a:pt x="0" y="1"/>
                  </a:moveTo>
                  <a:lnTo>
                    <a:pt x="3862" y="11194"/>
                  </a:lnTo>
                  <a:lnTo>
                    <a:pt x="4413" y="15342"/>
                  </a:lnTo>
                  <a:lnTo>
                    <a:pt x="13354" y="18318"/>
                  </a:lnTo>
                  <a:lnTo>
                    <a:pt x="13354" y="18318"/>
                  </a:lnTo>
                  <a:lnTo>
                    <a:pt x="12802" y="14181"/>
                  </a:lnTo>
                  <a:lnTo>
                    <a:pt x="8941" y="2988"/>
                  </a:lnTo>
                  <a:lnTo>
                    <a:pt x="0" y="1"/>
                  </a:lnTo>
                  <a:close/>
                </a:path>
              </a:pathLst>
            </a:custGeom>
            <a:solidFill>
              <a:srgbClr val="FE8C00"/>
            </a:solidFill>
            <a:ln>
              <a:noFill/>
            </a:ln>
          </p:spPr>
          <p:txBody>
            <a:bodyPr spcFirstLastPara="1" wrap="square" lIns="121900" tIns="121900" rIns="121900" bIns="121900" anchor="ctr" anchorCtr="0">
              <a:noAutofit/>
            </a:bodyPr>
            <a:lstStyle/>
            <a:p>
              <a:endParaRPr sz="1867"/>
            </a:p>
          </p:txBody>
        </p:sp>
        <p:sp>
          <p:nvSpPr>
            <p:cNvPr id="1957" name="Google Shape;1957;p63"/>
            <p:cNvSpPr/>
            <p:nvPr/>
          </p:nvSpPr>
          <p:spPr>
            <a:xfrm>
              <a:off x="3934500" y="3077075"/>
              <a:ext cx="349950" cy="472375"/>
            </a:xfrm>
            <a:custGeom>
              <a:avLst/>
              <a:gdLst/>
              <a:ahLst/>
              <a:cxnLst/>
              <a:rect l="l" t="t" r="r" b="b"/>
              <a:pathLst>
                <a:path w="13998" h="18895" extrusionOk="0">
                  <a:moveTo>
                    <a:pt x="806" y="749"/>
                  </a:moveTo>
                  <a:lnTo>
                    <a:pt x="9057" y="3496"/>
                  </a:lnTo>
                  <a:lnTo>
                    <a:pt x="12849" y="14539"/>
                  </a:lnTo>
                  <a:lnTo>
                    <a:pt x="13343" y="18194"/>
                  </a:lnTo>
                  <a:lnTo>
                    <a:pt x="5011" y="15413"/>
                  </a:lnTo>
                  <a:lnTo>
                    <a:pt x="4483" y="11448"/>
                  </a:lnTo>
                  <a:cubicBezTo>
                    <a:pt x="4471" y="11425"/>
                    <a:pt x="4471" y="11414"/>
                    <a:pt x="4471" y="11391"/>
                  </a:cubicBezTo>
                  <a:lnTo>
                    <a:pt x="806" y="749"/>
                  </a:lnTo>
                  <a:close/>
                  <a:moveTo>
                    <a:pt x="336" y="0"/>
                  </a:moveTo>
                  <a:cubicBezTo>
                    <a:pt x="146" y="0"/>
                    <a:pt x="0" y="182"/>
                    <a:pt x="70" y="382"/>
                  </a:cubicBezTo>
                  <a:lnTo>
                    <a:pt x="3908" y="11563"/>
                  </a:lnTo>
                  <a:lnTo>
                    <a:pt x="4471" y="15665"/>
                  </a:lnTo>
                  <a:cubicBezTo>
                    <a:pt x="4483" y="15780"/>
                    <a:pt x="4563" y="15872"/>
                    <a:pt x="4667" y="15907"/>
                  </a:cubicBezTo>
                  <a:lnTo>
                    <a:pt x="13607" y="18883"/>
                  </a:lnTo>
                  <a:cubicBezTo>
                    <a:pt x="13630" y="18895"/>
                    <a:pt x="13665" y="18895"/>
                    <a:pt x="13699" y="18895"/>
                  </a:cubicBezTo>
                  <a:cubicBezTo>
                    <a:pt x="13757" y="18895"/>
                    <a:pt x="13826" y="18872"/>
                    <a:pt x="13883" y="18837"/>
                  </a:cubicBezTo>
                  <a:cubicBezTo>
                    <a:pt x="13952" y="18768"/>
                    <a:pt x="13998" y="18676"/>
                    <a:pt x="13986" y="18573"/>
                  </a:cubicBezTo>
                  <a:lnTo>
                    <a:pt x="13423" y="14424"/>
                  </a:lnTo>
                  <a:cubicBezTo>
                    <a:pt x="13412" y="14413"/>
                    <a:pt x="13412" y="14390"/>
                    <a:pt x="13412" y="14378"/>
                  </a:cubicBezTo>
                  <a:lnTo>
                    <a:pt x="9551" y="3174"/>
                  </a:lnTo>
                  <a:cubicBezTo>
                    <a:pt x="9516" y="3094"/>
                    <a:pt x="9447" y="3025"/>
                    <a:pt x="9367" y="3002"/>
                  </a:cubicBezTo>
                  <a:lnTo>
                    <a:pt x="426" y="14"/>
                  </a:lnTo>
                  <a:cubicBezTo>
                    <a:pt x="396" y="5"/>
                    <a:pt x="366" y="0"/>
                    <a:pt x="336"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58" name="Google Shape;1958;p63"/>
            <p:cNvSpPr/>
            <p:nvPr/>
          </p:nvSpPr>
          <p:spPr>
            <a:xfrm>
              <a:off x="3937975" y="3467825"/>
              <a:ext cx="338725" cy="152025"/>
            </a:xfrm>
            <a:custGeom>
              <a:avLst/>
              <a:gdLst/>
              <a:ahLst/>
              <a:cxnLst/>
              <a:rect l="l" t="t" r="r" b="b"/>
              <a:pathLst>
                <a:path w="13549" h="6081" extrusionOk="0">
                  <a:moveTo>
                    <a:pt x="4608" y="1"/>
                  </a:moveTo>
                  <a:lnTo>
                    <a:pt x="0" y="3092"/>
                  </a:lnTo>
                  <a:lnTo>
                    <a:pt x="8940" y="6080"/>
                  </a:lnTo>
                  <a:lnTo>
                    <a:pt x="13549" y="2977"/>
                  </a:lnTo>
                  <a:lnTo>
                    <a:pt x="4608" y="1"/>
                  </a:lnTo>
                  <a:close/>
                </a:path>
              </a:pathLst>
            </a:custGeom>
            <a:solidFill>
              <a:srgbClr val="FE7800"/>
            </a:solidFill>
            <a:ln>
              <a:noFill/>
            </a:ln>
          </p:spPr>
          <p:txBody>
            <a:bodyPr spcFirstLastPara="1" wrap="square" lIns="121900" tIns="121900" rIns="121900" bIns="121900" anchor="ctr" anchorCtr="0">
              <a:noAutofit/>
            </a:bodyPr>
            <a:lstStyle/>
            <a:p>
              <a:endParaRPr sz="1867"/>
            </a:p>
          </p:txBody>
        </p:sp>
        <p:sp>
          <p:nvSpPr>
            <p:cNvPr id="1959" name="Google Shape;1959;p63"/>
            <p:cNvSpPr/>
            <p:nvPr/>
          </p:nvSpPr>
          <p:spPr>
            <a:xfrm>
              <a:off x="3930500" y="3460650"/>
              <a:ext cx="355400" cy="166375"/>
            </a:xfrm>
            <a:custGeom>
              <a:avLst/>
              <a:gdLst/>
              <a:ahLst/>
              <a:cxnLst/>
              <a:rect l="l" t="t" r="r" b="b"/>
              <a:pathLst>
                <a:path w="14216" h="6655" extrusionOk="0">
                  <a:moveTo>
                    <a:pt x="4953" y="610"/>
                  </a:moveTo>
                  <a:lnTo>
                    <a:pt x="13204" y="3356"/>
                  </a:lnTo>
                  <a:lnTo>
                    <a:pt x="9194" y="6045"/>
                  </a:lnTo>
                  <a:lnTo>
                    <a:pt x="943" y="3299"/>
                  </a:lnTo>
                  <a:lnTo>
                    <a:pt x="4953" y="610"/>
                  </a:lnTo>
                  <a:close/>
                  <a:moveTo>
                    <a:pt x="4916" y="1"/>
                  </a:moveTo>
                  <a:cubicBezTo>
                    <a:pt x="4860" y="1"/>
                    <a:pt x="4804" y="16"/>
                    <a:pt x="4758" y="47"/>
                  </a:cubicBezTo>
                  <a:lnTo>
                    <a:pt x="138" y="3149"/>
                  </a:lnTo>
                  <a:cubicBezTo>
                    <a:pt x="46" y="3207"/>
                    <a:pt x="0" y="3310"/>
                    <a:pt x="12" y="3425"/>
                  </a:cubicBezTo>
                  <a:cubicBezTo>
                    <a:pt x="23" y="3529"/>
                    <a:pt x="104" y="3621"/>
                    <a:pt x="207" y="3655"/>
                  </a:cubicBezTo>
                  <a:lnTo>
                    <a:pt x="9148" y="6643"/>
                  </a:lnTo>
                  <a:cubicBezTo>
                    <a:pt x="9182" y="6643"/>
                    <a:pt x="9205" y="6654"/>
                    <a:pt x="9239" y="6654"/>
                  </a:cubicBezTo>
                  <a:cubicBezTo>
                    <a:pt x="9297" y="6654"/>
                    <a:pt x="9354" y="6631"/>
                    <a:pt x="9400" y="6608"/>
                  </a:cubicBezTo>
                  <a:lnTo>
                    <a:pt x="14009" y="3506"/>
                  </a:lnTo>
                  <a:cubicBezTo>
                    <a:pt x="14215" y="3379"/>
                    <a:pt x="14169" y="3069"/>
                    <a:pt x="13940" y="3000"/>
                  </a:cubicBezTo>
                  <a:lnTo>
                    <a:pt x="4999" y="12"/>
                  </a:lnTo>
                  <a:cubicBezTo>
                    <a:pt x="4972" y="5"/>
                    <a:pt x="4944" y="1"/>
                    <a:pt x="4916"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60" name="Google Shape;1960;p63"/>
            <p:cNvSpPr/>
            <p:nvPr/>
          </p:nvSpPr>
          <p:spPr>
            <a:xfrm>
              <a:off x="3726225" y="2846725"/>
              <a:ext cx="326975" cy="698425"/>
            </a:xfrm>
            <a:custGeom>
              <a:avLst/>
              <a:gdLst/>
              <a:ahLst/>
              <a:cxnLst/>
              <a:rect l="l" t="t" r="r" b="b"/>
              <a:pathLst>
                <a:path w="13079" h="27937" extrusionOk="0">
                  <a:moveTo>
                    <a:pt x="9378" y="0"/>
                  </a:moveTo>
                  <a:lnTo>
                    <a:pt x="1" y="6286"/>
                  </a:lnTo>
                  <a:lnTo>
                    <a:pt x="1115" y="14571"/>
                  </a:lnTo>
                  <a:lnTo>
                    <a:pt x="7953" y="24087"/>
                  </a:lnTo>
                  <a:lnTo>
                    <a:pt x="8470" y="27936"/>
                  </a:lnTo>
                  <a:lnTo>
                    <a:pt x="13078" y="24845"/>
                  </a:lnTo>
                  <a:lnTo>
                    <a:pt x="12527" y="20697"/>
                  </a:lnTo>
                  <a:lnTo>
                    <a:pt x="8665" y="9504"/>
                  </a:lnTo>
                  <a:lnTo>
                    <a:pt x="10493" y="8286"/>
                  </a:lnTo>
                  <a:lnTo>
                    <a:pt x="9378" y="0"/>
                  </a:lnTo>
                  <a:close/>
                </a:path>
              </a:pathLst>
            </a:custGeom>
            <a:solidFill>
              <a:srgbClr val="F6DD81"/>
            </a:solidFill>
            <a:ln>
              <a:noFill/>
            </a:ln>
          </p:spPr>
          <p:txBody>
            <a:bodyPr spcFirstLastPara="1" wrap="square" lIns="121900" tIns="121900" rIns="121900" bIns="121900" anchor="ctr" anchorCtr="0">
              <a:noAutofit/>
            </a:bodyPr>
            <a:lstStyle/>
            <a:p>
              <a:endParaRPr sz="1867"/>
            </a:p>
          </p:txBody>
        </p:sp>
        <p:sp>
          <p:nvSpPr>
            <p:cNvPr id="1961" name="Google Shape;1961;p63"/>
            <p:cNvSpPr/>
            <p:nvPr/>
          </p:nvSpPr>
          <p:spPr>
            <a:xfrm>
              <a:off x="3718750" y="2839500"/>
              <a:ext cx="341900" cy="712825"/>
            </a:xfrm>
            <a:custGeom>
              <a:avLst/>
              <a:gdLst/>
              <a:ahLst/>
              <a:cxnLst/>
              <a:rect l="l" t="t" r="r" b="b"/>
              <a:pathLst>
                <a:path w="13676" h="28513" extrusionOk="0">
                  <a:moveTo>
                    <a:pt x="9447" y="783"/>
                  </a:moveTo>
                  <a:lnTo>
                    <a:pt x="10481" y="8425"/>
                  </a:lnTo>
                  <a:lnTo>
                    <a:pt x="8803" y="9551"/>
                  </a:lnTo>
                  <a:cubicBezTo>
                    <a:pt x="8700" y="9620"/>
                    <a:pt x="8654" y="9758"/>
                    <a:pt x="8700" y="9885"/>
                  </a:cubicBezTo>
                  <a:lnTo>
                    <a:pt x="12538" y="21066"/>
                  </a:lnTo>
                  <a:lnTo>
                    <a:pt x="13067" y="24996"/>
                  </a:lnTo>
                  <a:lnTo>
                    <a:pt x="8987" y="27731"/>
                  </a:lnTo>
                  <a:lnTo>
                    <a:pt x="8539" y="24341"/>
                  </a:lnTo>
                  <a:cubicBezTo>
                    <a:pt x="8528" y="24295"/>
                    <a:pt x="8505" y="24249"/>
                    <a:pt x="8482" y="24215"/>
                  </a:cubicBezTo>
                  <a:lnTo>
                    <a:pt x="1690" y="14746"/>
                  </a:lnTo>
                  <a:lnTo>
                    <a:pt x="610" y="6713"/>
                  </a:lnTo>
                  <a:lnTo>
                    <a:pt x="9447" y="783"/>
                  </a:lnTo>
                  <a:close/>
                  <a:moveTo>
                    <a:pt x="9673" y="0"/>
                  </a:moveTo>
                  <a:cubicBezTo>
                    <a:pt x="9620" y="0"/>
                    <a:pt x="9565" y="15"/>
                    <a:pt x="9516" y="48"/>
                  </a:cubicBezTo>
                  <a:lnTo>
                    <a:pt x="139" y="6334"/>
                  </a:lnTo>
                  <a:cubicBezTo>
                    <a:pt x="47" y="6391"/>
                    <a:pt x="1" y="6506"/>
                    <a:pt x="24" y="6609"/>
                  </a:cubicBezTo>
                  <a:lnTo>
                    <a:pt x="1139" y="14895"/>
                  </a:lnTo>
                  <a:cubicBezTo>
                    <a:pt x="1139" y="14941"/>
                    <a:pt x="1162" y="14987"/>
                    <a:pt x="1185" y="15033"/>
                  </a:cubicBezTo>
                  <a:lnTo>
                    <a:pt x="7976" y="24490"/>
                  </a:lnTo>
                  <a:lnTo>
                    <a:pt x="8482" y="28271"/>
                  </a:lnTo>
                  <a:cubicBezTo>
                    <a:pt x="8493" y="28363"/>
                    <a:pt x="8562" y="28455"/>
                    <a:pt x="8654" y="28490"/>
                  </a:cubicBezTo>
                  <a:cubicBezTo>
                    <a:pt x="8689" y="28501"/>
                    <a:pt x="8723" y="28513"/>
                    <a:pt x="8769" y="28513"/>
                  </a:cubicBezTo>
                  <a:cubicBezTo>
                    <a:pt x="8826" y="28513"/>
                    <a:pt x="8884" y="28501"/>
                    <a:pt x="8930" y="28467"/>
                  </a:cubicBezTo>
                  <a:lnTo>
                    <a:pt x="13538" y="25375"/>
                  </a:lnTo>
                  <a:cubicBezTo>
                    <a:pt x="13630" y="25318"/>
                    <a:pt x="13676" y="25203"/>
                    <a:pt x="13664" y="25100"/>
                  </a:cubicBezTo>
                  <a:lnTo>
                    <a:pt x="13113" y="20951"/>
                  </a:lnTo>
                  <a:cubicBezTo>
                    <a:pt x="13101" y="20940"/>
                    <a:pt x="13101" y="20917"/>
                    <a:pt x="13090" y="20894"/>
                  </a:cubicBezTo>
                  <a:lnTo>
                    <a:pt x="9309" y="9908"/>
                  </a:lnTo>
                  <a:lnTo>
                    <a:pt x="10952" y="8816"/>
                  </a:lnTo>
                  <a:cubicBezTo>
                    <a:pt x="11044" y="8747"/>
                    <a:pt x="11090" y="8643"/>
                    <a:pt x="11079" y="8529"/>
                  </a:cubicBezTo>
                  <a:lnTo>
                    <a:pt x="9964" y="243"/>
                  </a:lnTo>
                  <a:cubicBezTo>
                    <a:pt x="9939" y="95"/>
                    <a:pt x="9809" y="0"/>
                    <a:pt x="9673"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62" name="Google Shape;1962;p63"/>
            <p:cNvSpPr/>
            <p:nvPr/>
          </p:nvSpPr>
          <p:spPr>
            <a:xfrm>
              <a:off x="4122400" y="632850"/>
              <a:ext cx="228125" cy="277825"/>
            </a:xfrm>
            <a:custGeom>
              <a:avLst/>
              <a:gdLst/>
              <a:ahLst/>
              <a:cxnLst/>
              <a:rect l="l" t="t" r="r" b="b"/>
              <a:pathLst>
                <a:path w="9125" h="11113" extrusionOk="0">
                  <a:moveTo>
                    <a:pt x="4344" y="1"/>
                  </a:moveTo>
                  <a:lnTo>
                    <a:pt x="1" y="11113"/>
                  </a:lnTo>
                  <a:lnTo>
                    <a:pt x="9125" y="644"/>
                  </a:lnTo>
                  <a:lnTo>
                    <a:pt x="4344" y="1"/>
                  </a:lnTo>
                  <a:close/>
                </a:path>
              </a:pathLst>
            </a:custGeom>
            <a:solidFill>
              <a:srgbClr val="FE8C00"/>
            </a:solidFill>
            <a:ln>
              <a:noFill/>
            </a:ln>
          </p:spPr>
          <p:txBody>
            <a:bodyPr spcFirstLastPara="1" wrap="square" lIns="121900" tIns="121900" rIns="121900" bIns="121900" anchor="ctr" anchorCtr="0">
              <a:noAutofit/>
            </a:bodyPr>
            <a:lstStyle/>
            <a:p>
              <a:endParaRPr sz="1867"/>
            </a:p>
          </p:txBody>
        </p:sp>
        <p:sp>
          <p:nvSpPr>
            <p:cNvPr id="1963" name="Google Shape;1963;p63"/>
            <p:cNvSpPr/>
            <p:nvPr/>
          </p:nvSpPr>
          <p:spPr>
            <a:xfrm>
              <a:off x="4001450" y="247025"/>
              <a:ext cx="520600" cy="663650"/>
            </a:xfrm>
            <a:custGeom>
              <a:avLst/>
              <a:gdLst/>
              <a:ahLst/>
              <a:cxnLst/>
              <a:rect l="l" t="t" r="r" b="b"/>
              <a:pathLst>
                <a:path w="20824" h="26546" extrusionOk="0">
                  <a:moveTo>
                    <a:pt x="20823" y="0"/>
                  </a:moveTo>
                  <a:lnTo>
                    <a:pt x="1" y="13767"/>
                  </a:lnTo>
                  <a:lnTo>
                    <a:pt x="4839" y="26546"/>
                  </a:lnTo>
                  <a:lnTo>
                    <a:pt x="9182" y="15434"/>
                  </a:lnTo>
                  <a:lnTo>
                    <a:pt x="20823" y="0"/>
                  </a:lnTo>
                  <a:close/>
                </a:path>
              </a:pathLst>
            </a:custGeom>
            <a:solidFill>
              <a:srgbClr val="F6DD81"/>
            </a:solidFill>
            <a:ln>
              <a:noFill/>
            </a:ln>
          </p:spPr>
          <p:txBody>
            <a:bodyPr spcFirstLastPara="1" wrap="square" lIns="121900" tIns="121900" rIns="121900" bIns="121900" anchor="ctr" anchorCtr="0">
              <a:noAutofit/>
            </a:bodyPr>
            <a:lstStyle/>
            <a:p>
              <a:endParaRPr sz="1867"/>
            </a:p>
          </p:txBody>
        </p:sp>
        <p:sp>
          <p:nvSpPr>
            <p:cNvPr id="1964" name="Google Shape;1964;p63"/>
            <p:cNvSpPr/>
            <p:nvPr/>
          </p:nvSpPr>
          <p:spPr>
            <a:xfrm>
              <a:off x="4231000" y="247025"/>
              <a:ext cx="353400" cy="433825"/>
            </a:xfrm>
            <a:custGeom>
              <a:avLst/>
              <a:gdLst/>
              <a:ahLst/>
              <a:cxnLst/>
              <a:rect l="l" t="t" r="r" b="b"/>
              <a:pathLst>
                <a:path w="14136" h="17353" extrusionOk="0">
                  <a:moveTo>
                    <a:pt x="11641" y="0"/>
                  </a:moveTo>
                  <a:lnTo>
                    <a:pt x="0" y="15434"/>
                  </a:lnTo>
                  <a:lnTo>
                    <a:pt x="4781" y="16077"/>
                  </a:lnTo>
                  <a:lnTo>
                    <a:pt x="14135" y="17353"/>
                  </a:lnTo>
                  <a:lnTo>
                    <a:pt x="11641"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65" name="Google Shape;1965;p63"/>
            <p:cNvSpPr/>
            <p:nvPr/>
          </p:nvSpPr>
          <p:spPr>
            <a:xfrm>
              <a:off x="3752950" y="247025"/>
              <a:ext cx="769100" cy="344200"/>
            </a:xfrm>
            <a:custGeom>
              <a:avLst/>
              <a:gdLst/>
              <a:ahLst/>
              <a:cxnLst/>
              <a:rect l="l" t="t" r="r" b="b"/>
              <a:pathLst>
                <a:path w="30764" h="13768" extrusionOk="0">
                  <a:moveTo>
                    <a:pt x="30763" y="0"/>
                  </a:moveTo>
                  <a:lnTo>
                    <a:pt x="0" y="12262"/>
                  </a:lnTo>
                  <a:lnTo>
                    <a:pt x="9941" y="13767"/>
                  </a:lnTo>
                  <a:lnTo>
                    <a:pt x="30763"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66" name="Google Shape;1966;p63"/>
            <p:cNvSpPr/>
            <p:nvPr/>
          </p:nvSpPr>
          <p:spPr>
            <a:xfrm>
              <a:off x="3743475" y="239900"/>
              <a:ext cx="788050" cy="677975"/>
            </a:xfrm>
            <a:custGeom>
              <a:avLst/>
              <a:gdLst/>
              <a:ahLst/>
              <a:cxnLst/>
              <a:rect l="l" t="t" r="r" b="b"/>
              <a:pathLst>
                <a:path w="31522" h="27119" extrusionOk="0">
                  <a:moveTo>
                    <a:pt x="30292" y="940"/>
                  </a:moveTo>
                  <a:lnTo>
                    <a:pt x="19272" y="15546"/>
                  </a:lnTo>
                  <a:cubicBezTo>
                    <a:pt x="19260" y="15558"/>
                    <a:pt x="19237" y="15581"/>
                    <a:pt x="19237" y="15615"/>
                  </a:cubicBezTo>
                  <a:lnTo>
                    <a:pt x="15158" y="26038"/>
                  </a:lnTo>
                  <a:lnTo>
                    <a:pt x="10584" y="13960"/>
                  </a:lnTo>
                  <a:cubicBezTo>
                    <a:pt x="10550" y="13857"/>
                    <a:pt x="10469" y="13788"/>
                    <a:pt x="10366" y="13776"/>
                  </a:cubicBezTo>
                  <a:lnTo>
                    <a:pt x="1471" y="12432"/>
                  </a:lnTo>
                  <a:lnTo>
                    <a:pt x="30292" y="940"/>
                  </a:lnTo>
                  <a:close/>
                  <a:moveTo>
                    <a:pt x="31145" y="0"/>
                  </a:moveTo>
                  <a:cubicBezTo>
                    <a:pt x="31111" y="0"/>
                    <a:pt x="31075" y="7"/>
                    <a:pt x="31039" y="21"/>
                  </a:cubicBezTo>
                  <a:lnTo>
                    <a:pt x="265" y="12283"/>
                  </a:lnTo>
                  <a:cubicBezTo>
                    <a:pt x="0" y="12386"/>
                    <a:pt x="46" y="12788"/>
                    <a:pt x="333" y="12834"/>
                  </a:cubicBezTo>
                  <a:lnTo>
                    <a:pt x="10113" y="14305"/>
                  </a:lnTo>
                  <a:lnTo>
                    <a:pt x="14893" y="26934"/>
                  </a:lnTo>
                  <a:cubicBezTo>
                    <a:pt x="14928" y="27049"/>
                    <a:pt x="15043" y="27118"/>
                    <a:pt x="15158" y="27118"/>
                  </a:cubicBezTo>
                  <a:cubicBezTo>
                    <a:pt x="15273" y="27118"/>
                    <a:pt x="15376" y="27049"/>
                    <a:pt x="15422" y="26934"/>
                  </a:cubicBezTo>
                  <a:lnTo>
                    <a:pt x="19754" y="15856"/>
                  </a:lnTo>
                  <a:lnTo>
                    <a:pt x="31372" y="458"/>
                  </a:lnTo>
                  <a:cubicBezTo>
                    <a:pt x="31521" y="259"/>
                    <a:pt x="31361" y="0"/>
                    <a:pt x="31145"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67" name="Google Shape;1967;p63"/>
            <p:cNvSpPr/>
            <p:nvPr/>
          </p:nvSpPr>
          <p:spPr>
            <a:xfrm>
              <a:off x="3991025" y="239800"/>
              <a:ext cx="601125" cy="448225"/>
            </a:xfrm>
            <a:custGeom>
              <a:avLst/>
              <a:gdLst/>
              <a:ahLst/>
              <a:cxnLst/>
              <a:rect l="l" t="t" r="r" b="b"/>
              <a:pathLst>
                <a:path w="24045" h="17929" extrusionOk="0">
                  <a:moveTo>
                    <a:pt x="21241" y="0"/>
                  </a:moveTo>
                  <a:cubicBezTo>
                    <a:pt x="21187" y="0"/>
                    <a:pt x="21131" y="16"/>
                    <a:pt x="21080" y="48"/>
                  </a:cubicBezTo>
                  <a:lnTo>
                    <a:pt x="257" y="13815"/>
                  </a:lnTo>
                  <a:cubicBezTo>
                    <a:pt x="0" y="13995"/>
                    <a:pt x="168" y="14349"/>
                    <a:pt x="416" y="14349"/>
                  </a:cubicBezTo>
                  <a:cubicBezTo>
                    <a:pt x="467" y="14349"/>
                    <a:pt x="523" y="14333"/>
                    <a:pt x="579" y="14298"/>
                  </a:cubicBezTo>
                  <a:lnTo>
                    <a:pt x="21022" y="783"/>
                  </a:lnTo>
                  <a:lnTo>
                    <a:pt x="23401" y="17297"/>
                  </a:lnTo>
                  <a:lnTo>
                    <a:pt x="9634" y="15435"/>
                  </a:lnTo>
                  <a:cubicBezTo>
                    <a:pt x="9616" y="15432"/>
                    <a:pt x="9599" y="15431"/>
                    <a:pt x="9582" y="15431"/>
                  </a:cubicBezTo>
                  <a:cubicBezTo>
                    <a:pt x="9248" y="15431"/>
                    <a:pt x="9192" y="15955"/>
                    <a:pt x="9554" y="16010"/>
                  </a:cubicBezTo>
                  <a:lnTo>
                    <a:pt x="23700" y="17929"/>
                  </a:lnTo>
                  <a:lnTo>
                    <a:pt x="23734" y="17929"/>
                  </a:lnTo>
                  <a:cubicBezTo>
                    <a:pt x="23907" y="17929"/>
                    <a:pt x="24044" y="17780"/>
                    <a:pt x="24021" y="17607"/>
                  </a:cubicBezTo>
                  <a:lnTo>
                    <a:pt x="21528" y="255"/>
                  </a:lnTo>
                  <a:cubicBezTo>
                    <a:pt x="21503" y="98"/>
                    <a:pt x="21378" y="0"/>
                    <a:pt x="21241"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68" name="Google Shape;1968;p63"/>
            <p:cNvSpPr/>
            <p:nvPr/>
          </p:nvSpPr>
          <p:spPr>
            <a:xfrm>
              <a:off x="4112925" y="641250"/>
              <a:ext cx="248375" cy="276625"/>
            </a:xfrm>
            <a:custGeom>
              <a:avLst/>
              <a:gdLst/>
              <a:ahLst/>
              <a:cxnLst/>
              <a:rect l="l" t="t" r="r" b="b"/>
              <a:pathLst>
                <a:path w="9935" h="11065" extrusionOk="0">
                  <a:moveTo>
                    <a:pt x="9513" y="1"/>
                  </a:moveTo>
                  <a:cubicBezTo>
                    <a:pt x="9434" y="1"/>
                    <a:pt x="9352" y="37"/>
                    <a:pt x="9286" y="124"/>
                  </a:cubicBezTo>
                  <a:lnTo>
                    <a:pt x="161" y="10593"/>
                  </a:lnTo>
                  <a:cubicBezTo>
                    <a:pt x="0" y="10777"/>
                    <a:pt x="138" y="11064"/>
                    <a:pt x="380" y="11064"/>
                  </a:cubicBezTo>
                  <a:cubicBezTo>
                    <a:pt x="460" y="11064"/>
                    <a:pt x="541" y="11030"/>
                    <a:pt x="586" y="10972"/>
                  </a:cubicBezTo>
                  <a:lnTo>
                    <a:pt x="9722" y="503"/>
                  </a:lnTo>
                  <a:cubicBezTo>
                    <a:pt x="9934" y="283"/>
                    <a:pt x="9734" y="1"/>
                    <a:pt x="9513"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69" name="Google Shape;1969;p63"/>
            <p:cNvSpPr/>
            <p:nvPr/>
          </p:nvSpPr>
          <p:spPr>
            <a:xfrm>
              <a:off x="2592575" y="5169750"/>
              <a:ext cx="329275" cy="184750"/>
            </a:xfrm>
            <a:custGeom>
              <a:avLst/>
              <a:gdLst/>
              <a:ahLst/>
              <a:cxnLst/>
              <a:rect l="l" t="t" r="r" b="b"/>
              <a:pathLst>
                <a:path w="13171" h="7390" extrusionOk="0">
                  <a:moveTo>
                    <a:pt x="3793" y="0"/>
                  </a:moveTo>
                  <a:lnTo>
                    <a:pt x="1" y="2977"/>
                  </a:lnTo>
                  <a:lnTo>
                    <a:pt x="13170" y="7390"/>
                  </a:lnTo>
                  <a:lnTo>
                    <a:pt x="3793" y="0"/>
                  </a:lnTo>
                  <a:close/>
                </a:path>
              </a:pathLst>
            </a:custGeom>
            <a:solidFill>
              <a:srgbClr val="FE8C00"/>
            </a:solidFill>
            <a:ln>
              <a:noFill/>
            </a:ln>
          </p:spPr>
          <p:txBody>
            <a:bodyPr spcFirstLastPara="1" wrap="square" lIns="121900" tIns="121900" rIns="121900" bIns="121900" anchor="ctr" anchorCtr="0">
              <a:noAutofit/>
            </a:bodyPr>
            <a:lstStyle/>
            <a:p>
              <a:endParaRPr sz="1867"/>
            </a:p>
          </p:txBody>
        </p:sp>
        <p:sp>
          <p:nvSpPr>
            <p:cNvPr id="1970" name="Google Shape;1970;p63"/>
            <p:cNvSpPr/>
            <p:nvPr/>
          </p:nvSpPr>
          <p:spPr>
            <a:xfrm>
              <a:off x="2240950" y="4984725"/>
              <a:ext cx="680900" cy="369775"/>
            </a:xfrm>
            <a:custGeom>
              <a:avLst/>
              <a:gdLst/>
              <a:ahLst/>
              <a:cxnLst/>
              <a:rect l="l" t="t" r="r" b="b"/>
              <a:pathLst>
                <a:path w="27236" h="14791" extrusionOk="0">
                  <a:moveTo>
                    <a:pt x="0" y="1"/>
                  </a:moveTo>
                  <a:lnTo>
                    <a:pt x="17858" y="7401"/>
                  </a:lnTo>
                  <a:lnTo>
                    <a:pt x="27235" y="14791"/>
                  </a:lnTo>
                  <a:lnTo>
                    <a:pt x="24925" y="1322"/>
                  </a:lnTo>
                  <a:lnTo>
                    <a:pt x="0" y="1"/>
                  </a:lnTo>
                  <a:close/>
                </a:path>
              </a:pathLst>
            </a:custGeom>
            <a:solidFill>
              <a:srgbClr val="F6DD81"/>
            </a:solidFill>
            <a:ln>
              <a:noFill/>
            </a:ln>
          </p:spPr>
          <p:txBody>
            <a:bodyPr spcFirstLastPara="1" wrap="square" lIns="121900" tIns="121900" rIns="121900" bIns="121900" anchor="ctr" anchorCtr="0">
              <a:noAutofit/>
            </a:bodyPr>
            <a:lstStyle/>
            <a:p>
              <a:endParaRPr sz="1867"/>
            </a:p>
          </p:txBody>
        </p:sp>
        <p:sp>
          <p:nvSpPr>
            <p:cNvPr id="1971" name="Google Shape;1971;p63"/>
            <p:cNvSpPr/>
            <p:nvPr/>
          </p:nvSpPr>
          <p:spPr>
            <a:xfrm>
              <a:off x="2240950" y="4984725"/>
              <a:ext cx="446475" cy="405400"/>
            </a:xfrm>
            <a:custGeom>
              <a:avLst/>
              <a:gdLst/>
              <a:ahLst/>
              <a:cxnLst/>
              <a:rect l="l" t="t" r="r" b="b"/>
              <a:pathLst>
                <a:path w="17859" h="16216" extrusionOk="0">
                  <a:moveTo>
                    <a:pt x="0" y="1"/>
                  </a:moveTo>
                  <a:lnTo>
                    <a:pt x="6631" y="16216"/>
                  </a:lnTo>
                  <a:lnTo>
                    <a:pt x="14066" y="10378"/>
                  </a:lnTo>
                  <a:lnTo>
                    <a:pt x="17858" y="7401"/>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72" name="Google Shape;1972;p63"/>
            <p:cNvSpPr/>
            <p:nvPr/>
          </p:nvSpPr>
          <p:spPr>
            <a:xfrm>
              <a:off x="2240950" y="4859475"/>
              <a:ext cx="818500" cy="158325"/>
            </a:xfrm>
            <a:custGeom>
              <a:avLst/>
              <a:gdLst/>
              <a:ahLst/>
              <a:cxnLst/>
              <a:rect l="l" t="t" r="r" b="b"/>
              <a:pathLst>
                <a:path w="32740" h="6333" extrusionOk="0">
                  <a:moveTo>
                    <a:pt x="32740" y="0"/>
                  </a:moveTo>
                  <a:lnTo>
                    <a:pt x="0" y="5011"/>
                  </a:lnTo>
                  <a:lnTo>
                    <a:pt x="24925" y="6332"/>
                  </a:lnTo>
                  <a:lnTo>
                    <a:pt x="32740"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73" name="Google Shape;1973;p63"/>
            <p:cNvSpPr/>
            <p:nvPr/>
          </p:nvSpPr>
          <p:spPr>
            <a:xfrm>
              <a:off x="2231450" y="4852200"/>
              <a:ext cx="838025" cy="509475"/>
            </a:xfrm>
            <a:custGeom>
              <a:avLst/>
              <a:gdLst/>
              <a:ahLst/>
              <a:cxnLst/>
              <a:rect l="l" t="t" r="r" b="b"/>
              <a:pathLst>
                <a:path w="33521" h="20379" extrusionOk="0">
                  <a:moveTo>
                    <a:pt x="32120" y="728"/>
                  </a:moveTo>
                  <a:lnTo>
                    <a:pt x="25133" y="6394"/>
                  </a:lnTo>
                  <a:cubicBezTo>
                    <a:pt x="25041" y="6462"/>
                    <a:pt x="25007" y="6566"/>
                    <a:pt x="25030" y="6669"/>
                  </a:cubicBezTo>
                  <a:lnTo>
                    <a:pt x="27201" y="19402"/>
                  </a:lnTo>
                  <a:lnTo>
                    <a:pt x="18410" y="12473"/>
                  </a:lnTo>
                  <a:cubicBezTo>
                    <a:pt x="18387" y="12461"/>
                    <a:pt x="18364" y="12450"/>
                    <a:pt x="18341" y="12438"/>
                  </a:cubicBezTo>
                  <a:lnTo>
                    <a:pt x="1449" y="5428"/>
                  </a:lnTo>
                  <a:lnTo>
                    <a:pt x="32120" y="728"/>
                  </a:lnTo>
                  <a:close/>
                  <a:moveTo>
                    <a:pt x="33134" y="0"/>
                  </a:moveTo>
                  <a:cubicBezTo>
                    <a:pt x="33118" y="0"/>
                    <a:pt x="33102" y="2"/>
                    <a:pt x="33085" y="4"/>
                  </a:cubicBezTo>
                  <a:lnTo>
                    <a:pt x="346" y="5015"/>
                  </a:lnTo>
                  <a:cubicBezTo>
                    <a:pt x="58" y="5049"/>
                    <a:pt x="1" y="5451"/>
                    <a:pt x="277" y="5555"/>
                  </a:cubicBezTo>
                  <a:lnTo>
                    <a:pt x="18089" y="12955"/>
                  </a:lnTo>
                  <a:lnTo>
                    <a:pt x="27431" y="20321"/>
                  </a:lnTo>
                  <a:cubicBezTo>
                    <a:pt x="27489" y="20356"/>
                    <a:pt x="27546" y="20379"/>
                    <a:pt x="27615" y="20379"/>
                  </a:cubicBezTo>
                  <a:cubicBezTo>
                    <a:pt x="27661" y="20379"/>
                    <a:pt x="27719" y="20367"/>
                    <a:pt x="27765" y="20333"/>
                  </a:cubicBezTo>
                  <a:cubicBezTo>
                    <a:pt x="27868" y="20275"/>
                    <a:pt x="27925" y="20161"/>
                    <a:pt x="27902" y="20046"/>
                  </a:cubicBezTo>
                  <a:lnTo>
                    <a:pt x="25627" y="6738"/>
                  </a:lnTo>
                  <a:lnTo>
                    <a:pt x="33304" y="510"/>
                  </a:lnTo>
                  <a:cubicBezTo>
                    <a:pt x="33520" y="337"/>
                    <a:pt x="33390" y="0"/>
                    <a:pt x="33134"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74" name="Google Shape;1974;p63"/>
            <p:cNvSpPr/>
            <p:nvPr/>
          </p:nvSpPr>
          <p:spPr>
            <a:xfrm>
              <a:off x="2233475" y="4977500"/>
              <a:ext cx="640575" cy="419800"/>
            </a:xfrm>
            <a:custGeom>
              <a:avLst/>
              <a:gdLst/>
              <a:ahLst/>
              <a:cxnLst/>
              <a:rect l="l" t="t" r="r" b="b"/>
              <a:pathLst>
                <a:path w="25623" h="16792" extrusionOk="0">
                  <a:moveTo>
                    <a:pt x="291" y="1"/>
                  </a:moveTo>
                  <a:cubicBezTo>
                    <a:pt x="200" y="1"/>
                    <a:pt x="121" y="45"/>
                    <a:pt x="69" y="117"/>
                  </a:cubicBezTo>
                  <a:cubicBezTo>
                    <a:pt x="12" y="198"/>
                    <a:pt x="0" y="301"/>
                    <a:pt x="35" y="393"/>
                  </a:cubicBezTo>
                  <a:lnTo>
                    <a:pt x="6665" y="16619"/>
                  </a:lnTo>
                  <a:cubicBezTo>
                    <a:pt x="6700" y="16700"/>
                    <a:pt x="6769" y="16757"/>
                    <a:pt x="6861" y="16780"/>
                  </a:cubicBezTo>
                  <a:cubicBezTo>
                    <a:pt x="6884" y="16792"/>
                    <a:pt x="6907" y="16792"/>
                    <a:pt x="6930" y="16792"/>
                  </a:cubicBezTo>
                  <a:cubicBezTo>
                    <a:pt x="6999" y="16792"/>
                    <a:pt x="7056" y="16780"/>
                    <a:pt x="7114" y="16746"/>
                  </a:cubicBezTo>
                  <a:lnTo>
                    <a:pt x="18329" y="7920"/>
                  </a:lnTo>
                  <a:cubicBezTo>
                    <a:pt x="18569" y="7736"/>
                    <a:pt x="18395" y="7404"/>
                    <a:pt x="18156" y="7404"/>
                  </a:cubicBezTo>
                  <a:cubicBezTo>
                    <a:pt x="18098" y="7404"/>
                    <a:pt x="18035" y="7424"/>
                    <a:pt x="17973" y="7472"/>
                  </a:cubicBezTo>
                  <a:lnTo>
                    <a:pt x="7056" y="16056"/>
                  </a:lnTo>
                  <a:lnTo>
                    <a:pt x="736" y="600"/>
                  </a:lnTo>
                  <a:lnTo>
                    <a:pt x="25213" y="1910"/>
                  </a:lnTo>
                  <a:cubicBezTo>
                    <a:pt x="25217" y="1910"/>
                    <a:pt x="25220" y="1910"/>
                    <a:pt x="25224" y="1910"/>
                  </a:cubicBezTo>
                  <a:cubicBezTo>
                    <a:pt x="25593" y="1910"/>
                    <a:pt x="25623" y="1347"/>
                    <a:pt x="25247" y="1336"/>
                  </a:cubicBezTo>
                  <a:lnTo>
                    <a:pt x="322" y="3"/>
                  </a:lnTo>
                  <a:cubicBezTo>
                    <a:pt x="311" y="1"/>
                    <a:pt x="301" y="1"/>
                    <a:pt x="291"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75" name="Google Shape;1975;p63"/>
            <p:cNvSpPr/>
            <p:nvPr/>
          </p:nvSpPr>
          <p:spPr>
            <a:xfrm>
              <a:off x="2582450" y="5237200"/>
              <a:ext cx="349450" cy="124475"/>
            </a:xfrm>
            <a:custGeom>
              <a:avLst/>
              <a:gdLst/>
              <a:ahLst/>
              <a:cxnLst/>
              <a:rect l="l" t="t" r="r" b="b"/>
              <a:pathLst>
                <a:path w="13978" h="4979" extrusionOk="0">
                  <a:moveTo>
                    <a:pt x="406" y="1"/>
                  </a:moveTo>
                  <a:cubicBezTo>
                    <a:pt x="115" y="1"/>
                    <a:pt x="0" y="440"/>
                    <a:pt x="314" y="555"/>
                  </a:cubicBezTo>
                  <a:lnTo>
                    <a:pt x="13483" y="4967"/>
                  </a:lnTo>
                  <a:cubicBezTo>
                    <a:pt x="13506" y="4979"/>
                    <a:pt x="13541" y="4979"/>
                    <a:pt x="13575" y="4979"/>
                  </a:cubicBezTo>
                  <a:cubicBezTo>
                    <a:pt x="13897" y="4979"/>
                    <a:pt x="13977" y="4519"/>
                    <a:pt x="13667" y="4416"/>
                  </a:cubicBezTo>
                  <a:lnTo>
                    <a:pt x="498" y="14"/>
                  </a:lnTo>
                  <a:cubicBezTo>
                    <a:pt x="466" y="5"/>
                    <a:pt x="435" y="1"/>
                    <a:pt x="406"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76" name="Google Shape;1976;p63"/>
            <p:cNvSpPr/>
            <p:nvPr/>
          </p:nvSpPr>
          <p:spPr>
            <a:xfrm>
              <a:off x="5501400" y="3507475"/>
              <a:ext cx="308275" cy="160050"/>
            </a:xfrm>
            <a:custGeom>
              <a:avLst/>
              <a:gdLst/>
              <a:ahLst/>
              <a:cxnLst/>
              <a:rect l="l" t="t" r="r" b="b"/>
              <a:pathLst>
                <a:path w="12331" h="6402" extrusionOk="0">
                  <a:moveTo>
                    <a:pt x="0" y="1"/>
                  </a:moveTo>
                  <a:lnTo>
                    <a:pt x="12331" y="6402"/>
                  </a:lnTo>
                  <a:lnTo>
                    <a:pt x="12331" y="6402"/>
                  </a:lnTo>
                  <a:lnTo>
                    <a:pt x="11837" y="1598"/>
                  </a:lnTo>
                  <a:lnTo>
                    <a:pt x="0" y="1"/>
                  </a:lnTo>
                  <a:close/>
                </a:path>
              </a:pathLst>
            </a:custGeom>
            <a:solidFill>
              <a:srgbClr val="FE8C00"/>
            </a:solidFill>
            <a:ln>
              <a:noFill/>
            </a:ln>
          </p:spPr>
          <p:txBody>
            <a:bodyPr spcFirstLastPara="1" wrap="square" lIns="121900" tIns="121900" rIns="121900" bIns="121900" anchor="ctr" anchorCtr="0">
              <a:noAutofit/>
            </a:bodyPr>
            <a:lstStyle/>
            <a:p>
              <a:endParaRPr sz="1867"/>
            </a:p>
          </p:txBody>
        </p:sp>
        <p:sp>
          <p:nvSpPr>
            <p:cNvPr id="1977" name="Google Shape;1977;p63"/>
            <p:cNvSpPr/>
            <p:nvPr/>
          </p:nvSpPr>
          <p:spPr>
            <a:xfrm>
              <a:off x="5501400" y="3314700"/>
              <a:ext cx="739225" cy="424650"/>
            </a:xfrm>
            <a:custGeom>
              <a:avLst/>
              <a:gdLst/>
              <a:ahLst/>
              <a:cxnLst/>
              <a:rect l="l" t="t" r="r" b="b"/>
              <a:pathLst>
                <a:path w="29569" h="16986" extrusionOk="0">
                  <a:moveTo>
                    <a:pt x="11285" y="1"/>
                  </a:moveTo>
                  <a:lnTo>
                    <a:pt x="0" y="7712"/>
                  </a:lnTo>
                  <a:lnTo>
                    <a:pt x="11837" y="9309"/>
                  </a:lnTo>
                  <a:lnTo>
                    <a:pt x="29568" y="16986"/>
                  </a:lnTo>
                  <a:lnTo>
                    <a:pt x="11285" y="1"/>
                  </a:lnTo>
                  <a:close/>
                </a:path>
              </a:pathLst>
            </a:custGeom>
            <a:solidFill>
              <a:srgbClr val="F6DD81"/>
            </a:solidFill>
            <a:ln>
              <a:noFill/>
            </a:ln>
          </p:spPr>
          <p:txBody>
            <a:bodyPr spcFirstLastPara="1" wrap="square" lIns="121900" tIns="121900" rIns="121900" bIns="121900" anchor="ctr" anchorCtr="0">
              <a:noAutofit/>
            </a:bodyPr>
            <a:lstStyle/>
            <a:p>
              <a:endParaRPr sz="1867"/>
            </a:p>
          </p:txBody>
        </p:sp>
        <p:sp>
          <p:nvSpPr>
            <p:cNvPr id="1978" name="Google Shape;1978;p63"/>
            <p:cNvSpPr/>
            <p:nvPr/>
          </p:nvSpPr>
          <p:spPr>
            <a:xfrm>
              <a:off x="5797300" y="3547425"/>
              <a:ext cx="443325" cy="355100"/>
            </a:xfrm>
            <a:custGeom>
              <a:avLst/>
              <a:gdLst/>
              <a:ahLst/>
              <a:cxnLst/>
              <a:rect l="l" t="t" r="r" b="b"/>
              <a:pathLst>
                <a:path w="17733" h="14204" extrusionOk="0">
                  <a:moveTo>
                    <a:pt x="1" y="0"/>
                  </a:moveTo>
                  <a:lnTo>
                    <a:pt x="495" y="4804"/>
                  </a:lnTo>
                  <a:lnTo>
                    <a:pt x="1472" y="14204"/>
                  </a:lnTo>
                  <a:lnTo>
                    <a:pt x="17732" y="7677"/>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79" name="Google Shape;1979;p63"/>
            <p:cNvSpPr/>
            <p:nvPr/>
          </p:nvSpPr>
          <p:spPr>
            <a:xfrm>
              <a:off x="5761400" y="3064200"/>
              <a:ext cx="479225" cy="675150"/>
            </a:xfrm>
            <a:custGeom>
              <a:avLst/>
              <a:gdLst/>
              <a:ahLst/>
              <a:cxnLst/>
              <a:rect l="l" t="t" r="r" b="b"/>
              <a:pathLst>
                <a:path w="19169" h="27006" extrusionOk="0">
                  <a:moveTo>
                    <a:pt x="0" y="0"/>
                  </a:moveTo>
                  <a:lnTo>
                    <a:pt x="885" y="10021"/>
                  </a:lnTo>
                  <a:lnTo>
                    <a:pt x="19168" y="27006"/>
                  </a:lnTo>
                  <a:lnTo>
                    <a:pt x="0"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80" name="Google Shape;1980;p63"/>
            <p:cNvSpPr/>
            <p:nvPr/>
          </p:nvSpPr>
          <p:spPr>
            <a:xfrm>
              <a:off x="5491925" y="3057275"/>
              <a:ext cx="758175" cy="689550"/>
            </a:xfrm>
            <a:custGeom>
              <a:avLst/>
              <a:gdLst/>
              <a:ahLst/>
              <a:cxnLst/>
              <a:rect l="l" t="t" r="r" b="b"/>
              <a:pathLst>
                <a:path w="30327" h="27582" extrusionOk="0">
                  <a:moveTo>
                    <a:pt x="11159" y="1311"/>
                  </a:moveTo>
                  <a:lnTo>
                    <a:pt x="29120" y="26616"/>
                  </a:lnTo>
                  <a:lnTo>
                    <a:pt x="12331" y="19353"/>
                  </a:lnTo>
                  <a:cubicBezTo>
                    <a:pt x="12308" y="19342"/>
                    <a:pt x="12273" y="19330"/>
                    <a:pt x="12250" y="19330"/>
                  </a:cubicBezTo>
                  <a:lnTo>
                    <a:pt x="1161" y="17836"/>
                  </a:lnTo>
                  <a:lnTo>
                    <a:pt x="11825" y="10539"/>
                  </a:lnTo>
                  <a:cubicBezTo>
                    <a:pt x="11905" y="10482"/>
                    <a:pt x="11951" y="10378"/>
                    <a:pt x="11940" y="10275"/>
                  </a:cubicBezTo>
                  <a:lnTo>
                    <a:pt x="11159" y="1311"/>
                  </a:lnTo>
                  <a:close/>
                  <a:moveTo>
                    <a:pt x="10791" y="1"/>
                  </a:moveTo>
                  <a:cubicBezTo>
                    <a:pt x="10634" y="1"/>
                    <a:pt x="10481" y="125"/>
                    <a:pt x="10504" y="312"/>
                  </a:cubicBezTo>
                  <a:lnTo>
                    <a:pt x="11365" y="10160"/>
                  </a:lnTo>
                  <a:lnTo>
                    <a:pt x="219" y="17779"/>
                  </a:lnTo>
                  <a:cubicBezTo>
                    <a:pt x="0" y="17928"/>
                    <a:pt x="81" y="18262"/>
                    <a:pt x="345" y="18296"/>
                  </a:cubicBezTo>
                  <a:lnTo>
                    <a:pt x="12135" y="19893"/>
                  </a:lnTo>
                  <a:lnTo>
                    <a:pt x="29844" y="27547"/>
                  </a:lnTo>
                  <a:cubicBezTo>
                    <a:pt x="29878" y="27570"/>
                    <a:pt x="29913" y="27570"/>
                    <a:pt x="29947" y="27581"/>
                  </a:cubicBezTo>
                  <a:lnTo>
                    <a:pt x="29959" y="27581"/>
                  </a:lnTo>
                  <a:cubicBezTo>
                    <a:pt x="30189" y="27581"/>
                    <a:pt x="30327" y="27317"/>
                    <a:pt x="30189" y="27122"/>
                  </a:cubicBezTo>
                  <a:lnTo>
                    <a:pt x="11021" y="116"/>
                  </a:lnTo>
                  <a:cubicBezTo>
                    <a:pt x="10961" y="36"/>
                    <a:pt x="10875" y="1"/>
                    <a:pt x="10791"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81" name="Google Shape;1981;p63"/>
            <p:cNvSpPr/>
            <p:nvPr/>
          </p:nvSpPr>
          <p:spPr>
            <a:xfrm>
              <a:off x="5773275" y="3307450"/>
              <a:ext cx="476250" cy="602275"/>
            </a:xfrm>
            <a:custGeom>
              <a:avLst/>
              <a:gdLst/>
              <a:ahLst/>
              <a:cxnLst/>
              <a:rect l="l" t="t" r="r" b="b"/>
              <a:pathLst>
                <a:path w="19050" h="24091" extrusionOk="0">
                  <a:moveTo>
                    <a:pt x="413" y="1"/>
                  </a:moveTo>
                  <a:cubicBezTo>
                    <a:pt x="189" y="1"/>
                    <a:pt x="0" y="304"/>
                    <a:pt x="215" y="509"/>
                  </a:cubicBezTo>
                  <a:lnTo>
                    <a:pt x="18176" y="17184"/>
                  </a:lnTo>
                  <a:lnTo>
                    <a:pt x="2674" y="23389"/>
                  </a:lnTo>
                  <a:lnTo>
                    <a:pt x="1249" y="9576"/>
                  </a:lnTo>
                  <a:cubicBezTo>
                    <a:pt x="1228" y="9401"/>
                    <a:pt x="1094" y="9319"/>
                    <a:pt x="960" y="9319"/>
                  </a:cubicBezTo>
                  <a:cubicBezTo>
                    <a:pt x="804" y="9319"/>
                    <a:pt x="650" y="9430"/>
                    <a:pt x="674" y="9634"/>
                  </a:cubicBezTo>
                  <a:lnTo>
                    <a:pt x="2145" y="23826"/>
                  </a:lnTo>
                  <a:cubicBezTo>
                    <a:pt x="2157" y="23918"/>
                    <a:pt x="2203" y="23998"/>
                    <a:pt x="2283" y="24044"/>
                  </a:cubicBezTo>
                  <a:cubicBezTo>
                    <a:pt x="2329" y="24067"/>
                    <a:pt x="2375" y="24090"/>
                    <a:pt x="2433" y="24090"/>
                  </a:cubicBezTo>
                  <a:cubicBezTo>
                    <a:pt x="2467" y="24090"/>
                    <a:pt x="2502" y="24079"/>
                    <a:pt x="2536" y="24067"/>
                  </a:cubicBezTo>
                  <a:lnTo>
                    <a:pt x="18808" y="17551"/>
                  </a:lnTo>
                  <a:cubicBezTo>
                    <a:pt x="19004" y="17471"/>
                    <a:pt x="19050" y="17207"/>
                    <a:pt x="18900" y="17069"/>
                  </a:cubicBezTo>
                  <a:lnTo>
                    <a:pt x="606" y="84"/>
                  </a:lnTo>
                  <a:cubicBezTo>
                    <a:pt x="544" y="25"/>
                    <a:pt x="477" y="1"/>
                    <a:pt x="413"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82" name="Google Shape;1982;p63"/>
            <p:cNvSpPr/>
            <p:nvPr/>
          </p:nvSpPr>
          <p:spPr>
            <a:xfrm>
              <a:off x="5491075" y="3500650"/>
              <a:ext cx="328675" cy="174350"/>
            </a:xfrm>
            <a:custGeom>
              <a:avLst/>
              <a:gdLst/>
              <a:ahLst/>
              <a:cxnLst/>
              <a:rect l="l" t="t" r="r" b="b"/>
              <a:pathLst>
                <a:path w="13147" h="6974" extrusionOk="0">
                  <a:moveTo>
                    <a:pt x="418" y="0"/>
                  </a:moveTo>
                  <a:cubicBezTo>
                    <a:pt x="156" y="0"/>
                    <a:pt x="0" y="380"/>
                    <a:pt x="287" y="538"/>
                  </a:cubicBezTo>
                  <a:lnTo>
                    <a:pt x="12606" y="6939"/>
                  </a:lnTo>
                  <a:cubicBezTo>
                    <a:pt x="12652" y="6962"/>
                    <a:pt x="12698" y="6973"/>
                    <a:pt x="12744" y="6973"/>
                  </a:cubicBezTo>
                  <a:cubicBezTo>
                    <a:pt x="13043" y="6973"/>
                    <a:pt x="13146" y="6560"/>
                    <a:pt x="12882" y="6422"/>
                  </a:cubicBezTo>
                  <a:lnTo>
                    <a:pt x="551" y="33"/>
                  </a:lnTo>
                  <a:cubicBezTo>
                    <a:pt x="505" y="10"/>
                    <a:pt x="460" y="0"/>
                    <a:pt x="418"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83" name="Google Shape;1983;p63"/>
            <p:cNvSpPr/>
            <p:nvPr/>
          </p:nvSpPr>
          <p:spPr>
            <a:xfrm>
              <a:off x="1168475" y="1291975"/>
              <a:ext cx="1304050" cy="1080625"/>
            </a:xfrm>
            <a:custGeom>
              <a:avLst/>
              <a:gdLst/>
              <a:ahLst/>
              <a:cxnLst/>
              <a:rect l="l" t="t" r="r" b="b"/>
              <a:pathLst>
                <a:path w="52162" h="43225" extrusionOk="0">
                  <a:moveTo>
                    <a:pt x="47031" y="0"/>
                  </a:moveTo>
                  <a:cubicBezTo>
                    <a:pt x="46335" y="0"/>
                    <a:pt x="45589" y="147"/>
                    <a:pt x="44818" y="457"/>
                  </a:cubicBezTo>
                  <a:lnTo>
                    <a:pt x="6241" y="15879"/>
                  </a:lnTo>
                  <a:cubicBezTo>
                    <a:pt x="2724" y="17292"/>
                    <a:pt x="1" y="21544"/>
                    <a:pt x="162" y="25382"/>
                  </a:cubicBezTo>
                  <a:lnTo>
                    <a:pt x="690" y="38356"/>
                  </a:lnTo>
                  <a:cubicBezTo>
                    <a:pt x="816" y="41355"/>
                    <a:pt x="2660" y="43225"/>
                    <a:pt x="5138" y="43225"/>
                  </a:cubicBezTo>
                  <a:cubicBezTo>
                    <a:pt x="5832" y="43225"/>
                    <a:pt x="6575" y="43078"/>
                    <a:pt x="7344" y="42769"/>
                  </a:cubicBezTo>
                  <a:lnTo>
                    <a:pt x="35108" y="31657"/>
                  </a:lnTo>
                  <a:cubicBezTo>
                    <a:pt x="36448" y="32603"/>
                    <a:pt x="38107" y="33059"/>
                    <a:pt x="39960" y="33059"/>
                  </a:cubicBezTo>
                  <a:cubicBezTo>
                    <a:pt x="41730" y="33059"/>
                    <a:pt x="43676" y="32643"/>
                    <a:pt x="45692" y="31841"/>
                  </a:cubicBezTo>
                  <a:cubicBezTo>
                    <a:pt x="46094" y="31680"/>
                    <a:pt x="46496" y="31496"/>
                    <a:pt x="46910" y="31312"/>
                  </a:cubicBezTo>
                  <a:cubicBezTo>
                    <a:pt x="44301" y="31163"/>
                    <a:pt x="43037" y="30013"/>
                    <a:pt x="42462" y="28726"/>
                  </a:cubicBezTo>
                  <a:lnTo>
                    <a:pt x="45921" y="27336"/>
                  </a:lnTo>
                  <a:cubicBezTo>
                    <a:pt x="49438" y="25934"/>
                    <a:pt x="52161" y="21682"/>
                    <a:pt x="52012" y="17844"/>
                  </a:cubicBezTo>
                  <a:lnTo>
                    <a:pt x="51472" y="4858"/>
                  </a:lnTo>
                  <a:cubicBezTo>
                    <a:pt x="51355" y="1862"/>
                    <a:pt x="49509" y="0"/>
                    <a:pt x="47031" y="0"/>
                  </a:cubicBezTo>
                  <a:close/>
                </a:path>
              </a:pathLst>
            </a:custGeom>
            <a:solidFill>
              <a:srgbClr val="FE8C00"/>
            </a:solidFill>
            <a:ln>
              <a:noFill/>
            </a:ln>
          </p:spPr>
          <p:txBody>
            <a:bodyPr spcFirstLastPara="1" wrap="square" lIns="121900" tIns="121900" rIns="121900" bIns="121900" anchor="ctr" anchorCtr="0">
              <a:noAutofit/>
            </a:bodyPr>
            <a:lstStyle/>
            <a:p>
              <a:endParaRPr sz="1867"/>
            </a:p>
          </p:txBody>
        </p:sp>
        <p:sp>
          <p:nvSpPr>
            <p:cNvPr id="1984" name="Google Shape;1984;p63"/>
            <p:cNvSpPr/>
            <p:nvPr/>
          </p:nvSpPr>
          <p:spPr>
            <a:xfrm>
              <a:off x="1161300" y="1284775"/>
              <a:ext cx="1318700" cy="1094850"/>
            </a:xfrm>
            <a:custGeom>
              <a:avLst/>
              <a:gdLst/>
              <a:ahLst/>
              <a:cxnLst/>
              <a:rect l="l" t="t" r="r" b="b"/>
              <a:pathLst>
                <a:path w="52748" h="43794" extrusionOk="0">
                  <a:moveTo>
                    <a:pt x="47325" y="571"/>
                  </a:moveTo>
                  <a:cubicBezTo>
                    <a:pt x="48126" y="571"/>
                    <a:pt x="48868" y="780"/>
                    <a:pt x="49506" y="1193"/>
                  </a:cubicBezTo>
                  <a:cubicBezTo>
                    <a:pt x="50713" y="1975"/>
                    <a:pt x="51403" y="3377"/>
                    <a:pt x="51483" y="5158"/>
                  </a:cubicBezTo>
                  <a:lnTo>
                    <a:pt x="52012" y="18132"/>
                  </a:lnTo>
                  <a:cubicBezTo>
                    <a:pt x="52161" y="21855"/>
                    <a:pt x="49518" y="25992"/>
                    <a:pt x="46105" y="27360"/>
                  </a:cubicBezTo>
                  <a:lnTo>
                    <a:pt x="42646" y="28739"/>
                  </a:lnTo>
                  <a:cubicBezTo>
                    <a:pt x="42577" y="28773"/>
                    <a:pt x="42520" y="28831"/>
                    <a:pt x="42485" y="28900"/>
                  </a:cubicBezTo>
                  <a:cubicBezTo>
                    <a:pt x="42451" y="28968"/>
                    <a:pt x="42451" y="29049"/>
                    <a:pt x="42485" y="29129"/>
                  </a:cubicBezTo>
                  <a:cubicBezTo>
                    <a:pt x="43129" y="30554"/>
                    <a:pt x="44358" y="31439"/>
                    <a:pt x="46128" y="31761"/>
                  </a:cubicBezTo>
                  <a:lnTo>
                    <a:pt x="45875" y="31853"/>
                  </a:lnTo>
                  <a:cubicBezTo>
                    <a:pt x="43857" y="32664"/>
                    <a:pt x="41952" y="33069"/>
                    <a:pt x="40242" y="33069"/>
                  </a:cubicBezTo>
                  <a:cubicBezTo>
                    <a:pt x="38437" y="33069"/>
                    <a:pt x="36847" y="32618"/>
                    <a:pt x="35567" y="31715"/>
                  </a:cubicBezTo>
                  <a:cubicBezTo>
                    <a:pt x="35517" y="31679"/>
                    <a:pt x="35458" y="31661"/>
                    <a:pt x="35398" y="31661"/>
                  </a:cubicBezTo>
                  <a:cubicBezTo>
                    <a:pt x="35362" y="31661"/>
                    <a:pt x="35326" y="31668"/>
                    <a:pt x="35291" y="31680"/>
                  </a:cubicBezTo>
                  <a:lnTo>
                    <a:pt x="7528" y="42781"/>
                  </a:lnTo>
                  <a:cubicBezTo>
                    <a:pt x="6806" y="43074"/>
                    <a:pt x="6096" y="43219"/>
                    <a:pt x="5427" y="43219"/>
                  </a:cubicBezTo>
                  <a:cubicBezTo>
                    <a:pt x="4625" y="43219"/>
                    <a:pt x="3880" y="43011"/>
                    <a:pt x="3241" y="42598"/>
                  </a:cubicBezTo>
                  <a:cubicBezTo>
                    <a:pt x="2035" y="41828"/>
                    <a:pt x="1334" y="40414"/>
                    <a:pt x="1265" y="38633"/>
                  </a:cubicBezTo>
                  <a:lnTo>
                    <a:pt x="736" y="25659"/>
                  </a:lnTo>
                  <a:cubicBezTo>
                    <a:pt x="587" y="21936"/>
                    <a:pt x="3230" y="17799"/>
                    <a:pt x="6643" y="16443"/>
                  </a:cubicBezTo>
                  <a:lnTo>
                    <a:pt x="45220" y="1009"/>
                  </a:lnTo>
                  <a:cubicBezTo>
                    <a:pt x="45947" y="717"/>
                    <a:pt x="46657" y="571"/>
                    <a:pt x="47325" y="571"/>
                  </a:cubicBezTo>
                  <a:close/>
                  <a:moveTo>
                    <a:pt x="47323" y="1"/>
                  </a:moveTo>
                  <a:cubicBezTo>
                    <a:pt x="46580" y="1"/>
                    <a:pt x="45797" y="161"/>
                    <a:pt x="45002" y="481"/>
                  </a:cubicBezTo>
                  <a:lnTo>
                    <a:pt x="6424" y="15902"/>
                  </a:lnTo>
                  <a:cubicBezTo>
                    <a:pt x="2805" y="17350"/>
                    <a:pt x="1" y="21740"/>
                    <a:pt x="161" y="25682"/>
                  </a:cubicBezTo>
                  <a:lnTo>
                    <a:pt x="690" y="38656"/>
                  </a:lnTo>
                  <a:cubicBezTo>
                    <a:pt x="770" y="40632"/>
                    <a:pt x="1563" y="42195"/>
                    <a:pt x="2919" y="43080"/>
                  </a:cubicBezTo>
                  <a:cubicBezTo>
                    <a:pt x="3650" y="43541"/>
                    <a:pt x="4491" y="43793"/>
                    <a:pt x="5355" y="43793"/>
                  </a:cubicBezTo>
                  <a:cubicBezTo>
                    <a:pt x="5375" y="43793"/>
                    <a:pt x="5394" y="43793"/>
                    <a:pt x="5413" y="43793"/>
                  </a:cubicBezTo>
                  <a:cubicBezTo>
                    <a:pt x="6218" y="43781"/>
                    <a:pt x="6999" y="43620"/>
                    <a:pt x="7734" y="43322"/>
                  </a:cubicBezTo>
                  <a:lnTo>
                    <a:pt x="35360" y="32278"/>
                  </a:lnTo>
                  <a:cubicBezTo>
                    <a:pt x="36718" y="33189"/>
                    <a:pt x="38377" y="33646"/>
                    <a:pt x="40245" y="33646"/>
                  </a:cubicBezTo>
                  <a:cubicBezTo>
                    <a:pt x="42029" y="33646"/>
                    <a:pt x="44005" y="33229"/>
                    <a:pt x="46093" y="32393"/>
                  </a:cubicBezTo>
                  <a:cubicBezTo>
                    <a:pt x="46507" y="32232"/>
                    <a:pt x="46921" y="32048"/>
                    <a:pt x="47323" y="31853"/>
                  </a:cubicBezTo>
                  <a:cubicBezTo>
                    <a:pt x="47599" y="31726"/>
                    <a:pt x="47518" y="31324"/>
                    <a:pt x="47220" y="31313"/>
                  </a:cubicBezTo>
                  <a:cubicBezTo>
                    <a:pt x="45232" y="31198"/>
                    <a:pt x="43864" y="30474"/>
                    <a:pt x="43140" y="29164"/>
                  </a:cubicBezTo>
                  <a:lnTo>
                    <a:pt x="46312" y="27900"/>
                  </a:lnTo>
                  <a:cubicBezTo>
                    <a:pt x="49932" y="26452"/>
                    <a:pt x="52747" y="22062"/>
                    <a:pt x="52575" y="18120"/>
                  </a:cubicBezTo>
                  <a:lnTo>
                    <a:pt x="52046" y="5135"/>
                  </a:lnTo>
                  <a:cubicBezTo>
                    <a:pt x="51977" y="3170"/>
                    <a:pt x="51173" y="1595"/>
                    <a:pt x="49817" y="722"/>
                  </a:cubicBezTo>
                  <a:cubicBezTo>
                    <a:pt x="49083" y="241"/>
                    <a:pt x="48233" y="1"/>
                    <a:pt x="47323"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85" name="Google Shape;1985;p63"/>
            <p:cNvSpPr/>
            <p:nvPr/>
          </p:nvSpPr>
          <p:spPr>
            <a:xfrm>
              <a:off x="2095000" y="1672475"/>
              <a:ext cx="125850" cy="142350"/>
            </a:xfrm>
            <a:custGeom>
              <a:avLst/>
              <a:gdLst/>
              <a:ahLst/>
              <a:cxnLst/>
              <a:rect l="l" t="t" r="r" b="b"/>
              <a:pathLst>
                <a:path w="5034" h="5694" extrusionOk="0">
                  <a:moveTo>
                    <a:pt x="3258" y="1"/>
                  </a:moveTo>
                  <a:cubicBezTo>
                    <a:pt x="2989" y="1"/>
                    <a:pt x="2701" y="57"/>
                    <a:pt x="2402" y="176"/>
                  </a:cubicBezTo>
                  <a:cubicBezTo>
                    <a:pt x="1058" y="716"/>
                    <a:pt x="0" y="2348"/>
                    <a:pt x="69" y="3830"/>
                  </a:cubicBezTo>
                  <a:cubicBezTo>
                    <a:pt x="114" y="4980"/>
                    <a:pt x="825" y="5694"/>
                    <a:pt x="1775" y="5694"/>
                  </a:cubicBezTo>
                  <a:cubicBezTo>
                    <a:pt x="2041" y="5694"/>
                    <a:pt x="2326" y="5638"/>
                    <a:pt x="2620" y="5520"/>
                  </a:cubicBezTo>
                  <a:cubicBezTo>
                    <a:pt x="3976" y="4980"/>
                    <a:pt x="5034" y="3348"/>
                    <a:pt x="4976" y="1865"/>
                  </a:cubicBezTo>
                  <a:cubicBezTo>
                    <a:pt x="4922" y="709"/>
                    <a:pt x="4212" y="1"/>
                    <a:pt x="3258"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86" name="Google Shape;1986;p63"/>
            <p:cNvSpPr/>
            <p:nvPr/>
          </p:nvSpPr>
          <p:spPr>
            <a:xfrm>
              <a:off x="1871775" y="1761850"/>
              <a:ext cx="125275" cy="142375"/>
            </a:xfrm>
            <a:custGeom>
              <a:avLst/>
              <a:gdLst/>
              <a:ahLst/>
              <a:cxnLst/>
              <a:rect l="l" t="t" r="r" b="b"/>
              <a:pathLst>
                <a:path w="5011" h="5695" extrusionOk="0">
                  <a:moveTo>
                    <a:pt x="3242" y="1"/>
                  </a:moveTo>
                  <a:cubicBezTo>
                    <a:pt x="2974" y="1"/>
                    <a:pt x="2687" y="57"/>
                    <a:pt x="2391" y="175"/>
                  </a:cubicBezTo>
                  <a:cubicBezTo>
                    <a:pt x="1035" y="715"/>
                    <a:pt x="0" y="2370"/>
                    <a:pt x="46" y="3841"/>
                  </a:cubicBezTo>
                  <a:cubicBezTo>
                    <a:pt x="91" y="4988"/>
                    <a:pt x="799" y="5694"/>
                    <a:pt x="1752" y="5694"/>
                  </a:cubicBezTo>
                  <a:cubicBezTo>
                    <a:pt x="2021" y="5694"/>
                    <a:pt x="2310" y="5638"/>
                    <a:pt x="2609" y="5519"/>
                  </a:cubicBezTo>
                  <a:cubicBezTo>
                    <a:pt x="3965" y="4979"/>
                    <a:pt x="5011" y="3347"/>
                    <a:pt x="4953" y="1864"/>
                  </a:cubicBezTo>
                  <a:cubicBezTo>
                    <a:pt x="4908" y="715"/>
                    <a:pt x="4197" y="1"/>
                    <a:pt x="3242"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87" name="Google Shape;1987;p63"/>
            <p:cNvSpPr/>
            <p:nvPr/>
          </p:nvSpPr>
          <p:spPr>
            <a:xfrm>
              <a:off x="1647675" y="1851200"/>
              <a:ext cx="125575" cy="142625"/>
            </a:xfrm>
            <a:custGeom>
              <a:avLst/>
              <a:gdLst/>
              <a:ahLst/>
              <a:cxnLst/>
              <a:rect l="l" t="t" r="r" b="b"/>
              <a:pathLst>
                <a:path w="5023" h="5705" extrusionOk="0">
                  <a:moveTo>
                    <a:pt x="3253" y="1"/>
                  </a:moveTo>
                  <a:cubicBezTo>
                    <a:pt x="2985" y="1"/>
                    <a:pt x="2699" y="57"/>
                    <a:pt x="2403" y="175"/>
                  </a:cubicBezTo>
                  <a:cubicBezTo>
                    <a:pt x="1047" y="727"/>
                    <a:pt x="1" y="2358"/>
                    <a:pt x="70" y="3829"/>
                  </a:cubicBezTo>
                  <a:cubicBezTo>
                    <a:pt x="115" y="4988"/>
                    <a:pt x="826" y="5704"/>
                    <a:pt x="1777" y="5704"/>
                  </a:cubicBezTo>
                  <a:cubicBezTo>
                    <a:pt x="2043" y="5704"/>
                    <a:pt x="2327" y="5648"/>
                    <a:pt x="2621" y="5530"/>
                  </a:cubicBezTo>
                  <a:cubicBezTo>
                    <a:pt x="3977" y="4990"/>
                    <a:pt x="5023" y="3358"/>
                    <a:pt x="4965" y="1876"/>
                  </a:cubicBezTo>
                  <a:cubicBezTo>
                    <a:pt x="4920" y="717"/>
                    <a:pt x="4209" y="1"/>
                    <a:pt x="3253"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88" name="Google Shape;1988;p63"/>
            <p:cNvSpPr/>
            <p:nvPr/>
          </p:nvSpPr>
          <p:spPr>
            <a:xfrm>
              <a:off x="1423875" y="1940800"/>
              <a:ext cx="125875" cy="142375"/>
            </a:xfrm>
            <a:custGeom>
              <a:avLst/>
              <a:gdLst/>
              <a:ahLst/>
              <a:cxnLst/>
              <a:rect l="l" t="t" r="r" b="b"/>
              <a:pathLst>
                <a:path w="5035" h="5695" extrusionOk="0">
                  <a:moveTo>
                    <a:pt x="3270" y="1"/>
                  </a:moveTo>
                  <a:cubicBezTo>
                    <a:pt x="3001" y="1"/>
                    <a:pt x="2713" y="57"/>
                    <a:pt x="2414" y="176"/>
                  </a:cubicBezTo>
                  <a:cubicBezTo>
                    <a:pt x="1058" y="716"/>
                    <a:pt x="1" y="2348"/>
                    <a:pt x="70" y="3831"/>
                  </a:cubicBezTo>
                  <a:cubicBezTo>
                    <a:pt x="115" y="4980"/>
                    <a:pt x="833" y="5694"/>
                    <a:pt x="1786" y="5694"/>
                  </a:cubicBezTo>
                  <a:cubicBezTo>
                    <a:pt x="2053" y="5694"/>
                    <a:pt x="2338" y="5638"/>
                    <a:pt x="2632" y="5520"/>
                  </a:cubicBezTo>
                  <a:cubicBezTo>
                    <a:pt x="3988" y="4980"/>
                    <a:pt x="5034" y="3337"/>
                    <a:pt x="4977" y="1866"/>
                  </a:cubicBezTo>
                  <a:cubicBezTo>
                    <a:pt x="4932" y="710"/>
                    <a:pt x="4223" y="1"/>
                    <a:pt x="3270"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989" name="Google Shape;1989;p63"/>
            <p:cNvSpPr/>
            <p:nvPr/>
          </p:nvSpPr>
          <p:spPr>
            <a:xfrm>
              <a:off x="4688375" y="5140700"/>
              <a:ext cx="378100" cy="317225"/>
            </a:xfrm>
            <a:custGeom>
              <a:avLst/>
              <a:gdLst/>
              <a:ahLst/>
              <a:cxnLst/>
              <a:rect l="l" t="t" r="r" b="b"/>
              <a:pathLst>
                <a:path w="15124" h="12689" extrusionOk="0">
                  <a:moveTo>
                    <a:pt x="10068" y="1"/>
                  </a:moveTo>
                  <a:cubicBezTo>
                    <a:pt x="9972" y="1"/>
                    <a:pt x="9876" y="5"/>
                    <a:pt x="9779" y="13"/>
                  </a:cubicBezTo>
                  <a:cubicBezTo>
                    <a:pt x="8263" y="151"/>
                    <a:pt x="7251" y="1312"/>
                    <a:pt x="7136" y="2829"/>
                  </a:cubicBezTo>
                  <a:cubicBezTo>
                    <a:pt x="6267" y="1497"/>
                    <a:pt x="4825" y="597"/>
                    <a:pt x="3402" y="597"/>
                  </a:cubicBezTo>
                  <a:cubicBezTo>
                    <a:pt x="3302" y="597"/>
                    <a:pt x="3202" y="602"/>
                    <a:pt x="3103" y="611"/>
                  </a:cubicBezTo>
                  <a:cubicBezTo>
                    <a:pt x="1115" y="783"/>
                    <a:pt x="0" y="2702"/>
                    <a:pt x="609" y="4886"/>
                  </a:cubicBezTo>
                  <a:cubicBezTo>
                    <a:pt x="1264" y="7265"/>
                    <a:pt x="3344" y="8885"/>
                    <a:pt x="5079" y="10022"/>
                  </a:cubicBezTo>
                  <a:cubicBezTo>
                    <a:pt x="6286" y="10815"/>
                    <a:pt x="7401" y="11401"/>
                    <a:pt x="7527" y="11470"/>
                  </a:cubicBezTo>
                  <a:lnTo>
                    <a:pt x="9860" y="12689"/>
                  </a:lnTo>
                  <a:lnTo>
                    <a:pt x="11423" y="11126"/>
                  </a:lnTo>
                  <a:cubicBezTo>
                    <a:pt x="11986" y="10563"/>
                    <a:pt x="12503" y="9954"/>
                    <a:pt x="12974" y="9322"/>
                  </a:cubicBezTo>
                  <a:cubicBezTo>
                    <a:pt x="14020" y="7943"/>
                    <a:pt x="15123" y="6046"/>
                    <a:pt x="14468" y="3668"/>
                  </a:cubicBezTo>
                  <a:cubicBezTo>
                    <a:pt x="13889" y="1579"/>
                    <a:pt x="11957" y="1"/>
                    <a:pt x="10068" y="1"/>
                  </a:cubicBezTo>
                  <a:close/>
                </a:path>
              </a:pathLst>
            </a:custGeom>
            <a:solidFill>
              <a:srgbClr val="FE7800"/>
            </a:solidFill>
            <a:ln>
              <a:noFill/>
            </a:ln>
          </p:spPr>
          <p:txBody>
            <a:bodyPr spcFirstLastPara="1" wrap="square" lIns="121900" tIns="121900" rIns="121900" bIns="121900" anchor="ctr" anchorCtr="0">
              <a:noAutofit/>
            </a:bodyPr>
            <a:lstStyle/>
            <a:p>
              <a:endParaRPr sz="1867"/>
            </a:p>
          </p:txBody>
        </p:sp>
        <p:sp>
          <p:nvSpPr>
            <p:cNvPr id="1990" name="Google Shape;1990;p63"/>
            <p:cNvSpPr/>
            <p:nvPr/>
          </p:nvSpPr>
          <p:spPr>
            <a:xfrm>
              <a:off x="4688075" y="5133750"/>
              <a:ext cx="386150" cy="331350"/>
            </a:xfrm>
            <a:custGeom>
              <a:avLst/>
              <a:gdLst/>
              <a:ahLst/>
              <a:cxnLst/>
              <a:rect l="l" t="t" r="r" b="b"/>
              <a:pathLst>
                <a:path w="15446" h="13254" extrusionOk="0">
                  <a:moveTo>
                    <a:pt x="10064" y="569"/>
                  </a:moveTo>
                  <a:cubicBezTo>
                    <a:pt x="11838" y="569"/>
                    <a:pt x="13655" y="2061"/>
                    <a:pt x="14204" y="4026"/>
                  </a:cubicBezTo>
                  <a:cubicBezTo>
                    <a:pt x="14825" y="6290"/>
                    <a:pt x="13768" y="8106"/>
                    <a:pt x="12768" y="9439"/>
                  </a:cubicBezTo>
                  <a:cubicBezTo>
                    <a:pt x="12297" y="10059"/>
                    <a:pt x="11780" y="10645"/>
                    <a:pt x="11239" y="11208"/>
                  </a:cubicBezTo>
                  <a:lnTo>
                    <a:pt x="9826" y="12622"/>
                  </a:lnTo>
                  <a:lnTo>
                    <a:pt x="7677" y="11496"/>
                  </a:lnTo>
                  <a:cubicBezTo>
                    <a:pt x="7654" y="11484"/>
                    <a:pt x="6505" y="10887"/>
                    <a:pt x="5252" y="10059"/>
                  </a:cubicBezTo>
                  <a:cubicBezTo>
                    <a:pt x="3552" y="8944"/>
                    <a:pt x="1529" y="7382"/>
                    <a:pt x="897" y="5095"/>
                  </a:cubicBezTo>
                  <a:cubicBezTo>
                    <a:pt x="610" y="4026"/>
                    <a:pt x="736" y="2992"/>
                    <a:pt x="1253" y="2233"/>
                  </a:cubicBezTo>
                  <a:cubicBezTo>
                    <a:pt x="1690" y="1613"/>
                    <a:pt x="2379" y="1222"/>
                    <a:pt x="3138" y="1176"/>
                  </a:cubicBezTo>
                  <a:lnTo>
                    <a:pt x="3138" y="1165"/>
                  </a:lnTo>
                  <a:cubicBezTo>
                    <a:pt x="3221" y="1158"/>
                    <a:pt x="3304" y="1154"/>
                    <a:pt x="3388" y="1154"/>
                  </a:cubicBezTo>
                  <a:cubicBezTo>
                    <a:pt x="4677" y="1154"/>
                    <a:pt x="6065" y="1973"/>
                    <a:pt x="6907" y="3268"/>
                  </a:cubicBezTo>
                  <a:cubicBezTo>
                    <a:pt x="6962" y="3341"/>
                    <a:pt x="7054" y="3393"/>
                    <a:pt x="7153" y="3393"/>
                  </a:cubicBezTo>
                  <a:cubicBezTo>
                    <a:pt x="7178" y="3393"/>
                    <a:pt x="7204" y="3389"/>
                    <a:pt x="7229" y="3383"/>
                  </a:cubicBezTo>
                  <a:cubicBezTo>
                    <a:pt x="7344" y="3348"/>
                    <a:pt x="7424" y="3245"/>
                    <a:pt x="7436" y="3130"/>
                  </a:cubicBezTo>
                  <a:cubicBezTo>
                    <a:pt x="7551" y="1693"/>
                    <a:pt x="8481" y="693"/>
                    <a:pt x="9814" y="579"/>
                  </a:cubicBezTo>
                  <a:cubicBezTo>
                    <a:pt x="9898" y="572"/>
                    <a:pt x="9981" y="569"/>
                    <a:pt x="10064" y="569"/>
                  </a:cubicBezTo>
                  <a:close/>
                  <a:moveTo>
                    <a:pt x="10085" y="0"/>
                  </a:moveTo>
                  <a:cubicBezTo>
                    <a:pt x="9975" y="0"/>
                    <a:pt x="9866" y="5"/>
                    <a:pt x="9757" y="15"/>
                  </a:cubicBezTo>
                  <a:cubicBezTo>
                    <a:pt x="8412" y="119"/>
                    <a:pt x="7286" y="1084"/>
                    <a:pt x="6976" y="2394"/>
                  </a:cubicBezTo>
                  <a:cubicBezTo>
                    <a:pt x="6022" y="1271"/>
                    <a:pt x="4696" y="587"/>
                    <a:pt x="3405" y="587"/>
                  </a:cubicBezTo>
                  <a:cubicBezTo>
                    <a:pt x="3296" y="587"/>
                    <a:pt x="3188" y="592"/>
                    <a:pt x="3080" y="602"/>
                  </a:cubicBezTo>
                  <a:cubicBezTo>
                    <a:pt x="2161" y="671"/>
                    <a:pt x="1311" y="1153"/>
                    <a:pt x="782" y="1912"/>
                  </a:cubicBezTo>
                  <a:cubicBezTo>
                    <a:pt x="162" y="2808"/>
                    <a:pt x="1" y="4015"/>
                    <a:pt x="345" y="5244"/>
                  </a:cubicBezTo>
                  <a:cubicBezTo>
                    <a:pt x="1023" y="7715"/>
                    <a:pt x="3149" y="9370"/>
                    <a:pt x="4931" y="10542"/>
                  </a:cubicBezTo>
                  <a:cubicBezTo>
                    <a:pt x="6229" y="11392"/>
                    <a:pt x="7401" y="12001"/>
                    <a:pt x="7413" y="12001"/>
                  </a:cubicBezTo>
                  <a:lnTo>
                    <a:pt x="9746" y="13219"/>
                  </a:lnTo>
                  <a:cubicBezTo>
                    <a:pt x="9780" y="13242"/>
                    <a:pt x="9826" y="13254"/>
                    <a:pt x="9872" y="13254"/>
                  </a:cubicBezTo>
                  <a:cubicBezTo>
                    <a:pt x="9952" y="13254"/>
                    <a:pt x="10021" y="13219"/>
                    <a:pt x="10079" y="13173"/>
                  </a:cubicBezTo>
                  <a:lnTo>
                    <a:pt x="11642" y="11611"/>
                  </a:lnTo>
                  <a:cubicBezTo>
                    <a:pt x="12205" y="11036"/>
                    <a:pt x="12733" y="10415"/>
                    <a:pt x="13216" y="9772"/>
                  </a:cubicBezTo>
                  <a:cubicBezTo>
                    <a:pt x="14296" y="8335"/>
                    <a:pt x="15445" y="6370"/>
                    <a:pt x="14744" y="3865"/>
                  </a:cubicBezTo>
                  <a:cubicBezTo>
                    <a:pt x="14145" y="1674"/>
                    <a:pt x="12098" y="0"/>
                    <a:pt x="10085"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91" name="Google Shape;1991;p63"/>
            <p:cNvSpPr/>
            <p:nvPr/>
          </p:nvSpPr>
          <p:spPr>
            <a:xfrm>
              <a:off x="2279425" y="631100"/>
              <a:ext cx="378100" cy="317225"/>
            </a:xfrm>
            <a:custGeom>
              <a:avLst/>
              <a:gdLst/>
              <a:ahLst/>
              <a:cxnLst/>
              <a:rect l="l" t="t" r="r" b="b"/>
              <a:pathLst>
                <a:path w="15124" h="12689" extrusionOk="0">
                  <a:moveTo>
                    <a:pt x="5066" y="1"/>
                  </a:moveTo>
                  <a:cubicBezTo>
                    <a:pt x="3167" y="1"/>
                    <a:pt x="1236" y="1579"/>
                    <a:pt x="667" y="3667"/>
                  </a:cubicBezTo>
                  <a:cubicBezTo>
                    <a:pt x="1" y="6046"/>
                    <a:pt x="1116" y="7942"/>
                    <a:pt x="2150" y="9321"/>
                  </a:cubicBezTo>
                  <a:cubicBezTo>
                    <a:pt x="2621" y="9953"/>
                    <a:pt x="3150" y="10551"/>
                    <a:pt x="3701" y="11125"/>
                  </a:cubicBezTo>
                  <a:lnTo>
                    <a:pt x="5264" y="12688"/>
                  </a:lnTo>
                  <a:lnTo>
                    <a:pt x="7597" y="11470"/>
                  </a:lnTo>
                  <a:cubicBezTo>
                    <a:pt x="7723" y="11401"/>
                    <a:pt x="8838" y="10815"/>
                    <a:pt x="10056" y="10022"/>
                  </a:cubicBezTo>
                  <a:cubicBezTo>
                    <a:pt x="11791" y="8885"/>
                    <a:pt x="13860" y="7264"/>
                    <a:pt x="14515" y="4886"/>
                  </a:cubicBezTo>
                  <a:cubicBezTo>
                    <a:pt x="15124" y="2691"/>
                    <a:pt x="14009" y="783"/>
                    <a:pt x="12033" y="599"/>
                  </a:cubicBezTo>
                  <a:cubicBezTo>
                    <a:pt x="11940" y="591"/>
                    <a:pt x="11848" y="588"/>
                    <a:pt x="11756" y="588"/>
                  </a:cubicBezTo>
                  <a:cubicBezTo>
                    <a:pt x="10325" y="588"/>
                    <a:pt x="8873" y="1490"/>
                    <a:pt x="7988" y="2829"/>
                  </a:cubicBezTo>
                  <a:cubicBezTo>
                    <a:pt x="7873" y="1300"/>
                    <a:pt x="6861" y="151"/>
                    <a:pt x="5356" y="13"/>
                  </a:cubicBezTo>
                  <a:cubicBezTo>
                    <a:pt x="5259" y="5"/>
                    <a:pt x="5163" y="1"/>
                    <a:pt x="5066" y="1"/>
                  </a:cubicBezTo>
                  <a:close/>
                </a:path>
              </a:pathLst>
            </a:custGeom>
            <a:solidFill>
              <a:srgbClr val="FE7800"/>
            </a:solidFill>
            <a:ln>
              <a:noFill/>
            </a:ln>
          </p:spPr>
          <p:txBody>
            <a:bodyPr spcFirstLastPara="1" wrap="square" lIns="121900" tIns="121900" rIns="121900" bIns="121900" anchor="ctr" anchorCtr="0">
              <a:noAutofit/>
            </a:bodyPr>
            <a:lstStyle/>
            <a:p>
              <a:endParaRPr sz="1867"/>
            </a:p>
          </p:txBody>
        </p:sp>
        <p:sp>
          <p:nvSpPr>
            <p:cNvPr id="1992" name="Google Shape;1992;p63"/>
            <p:cNvSpPr/>
            <p:nvPr/>
          </p:nvSpPr>
          <p:spPr>
            <a:xfrm>
              <a:off x="2271675" y="623900"/>
              <a:ext cx="386150" cy="331600"/>
            </a:xfrm>
            <a:custGeom>
              <a:avLst/>
              <a:gdLst/>
              <a:ahLst/>
              <a:cxnLst/>
              <a:rect l="l" t="t" r="r" b="b"/>
              <a:pathLst>
                <a:path w="15446" h="13264" extrusionOk="0">
                  <a:moveTo>
                    <a:pt x="5367" y="577"/>
                  </a:moveTo>
                  <a:cubicBezTo>
                    <a:pt x="5459" y="577"/>
                    <a:pt x="5551" y="577"/>
                    <a:pt x="5643" y="588"/>
                  </a:cubicBezTo>
                  <a:cubicBezTo>
                    <a:pt x="6976" y="703"/>
                    <a:pt x="7907" y="1703"/>
                    <a:pt x="8022" y="3128"/>
                  </a:cubicBezTo>
                  <a:cubicBezTo>
                    <a:pt x="8036" y="3296"/>
                    <a:pt x="8170" y="3396"/>
                    <a:pt x="8308" y="3396"/>
                  </a:cubicBezTo>
                  <a:cubicBezTo>
                    <a:pt x="8397" y="3396"/>
                    <a:pt x="8488" y="3355"/>
                    <a:pt x="8550" y="3266"/>
                  </a:cubicBezTo>
                  <a:cubicBezTo>
                    <a:pt x="9391" y="1972"/>
                    <a:pt x="10779" y="1164"/>
                    <a:pt x="12067" y="1164"/>
                  </a:cubicBezTo>
                  <a:cubicBezTo>
                    <a:pt x="12152" y="1164"/>
                    <a:pt x="12236" y="1167"/>
                    <a:pt x="12320" y="1174"/>
                  </a:cubicBezTo>
                  <a:cubicBezTo>
                    <a:pt x="13078" y="1232"/>
                    <a:pt x="13768" y="1623"/>
                    <a:pt x="14204" y="2243"/>
                  </a:cubicBezTo>
                  <a:cubicBezTo>
                    <a:pt x="14721" y="2990"/>
                    <a:pt x="14848" y="4036"/>
                    <a:pt x="14561" y="5093"/>
                  </a:cubicBezTo>
                  <a:cubicBezTo>
                    <a:pt x="13928" y="7380"/>
                    <a:pt x="11894" y="8954"/>
                    <a:pt x="10205" y="10057"/>
                  </a:cubicBezTo>
                  <a:cubicBezTo>
                    <a:pt x="8953" y="10885"/>
                    <a:pt x="7792" y="11494"/>
                    <a:pt x="7780" y="11494"/>
                  </a:cubicBezTo>
                  <a:lnTo>
                    <a:pt x="5632" y="12620"/>
                  </a:lnTo>
                  <a:lnTo>
                    <a:pt x="4218" y="11207"/>
                  </a:lnTo>
                  <a:cubicBezTo>
                    <a:pt x="3666" y="10644"/>
                    <a:pt x="3161" y="10057"/>
                    <a:pt x="2690" y="9437"/>
                  </a:cubicBezTo>
                  <a:cubicBezTo>
                    <a:pt x="1690" y="8104"/>
                    <a:pt x="633" y="6288"/>
                    <a:pt x="1253" y="4024"/>
                  </a:cubicBezTo>
                  <a:cubicBezTo>
                    <a:pt x="1793" y="2071"/>
                    <a:pt x="3598" y="577"/>
                    <a:pt x="5367" y="577"/>
                  </a:cubicBezTo>
                  <a:close/>
                  <a:moveTo>
                    <a:pt x="5368" y="0"/>
                  </a:moveTo>
                  <a:cubicBezTo>
                    <a:pt x="3350" y="0"/>
                    <a:pt x="1302" y="1678"/>
                    <a:pt x="690" y="3875"/>
                  </a:cubicBezTo>
                  <a:cubicBezTo>
                    <a:pt x="1" y="6380"/>
                    <a:pt x="1150" y="8345"/>
                    <a:pt x="2230" y="9782"/>
                  </a:cubicBezTo>
                  <a:cubicBezTo>
                    <a:pt x="2713" y="10425"/>
                    <a:pt x="3241" y="11034"/>
                    <a:pt x="3804" y="11609"/>
                  </a:cubicBezTo>
                  <a:lnTo>
                    <a:pt x="5367" y="13183"/>
                  </a:lnTo>
                  <a:cubicBezTo>
                    <a:pt x="5425" y="13229"/>
                    <a:pt x="5494" y="13264"/>
                    <a:pt x="5574" y="13264"/>
                  </a:cubicBezTo>
                  <a:cubicBezTo>
                    <a:pt x="5620" y="13264"/>
                    <a:pt x="5666" y="13252"/>
                    <a:pt x="5712" y="13229"/>
                  </a:cubicBezTo>
                  <a:lnTo>
                    <a:pt x="8045" y="12011"/>
                  </a:lnTo>
                  <a:cubicBezTo>
                    <a:pt x="8056" y="12011"/>
                    <a:pt x="9217" y="11402"/>
                    <a:pt x="10515" y="10540"/>
                  </a:cubicBezTo>
                  <a:cubicBezTo>
                    <a:pt x="12285" y="9379"/>
                    <a:pt x="14411" y="7725"/>
                    <a:pt x="15101" y="5254"/>
                  </a:cubicBezTo>
                  <a:cubicBezTo>
                    <a:pt x="15445" y="4024"/>
                    <a:pt x="15285" y="2806"/>
                    <a:pt x="14664" y="1910"/>
                  </a:cubicBezTo>
                  <a:cubicBezTo>
                    <a:pt x="14135" y="1151"/>
                    <a:pt x="13285" y="669"/>
                    <a:pt x="12366" y="600"/>
                  </a:cubicBezTo>
                  <a:cubicBezTo>
                    <a:pt x="12265" y="592"/>
                    <a:pt x="12164" y="587"/>
                    <a:pt x="12063" y="587"/>
                  </a:cubicBezTo>
                  <a:cubicBezTo>
                    <a:pt x="10765" y="587"/>
                    <a:pt x="9429" y="1263"/>
                    <a:pt x="8470" y="2404"/>
                  </a:cubicBezTo>
                  <a:cubicBezTo>
                    <a:pt x="8160" y="1082"/>
                    <a:pt x="7034" y="117"/>
                    <a:pt x="5678" y="14"/>
                  </a:cubicBezTo>
                  <a:cubicBezTo>
                    <a:pt x="5574" y="5"/>
                    <a:pt x="5471" y="0"/>
                    <a:pt x="5368"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93" name="Google Shape;1993;p63"/>
            <p:cNvSpPr/>
            <p:nvPr/>
          </p:nvSpPr>
          <p:spPr>
            <a:xfrm>
              <a:off x="6055300" y="2509350"/>
              <a:ext cx="394750" cy="310375"/>
            </a:xfrm>
            <a:custGeom>
              <a:avLst/>
              <a:gdLst/>
              <a:ahLst/>
              <a:cxnLst/>
              <a:rect l="l" t="t" r="r" b="b"/>
              <a:pathLst>
                <a:path w="15790" h="12415" extrusionOk="0">
                  <a:moveTo>
                    <a:pt x="5407" y="1"/>
                  </a:moveTo>
                  <a:cubicBezTo>
                    <a:pt x="3616" y="1"/>
                    <a:pt x="1746" y="1233"/>
                    <a:pt x="966" y="3015"/>
                  </a:cubicBezTo>
                  <a:cubicBezTo>
                    <a:pt x="0" y="5244"/>
                    <a:pt x="885" y="7244"/>
                    <a:pt x="1758" y="8726"/>
                  </a:cubicBezTo>
                  <a:cubicBezTo>
                    <a:pt x="2172" y="9404"/>
                    <a:pt x="2620" y="10059"/>
                    <a:pt x="3114" y="10691"/>
                  </a:cubicBezTo>
                  <a:lnTo>
                    <a:pt x="4505" y="12415"/>
                  </a:lnTo>
                  <a:lnTo>
                    <a:pt x="7033" y="11530"/>
                  </a:lnTo>
                  <a:cubicBezTo>
                    <a:pt x="7159" y="11496"/>
                    <a:pt x="8366" y="11059"/>
                    <a:pt x="9699" y="10450"/>
                  </a:cubicBezTo>
                  <a:cubicBezTo>
                    <a:pt x="11607" y="9565"/>
                    <a:pt x="13928" y="8266"/>
                    <a:pt x="14893" y="6037"/>
                  </a:cubicBezTo>
                  <a:cubicBezTo>
                    <a:pt x="15790" y="3980"/>
                    <a:pt x="14893" y="1969"/>
                    <a:pt x="12905" y="1532"/>
                  </a:cubicBezTo>
                  <a:cubicBezTo>
                    <a:pt x="12649" y="1476"/>
                    <a:pt x="12388" y="1450"/>
                    <a:pt x="12125" y="1450"/>
                  </a:cubicBezTo>
                  <a:cubicBezTo>
                    <a:pt x="10816" y="1450"/>
                    <a:pt x="9465" y="2112"/>
                    <a:pt x="8527" y="3164"/>
                  </a:cubicBezTo>
                  <a:cubicBezTo>
                    <a:pt x="8596" y="1670"/>
                    <a:pt x="7711" y="406"/>
                    <a:pt x="6194" y="84"/>
                  </a:cubicBezTo>
                  <a:cubicBezTo>
                    <a:pt x="5936" y="28"/>
                    <a:pt x="5672" y="1"/>
                    <a:pt x="5407" y="1"/>
                  </a:cubicBezTo>
                  <a:close/>
                </a:path>
              </a:pathLst>
            </a:custGeom>
            <a:solidFill>
              <a:srgbClr val="FE7800"/>
            </a:solidFill>
            <a:ln>
              <a:noFill/>
            </a:ln>
          </p:spPr>
          <p:txBody>
            <a:bodyPr spcFirstLastPara="1" wrap="square" lIns="121900" tIns="121900" rIns="121900" bIns="121900" anchor="ctr" anchorCtr="0">
              <a:noAutofit/>
            </a:bodyPr>
            <a:lstStyle/>
            <a:p>
              <a:endParaRPr sz="1867"/>
            </a:p>
          </p:txBody>
        </p:sp>
        <p:sp>
          <p:nvSpPr>
            <p:cNvPr id="1994" name="Google Shape;1994;p63"/>
            <p:cNvSpPr/>
            <p:nvPr/>
          </p:nvSpPr>
          <p:spPr>
            <a:xfrm>
              <a:off x="6047250" y="2502075"/>
              <a:ext cx="399350" cy="325125"/>
            </a:xfrm>
            <a:custGeom>
              <a:avLst/>
              <a:gdLst/>
              <a:ahLst/>
              <a:cxnLst/>
              <a:rect l="l" t="t" r="r" b="b"/>
              <a:pathLst>
                <a:path w="15974" h="13005" extrusionOk="0">
                  <a:moveTo>
                    <a:pt x="5723" y="571"/>
                  </a:moveTo>
                  <a:cubicBezTo>
                    <a:pt x="5976" y="571"/>
                    <a:pt x="6217" y="605"/>
                    <a:pt x="6447" y="651"/>
                  </a:cubicBezTo>
                  <a:cubicBezTo>
                    <a:pt x="7803" y="938"/>
                    <a:pt x="8631" y="2042"/>
                    <a:pt x="8562" y="3444"/>
                  </a:cubicBezTo>
                  <a:cubicBezTo>
                    <a:pt x="8550" y="3570"/>
                    <a:pt x="8619" y="3685"/>
                    <a:pt x="8734" y="3731"/>
                  </a:cubicBezTo>
                  <a:cubicBezTo>
                    <a:pt x="8768" y="3745"/>
                    <a:pt x="8804" y="3751"/>
                    <a:pt x="8839" y="3751"/>
                  </a:cubicBezTo>
                  <a:cubicBezTo>
                    <a:pt x="8920" y="3751"/>
                    <a:pt x="8999" y="3715"/>
                    <a:pt x="9056" y="3650"/>
                  </a:cubicBezTo>
                  <a:cubicBezTo>
                    <a:pt x="9965" y="2636"/>
                    <a:pt x="11256" y="2036"/>
                    <a:pt x="12459" y="2036"/>
                  </a:cubicBezTo>
                  <a:cubicBezTo>
                    <a:pt x="12701" y="2036"/>
                    <a:pt x="12939" y="2061"/>
                    <a:pt x="13170" y="2111"/>
                  </a:cubicBezTo>
                  <a:cubicBezTo>
                    <a:pt x="13940" y="2260"/>
                    <a:pt x="14606" y="2754"/>
                    <a:pt x="14974" y="3455"/>
                  </a:cubicBezTo>
                  <a:cubicBezTo>
                    <a:pt x="15388" y="4248"/>
                    <a:pt x="15376" y="5259"/>
                    <a:pt x="14951" y="6225"/>
                  </a:cubicBezTo>
                  <a:cubicBezTo>
                    <a:pt x="14020" y="8362"/>
                    <a:pt x="11768" y="9626"/>
                    <a:pt x="9906" y="10488"/>
                  </a:cubicBezTo>
                  <a:cubicBezTo>
                    <a:pt x="8516" y="11131"/>
                    <a:pt x="7263" y="11557"/>
                    <a:pt x="7252" y="11557"/>
                  </a:cubicBezTo>
                  <a:lnTo>
                    <a:pt x="4919" y="12373"/>
                  </a:lnTo>
                  <a:lnTo>
                    <a:pt x="3655" y="10798"/>
                  </a:lnTo>
                  <a:cubicBezTo>
                    <a:pt x="3172" y="10189"/>
                    <a:pt x="2724" y="9546"/>
                    <a:pt x="2333" y="8868"/>
                  </a:cubicBezTo>
                  <a:cubicBezTo>
                    <a:pt x="1483" y="7443"/>
                    <a:pt x="632" y="5535"/>
                    <a:pt x="1552" y="3421"/>
                  </a:cubicBezTo>
                  <a:cubicBezTo>
                    <a:pt x="2276" y="1743"/>
                    <a:pt x="4057" y="571"/>
                    <a:pt x="5723" y="571"/>
                  </a:cubicBezTo>
                  <a:close/>
                  <a:moveTo>
                    <a:pt x="5745" y="1"/>
                  </a:moveTo>
                  <a:cubicBezTo>
                    <a:pt x="3845" y="1"/>
                    <a:pt x="1845" y="1308"/>
                    <a:pt x="1023" y="3191"/>
                  </a:cubicBezTo>
                  <a:cubicBezTo>
                    <a:pt x="0" y="5547"/>
                    <a:pt x="920" y="7615"/>
                    <a:pt x="1839" y="9166"/>
                  </a:cubicBezTo>
                  <a:cubicBezTo>
                    <a:pt x="2253" y="9856"/>
                    <a:pt x="2712" y="10522"/>
                    <a:pt x="3207" y="11154"/>
                  </a:cubicBezTo>
                  <a:lnTo>
                    <a:pt x="4597" y="12890"/>
                  </a:lnTo>
                  <a:cubicBezTo>
                    <a:pt x="4655" y="12959"/>
                    <a:pt x="4735" y="12993"/>
                    <a:pt x="4827" y="13005"/>
                  </a:cubicBezTo>
                  <a:cubicBezTo>
                    <a:pt x="4850" y="12993"/>
                    <a:pt x="4884" y="12993"/>
                    <a:pt x="4919" y="12982"/>
                  </a:cubicBezTo>
                  <a:lnTo>
                    <a:pt x="7447" y="12097"/>
                  </a:lnTo>
                  <a:cubicBezTo>
                    <a:pt x="7459" y="12097"/>
                    <a:pt x="8723" y="11660"/>
                    <a:pt x="10148" y="11005"/>
                  </a:cubicBezTo>
                  <a:cubicBezTo>
                    <a:pt x="12101" y="10097"/>
                    <a:pt x="14480" y="8764"/>
                    <a:pt x="15480" y="6443"/>
                  </a:cubicBezTo>
                  <a:cubicBezTo>
                    <a:pt x="15974" y="5328"/>
                    <a:pt x="15974" y="4133"/>
                    <a:pt x="15491" y="3191"/>
                  </a:cubicBezTo>
                  <a:cubicBezTo>
                    <a:pt x="15043" y="2340"/>
                    <a:pt x="14239" y="1731"/>
                    <a:pt x="13285" y="1547"/>
                  </a:cubicBezTo>
                  <a:cubicBezTo>
                    <a:pt x="13010" y="1489"/>
                    <a:pt x="12729" y="1460"/>
                    <a:pt x="12445" y="1460"/>
                  </a:cubicBezTo>
                  <a:cubicBezTo>
                    <a:pt x="11280" y="1460"/>
                    <a:pt x="10072" y="1941"/>
                    <a:pt x="9102" y="2800"/>
                  </a:cubicBezTo>
                  <a:cubicBezTo>
                    <a:pt x="8929" y="1444"/>
                    <a:pt x="7907" y="352"/>
                    <a:pt x="6574" y="88"/>
                  </a:cubicBezTo>
                  <a:cubicBezTo>
                    <a:pt x="6302" y="29"/>
                    <a:pt x="6025" y="1"/>
                    <a:pt x="5745"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95" name="Google Shape;1995;p63"/>
            <p:cNvSpPr/>
            <p:nvPr/>
          </p:nvSpPr>
          <p:spPr>
            <a:xfrm>
              <a:off x="5038700" y="705550"/>
              <a:ext cx="315925" cy="308275"/>
            </a:xfrm>
            <a:custGeom>
              <a:avLst/>
              <a:gdLst/>
              <a:ahLst/>
              <a:cxnLst/>
              <a:rect l="l" t="t" r="r" b="b"/>
              <a:pathLst>
                <a:path w="12637" h="12331" extrusionOk="0">
                  <a:moveTo>
                    <a:pt x="1785" y="1"/>
                  </a:moveTo>
                  <a:cubicBezTo>
                    <a:pt x="639" y="1"/>
                    <a:pt x="1" y="992"/>
                    <a:pt x="306" y="2563"/>
                  </a:cubicBezTo>
                  <a:cubicBezTo>
                    <a:pt x="708" y="4688"/>
                    <a:pt x="2386" y="6768"/>
                    <a:pt x="3799" y="8354"/>
                  </a:cubicBezTo>
                  <a:cubicBezTo>
                    <a:pt x="4787" y="9446"/>
                    <a:pt x="5707" y="10354"/>
                    <a:pt x="5810" y="10457"/>
                  </a:cubicBezTo>
                  <a:lnTo>
                    <a:pt x="7718" y="12330"/>
                  </a:lnTo>
                  <a:lnTo>
                    <a:pt x="9154" y="11710"/>
                  </a:lnTo>
                  <a:cubicBezTo>
                    <a:pt x="9660" y="11492"/>
                    <a:pt x="10142" y="11227"/>
                    <a:pt x="10591" y="10917"/>
                  </a:cubicBezTo>
                  <a:cubicBezTo>
                    <a:pt x="11567" y="10227"/>
                    <a:pt x="12636" y="9182"/>
                    <a:pt x="12222" y="7056"/>
                  </a:cubicBezTo>
                  <a:cubicBezTo>
                    <a:pt x="11855" y="5091"/>
                    <a:pt x="10165" y="2988"/>
                    <a:pt x="8453" y="2344"/>
                  </a:cubicBezTo>
                  <a:cubicBezTo>
                    <a:pt x="8118" y="2221"/>
                    <a:pt x="7808" y="2162"/>
                    <a:pt x="7527" y="2162"/>
                  </a:cubicBezTo>
                  <a:cubicBezTo>
                    <a:pt x="6711" y="2162"/>
                    <a:pt x="6154" y="2661"/>
                    <a:pt x="6017" y="3516"/>
                  </a:cubicBezTo>
                  <a:cubicBezTo>
                    <a:pt x="5316" y="2022"/>
                    <a:pt x="4017" y="678"/>
                    <a:pt x="2707" y="184"/>
                  </a:cubicBezTo>
                  <a:cubicBezTo>
                    <a:pt x="2374" y="60"/>
                    <a:pt x="2064" y="1"/>
                    <a:pt x="1785" y="1"/>
                  </a:cubicBezTo>
                  <a:close/>
                </a:path>
              </a:pathLst>
            </a:custGeom>
            <a:solidFill>
              <a:srgbClr val="FE7800"/>
            </a:solidFill>
            <a:ln>
              <a:noFill/>
            </a:ln>
          </p:spPr>
          <p:txBody>
            <a:bodyPr spcFirstLastPara="1" wrap="square" lIns="121900" tIns="121900" rIns="121900" bIns="121900" anchor="ctr" anchorCtr="0">
              <a:noAutofit/>
            </a:bodyPr>
            <a:lstStyle/>
            <a:p>
              <a:endParaRPr sz="1867"/>
            </a:p>
          </p:txBody>
        </p:sp>
        <p:sp>
          <p:nvSpPr>
            <p:cNvPr id="1996" name="Google Shape;1996;p63"/>
            <p:cNvSpPr/>
            <p:nvPr/>
          </p:nvSpPr>
          <p:spPr>
            <a:xfrm>
              <a:off x="5033975" y="698450"/>
              <a:ext cx="328675" cy="322550"/>
            </a:xfrm>
            <a:custGeom>
              <a:avLst/>
              <a:gdLst/>
              <a:ahLst/>
              <a:cxnLst/>
              <a:rect l="l" t="t" r="r" b="b"/>
              <a:pathLst>
                <a:path w="13147" h="12902" extrusionOk="0">
                  <a:moveTo>
                    <a:pt x="1918" y="570"/>
                  </a:moveTo>
                  <a:cubicBezTo>
                    <a:pt x="1934" y="570"/>
                    <a:pt x="1950" y="571"/>
                    <a:pt x="1966" y="571"/>
                  </a:cubicBezTo>
                  <a:cubicBezTo>
                    <a:pt x="2253" y="583"/>
                    <a:pt x="2529" y="640"/>
                    <a:pt x="2793" y="744"/>
                  </a:cubicBezTo>
                  <a:cubicBezTo>
                    <a:pt x="3988" y="1192"/>
                    <a:pt x="5252" y="2467"/>
                    <a:pt x="5942" y="3927"/>
                  </a:cubicBezTo>
                  <a:cubicBezTo>
                    <a:pt x="5994" y="4032"/>
                    <a:pt x="6095" y="4089"/>
                    <a:pt x="6209" y="4089"/>
                  </a:cubicBezTo>
                  <a:cubicBezTo>
                    <a:pt x="6219" y="4089"/>
                    <a:pt x="6230" y="4089"/>
                    <a:pt x="6240" y="4088"/>
                  </a:cubicBezTo>
                  <a:cubicBezTo>
                    <a:pt x="6367" y="4065"/>
                    <a:pt x="6470" y="3973"/>
                    <a:pt x="6482" y="3846"/>
                  </a:cubicBezTo>
                  <a:cubicBezTo>
                    <a:pt x="6562" y="3398"/>
                    <a:pt x="6769" y="3065"/>
                    <a:pt x="7079" y="2892"/>
                  </a:cubicBezTo>
                  <a:cubicBezTo>
                    <a:pt x="7258" y="2786"/>
                    <a:pt x="7470" y="2734"/>
                    <a:pt x="7708" y="2734"/>
                  </a:cubicBezTo>
                  <a:cubicBezTo>
                    <a:pt x="7958" y="2734"/>
                    <a:pt x="8238" y="2792"/>
                    <a:pt x="8539" y="2904"/>
                  </a:cubicBezTo>
                  <a:cubicBezTo>
                    <a:pt x="10159" y="3513"/>
                    <a:pt x="11768" y="5524"/>
                    <a:pt x="12136" y="7397"/>
                  </a:cubicBezTo>
                  <a:cubicBezTo>
                    <a:pt x="12515" y="9351"/>
                    <a:pt x="11584" y="10293"/>
                    <a:pt x="10619" y="10960"/>
                  </a:cubicBezTo>
                  <a:cubicBezTo>
                    <a:pt x="10182" y="11258"/>
                    <a:pt x="9711" y="11523"/>
                    <a:pt x="9228" y="11741"/>
                  </a:cubicBezTo>
                  <a:lnTo>
                    <a:pt x="7964" y="12270"/>
                  </a:lnTo>
                  <a:lnTo>
                    <a:pt x="6183" y="10534"/>
                  </a:lnTo>
                  <a:cubicBezTo>
                    <a:pt x="6183" y="10523"/>
                    <a:pt x="5229" y="9592"/>
                    <a:pt x="4195" y="8443"/>
                  </a:cubicBezTo>
                  <a:cubicBezTo>
                    <a:pt x="2816" y="6903"/>
                    <a:pt x="1173" y="4858"/>
                    <a:pt x="770" y="2801"/>
                  </a:cubicBezTo>
                  <a:cubicBezTo>
                    <a:pt x="598" y="1916"/>
                    <a:pt x="747" y="1192"/>
                    <a:pt x="1173" y="835"/>
                  </a:cubicBezTo>
                  <a:cubicBezTo>
                    <a:pt x="1390" y="662"/>
                    <a:pt x="1648" y="570"/>
                    <a:pt x="1918" y="570"/>
                  </a:cubicBezTo>
                  <a:close/>
                  <a:moveTo>
                    <a:pt x="1962" y="0"/>
                  </a:moveTo>
                  <a:cubicBezTo>
                    <a:pt x="1514" y="0"/>
                    <a:pt x="1119" y="132"/>
                    <a:pt x="805" y="399"/>
                  </a:cubicBezTo>
                  <a:cubicBezTo>
                    <a:pt x="219" y="893"/>
                    <a:pt x="1" y="1812"/>
                    <a:pt x="219" y="2904"/>
                  </a:cubicBezTo>
                  <a:cubicBezTo>
                    <a:pt x="633" y="5110"/>
                    <a:pt x="2333" y="7225"/>
                    <a:pt x="3770" y="8834"/>
                  </a:cubicBezTo>
                  <a:cubicBezTo>
                    <a:pt x="4816" y="9994"/>
                    <a:pt x="5781" y="10948"/>
                    <a:pt x="5792" y="10948"/>
                  </a:cubicBezTo>
                  <a:lnTo>
                    <a:pt x="7711" y="12821"/>
                  </a:lnTo>
                  <a:cubicBezTo>
                    <a:pt x="7757" y="12867"/>
                    <a:pt x="7838" y="12902"/>
                    <a:pt x="7907" y="12902"/>
                  </a:cubicBezTo>
                  <a:cubicBezTo>
                    <a:pt x="7941" y="12902"/>
                    <a:pt x="7987" y="12890"/>
                    <a:pt x="8022" y="12879"/>
                  </a:cubicBezTo>
                  <a:lnTo>
                    <a:pt x="9458" y="12270"/>
                  </a:lnTo>
                  <a:cubicBezTo>
                    <a:pt x="9975" y="12040"/>
                    <a:pt x="10481" y="11764"/>
                    <a:pt x="10952" y="11442"/>
                  </a:cubicBezTo>
                  <a:cubicBezTo>
                    <a:pt x="11917" y="10764"/>
                    <a:pt x="13147" y="9604"/>
                    <a:pt x="12699" y="7294"/>
                  </a:cubicBezTo>
                  <a:cubicBezTo>
                    <a:pt x="12308" y="5237"/>
                    <a:pt x="10538" y="3042"/>
                    <a:pt x="8746" y="2364"/>
                  </a:cubicBezTo>
                  <a:cubicBezTo>
                    <a:pt x="8387" y="2231"/>
                    <a:pt x="8044" y="2165"/>
                    <a:pt x="7727" y="2165"/>
                  </a:cubicBezTo>
                  <a:cubicBezTo>
                    <a:pt x="7382" y="2165"/>
                    <a:pt x="7067" y="2243"/>
                    <a:pt x="6792" y="2398"/>
                  </a:cubicBezTo>
                  <a:cubicBezTo>
                    <a:pt x="6516" y="2559"/>
                    <a:pt x="6298" y="2789"/>
                    <a:pt x="6149" y="3076"/>
                  </a:cubicBezTo>
                  <a:cubicBezTo>
                    <a:pt x="5356" y="1743"/>
                    <a:pt x="4172" y="640"/>
                    <a:pt x="3000" y="203"/>
                  </a:cubicBezTo>
                  <a:cubicBezTo>
                    <a:pt x="2634" y="69"/>
                    <a:pt x="2284" y="0"/>
                    <a:pt x="1962" y="0"/>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997" name="Google Shape;1997;p63"/>
            <p:cNvSpPr/>
            <p:nvPr/>
          </p:nvSpPr>
          <p:spPr>
            <a:xfrm>
              <a:off x="2383525" y="4156675"/>
              <a:ext cx="315950" cy="308375"/>
            </a:xfrm>
            <a:custGeom>
              <a:avLst/>
              <a:gdLst/>
              <a:ahLst/>
              <a:cxnLst/>
              <a:rect l="l" t="t" r="r" b="b"/>
              <a:pathLst>
                <a:path w="12638" h="12335" extrusionOk="0">
                  <a:moveTo>
                    <a:pt x="1777" y="1"/>
                  </a:moveTo>
                  <a:cubicBezTo>
                    <a:pt x="631" y="1"/>
                    <a:pt x="0" y="1000"/>
                    <a:pt x="296" y="2578"/>
                  </a:cubicBezTo>
                  <a:cubicBezTo>
                    <a:pt x="709" y="4704"/>
                    <a:pt x="2387" y="6784"/>
                    <a:pt x="3789" y="8358"/>
                  </a:cubicBezTo>
                  <a:cubicBezTo>
                    <a:pt x="4777" y="9462"/>
                    <a:pt x="5708" y="10369"/>
                    <a:pt x="5800" y="10461"/>
                  </a:cubicBezTo>
                  <a:lnTo>
                    <a:pt x="7719" y="12334"/>
                  </a:lnTo>
                  <a:lnTo>
                    <a:pt x="9156" y="11714"/>
                  </a:lnTo>
                  <a:cubicBezTo>
                    <a:pt x="9661" y="11496"/>
                    <a:pt x="10144" y="11220"/>
                    <a:pt x="10592" y="10909"/>
                  </a:cubicBezTo>
                  <a:cubicBezTo>
                    <a:pt x="11569" y="10231"/>
                    <a:pt x="12638" y="9186"/>
                    <a:pt x="12224" y="7060"/>
                  </a:cubicBezTo>
                  <a:cubicBezTo>
                    <a:pt x="11845" y="5095"/>
                    <a:pt x="10155" y="2992"/>
                    <a:pt x="8455" y="2348"/>
                  </a:cubicBezTo>
                  <a:cubicBezTo>
                    <a:pt x="8120" y="2225"/>
                    <a:pt x="7809" y="2166"/>
                    <a:pt x="7529" y="2166"/>
                  </a:cubicBezTo>
                  <a:cubicBezTo>
                    <a:pt x="6712" y="2166"/>
                    <a:pt x="6152" y="2665"/>
                    <a:pt x="6007" y="3520"/>
                  </a:cubicBezTo>
                  <a:cubicBezTo>
                    <a:pt x="5306" y="2026"/>
                    <a:pt x="4019" y="682"/>
                    <a:pt x="2709" y="188"/>
                  </a:cubicBezTo>
                  <a:cubicBezTo>
                    <a:pt x="2371" y="61"/>
                    <a:pt x="2059" y="1"/>
                    <a:pt x="1777" y="1"/>
                  </a:cubicBezTo>
                  <a:close/>
                </a:path>
              </a:pathLst>
            </a:custGeom>
            <a:solidFill>
              <a:srgbClr val="FE7800"/>
            </a:solidFill>
            <a:ln>
              <a:noFill/>
            </a:ln>
          </p:spPr>
          <p:txBody>
            <a:bodyPr spcFirstLastPara="1" wrap="square" lIns="121900" tIns="121900" rIns="121900" bIns="121900" anchor="ctr" anchorCtr="0">
              <a:noAutofit/>
            </a:bodyPr>
            <a:lstStyle/>
            <a:p>
              <a:endParaRPr sz="1867"/>
            </a:p>
          </p:txBody>
        </p:sp>
        <p:sp>
          <p:nvSpPr>
            <p:cNvPr id="1998" name="Google Shape;1998;p63"/>
            <p:cNvSpPr/>
            <p:nvPr/>
          </p:nvSpPr>
          <p:spPr>
            <a:xfrm>
              <a:off x="2378850" y="4149550"/>
              <a:ext cx="328675" cy="322675"/>
            </a:xfrm>
            <a:custGeom>
              <a:avLst/>
              <a:gdLst/>
              <a:ahLst/>
              <a:cxnLst/>
              <a:rect l="l" t="t" r="r" b="b"/>
              <a:pathLst>
                <a:path w="13147" h="12907" extrusionOk="0">
                  <a:moveTo>
                    <a:pt x="1917" y="575"/>
                  </a:moveTo>
                  <a:cubicBezTo>
                    <a:pt x="1933" y="575"/>
                    <a:pt x="1949" y="576"/>
                    <a:pt x="1965" y="576"/>
                  </a:cubicBezTo>
                  <a:cubicBezTo>
                    <a:pt x="2252" y="576"/>
                    <a:pt x="2528" y="634"/>
                    <a:pt x="2792" y="737"/>
                  </a:cubicBezTo>
                  <a:cubicBezTo>
                    <a:pt x="3988" y="1197"/>
                    <a:pt x="5252" y="2472"/>
                    <a:pt x="5941" y="3932"/>
                  </a:cubicBezTo>
                  <a:cubicBezTo>
                    <a:pt x="5996" y="4042"/>
                    <a:pt x="6097" y="4093"/>
                    <a:pt x="6197" y="4093"/>
                  </a:cubicBezTo>
                  <a:cubicBezTo>
                    <a:pt x="6327" y="4093"/>
                    <a:pt x="6455" y="4007"/>
                    <a:pt x="6481" y="3851"/>
                  </a:cubicBezTo>
                  <a:cubicBezTo>
                    <a:pt x="6562" y="3403"/>
                    <a:pt x="6769" y="3070"/>
                    <a:pt x="7079" y="2898"/>
                  </a:cubicBezTo>
                  <a:cubicBezTo>
                    <a:pt x="7260" y="2790"/>
                    <a:pt x="7475" y="2735"/>
                    <a:pt x="7717" y="2735"/>
                  </a:cubicBezTo>
                  <a:cubicBezTo>
                    <a:pt x="7965" y="2735"/>
                    <a:pt x="8242" y="2793"/>
                    <a:pt x="8538" y="2909"/>
                  </a:cubicBezTo>
                  <a:cubicBezTo>
                    <a:pt x="10159" y="3518"/>
                    <a:pt x="11767" y="5529"/>
                    <a:pt x="12135" y="7391"/>
                  </a:cubicBezTo>
                  <a:cubicBezTo>
                    <a:pt x="12514" y="9344"/>
                    <a:pt x="11584" y="10298"/>
                    <a:pt x="10618" y="10965"/>
                  </a:cubicBezTo>
                  <a:cubicBezTo>
                    <a:pt x="10182" y="11263"/>
                    <a:pt x="9710" y="11528"/>
                    <a:pt x="9228" y="11735"/>
                  </a:cubicBezTo>
                  <a:lnTo>
                    <a:pt x="7964" y="12275"/>
                  </a:lnTo>
                  <a:lnTo>
                    <a:pt x="6183" y="10539"/>
                  </a:lnTo>
                  <a:cubicBezTo>
                    <a:pt x="6183" y="10528"/>
                    <a:pt x="5229" y="9597"/>
                    <a:pt x="4194" y="8448"/>
                  </a:cubicBezTo>
                  <a:cubicBezTo>
                    <a:pt x="2815" y="6897"/>
                    <a:pt x="1172" y="4863"/>
                    <a:pt x="770" y="2794"/>
                  </a:cubicBezTo>
                  <a:cubicBezTo>
                    <a:pt x="598" y="1909"/>
                    <a:pt x="747" y="1197"/>
                    <a:pt x="1172" y="841"/>
                  </a:cubicBezTo>
                  <a:cubicBezTo>
                    <a:pt x="1389" y="667"/>
                    <a:pt x="1647" y="575"/>
                    <a:pt x="1917" y="575"/>
                  </a:cubicBezTo>
                  <a:close/>
                  <a:moveTo>
                    <a:pt x="1961" y="1"/>
                  </a:moveTo>
                  <a:cubicBezTo>
                    <a:pt x="1513" y="1"/>
                    <a:pt x="1119" y="136"/>
                    <a:pt x="804" y="404"/>
                  </a:cubicBezTo>
                  <a:cubicBezTo>
                    <a:pt x="207" y="898"/>
                    <a:pt x="0" y="1817"/>
                    <a:pt x="207" y="2909"/>
                  </a:cubicBezTo>
                  <a:cubicBezTo>
                    <a:pt x="632" y="5104"/>
                    <a:pt x="2333" y="7230"/>
                    <a:pt x="3769" y="8839"/>
                  </a:cubicBezTo>
                  <a:cubicBezTo>
                    <a:pt x="4815" y="10011"/>
                    <a:pt x="5780" y="10942"/>
                    <a:pt x="5792" y="10953"/>
                  </a:cubicBezTo>
                  <a:lnTo>
                    <a:pt x="7699" y="12815"/>
                  </a:lnTo>
                  <a:cubicBezTo>
                    <a:pt x="7757" y="12872"/>
                    <a:pt x="7826" y="12907"/>
                    <a:pt x="7906" y="12907"/>
                  </a:cubicBezTo>
                  <a:cubicBezTo>
                    <a:pt x="7941" y="12907"/>
                    <a:pt x="7975" y="12895"/>
                    <a:pt x="8010" y="12884"/>
                  </a:cubicBezTo>
                  <a:lnTo>
                    <a:pt x="9446" y="12275"/>
                  </a:lnTo>
                  <a:cubicBezTo>
                    <a:pt x="9975" y="12045"/>
                    <a:pt x="10469" y="11769"/>
                    <a:pt x="10952" y="11447"/>
                  </a:cubicBezTo>
                  <a:cubicBezTo>
                    <a:pt x="11917" y="10769"/>
                    <a:pt x="13146" y="9609"/>
                    <a:pt x="12698" y="7299"/>
                  </a:cubicBezTo>
                  <a:cubicBezTo>
                    <a:pt x="12308" y="5253"/>
                    <a:pt x="10526" y="3047"/>
                    <a:pt x="8745" y="2380"/>
                  </a:cubicBezTo>
                  <a:cubicBezTo>
                    <a:pt x="8377" y="2241"/>
                    <a:pt x="8031" y="2172"/>
                    <a:pt x="7711" y="2172"/>
                  </a:cubicBezTo>
                  <a:cubicBezTo>
                    <a:pt x="7372" y="2172"/>
                    <a:pt x="7064" y="2250"/>
                    <a:pt x="6792" y="2403"/>
                  </a:cubicBezTo>
                  <a:cubicBezTo>
                    <a:pt x="6516" y="2564"/>
                    <a:pt x="6286" y="2794"/>
                    <a:pt x="6137" y="3081"/>
                  </a:cubicBezTo>
                  <a:cubicBezTo>
                    <a:pt x="5355" y="1748"/>
                    <a:pt x="4171" y="657"/>
                    <a:pt x="2999" y="208"/>
                  </a:cubicBezTo>
                  <a:cubicBezTo>
                    <a:pt x="2631" y="70"/>
                    <a:pt x="2282" y="1"/>
                    <a:pt x="1961" y="1"/>
                  </a:cubicBezTo>
                  <a:close/>
                </a:path>
              </a:pathLst>
            </a:custGeom>
            <a:solidFill>
              <a:srgbClr val="34383C"/>
            </a:solidFill>
            <a:ln w="372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grpSp>
      <p:grpSp>
        <p:nvGrpSpPr>
          <p:cNvPr id="1999" name="Google Shape;1999;p63"/>
          <p:cNvGrpSpPr/>
          <p:nvPr/>
        </p:nvGrpSpPr>
        <p:grpSpPr>
          <a:xfrm>
            <a:off x="5520264" y="1746562"/>
            <a:ext cx="443635" cy="444667"/>
            <a:chOff x="1200400" y="238225"/>
            <a:chExt cx="5206975" cy="5219100"/>
          </a:xfrm>
        </p:grpSpPr>
        <p:sp>
          <p:nvSpPr>
            <p:cNvPr id="2000" name="Google Shape;2000;p63"/>
            <p:cNvSpPr/>
            <p:nvPr/>
          </p:nvSpPr>
          <p:spPr>
            <a:xfrm>
              <a:off x="2422000" y="1676775"/>
              <a:ext cx="219400" cy="203775"/>
            </a:xfrm>
            <a:custGeom>
              <a:avLst/>
              <a:gdLst/>
              <a:ahLst/>
              <a:cxnLst/>
              <a:rect l="l" t="t" r="r" b="b"/>
              <a:pathLst>
                <a:path w="8776" h="8151" extrusionOk="0">
                  <a:moveTo>
                    <a:pt x="4423" y="0"/>
                  </a:moveTo>
                  <a:cubicBezTo>
                    <a:pt x="3453" y="0"/>
                    <a:pt x="2487" y="344"/>
                    <a:pt x="1730" y="1007"/>
                  </a:cubicBezTo>
                  <a:cubicBezTo>
                    <a:pt x="458" y="2116"/>
                    <a:pt x="1" y="4008"/>
                    <a:pt x="653" y="5573"/>
                  </a:cubicBezTo>
                  <a:cubicBezTo>
                    <a:pt x="1241" y="7107"/>
                    <a:pt x="2774" y="8150"/>
                    <a:pt x="4437" y="8150"/>
                  </a:cubicBezTo>
                  <a:cubicBezTo>
                    <a:pt x="6362" y="8150"/>
                    <a:pt x="8058" y="6748"/>
                    <a:pt x="8417" y="4856"/>
                  </a:cubicBezTo>
                  <a:cubicBezTo>
                    <a:pt x="8776" y="3160"/>
                    <a:pt x="7960" y="1398"/>
                    <a:pt x="6460" y="550"/>
                  </a:cubicBezTo>
                  <a:cubicBezTo>
                    <a:pt x="5830" y="180"/>
                    <a:pt x="5125" y="0"/>
                    <a:pt x="4423" y="0"/>
                  </a:cubicBezTo>
                  <a:close/>
                </a:path>
              </a:pathLst>
            </a:custGeom>
            <a:solidFill>
              <a:srgbClr val="FFFFFF"/>
            </a:solidFill>
            <a:ln>
              <a:noFill/>
            </a:ln>
          </p:spPr>
          <p:txBody>
            <a:bodyPr spcFirstLastPara="1" wrap="square" lIns="121900" tIns="121900" rIns="121900" bIns="121900" anchor="ctr" anchorCtr="0">
              <a:noAutofit/>
            </a:bodyPr>
            <a:lstStyle/>
            <a:p>
              <a:pPr algn="ctr"/>
              <a:endParaRPr sz="1867"/>
            </a:p>
          </p:txBody>
        </p:sp>
        <p:sp>
          <p:nvSpPr>
            <p:cNvPr id="2001" name="Google Shape;2001;p63"/>
            <p:cNvSpPr/>
            <p:nvPr/>
          </p:nvSpPr>
          <p:spPr>
            <a:xfrm>
              <a:off x="4285425" y="3770050"/>
              <a:ext cx="217750" cy="203875"/>
            </a:xfrm>
            <a:custGeom>
              <a:avLst/>
              <a:gdLst/>
              <a:ahLst/>
              <a:cxnLst/>
              <a:rect l="l" t="t" r="r" b="b"/>
              <a:pathLst>
                <a:path w="8710" h="8155" extrusionOk="0">
                  <a:moveTo>
                    <a:pt x="4392" y="0"/>
                  </a:moveTo>
                  <a:cubicBezTo>
                    <a:pt x="3429" y="0"/>
                    <a:pt x="2473" y="341"/>
                    <a:pt x="1729" y="1011"/>
                  </a:cubicBezTo>
                  <a:cubicBezTo>
                    <a:pt x="457" y="2087"/>
                    <a:pt x="0" y="3881"/>
                    <a:pt x="588" y="5447"/>
                  </a:cubicBezTo>
                  <a:cubicBezTo>
                    <a:pt x="1142" y="7046"/>
                    <a:pt x="2708" y="8155"/>
                    <a:pt x="4404" y="8155"/>
                  </a:cubicBezTo>
                  <a:cubicBezTo>
                    <a:pt x="6394" y="8155"/>
                    <a:pt x="8123" y="6654"/>
                    <a:pt x="8449" y="4697"/>
                  </a:cubicBezTo>
                  <a:cubicBezTo>
                    <a:pt x="8710" y="3099"/>
                    <a:pt x="7927" y="1402"/>
                    <a:pt x="6492" y="587"/>
                  </a:cubicBezTo>
                  <a:cubicBezTo>
                    <a:pt x="5847" y="194"/>
                    <a:pt x="5117" y="0"/>
                    <a:pt x="4392" y="0"/>
                  </a:cubicBezTo>
                  <a:close/>
                </a:path>
              </a:pathLst>
            </a:custGeom>
            <a:solidFill>
              <a:srgbClr val="FFFFFF"/>
            </a:solidFill>
            <a:ln>
              <a:noFill/>
            </a:ln>
          </p:spPr>
          <p:txBody>
            <a:bodyPr spcFirstLastPara="1" wrap="square" lIns="121900" tIns="121900" rIns="121900" bIns="121900" anchor="ctr" anchorCtr="0">
              <a:noAutofit/>
            </a:bodyPr>
            <a:lstStyle/>
            <a:p>
              <a:pPr algn="ctr"/>
              <a:endParaRPr sz="1867"/>
            </a:p>
          </p:txBody>
        </p:sp>
        <p:sp>
          <p:nvSpPr>
            <p:cNvPr id="2002" name="Google Shape;2002;p63"/>
            <p:cNvSpPr/>
            <p:nvPr/>
          </p:nvSpPr>
          <p:spPr>
            <a:xfrm>
              <a:off x="1200400" y="238225"/>
              <a:ext cx="5206975" cy="5219100"/>
            </a:xfrm>
            <a:custGeom>
              <a:avLst/>
              <a:gdLst/>
              <a:ahLst/>
              <a:cxnLst/>
              <a:rect l="l" t="t" r="r" b="b"/>
              <a:pathLst>
                <a:path w="208279" h="208764" extrusionOk="0">
                  <a:moveTo>
                    <a:pt x="172853" y="13240"/>
                  </a:moveTo>
                  <a:lnTo>
                    <a:pt x="173962" y="28245"/>
                  </a:lnTo>
                  <a:lnTo>
                    <a:pt x="159185" y="43054"/>
                  </a:lnTo>
                  <a:lnTo>
                    <a:pt x="158957" y="30169"/>
                  </a:lnTo>
                  <a:cubicBezTo>
                    <a:pt x="159055" y="28114"/>
                    <a:pt x="159903" y="26190"/>
                    <a:pt x="161371" y="24722"/>
                  </a:cubicBezTo>
                  <a:lnTo>
                    <a:pt x="172853" y="13240"/>
                  </a:lnTo>
                  <a:close/>
                  <a:moveTo>
                    <a:pt x="179736" y="34019"/>
                  </a:moveTo>
                  <a:lnTo>
                    <a:pt x="194741" y="35128"/>
                  </a:lnTo>
                  <a:lnTo>
                    <a:pt x="183259" y="46610"/>
                  </a:lnTo>
                  <a:cubicBezTo>
                    <a:pt x="181791" y="48078"/>
                    <a:pt x="179866" y="48926"/>
                    <a:pt x="177811" y="49024"/>
                  </a:cubicBezTo>
                  <a:lnTo>
                    <a:pt x="164959" y="48828"/>
                  </a:lnTo>
                  <a:lnTo>
                    <a:pt x="172788" y="40967"/>
                  </a:lnTo>
                  <a:cubicBezTo>
                    <a:pt x="172886" y="40901"/>
                    <a:pt x="172984" y="40803"/>
                    <a:pt x="173049" y="40706"/>
                  </a:cubicBezTo>
                  <a:lnTo>
                    <a:pt x="179736" y="34019"/>
                  </a:lnTo>
                  <a:close/>
                  <a:moveTo>
                    <a:pt x="92804" y="95833"/>
                  </a:moveTo>
                  <a:cubicBezTo>
                    <a:pt x="96686" y="95833"/>
                    <a:pt x="100307" y="96942"/>
                    <a:pt x="103405" y="98834"/>
                  </a:cubicBezTo>
                  <a:lnTo>
                    <a:pt x="90390" y="111850"/>
                  </a:lnTo>
                  <a:cubicBezTo>
                    <a:pt x="88792" y="113448"/>
                    <a:pt x="88792" y="116025"/>
                    <a:pt x="90390" y="117623"/>
                  </a:cubicBezTo>
                  <a:cubicBezTo>
                    <a:pt x="91173" y="118406"/>
                    <a:pt x="92217" y="118830"/>
                    <a:pt x="93261" y="118830"/>
                  </a:cubicBezTo>
                  <a:cubicBezTo>
                    <a:pt x="94304" y="118830"/>
                    <a:pt x="95348" y="118406"/>
                    <a:pt x="96164" y="117623"/>
                  </a:cubicBezTo>
                  <a:lnTo>
                    <a:pt x="109310" y="104477"/>
                  </a:lnTo>
                  <a:cubicBezTo>
                    <a:pt x="111593" y="107739"/>
                    <a:pt x="112930" y="111686"/>
                    <a:pt x="112930" y="115992"/>
                  </a:cubicBezTo>
                  <a:cubicBezTo>
                    <a:pt x="112930" y="127083"/>
                    <a:pt x="103895" y="136119"/>
                    <a:pt x="92804" y="136119"/>
                  </a:cubicBezTo>
                  <a:cubicBezTo>
                    <a:pt x="81681" y="136119"/>
                    <a:pt x="72645" y="127083"/>
                    <a:pt x="72645" y="115992"/>
                  </a:cubicBezTo>
                  <a:cubicBezTo>
                    <a:pt x="72645" y="104869"/>
                    <a:pt x="81681" y="95833"/>
                    <a:pt x="92804" y="95833"/>
                  </a:cubicBezTo>
                  <a:close/>
                  <a:moveTo>
                    <a:pt x="92804" y="31344"/>
                  </a:moveTo>
                  <a:cubicBezTo>
                    <a:pt x="114464" y="31344"/>
                    <a:pt x="134264" y="39531"/>
                    <a:pt x="149269" y="53003"/>
                  </a:cubicBezTo>
                  <a:lnTo>
                    <a:pt x="139809" y="62430"/>
                  </a:lnTo>
                  <a:cubicBezTo>
                    <a:pt x="127251" y="51405"/>
                    <a:pt x="110778" y="44685"/>
                    <a:pt x="92804" y="44685"/>
                  </a:cubicBezTo>
                  <a:cubicBezTo>
                    <a:pt x="84486" y="44685"/>
                    <a:pt x="76364" y="46088"/>
                    <a:pt x="68633" y="48893"/>
                  </a:cubicBezTo>
                  <a:cubicBezTo>
                    <a:pt x="66512" y="49676"/>
                    <a:pt x="65403" y="51992"/>
                    <a:pt x="66186" y="54112"/>
                  </a:cubicBezTo>
                  <a:cubicBezTo>
                    <a:pt x="66773" y="55771"/>
                    <a:pt x="68337" y="56810"/>
                    <a:pt x="70005" y="56810"/>
                  </a:cubicBezTo>
                  <a:cubicBezTo>
                    <a:pt x="70470" y="56810"/>
                    <a:pt x="70943" y="56729"/>
                    <a:pt x="71405" y="56559"/>
                  </a:cubicBezTo>
                  <a:cubicBezTo>
                    <a:pt x="78255" y="54080"/>
                    <a:pt x="85432" y="52840"/>
                    <a:pt x="92804" y="52840"/>
                  </a:cubicBezTo>
                  <a:cubicBezTo>
                    <a:pt x="108527" y="52840"/>
                    <a:pt x="122977" y="58647"/>
                    <a:pt x="134035" y="68204"/>
                  </a:cubicBezTo>
                  <a:lnTo>
                    <a:pt x="124576" y="77664"/>
                  </a:lnTo>
                  <a:cubicBezTo>
                    <a:pt x="115964" y="70488"/>
                    <a:pt x="104873" y="66182"/>
                    <a:pt x="92804" y="66182"/>
                  </a:cubicBezTo>
                  <a:cubicBezTo>
                    <a:pt x="65338" y="66182"/>
                    <a:pt x="42993" y="88526"/>
                    <a:pt x="42993" y="115992"/>
                  </a:cubicBezTo>
                  <a:cubicBezTo>
                    <a:pt x="42993" y="143426"/>
                    <a:pt x="65338" y="165770"/>
                    <a:pt x="92804" y="165770"/>
                  </a:cubicBezTo>
                  <a:cubicBezTo>
                    <a:pt x="100633" y="165770"/>
                    <a:pt x="108461" y="163911"/>
                    <a:pt x="115410" y="160323"/>
                  </a:cubicBezTo>
                  <a:cubicBezTo>
                    <a:pt x="117432" y="159311"/>
                    <a:pt x="118215" y="156865"/>
                    <a:pt x="117204" y="154842"/>
                  </a:cubicBezTo>
                  <a:cubicBezTo>
                    <a:pt x="116470" y="153444"/>
                    <a:pt x="115043" y="152625"/>
                    <a:pt x="113557" y="152625"/>
                  </a:cubicBezTo>
                  <a:cubicBezTo>
                    <a:pt x="112929" y="152625"/>
                    <a:pt x="112291" y="152771"/>
                    <a:pt x="111691" y="153081"/>
                  </a:cubicBezTo>
                  <a:cubicBezTo>
                    <a:pt x="105819" y="156082"/>
                    <a:pt x="99458" y="157615"/>
                    <a:pt x="92804" y="157615"/>
                  </a:cubicBezTo>
                  <a:cubicBezTo>
                    <a:pt x="69840" y="157615"/>
                    <a:pt x="51148" y="138957"/>
                    <a:pt x="51148" y="115992"/>
                  </a:cubicBezTo>
                  <a:cubicBezTo>
                    <a:pt x="51148" y="93028"/>
                    <a:pt x="69840" y="74337"/>
                    <a:pt x="92804" y="74337"/>
                  </a:cubicBezTo>
                  <a:cubicBezTo>
                    <a:pt x="102623" y="74337"/>
                    <a:pt x="111658" y="77762"/>
                    <a:pt x="118769" y="83470"/>
                  </a:cubicBezTo>
                  <a:lnTo>
                    <a:pt x="109277" y="92963"/>
                  </a:lnTo>
                  <a:cubicBezTo>
                    <a:pt x="104612" y="89635"/>
                    <a:pt x="98936" y="87678"/>
                    <a:pt x="92804" y="87678"/>
                  </a:cubicBezTo>
                  <a:cubicBezTo>
                    <a:pt x="77179" y="87678"/>
                    <a:pt x="64490" y="100367"/>
                    <a:pt x="64490" y="115992"/>
                  </a:cubicBezTo>
                  <a:cubicBezTo>
                    <a:pt x="64490" y="131585"/>
                    <a:pt x="77179" y="144274"/>
                    <a:pt x="92804" y="144274"/>
                  </a:cubicBezTo>
                  <a:cubicBezTo>
                    <a:pt x="108396" y="144274"/>
                    <a:pt x="121085" y="131585"/>
                    <a:pt x="121085" y="115992"/>
                  </a:cubicBezTo>
                  <a:cubicBezTo>
                    <a:pt x="121085" y="109436"/>
                    <a:pt x="118867" y="103434"/>
                    <a:pt x="115149" y="98638"/>
                  </a:cubicBezTo>
                  <a:lnTo>
                    <a:pt x="124608" y="89146"/>
                  </a:lnTo>
                  <a:cubicBezTo>
                    <a:pt x="130741" y="96420"/>
                    <a:pt x="134427" y="105782"/>
                    <a:pt x="134427" y="115992"/>
                  </a:cubicBezTo>
                  <a:cubicBezTo>
                    <a:pt x="134427" y="120461"/>
                    <a:pt x="133742" y="124865"/>
                    <a:pt x="132339" y="129073"/>
                  </a:cubicBezTo>
                  <a:cubicBezTo>
                    <a:pt x="131622" y="131226"/>
                    <a:pt x="132763" y="133509"/>
                    <a:pt x="134916" y="134227"/>
                  </a:cubicBezTo>
                  <a:cubicBezTo>
                    <a:pt x="135339" y="134370"/>
                    <a:pt x="135770" y="134438"/>
                    <a:pt x="136195" y="134438"/>
                  </a:cubicBezTo>
                  <a:cubicBezTo>
                    <a:pt x="137897" y="134438"/>
                    <a:pt x="139496" y="133347"/>
                    <a:pt x="140070" y="131650"/>
                  </a:cubicBezTo>
                  <a:cubicBezTo>
                    <a:pt x="141734" y="126594"/>
                    <a:pt x="142582" y="121342"/>
                    <a:pt x="142582" y="115992"/>
                  </a:cubicBezTo>
                  <a:cubicBezTo>
                    <a:pt x="142582" y="103531"/>
                    <a:pt x="137982" y="92114"/>
                    <a:pt x="130415" y="83372"/>
                  </a:cubicBezTo>
                  <a:lnTo>
                    <a:pt x="139842" y="73945"/>
                  </a:lnTo>
                  <a:cubicBezTo>
                    <a:pt x="149856" y="85101"/>
                    <a:pt x="155923" y="99845"/>
                    <a:pt x="155923" y="115992"/>
                  </a:cubicBezTo>
                  <a:cubicBezTo>
                    <a:pt x="155923" y="150798"/>
                    <a:pt x="127609" y="179112"/>
                    <a:pt x="92804" y="179112"/>
                  </a:cubicBezTo>
                  <a:cubicBezTo>
                    <a:pt x="57966" y="179112"/>
                    <a:pt x="29652" y="150798"/>
                    <a:pt x="29652" y="115992"/>
                  </a:cubicBezTo>
                  <a:cubicBezTo>
                    <a:pt x="29652" y="102520"/>
                    <a:pt x="33827" y="89668"/>
                    <a:pt x="41754" y="78838"/>
                  </a:cubicBezTo>
                  <a:cubicBezTo>
                    <a:pt x="43091" y="77012"/>
                    <a:pt x="42700" y="74467"/>
                    <a:pt x="40873" y="73130"/>
                  </a:cubicBezTo>
                  <a:cubicBezTo>
                    <a:pt x="40142" y="72594"/>
                    <a:pt x="39295" y="72336"/>
                    <a:pt x="38459" y="72336"/>
                  </a:cubicBezTo>
                  <a:cubicBezTo>
                    <a:pt x="37208" y="72336"/>
                    <a:pt x="35980" y="72915"/>
                    <a:pt x="35197" y="74010"/>
                  </a:cubicBezTo>
                  <a:cubicBezTo>
                    <a:pt x="26227" y="86276"/>
                    <a:pt x="21497" y="100791"/>
                    <a:pt x="21497" y="115992"/>
                  </a:cubicBezTo>
                  <a:cubicBezTo>
                    <a:pt x="21497" y="155299"/>
                    <a:pt x="53464" y="187267"/>
                    <a:pt x="92804" y="187267"/>
                  </a:cubicBezTo>
                  <a:cubicBezTo>
                    <a:pt x="132111" y="187267"/>
                    <a:pt x="164078" y="155299"/>
                    <a:pt x="164078" y="115992"/>
                  </a:cubicBezTo>
                  <a:cubicBezTo>
                    <a:pt x="164078" y="97595"/>
                    <a:pt x="157098" y="80828"/>
                    <a:pt x="145616" y="68172"/>
                  </a:cubicBezTo>
                  <a:lnTo>
                    <a:pt x="155075" y="58712"/>
                  </a:lnTo>
                  <a:cubicBezTo>
                    <a:pt x="168939" y="73815"/>
                    <a:pt x="177420" y="93909"/>
                    <a:pt x="177420" y="115992"/>
                  </a:cubicBezTo>
                  <a:cubicBezTo>
                    <a:pt x="177420" y="162639"/>
                    <a:pt x="139450" y="200608"/>
                    <a:pt x="92804" y="200608"/>
                  </a:cubicBezTo>
                  <a:cubicBezTo>
                    <a:pt x="46125" y="200608"/>
                    <a:pt x="8155" y="162639"/>
                    <a:pt x="8155" y="115992"/>
                  </a:cubicBezTo>
                  <a:cubicBezTo>
                    <a:pt x="8155" y="69313"/>
                    <a:pt x="46125" y="31344"/>
                    <a:pt x="92804" y="31344"/>
                  </a:cubicBezTo>
                  <a:close/>
                  <a:moveTo>
                    <a:pt x="176250" y="1"/>
                  </a:moveTo>
                  <a:cubicBezTo>
                    <a:pt x="175184" y="1"/>
                    <a:pt x="174140" y="416"/>
                    <a:pt x="173375" y="1203"/>
                  </a:cubicBezTo>
                  <a:lnTo>
                    <a:pt x="155597" y="18948"/>
                  </a:lnTo>
                  <a:cubicBezTo>
                    <a:pt x="152661" y="21917"/>
                    <a:pt x="150965" y="25798"/>
                    <a:pt x="150802" y="29974"/>
                  </a:cubicBezTo>
                  <a:cubicBezTo>
                    <a:pt x="150802" y="30039"/>
                    <a:pt x="150802" y="30104"/>
                    <a:pt x="150802" y="30202"/>
                  </a:cubicBezTo>
                  <a:lnTo>
                    <a:pt x="151030" y="43804"/>
                  </a:lnTo>
                  <a:cubicBezTo>
                    <a:pt x="135112" y="30920"/>
                    <a:pt x="114822" y="23189"/>
                    <a:pt x="92804" y="23189"/>
                  </a:cubicBezTo>
                  <a:cubicBezTo>
                    <a:pt x="41623" y="23189"/>
                    <a:pt x="0" y="64812"/>
                    <a:pt x="0" y="115992"/>
                  </a:cubicBezTo>
                  <a:cubicBezTo>
                    <a:pt x="0" y="167140"/>
                    <a:pt x="41623" y="208763"/>
                    <a:pt x="92804" y="208763"/>
                  </a:cubicBezTo>
                  <a:cubicBezTo>
                    <a:pt x="143952" y="208763"/>
                    <a:pt x="185575" y="167140"/>
                    <a:pt x="185575" y="115992"/>
                  </a:cubicBezTo>
                  <a:cubicBezTo>
                    <a:pt x="185575" y="93582"/>
                    <a:pt x="177616" y="72999"/>
                    <a:pt x="164339" y="56950"/>
                  </a:cubicBezTo>
                  <a:lnTo>
                    <a:pt x="164339" y="56950"/>
                  </a:lnTo>
                  <a:lnTo>
                    <a:pt x="177811" y="57179"/>
                  </a:lnTo>
                  <a:lnTo>
                    <a:pt x="178007" y="57179"/>
                  </a:lnTo>
                  <a:cubicBezTo>
                    <a:pt x="182182" y="57016"/>
                    <a:pt x="186097" y="55319"/>
                    <a:pt x="189033" y="52384"/>
                  </a:cubicBezTo>
                  <a:lnTo>
                    <a:pt x="206778" y="34606"/>
                  </a:lnTo>
                  <a:cubicBezTo>
                    <a:pt x="207919" y="33497"/>
                    <a:pt x="208278" y="31800"/>
                    <a:pt x="207724" y="30300"/>
                  </a:cubicBezTo>
                  <a:cubicBezTo>
                    <a:pt x="207169" y="28799"/>
                    <a:pt x="205799" y="27788"/>
                    <a:pt x="204201" y="27658"/>
                  </a:cubicBezTo>
                  <a:lnTo>
                    <a:pt x="181987" y="25994"/>
                  </a:lnTo>
                  <a:lnTo>
                    <a:pt x="180323" y="3780"/>
                  </a:lnTo>
                  <a:cubicBezTo>
                    <a:pt x="180193" y="2182"/>
                    <a:pt x="179181" y="811"/>
                    <a:pt x="177681" y="257"/>
                  </a:cubicBezTo>
                  <a:cubicBezTo>
                    <a:pt x="177215" y="85"/>
                    <a:pt x="176730" y="1"/>
                    <a:pt x="176250" y="1"/>
                  </a:cubicBezTo>
                  <a:close/>
                </a:path>
              </a:pathLst>
            </a:custGeom>
            <a:solidFill>
              <a:srgbClr val="FFFFFF"/>
            </a:solidFill>
            <a:ln>
              <a:noFill/>
            </a:ln>
          </p:spPr>
          <p:txBody>
            <a:bodyPr spcFirstLastPara="1" wrap="square" lIns="121900" tIns="121900" rIns="121900" bIns="121900" anchor="ctr" anchorCtr="0">
              <a:noAutofit/>
            </a:bodyPr>
            <a:lstStyle/>
            <a:p>
              <a:pPr algn="ctr"/>
              <a:endParaRPr sz="1867"/>
            </a:p>
          </p:txBody>
        </p:sp>
      </p:grpSp>
      <p:grpSp>
        <p:nvGrpSpPr>
          <p:cNvPr id="2003" name="Google Shape;2003;p63"/>
          <p:cNvGrpSpPr/>
          <p:nvPr/>
        </p:nvGrpSpPr>
        <p:grpSpPr>
          <a:xfrm>
            <a:off x="5487473" y="2816363"/>
            <a:ext cx="443417" cy="374819"/>
            <a:chOff x="1185725" y="637700"/>
            <a:chExt cx="5228975" cy="4420025"/>
          </a:xfrm>
        </p:grpSpPr>
        <p:sp>
          <p:nvSpPr>
            <p:cNvPr id="2004" name="Google Shape;2004;p63"/>
            <p:cNvSpPr/>
            <p:nvPr/>
          </p:nvSpPr>
          <p:spPr>
            <a:xfrm>
              <a:off x="5441800" y="3617900"/>
              <a:ext cx="219400" cy="203525"/>
            </a:xfrm>
            <a:custGeom>
              <a:avLst/>
              <a:gdLst/>
              <a:ahLst/>
              <a:cxnLst/>
              <a:rect l="l" t="t" r="r" b="b"/>
              <a:pathLst>
                <a:path w="8776" h="8141" extrusionOk="0">
                  <a:moveTo>
                    <a:pt x="4425" y="1"/>
                  </a:moveTo>
                  <a:cubicBezTo>
                    <a:pt x="3497" y="1"/>
                    <a:pt x="2571" y="315"/>
                    <a:pt x="1827" y="932"/>
                  </a:cubicBezTo>
                  <a:cubicBezTo>
                    <a:pt x="522" y="2008"/>
                    <a:pt x="0" y="3835"/>
                    <a:pt x="588" y="5433"/>
                  </a:cubicBezTo>
                  <a:cubicBezTo>
                    <a:pt x="1142" y="7064"/>
                    <a:pt x="2708" y="8141"/>
                    <a:pt x="4404" y="8141"/>
                  </a:cubicBezTo>
                  <a:cubicBezTo>
                    <a:pt x="6296" y="8141"/>
                    <a:pt x="7992" y="6803"/>
                    <a:pt x="8384" y="4977"/>
                  </a:cubicBezTo>
                  <a:cubicBezTo>
                    <a:pt x="8775" y="3313"/>
                    <a:pt x="8025" y="1519"/>
                    <a:pt x="6557" y="605"/>
                  </a:cubicBezTo>
                  <a:cubicBezTo>
                    <a:pt x="5906" y="200"/>
                    <a:pt x="5165" y="1"/>
                    <a:pt x="4425"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05" name="Google Shape;2005;p63"/>
            <p:cNvSpPr/>
            <p:nvPr/>
          </p:nvSpPr>
          <p:spPr>
            <a:xfrm>
              <a:off x="1185725" y="637700"/>
              <a:ext cx="5228975" cy="4420025"/>
            </a:xfrm>
            <a:custGeom>
              <a:avLst/>
              <a:gdLst/>
              <a:ahLst/>
              <a:cxnLst/>
              <a:rect l="l" t="t" r="r" b="b"/>
              <a:pathLst>
                <a:path w="209159" h="176801" extrusionOk="0">
                  <a:moveTo>
                    <a:pt x="165383" y="8156"/>
                  </a:moveTo>
                  <a:lnTo>
                    <a:pt x="161893" y="16800"/>
                  </a:lnTo>
                  <a:cubicBezTo>
                    <a:pt x="161501" y="17779"/>
                    <a:pt x="161501" y="18888"/>
                    <a:pt x="161893" y="19866"/>
                  </a:cubicBezTo>
                  <a:lnTo>
                    <a:pt x="165383" y="28510"/>
                  </a:lnTo>
                  <a:lnTo>
                    <a:pt x="133155" y="28510"/>
                  </a:lnTo>
                  <a:lnTo>
                    <a:pt x="133155" y="8156"/>
                  </a:lnTo>
                  <a:close/>
                  <a:moveTo>
                    <a:pt x="133905" y="64458"/>
                  </a:moveTo>
                  <a:lnTo>
                    <a:pt x="145485" y="83410"/>
                  </a:lnTo>
                  <a:lnTo>
                    <a:pt x="141081" y="90978"/>
                  </a:lnTo>
                  <a:lnTo>
                    <a:pt x="134133" y="79952"/>
                  </a:lnTo>
                  <a:cubicBezTo>
                    <a:pt x="133448" y="78908"/>
                    <a:pt x="132339" y="78191"/>
                    <a:pt x="131100" y="78060"/>
                  </a:cubicBezTo>
                  <a:lnTo>
                    <a:pt x="130219" y="78060"/>
                  </a:lnTo>
                  <a:cubicBezTo>
                    <a:pt x="130186" y="78093"/>
                    <a:pt x="130154" y="78093"/>
                    <a:pt x="130154" y="78093"/>
                  </a:cubicBezTo>
                  <a:lnTo>
                    <a:pt x="129990" y="78093"/>
                  </a:lnTo>
                  <a:cubicBezTo>
                    <a:pt x="129990" y="78125"/>
                    <a:pt x="129958" y="78125"/>
                    <a:pt x="129925" y="78125"/>
                  </a:cubicBezTo>
                  <a:cubicBezTo>
                    <a:pt x="129893" y="78125"/>
                    <a:pt x="129827" y="78125"/>
                    <a:pt x="129795" y="78158"/>
                  </a:cubicBezTo>
                  <a:lnTo>
                    <a:pt x="129729" y="78158"/>
                  </a:lnTo>
                  <a:cubicBezTo>
                    <a:pt x="129664" y="78191"/>
                    <a:pt x="129632" y="78191"/>
                    <a:pt x="129566" y="78191"/>
                  </a:cubicBezTo>
                  <a:cubicBezTo>
                    <a:pt x="129534" y="78223"/>
                    <a:pt x="129534" y="78223"/>
                    <a:pt x="129501" y="78223"/>
                  </a:cubicBezTo>
                  <a:cubicBezTo>
                    <a:pt x="129436" y="78223"/>
                    <a:pt x="129371" y="78256"/>
                    <a:pt x="129338" y="78288"/>
                  </a:cubicBezTo>
                  <a:lnTo>
                    <a:pt x="129305" y="78288"/>
                  </a:lnTo>
                  <a:cubicBezTo>
                    <a:pt x="129240" y="78321"/>
                    <a:pt x="129175" y="78354"/>
                    <a:pt x="129110" y="78354"/>
                  </a:cubicBezTo>
                  <a:cubicBezTo>
                    <a:pt x="129077" y="78386"/>
                    <a:pt x="129077" y="78386"/>
                    <a:pt x="129044" y="78386"/>
                  </a:cubicBezTo>
                  <a:cubicBezTo>
                    <a:pt x="129012" y="78419"/>
                    <a:pt x="128947" y="78419"/>
                    <a:pt x="128914" y="78452"/>
                  </a:cubicBezTo>
                  <a:cubicBezTo>
                    <a:pt x="128881" y="78452"/>
                    <a:pt x="128849" y="78484"/>
                    <a:pt x="128849" y="78484"/>
                  </a:cubicBezTo>
                  <a:cubicBezTo>
                    <a:pt x="128784" y="78517"/>
                    <a:pt x="128751" y="78517"/>
                    <a:pt x="128718" y="78549"/>
                  </a:cubicBezTo>
                  <a:cubicBezTo>
                    <a:pt x="128686" y="78582"/>
                    <a:pt x="128653" y="78582"/>
                    <a:pt x="128620" y="78582"/>
                  </a:cubicBezTo>
                  <a:cubicBezTo>
                    <a:pt x="128588" y="78615"/>
                    <a:pt x="128555" y="78647"/>
                    <a:pt x="128523" y="78680"/>
                  </a:cubicBezTo>
                  <a:cubicBezTo>
                    <a:pt x="128490" y="78680"/>
                    <a:pt x="128457" y="78712"/>
                    <a:pt x="128457" y="78712"/>
                  </a:cubicBezTo>
                  <a:cubicBezTo>
                    <a:pt x="128425" y="78745"/>
                    <a:pt x="128359" y="78745"/>
                    <a:pt x="128327" y="78778"/>
                  </a:cubicBezTo>
                  <a:cubicBezTo>
                    <a:pt x="128327" y="78810"/>
                    <a:pt x="128294" y="78810"/>
                    <a:pt x="128262" y="78843"/>
                  </a:cubicBezTo>
                  <a:cubicBezTo>
                    <a:pt x="128229" y="78876"/>
                    <a:pt x="128196" y="78876"/>
                    <a:pt x="128164" y="78908"/>
                  </a:cubicBezTo>
                  <a:cubicBezTo>
                    <a:pt x="128131" y="78941"/>
                    <a:pt x="128131" y="78941"/>
                    <a:pt x="128098" y="78973"/>
                  </a:cubicBezTo>
                  <a:cubicBezTo>
                    <a:pt x="128066" y="79006"/>
                    <a:pt x="128033" y="79039"/>
                    <a:pt x="127968" y="79071"/>
                  </a:cubicBezTo>
                  <a:cubicBezTo>
                    <a:pt x="127968" y="79071"/>
                    <a:pt x="127935" y="79104"/>
                    <a:pt x="127935" y="79104"/>
                  </a:cubicBezTo>
                  <a:cubicBezTo>
                    <a:pt x="127870" y="79169"/>
                    <a:pt x="127805" y="79202"/>
                    <a:pt x="127772" y="79267"/>
                  </a:cubicBezTo>
                  <a:lnTo>
                    <a:pt x="122325" y="84812"/>
                  </a:lnTo>
                  <a:lnTo>
                    <a:pt x="115475" y="79332"/>
                  </a:lnTo>
                  <a:lnTo>
                    <a:pt x="124576" y="64458"/>
                  </a:lnTo>
                  <a:close/>
                  <a:moveTo>
                    <a:pt x="69122" y="89836"/>
                  </a:moveTo>
                  <a:lnTo>
                    <a:pt x="75385" y="100046"/>
                  </a:lnTo>
                  <a:lnTo>
                    <a:pt x="72873" y="104319"/>
                  </a:lnTo>
                  <a:lnTo>
                    <a:pt x="68567" y="97534"/>
                  </a:lnTo>
                  <a:cubicBezTo>
                    <a:pt x="67915" y="96458"/>
                    <a:pt x="66806" y="95773"/>
                    <a:pt x="65566" y="95642"/>
                  </a:cubicBezTo>
                  <a:lnTo>
                    <a:pt x="65273" y="95642"/>
                  </a:lnTo>
                  <a:cubicBezTo>
                    <a:pt x="65240" y="95610"/>
                    <a:pt x="65175" y="95610"/>
                    <a:pt x="65142" y="95610"/>
                  </a:cubicBezTo>
                  <a:lnTo>
                    <a:pt x="65044" y="95610"/>
                  </a:lnTo>
                  <a:cubicBezTo>
                    <a:pt x="65012" y="95642"/>
                    <a:pt x="64946" y="95642"/>
                    <a:pt x="64881" y="95642"/>
                  </a:cubicBezTo>
                  <a:lnTo>
                    <a:pt x="64685" y="95642"/>
                  </a:lnTo>
                  <a:cubicBezTo>
                    <a:pt x="64653" y="95642"/>
                    <a:pt x="64620" y="95642"/>
                    <a:pt x="64588" y="95675"/>
                  </a:cubicBezTo>
                  <a:lnTo>
                    <a:pt x="64457" y="95675"/>
                  </a:lnTo>
                  <a:cubicBezTo>
                    <a:pt x="64425" y="95675"/>
                    <a:pt x="64392" y="95675"/>
                    <a:pt x="64392" y="95707"/>
                  </a:cubicBezTo>
                  <a:lnTo>
                    <a:pt x="64229" y="95707"/>
                  </a:lnTo>
                  <a:cubicBezTo>
                    <a:pt x="64229" y="95740"/>
                    <a:pt x="64196" y="95740"/>
                    <a:pt x="64164" y="95740"/>
                  </a:cubicBezTo>
                  <a:cubicBezTo>
                    <a:pt x="64131" y="95740"/>
                    <a:pt x="64066" y="95773"/>
                    <a:pt x="64033" y="95773"/>
                  </a:cubicBezTo>
                  <a:cubicBezTo>
                    <a:pt x="64000" y="95773"/>
                    <a:pt x="63968" y="95805"/>
                    <a:pt x="63968" y="95805"/>
                  </a:cubicBezTo>
                  <a:cubicBezTo>
                    <a:pt x="63903" y="95805"/>
                    <a:pt x="63837" y="95838"/>
                    <a:pt x="63772" y="95838"/>
                  </a:cubicBezTo>
                  <a:cubicBezTo>
                    <a:pt x="63772" y="95871"/>
                    <a:pt x="63772" y="95871"/>
                    <a:pt x="63739" y="95871"/>
                  </a:cubicBezTo>
                  <a:cubicBezTo>
                    <a:pt x="63674" y="95903"/>
                    <a:pt x="63609" y="95903"/>
                    <a:pt x="63544" y="95936"/>
                  </a:cubicBezTo>
                  <a:cubicBezTo>
                    <a:pt x="63544" y="95936"/>
                    <a:pt x="63511" y="95968"/>
                    <a:pt x="63511" y="95968"/>
                  </a:cubicBezTo>
                  <a:cubicBezTo>
                    <a:pt x="63446" y="95968"/>
                    <a:pt x="63413" y="96001"/>
                    <a:pt x="63348" y="96034"/>
                  </a:cubicBezTo>
                  <a:cubicBezTo>
                    <a:pt x="63315" y="96034"/>
                    <a:pt x="63315" y="96066"/>
                    <a:pt x="63283" y="96066"/>
                  </a:cubicBezTo>
                  <a:cubicBezTo>
                    <a:pt x="63250" y="96099"/>
                    <a:pt x="63218" y="96099"/>
                    <a:pt x="63152" y="96131"/>
                  </a:cubicBezTo>
                  <a:cubicBezTo>
                    <a:pt x="63152" y="96131"/>
                    <a:pt x="63120" y="96164"/>
                    <a:pt x="63087" y="96164"/>
                  </a:cubicBezTo>
                  <a:cubicBezTo>
                    <a:pt x="63054" y="96197"/>
                    <a:pt x="63022" y="96229"/>
                    <a:pt x="62989" y="96229"/>
                  </a:cubicBezTo>
                  <a:cubicBezTo>
                    <a:pt x="62957" y="96262"/>
                    <a:pt x="62924" y="96262"/>
                    <a:pt x="62891" y="96295"/>
                  </a:cubicBezTo>
                  <a:cubicBezTo>
                    <a:pt x="62859" y="96327"/>
                    <a:pt x="62826" y="96327"/>
                    <a:pt x="62794" y="96360"/>
                  </a:cubicBezTo>
                  <a:cubicBezTo>
                    <a:pt x="62761" y="96392"/>
                    <a:pt x="62728" y="96392"/>
                    <a:pt x="62728" y="96425"/>
                  </a:cubicBezTo>
                  <a:cubicBezTo>
                    <a:pt x="62696" y="96425"/>
                    <a:pt x="62663" y="96458"/>
                    <a:pt x="62598" y="96490"/>
                  </a:cubicBezTo>
                  <a:cubicBezTo>
                    <a:pt x="62598" y="96523"/>
                    <a:pt x="62565" y="96523"/>
                    <a:pt x="62533" y="96556"/>
                  </a:cubicBezTo>
                  <a:cubicBezTo>
                    <a:pt x="62500" y="96588"/>
                    <a:pt x="62467" y="96621"/>
                    <a:pt x="62435" y="96653"/>
                  </a:cubicBezTo>
                  <a:cubicBezTo>
                    <a:pt x="62402" y="96653"/>
                    <a:pt x="62402" y="96686"/>
                    <a:pt x="62369" y="96686"/>
                  </a:cubicBezTo>
                  <a:cubicBezTo>
                    <a:pt x="62337" y="96751"/>
                    <a:pt x="62272" y="96784"/>
                    <a:pt x="62206" y="96849"/>
                  </a:cubicBezTo>
                  <a:lnTo>
                    <a:pt x="58814" y="100307"/>
                  </a:lnTo>
                  <a:lnTo>
                    <a:pt x="55128" y="97371"/>
                  </a:lnTo>
                  <a:lnTo>
                    <a:pt x="59727" y="89836"/>
                  </a:lnTo>
                  <a:close/>
                  <a:moveTo>
                    <a:pt x="50822" y="104384"/>
                  </a:moveTo>
                  <a:lnTo>
                    <a:pt x="56596" y="108984"/>
                  </a:lnTo>
                  <a:cubicBezTo>
                    <a:pt x="57339" y="109579"/>
                    <a:pt x="58232" y="109868"/>
                    <a:pt x="59123" y="109868"/>
                  </a:cubicBezTo>
                  <a:cubicBezTo>
                    <a:pt x="60186" y="109868"/>
                    <a:pt x="61245" y="109456"/>
                    <a:pt x="62043" y="108658"/>
                  </a:cubicBezTo>
                  <a:lnTo>
                    <a:pt x="64425" y="106211"/>
                  </a:lnTo>
                  <a:lnTo>
                    <a:pt x="69578" y="114333"/>
                  </a:lnTo>
                  <a:cubicBezTo>
                    <a:pt x="69611" y="114431"/>
                    <a:pt x="69676" y="114496"/>
                    <a:pt x="69709" y="114562"/>
                  </a:cubicBezTo>
                  <a:cubicBezTo>
                    <a:pt x="69742" y="114594"/>
                    <a:pt x="69742" y="114594"/>
                    <a:pt x="69742" y="114594"/>
                  </a:cubicBezTo>
                  <a:cubicBezTo>
                    <a:pt x="69774" y="114660"/>
                    <a:pt x="69839" y="114725"/>
                    <a:pt x="69872" y="114790"/>
                  </a:cubicBezTo>
                  <a:lnTo>
                    <a:pt x="69905" y="114790"/>
                  </a:lnTo>
                  <a:cubicBezTo>
                    <a:pt x="69937" y="114855"/>
                    <a:pt x="70003" y="114921"/>
                    <a:pt x="70068" y="114986"/>
                  </a:cubicBezTo>
                  <a:cubicBezTo>
                    <a:pt x="70427" y="115345"/>
                    <a:pt x="70851" y="115671"/>
                    <a:pt x="71307" y="115866"/>
                  </a:cubicBezTo>
                  <a:lnTo>
                    <a:pt x="71340" y="115866"/>
                  </a:lnTo>
                  <a:cubicBezTo>
                    <a:pt x="71405" y="115899"/>
                    <a:pt x="71470" y="115932"/>
                    <a:pt x="71536" y="115964"/>
                  </a:cubicBezTo>
                  <a:cubicBezTo>
                    <a:pt x="71568" y="115964"/>
                    <a:pt x="71568" y="115997"/>
                    <a:pt x="71568" y="115997"/>
                  </a:cubicBezTo>
                  <a:cubicBezTo>
                    <a:pt x="71634" y="115997"/>
                    <a:pt x="71731" y="116030"/>
                    <a:pt x="71797" y="116062"/>
                  </a:cubicBezTo>
                  <a:lnTo>
                    <a:pt x="71862" y="116062"/>
                  </a:lnTo>
                  <a:cubicBezTo>
                    <a:pt x="71894" y="116095"/>
                    <a:pt x="71960" y="116095"/>
                    <a:pt x="72025" y="116127"/>
                  </a:cubicBezTo>
                  <a:cubicBezTo>
                    <a:pt x="72058" y="116127"/>
                    <a:pt x="72090" y="116127"/>
                    <a:pt x="72123" y="116160"/>
                  </a:cubicBezTo>
                  <a:cubicBezTo>
                    <a:pt x="72155" y="116160"/>
                    <a:pt x="72221" y="116160"/>
                    <a:pt x="72286" y="116193"/>
                  </a:cubicBezTo>
                  <a:lnTo>
                    <a:pt x="72384" y="116193"/>
                  </a:lnTo>
                  <a:cubicBezTo>
                    <a:pt x="72449" y="116193"/>
                    <a:pt x="72482" y="116225"/>
                    <a:pt x="72514" y="116225"/>
                  </a:cubicBezTo>
                  <a:lnTo>
                    <a:pt x="72775" y="116225"/>
                  </a:lnTo>
                  <a:cubicBezTo>
                    <a:pt x="72840" y="116258"/>
                    <a:pt x="72873" y="116258"/>
                    <a:pt x="72906" y="116258"/>
                  </a:cubicBezTo>
                  <a:lnTo>
                    <a:pt x="73101" y="116258"/>
                  </a:lnTo>
                  <a:cubicBezTo>
                    <a:pt x="74504" y="116225"/>
                    <a:pt x="75809" y="115442"/>
                    <a:pt x="76526" y="114236"/>
                  </a:cubicBezTo>
                  <a:lnTo>
                    <a:pt x="80213" y="107940"/>
                  </a:lnTo>
                  <a:lnTo>
                    <a:pt x="84323" y="114660"/>
                  </a:lnTo>
                  <a:lnTo>
                    <a:pt x="51605" y="168156"/>
                  </a:lnTo>
                  <a:lnTo>
                    <a:pt x="51311" y="168645"/>
                  </a:lnTo>
                  <a:lnTo>
                    <a:pt x="11548" y="168645"/>
                  </a:lnTo>
                  <a:lnTo>
                    <a:pt x="50822" y="104384"/>
                  </a:lnTo>
                  <a:close/>
                  <a:moveTo>
                    <a:pt x="129077" y="1"/>
                  </a:moveTo>
                  <a:cubicBezTo>
                    <a:pt x="126826" y="1"/>
                    <a:pt x="125000" y="1827"/>
                    <a:pt x="125000" y="4078"/>
                  </a:cubicBezTo>
                  <a:lnTo>
                    <a:pt x="125000" y="56303"/>
                  </a:lnTo>
                  <a:lnTo>
                    <a:pt x="122292" y="56303"/>
                  </a:lnTo>
                  <a:cubicBezTo>
                    <a:pt x="120857" y="56303"/>
                    <a:pt x="119552" y="57053"/>
                    <a:pt x="118802" y="58260"/>
                  </a:cubicBezTo>
                  <a:lnTo>
                    <a:pt x="89085" y="106831"/>
                  </a:lnTo>
                  <a:lnTo>
                    <a:pt x="83605" y="97860"/>
                  </a:lnTo>
                  <a:lnTo>
                    <a:pt x="74895" y="83638"/>
                  </a:lnTo>
                  <a:cubicBezTo>
                    <a:pt x="74145" y="82431"/>
                    <a:pt x="72840" y="81681"/>
                    <a:pt x="71405" y="81681"/>
                  </a:cubicBezTo>
                  <a:lnTo>
                    <a:pt x="57444" y="81681"/>
                  </a:lnTo>
                  <a:cubicBezTo>
                    <a:pt x="56041" y="81681"/>
                    <a:pt x="54704" y="82431"/>
                    <a:pt x="53954" y="83638"/>
                  </a:cubicBezTo>
                  <a:lnTo>
                    <a:pt x="783" y="170570"/>
                  </a:lnTo>
                  <a:cubicBezTo>
                    <a:pt x="33" y="171842"/>
                    <a:pt x="0" y="173408"/>
                    <a:pt x="718" y="174713"/>
                  </a:cubicBezTo>
                  <a:cubicBezTo>
                    <a:pt x="1436" y="175985"/>
                    <a:pt x="2806" y="176800"/>
                    <a:pt x="4273" y="176800"/>
                  </a:cubicBezTo>
                  <a:lnTo>
                    <a:pt x="204886" y="176800"/>
                  </a:lnTo>
                  <a:cubicBezTo>
                    <a:pt x="206354" y="176800"/>
                    <a:pt x="207724" y="175985"/>
                    <a:pt x="208441" y="174713"/>
                  </a:cubicBezTo>
                  <a:cubicBezTo>
                    <a:pt x="209159" y="173408"/>
                    <a:pt x="209126" y="171842"/>
                    <a:pt x="208376" y="170570"/>
                  </a:cubicBezTo>
                  <a:lnTo>
                    <a:pt x="188217" y="137624"/>
                  </a:lnTo>
                  <a:cubicBezTo>
                    <a:pt x="187451" y="136369"/>
                    <a:pt x="186117" y="135683"/>
                    <a:pt x="184747" y="135683"/>
                  </a:cubicBezTo>
                  <a:cubicBezTo>
                    <a:pt x="184016" y="135683"/>
                    <a:pt x="183276" y="135878"/>
                    <a:pt x="182606" y="136287"/>
                  </a:cubicBezTo>
                  <a:cubicBezTo>
                    <a:pt x="180682" y="137461"/>
                    <a:pt x="180062" y="139973"/>
                    <a:pt x="181236" y="141897"/>
                  </a:cubicBezTo>
                  <a:lnTo>
                    <a:pt x="197611" y="168645"/>
                  </a:lnTo>
                  <a:lnTo>
                    <a:pt x="60869" y="168645"/>
                  </a:lnTo>
                  <a:lnTo>
                    <a:pt x="111169" y="86346"/>
                  </a:lnTo>
                  <a:lnTo>
                    <a:pt x="120107" y="93457"/>
                  </a:lnTo>
                  <a:cubicBezTo>
                    <a:pt x="120368" y="93685"/>
                    <a:pt x="120629" y="93848"/>
                    <a:pt x="120922" y="93979"/>
                  </a:cubicBezTo>
                  <a:cubicBezTo>
                    <a:pt x="121469" y="94235"/>
                    <a:pt x="122058" y="94362"/>
                    <a:pt x="122645" y="94362"/>
                  </a:cubicBezTo>
                  <a:cubicBezTo>
                    <a:pt x="123703" y="94362"/>
                    <a:pt x="124757" y="93949"/>
                    <a:pt x="125554" y="93130"/>
                  </a:cubicBezTo>
                  <a:lnTo>
                    <a:pt x="129990" y="88662"/>
                  </a:lnTo>
                  <a:lnTo>
                    <a:pt x="137787" y="100992"/>
                  </a:lnTo>
                  <a:cubicBezTo>
                    <a:pt x="137819" y="101090"/>
                    <a:pt x="137884" y="101155"/>
                    <a:pt x="137950" y="101220"/>
                  </a:cubicBezTo>
                  <a:cubicBezTo>
                    <a:pt x="137950" y="101220"/>
                    <a:pt x="137950" y="101253"/>
                    <a:pt x="137950" y="101253"/>
                  </a:cubicBezTo>
                  <a:cubicBezTo>
                    <a:pt x="138015" y="101318"/>
                    <a:pt x="138048" y="101383"/>
                    <a:pt x="138113" y="101416"/>
                  </a:cubicBezTo>
                  <a:cubicBezTo>
                    <a:pt x="138113" y="101449"/>
                    <a:pt x="138113" y="101449"/>
                    <a:pt x="138113" y="101449"/>
                  </a:cubicBezTo>
                  <a:cubicBezTo>
                    <a:pt x="138178" y="101514"/>
                    <a:pt x="138211" y="101579"/>
                    <a:pt x="138276" y="101612"/>
                  </a:cubicBezTo>
                  <a:cubicBezTo>
                    <a:pt x="138276" y="101612"/>
                    <a:pt x="138276" y="101644"/>
                    <a:pt x="138276" y="101644"/>
                  </a:cubicBezTo>
                  <a:cubicBezTo>
                    <a:pt x="138994" y="102394"/>
                    <a:pt x="139972" y="102851"/>
                    <a:pt x="141049" y="102884"/>
                  </a:cubicBezTo>
                  <a:lnTo>
                    <a:pt x="141310" y="102884"/>
                  </a:lnTo>
                  <a:cubicBezTo>
                    <a:pt x="142745" y="102884"/>
                    <a:pt x="144050" y="102101"/>
                    <a:pt x="144767" y="100861"/>
                  </a:cubicBezTo>
                  <a:lnTo>
                    <a:pt x="150345" y="91304"/>
                  </a:lnTo>
                  <a:lnTo>
                    <a:pt x="161371" y="109375"/>
                  </a:lnTo>
                  <a:cubicBezTo>
                    <a:pt x="162142" y="110639"/>
                    <a:pt x="163490" y="111340"/>
                    <a:pt x="164869" y="111340"/>
                  </a:cubicBezTo>
                  <a:cubicBezTo>
                    <a:pt x="165591" y="111340"/>
                    <a:pt x="166321" y="111148"/>
                    <a:pt x="166981" y="110745"/>
                  </a:cubicBezTo>
                  <a:cubicBezTo>
                    <a:pt x="168906" y="109571"/>
                    <a:pt x="169526" y="107059"/>
                    <a:pt x="168351" y="105135"/>
                  </a:cubicBezTo>
                  <a:lnTo>
                    <a:pt x="139679" y="58260"/>
                  </a:lnTo>
                  <a:cubicBezTo>
                    <a:pt x="138928" y="57053"/>
                    <a:pt x="137623" y="56303"/>
                    <a:pt x="136188" y="56303"/>
                  </a:cubicBezTo>
                  <a:lnTo>
                    <a:pt x="133155" y="56303"/>
                  </a:lnTo>
                  <a:lnTo>
                    <a:pt x="133155" y="36665"/>
                  </a:lnTo>
                  <a:lnTo>
                    <a:pt x="171418" y="36665"/>
                  </a:lnTo>
                  <a:cubicBezTo>
                    <a:pt x="172755" y="36665"/>
                    <a:pt x="174027" y="35980"/>
                    <a:pt x="174810" y="34871"/>
                  </a:cubicBezTo>
                  <a:cubicBezTo>
                    <a:pt x="175560" y="33730"/>
                    <a:pt x="175691" y="32294"/>
                    <a:pt x="175202" y="31055"/>
                  </a:cubicBezTo>
                  <a:lnTo>
                    <a:pt x="170048" y="18333"/>
                  </a:lnTo>
                  <a:lnTo>
                    <a:pt x="175202" y="5611"/>
                  </a:lnTo>
                  <a:cubicBezTo>
                    <a:pt x="175691" y="4372"/>
                    <a:pt x="175560" y="2937"/>
                    <a:pt x="174810" y="1795"/>
                  </a:cubicBezTo>
                  <a:cubicBezTo>
                    <a:pt x="174027" y="686"/>
                    <a:pt x="172755" y="1"/>
                    <a:pt x="171418" y="1"/>
                  </a:cubicBezTo>
                  <a:close/>
                </a:path>
              </a:pathLst>
            </a:custGeom>
            <a:solidFill>
              <a:srgbClr val="FFFFFF"/>
            </a:solidFill>
            <a:ln>
              <a:noFill/>
            </a:ln>
          </p:spPr>
          <p:txBody>
            <a:bodyPr spcFirstLastPara="1" wrap="square" lIns="121900" tIns="121900" rIns="121900" bIns="121900" anchor="ctr" anchorCtr="0">
              <a:noAutofit/>
            </a:bodyPr>
            <a:lstStyle/>
            <a:p>
              <a:endParaRPr sz="1867" dirty="0"/>
            </a:p>
          </p:txBody>
        </p:sp>
      </p:grpSp>
      <p:grpSp>
        <p:nvGrpSpPr>
          <p:cNvPr id="2006" name="Google Shape;2006;p63"/>
          <p:cNvGrpSpPr/>
          <p:nvPr/>
        </p:nvGrpSpPr>
        <p:grpSpPr>
          <a:xfrm>
            <a:off x="5490748" y="4438921"/>
            <a:ext cx="462379" cy="467640"/>
            <a:chOff x="1219975" y="238125"/>
            <a:chExt cx="5160475" cy="5219200"/>
          </a:xfrm>
        </p:grpSpPr>
        <p:sp>
          <p:nvSpPr>
            <p:cNvPr id="2007" name="Google Shape;2007;p63"/>
            <p:cNvSpPr/>
            <p:nvPr/>
          </p:nvSpPr>
          <p:spPr>
            <a:xfrm>
              <a:off x="3698275" y="238125"/>
              <a:ext cx="203900" cy="340075"/>
            </a:xfrm>
            <a:custGeom>
              <a:avLst/>
              <a:gdLst/>
              <a:ahLst/>
              <a:cxnLst/>
              <a:rect l="l" t="t" r="r" b="b"/>
              <a:pathLst>
                <a:path w="8156" h="13603" extrusionOk="0">
                  <a:moveTo>
                    <a:pt x="4078" y="0"/>
                  </a:moveTo>
                  <a:cubicBezTo>
                    <a:pt x="1827" y="0"/>
                    <a:pt x="0" y="1827"/>
                    <a:pt x="0" y="4077"/>
                  </a:cubicBezTo>
                  <a:lnTo>
                    <a:pt x="0" y="9525"/>
                  </a:lnTo>
                  <a:cubicBezTo>
                    <a:pt x="0" y="11776"/>
                    <a:pt x="1827" y="13602"/>
                    <a:pt x="4078" y="13602"/>
                  </a:cubicBezTo>
                  <a:cubicBezTo>
                    <a:pt x="6328" y="13602"/>
                    <a:pt x="8155" y="11776"/>
                    <a:pt x="8155" y="9525"/>
                  </a:cubicBezTo>
                  <a:lnTo>
                    <a:pt x="8155" y="4077"/>
                  </a:lnTo>
                  <a:cubicBezTo>
                    <a:pt x="8155" y="1827"/>
                    <a:pt x="6328" y="0"/>
                    <a:pt x="4078"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08" name="Google Shape;2008;p63"/>
            <p:cNvSpPr/>
            <p:nvPr/>
          </p:nvSpPr>
          <p:spPr>
            <a:xfrm>
              <a:off x="1893575" y="920875"/>
              <a:ext cx="362925" cy="343150"/>
            </a:xfrm>
            <a:custGeom>
              <a:avLst/>
              <a:gdLst/>
              <a:ahLst/>
              <a:cxnLst/>
              <a:rect l="l" t="t" r="r" b="b"/>
              <a:pathLst>
                <a:path w="14517" h="13726" extrusionOk="0">
                  <a:moveTo>
                    <a:pt x="4469" y="1"/>
                  </a:moveTo>
                  <a:cubicBezTo>
                    <a:pt x="3425" y="1"/>
                    <a:pt x="2382" y="401"/>
                    <a:pt x="1599" y="1200"/>
                  </a:cubicBezTo>
                  <a:cubicBezTo>
                    <a:pt x="0" y="2798"/>
                    <a:pt x="0" y="5375"/>
                    <a:pt x="1599" y="6973"/>
                  </a:cubicBezTo>
                  <a:lnTo>
                    <a:pt x="7144" y="12551"/>
                  </a:lnTo>
                  <a:cubicBezTo>
                    <a:pt x="7960" y="13334"/>
                    <a:pt x="9003" y="13726"/>
                    <a:pt x="10047" y="13726"/>
                  </a:cubicBezTo>
                  <a:cubicBezTo>
                    <a:pt x="11091" y="13726"/>
                    <a:pt x="12135" y="13334"/>
                    <a:pt x="12918" y="12519"/>
                  </a:cubicBezTo>
                  <a:cubicBezTo>
                    <a:pt x="14516" y="10953"/>
                    <a:pt x="14516" y="8376"/>
                    <a:pt x="12918" y="6778"/>
                  </a:cubicBezTo>
                  <a:lnTo>
                    <a:pt x="7340" y="1200"/>
                  </a:lnTo>
                  <a:cubicBezTo>
                    <a:pt x="6557" y="401"/>
                    <a:pt x="5513" y="1"/>
                    <a:pt x="4469"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09" name="Google Shape;2009;p63"/>
            <p:cNvSpPr/>
            <p:nvPr/>
          </p:nvSpPr>
          <p:spPr>
            <a:xfrm>
              <a:off x="5343925" y="920875"/>
              <a:ext cx="362925" cy="343150"/>
            </a:xfrm>
            <a:custGeom>
              <a:avLst/>
              <a:gdLst/>
              <a:ahLst/>
              <a:cxnLst/>
              <a:rect l="l" t="t" r="r" b="b"/>
              <a:pathLst>
                <a:path w="14517" h="13726" extrusionOk="0">
                  <a:moveTo>
                    <a:pt x="10048" y="1"/>
                  </a:moveTo>
                  <a:cubicBezTo>
                    <a:pt x="9004" y="1"/>
                    <a:pt x="7960" y="401"/>
                    <a:pt x="7177" y="1200"/>
                  </a:cubicBezTo>
                  <a:lnTo>
                    <a:pt x="1599" y="6778"/>
                  </a:lnTo>
                  <a:cubicBezTo>
                    <a:pt x="1" y="8376"/>
                    <a:pt x="1" y="10953"/>
                    <a:pt x="1599" y="12519"/>
                  </a:cubicBezTo>
                  <a:cubicBezTo>
                    <a:pt x="2382" y="13334"/>
                    <a:pt x="3426" y="13726"/>
                    <a:pt x="4470" y="13726"/>
                  </a:cubicBezTo>
                  <a:cubicBezTo>
                    <a:pt x="5514" y="13726"/>
                    <a:pt x="6558" y="13334"/>
                    <a:pt x="7373" y="12519"/>
                  </a:cubicBezTo>
                  <a:lnTo>
                    <a:pt x="12918" y="6973"/>
                  </a:lnTo>
                  <a:cubicBezTo>
                    <a:pt x="14517" y="5375"/>
                    <a:pt x="14517" y="2798"/>
                    <a:pt x="12918" y="1200"/>
                  </a:cubicBezTo>
                  <a:cubicBezTo>
                    <a:pt x="12136" y="401"/>
                    <a:pt x="11092" y="1"/>
                    <a:pt x="10048"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10" name="Google Shape;2010;p63"/>
            <p:cNvSpPr/>
            <p:nvPr/>
          </p:nvSpPr>
          <p:spPr>
            <a:xfrm>
              <a:off x="6039550" y="2715600"/>
              <a:ext cx="340900" cy="203900"/>
            </a:xfrm>
            <a:custGeom>
              <a:avLst/>
              <a:gdLst/>
              <a:ahLst/>
              <a:cxnLst/>
              <a:rect l="l" t="t" r="r" b="b"/>
              <a:pathLst>
                <a:path w="13636" h="8156" extrusionOk="0">
                  <a:moveTo>
                    <a:pt x="4078" y="0"/>
                  </a:moveTo>
                  <a:cubicBezTo>
                    <a:pt x="1827" y="0"/>
                    <a:pt x="1" y="1827"/>
                    <a:pt x="1" y="4078"/>
                  </a:cubicBezTo>
                  <a:cubicBezTo>
                    <a:pt x="1" y="6328"/>
                    <a:pt x="1827" y="8155"/>
                    <a:pt x="4078" y="8155"/>
                  </a:cubicBezTo>
                  <a:lnTo>
                    <a:pt x="9558" y="8155"/>
                  </a:lnTo>
                  <a:cubicBezTo>
                    <a:pt x="11809" y="8155"/>
                    <a:pt x="13636" y="6328"/>
                    <a:pt x="13636" y="4078"/>
                  </a:cubicBezTo>
                  <a:cubicBezTo>
                    <a:pt x="13636" y="1827"/>
                    <a:pt x="11809" y="0"/>
                    <a:pt x="9558"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11" name="Google Shape;2011;p63"/>
            <p:cNvSpPr/>
            <p:nvPr/>
          </p:nvSpPr>
          <p:spPr>
            <a:xfrm>
              <a:off x="1219975" y="2715600"/>
              <a:ext cx="340900" cy="203900"/>
            </a:xfrm>
            <a:custGeom>
              <a:avLst/>
              <a:gdLst/>
              <a:ahLst/>
              <a:cxnLst/>
              <a:rect l="l" t="t" r="r" b="b"/>
              <a:pathLst>
                <a:path w="13636" h="8156" extrusionOk="0">
                  <a:moveTo>
                    <a:pt x="4078" y="0"/>
                  </a:moveTo>
                  <a:cubicBezTo>
                    <a:pt x="1827" y="0"/>
                    <a:pt x="0" y="1827"/>
                    <a:pt x="0" y="4078"/>
                  </a:cubicBezTo>
                  <a:cubicBezTo>
                    <a:pt x="0" y="6328"/>
                    <a:pt x="1827" y="8155"/>
                    <a:pt x="4078" y="8155"/>
                  </a:cubicBezTo>
                  <a:lnTo>
                    <a:pt x="9558" y="8155"/>
                  </a:lnTo>
                  <a:cubicBezTo>
                    <a:pt x="11809" y="8155"/>
                    <a:pt x="13635" y="6328"/>
                    <a:pt x="13635" y="4078"/>
                  </a:cubicBezTo>
                  <a:cubicBezTo>
                    <a:pt x="13635" y="1827"/>
                    <a:pt x="11809" y="0"/>
                    <a:pt x="9558"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12" name="Google Shape;2012;p63"/>
            <p:cNvSpPr/>
            <p:nvPr/>
          </p:nvSpPr>
          <p:spPr>
            <a:xfrm>
              <a:off x="1842200" y="817925"/>
              <a:ext cx="3916025" cy="4639400"/>
            </a:xfrm>
            <a:custGeom>
              <a:avLst/>
              <a:gdLst/>
              <a:ahLst/>
              <a:cxnLst/>
              <a:rect l="l" t="t" r="r" b="b"/>
              <a:pathLst>
                <a:path w="156641" h="185576" extrusionOk="0">
                  <a:moveTo>
                    <a:pt x="78321" y="8156"/>
                  </a:moveTo>
                  <a:cubicBezTo>
                    <a:pt x="117008" y="8156"/>
                    <a:pt x="148486" y="39601"/>
                    <a:pt x="148486" y="78288"/>
                  </a:cubicBezTo>
                  <a:cubicBezTo>
                    <a:pt x="148486" y="110028"/>
                    <a:pt x="127087" y="137885"/>
                    <a:pt x="96457" y="146072"/>
                  </a:cubicBezTo>
                  <a:cubicBezTo>
                    <a:pt x="94696" y="146562"/>
                    <a:pt x="93456" y="148160"/>
                    <a:pt x="93456" y="150019"/>
                  </a:cubicBezTo>
                  <a:lnTo>
                    <a:pt x="93456" y="157587"/>
                  </a:lnTo>
                  <a:lnTo>
                    <a:pt x="63185" y="157587"/>
                  </a:lnTo>
                  <a:lnTo>
                    <a:pt x="63185" y="150019"/>
                  </a:lnTo>
                  <a:cubicBezTo>
                    <a:pt x="63185" y="148160"/>
                    <a:pt x="61945" y="146562"/>
                    <a:pt x="60184" y="146072"/>
                  </a:cubicBezTo>
                  <a:cubicBezTo>
                    <a:pt x="29554" y="137885"/>
                    <a:pt x="8155" y="110028"/>
                    <a:pt x="8155" y="78288"/>
                  </a:cubicBezTo>
                  <a:cubicBezTo>
                    <a:pt x="8155" y="39601"/>
                    <a:pt x="39633" y="8156"/>
                    <a:pt x="78321" y="8156"/>
                  </a:cubicBezTo>
                  <a:close/>
                  <a:moveTo>
                    <a:pt x="96914" y="165742"/>
                  </a:moveTo>
                  <a:lnTo>
                    <a:pt x="96914" y="177420"/>
                  </a:lnTo>
                  <a:lnTo>
                    <a:pt x="59727" y="177420"/>
                  </a:lnTo>
                  <a:lnTo>
                    <a:pt x="59727" y="165742"/>
                  </a:lnTo>
                  <a:close/>
                  <a:moveTo>
                    <a:pt x="78321" y="1"/>
                  </a:moveTo>
                  <a:cubicBezTo>
                    <a:pt x="35132" y="1"/>
                    <a:pt x="0" y="35100"/>
                    <a:pt x="0" y="78288"/>
                  </a:cubicBezTo>
                  <a:cubicBezTo>
                    <a:pt x="0" y="112670"/>
                    <a:pt x="22475" y="142974"/>
                    <a:pt x="55030" y="153086"/>
                  </a:cubicBezTo>
                  <a:lnTo>
                    <a:pt x="55030" y="157620"/>
                  </a:lnTo>
                  <a:cubicBezTo>
                    <a:pt x="53073" y="157913"/>
                    <a:pt x="51572" y="159610"/>
                    <a:pt x="51572" y="161665"/>
                  </a:cubicBezTo>
                  <a:lnTo>
                    <a:pt x="51572" y="181498"/>
                  </a:lnTo>
                  <a:cubicBezTo>
                    <a:pt x="51572" y="183748"/>
                    <a:pt x="53399" y="185575"/>
                    <a:pt x="55650" y="185575"/>
                  </a:cubicBezTo>
                  <a:lnTo>
                    <a:pt x="100991" y="185575"/>
                  </a:lnTo>
                  <a:cubicBezTo>
                    <a:pt x="103242" y="185575"/>
                    <a:pt x="105069" y="183748"/>
                    <a:pt x="105069" y="181498"/>
                  </a:cubicBezTo>
                  <a:lnTo>
                    <a:pt x="105069" y="161665"/>
                  </a:lnTo>
                  <a:cubicBezTo>
                    <a:pt x="105069" y="159610"/>
                    <a:pt x="103568" y="157913"/>
                    <a:pt x="101611" y="157620"/>
                  </a:cubicBezTo>
                  <a:lnTo>
                    <a:pt x="101611" y="153086"/>
                  </a:lnTo>
                  <a:cubicBezTo>
                    <a:pt x="134166" y="142974"/>
                    <a:pt x="156641" y="112670"/>
                    <a:pt x="156641" y="78288"/>
                  </a:cubicBezTo>
                  <a:cubicBezTo>
                    <a:pt x="156641" y="35100"/>
                    <a:pt x="121509" y="1"/>
                    <a:pt x="78321"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13" name="Google Shape;2013;p63"/>
            <p:cNvSpPr/>
            <p:nvPr/>
          </p:nvSpPr>
          <p:spPr>
            <a:xfrm>
              <a:off x="4967175" y="2587175"/>
              <a:ext cx="218575" cy="203475"/>
            </a:xfrm>
            <a:custGeom>
              <a:avLst/>
              <a:gdLst/>
              <a:ahLst/>
              <a:cxnLst/>
              <a:rect l="l" t="t" r="r" b="b"/>
              <a:pathLst>
                <a:path w="8743" h="8139" extrusionOk="0">
                  <a:moveTo>
                    <a:pt x="4427" y="1"/>
                  </a:moveTo>
                  <a:cubicBezTo>
                    <a:pt x="3485" y="1"/>
                    <a:pt x="2543" y="323"/>
                    <a:pt x="1795" y="962"/>
                  </a:cubicBezTo>
                  <a:cubicBezTo>
                    <a:pt x="490" y="2038"/>
                    <a:pt x="1" y="3865"/>
                    <a:pt x="588" y="5431"/>
                  </a:cubicBezTo>
                  <a:cubicBezTo>
                    <a:pt x="1142" y="7062"/>
                    <a:pt x="2708" y="8138"/>
                    <a:pt x="4404" y="8138"/>
                  </a:cubicBezTo>
                  <a:cubicBezTo>
                    <a:pt x="6329" y="8138"/>
                    <a:pt x="8025" y="6736"/>
                    <a:pt x="8417" y="4876"/>
                  </a:cubicBezTo>
                  <a:cubicBezTo>
                    <a:pt x="8743" y="3213"/>
                    <a:pt x="7992" y="1484"/>
                    <a:pt x="6557" y="603"/>
                  </a:cubicBezTo>
                  <a:cubicBezTo>
                    <a:pt x="5911" y="201"/>
                    <a:pt x="5169" y="1"/>
                    <a:pt x="4427"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14" name="Google Shape;2014;p63"/>
            <p:cNvSpPr/>
            <p:nvPr/>
          </p:nvSpPr>
          <p:spPr>
            <a:xfrm>
              <a:off x="3253000" y="2027300"/>
              <a:ext cx="1130300" cy="1130325"/>
            </a:xfrm>
            <a:custGeom>
              <a:avLst/>
              <a:gdLst/>
              <a:ahLst/>
              <a:cxnLst/>
              <a:rect l="l" t="t" r="r" b="b"/>
              <a:pathLst>
                <a:path w="45212" h="45213" extrusionOk="0">
                  <a:moveTo>
                    <a:pt x="22606" y="8156"/>
                  </a:moveTo>
                  <a:cubicBezTo>
                    <a:pt x="30565" y="8156"/>
                    <a:pt x="37057" y="14647"/>
                    <a:pt x="37057" y="22607"/>
                  </a:cubicBezTo>
                  <a:cubicBezTo>
                    <a:pt x="37057" y="30566"/>
                    <a:pt x="30565" y="37057"/>
                    <a:pt x="22606" y="37057"/>
                  </a:cubicBezTo>
                  <a:cubicBezTo>
                    <a:pt x="14647" y="37057"/>
                    <a:pt x="8156" y="30566"/>
                    <a:pt x="8156" y="22607"/>
                  </a:cubicBezTo>
                  <a:cubicBezTo>
                    <a:pt x="8156" y="14647"/>
                    <a:pt x="14647" y="8156"/>
                    <a:pt x="22606" y="8156"/>
                  </a:cubicBezTo>
                  <a:close/>
                  <a:moveTo>
                    <a:pt x="22606" y="1"/>
                  </a:moveTo>
                  <a:cubicBezTo>
                    <a:pt x="10145" y="1"/>
                    <a:pt x="1" y="10146"/>
                    <a:pt x="1" y="22607"/>
                  </a:cubicBezTo>
                  <a:cubicBezTo>
                    <a:pt x="1" y="35067"/>
                    <a:pt x="10145" y="45212"/>
                    <a:pt x="22606" y="45212"/>
                  </a:cubicBezTo>
                  <a:cubicBezTo>
                    <a:pt x="35067" y="45212"/>
                    <a:pt x="45212" y="35067"/>
                    <a:pt x="45212" y="22607"/>
                  </a:cubicBezTo>
                  <a:cubicBezTo>
                    <a:pt x="45212" y="10146"/>
                    <a:pt x="35067" y="1"/>
                    <a:pt x="22606"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15" name="Google Shape;2015;p63"/>
            <p:cNvSpPr/>
            <p:nvPr/>
          </p:nvSpPr>
          <p:spPr>
            <a:xfrm>
              <a:off x="2452175" y="1433625"/>
              <a:ext cx="2683025" cy="2731950"/>
            </a:xfrm>
            <a:custGeom>
              <a:avLst/>
              <a:gdLst/>
              <a:ahLst/>
              <a:cxnLst/>
              <a:rect l="l" t="t" r="r" b="b"/>
              <a:pathLst>
                <a:path w="107321" h="109278" extrusionOk="0">
                  <a:moveTo>
                    <a:pt x="71047" y="79528"/>
                  </a:moveTo>
                  <a:cubicBezTo>
                    <a:pt x="72221" y="79528"/>
                    <a:pt x="73167" y="80474"/>
                    <a:pt x="73167" y="81648"/>
                  </a:cubicBezTo>
                  <a:lnTo>
                    <a:pt x="73167" y="97306"/>
                  </a:lnTo>
                  <a:cubicBezTo>
                    <a:pt x="67279" y="99850"/>
                    <a:pt x="60959" y="101122"/>
                    <a:pt x="54643" y="101122"/>
                  </a:cubicBezTo>
                  <a:cubicBezTo>
                    <a:pt x="48327" y="101122"/>
                    <a:pt x="42015" y="99850"/>
                    <a:pt x="36144" y="97306"/>
                  </a:cubicBezTo>
                  <a:lnTo>
                    <a:pt x="36144" y="81648"/>
                  </a:lnTo>
                  <a:cubicBezTo>
                    <a:pt x="36144" y="80474"/>
                    <a:pt x="37057" y="79528"/>
                    <a:pt x="38231" y="79528"/>
                  </a:cubicBezTo>
                  <a:close/>
                  <a:moveTo>
                    <a:pt x="54639" y="1"/>
                  </a:moveTo>
                  <a:cubicBezTo>
                    <a:pt x="40026" y="1"/>
                    <a:pt x="26293" y="5677"/>
                    <a:pt x="15985" y="15984"/>
                  </a:cubicBezTo>
                  <a:cubicBezTo>
                    <a:pt x="5677" y="26292"/>
                    <a:pt x="1" y="40025"/>
                    <a:pt x="1" y="54639"/>
                  </a:cubicBezTo>
                  <a:cubicBezTo>
                    <a:pt x="1" y="69253"/>
                    <a:pt x="5677" y="82986"/>
                    <a:pt x="15985" y="93294"/>
                  </a:cubicBezTo>
                  <a:cubicBezTo>
                    <a:pt x="20160" y="97469"/>
                    <a:pt x="24955" y="100927"/>
                    <a:pt x="30207" y="103536"/>
                  </a:cubicBezTo>
                  <a:lnTo>
                    <a:pt x="30240" y="103536"/>
                  </a:lnTo>
                  <a:cubicBezTo>
                    <a:pt x="37873" y="107353"/>
                    <a:pt x="46256" y="109277"/>
                    <a:pt x="54639" y="109277"/>
                  </a:cubicBezTo>
                  <a:cubicBezTo>
                    <a:pt x="63023" y="109277"/>
                    <a:pt x="71406" y="107353"/>
                    <a:pt x="79039" y="103536"/>
                  </a:cubicBezTo>
                  <a:lnTo>
                    <a:pt x="79071" y="103536"/>
                  </a:lnTo>
                  <a:cubicBezTo>
                    <a:pt x="84323" y="100927"/>
                    <a:pt x="89118" y="97469"/>
                    <a:pt x="93294" y="93294"/>
                  </a:cubicBezTo>
                  <a:cubicBezTo>
                    <a:pt x="99394" y="87194"/>
                    <a:pt x="104026" y="79658"/>
                    <a:pt x="106635" y="71503"/>
                  </a:cubicBezTo>
                  <a:cubicBezTo>
                    <a:pt x="107320" y="69351"/>
                    <a:pt x="106146" y="67067"/>
                    <a:pt x="103993" y="66382"/>
                  </a:cubicBezTo>
                  <a:cubicBezTo>
                    <a:pt x="103576" y="66241"/>
                    <a:pt x="103152" y="66174"/>
                    <a:pt x="102734" y="66174"/>
                  </a:cubicBezTo>
                  <a:cubicBezTo>
                    <a:pt x="101025" y="66174"/>
                    <a:pt x="99422" y="67288"/>
                    <a:pt x="98872" y="68992"/>
                  </a:cubicBezTo>
                  <a:cubicBezTo>
                    <a:pt x="96621" y="76038"/>
                    <a:pt x="92804" y="82268"/>
                    <a:pt x="87520" y="87520"/>
                  </a:cubicBezTo>
                  <a:cubicBezTo>
                    <a:pt x="85595" y="89444"/>
                    <a:pt x="83508" y="91206"/>
                    <a:pt x="81322" y="92739"/>
                  </a:cubicBezTo>
                  <a:lnTo>
                    <a:pt x="81322" y="81648"/>
                  </a:lnTo>
                  <a:cubicBezTo>
                    <a:pt x="81322" y="75972"/>
                    <a:pt x="76723" y="71373"/>
                    <a:pt x="71047" y="71373"/>
                  </a:cubicBezTo>
                  <a:lnTo>
                    <a:pt x="38231" y="71373"/>
                  </a:lnTo>
                  <a:cubicBezTo>
                    <a:pt x="32588" y="71373"/>
                    <a:pt x="27989" y="75972"/>
                    <a:pt x="27989" y="81648"/>
                  </a:cubicBezTo>
                  <a:lnTo>
                    <a:pt x="27989" y="92739"/>
                  </a:lnTo>
                  <a:cubicBezTo>
                    <a:pt x="25771" y="91206"/>
                    <a:pt x="23683" y="89444"/>
                    <a:pt x="21758" y="87520"/>
                  </a:cubicBezTo>
                  <a:cubicBezTo>
                    <a:pt x="12984" y="78745"/>
                    <a:pt x="8156" y="67067"/>
                    <a:pt x="8156" y="54639"/>
                  </a:cubicBezTo>
                  <a:cubicBezTo>
                    <a:pt x="8156" y="42211"/>
                    <a:pt x="12984" y="30533"/>
                    <a:pt x="21758" y="21758"/>
                  </a:cubicBezTo>
                  <a:cubicBezTo>
                    <a:pt x="30533" y="12983"/>
                    <a:pt x="42211" y="8156"/>
                    <a:pt x="54639" y="8156"/>
                  </a:cubicBezTo>
                  <a:cubicBezTo>
                    <a:pt x="67067" y="8156"/>
                    <a:pt x="78778" y="12983"/>
                    <a:pt x="87520" y="21758"/>
                  </a:cubicBezTo>
                  <a:cubicBezTo>
                    <a:pt x="91076" y="25281"/>
                    <a:pt x="93979" y="29326"/>
                    <a:pt x="96230" y="33762"/>
                  </a:cubicBezTo>
                  <a:cubicBezTo>
                    <a:pt x="96946" y="35196"/>
                    <a:pt x="98384" y="36023"/>
                    <a:pt x="99869" y="36023"/>
                  </a:cubicBezTo>
                  <a:cubicBezTo>
                    <a:pt x="100480" y="36023"/>
                    <a:pt x="101098" y="35883"/>
                    <a:pt x="101677" y="35589"/>
                  </a:cubicBezTo>
                  <a:cubicBezTo>
                    <a:pt x="103699" y="34578"/>
                    <a:pt x="104515" y="32131"/>
                    <a:pt x="103504" y="30109"/>
                  </a:cubicBezTo>
                  <a:cubicBezTo>
                    <a:pt x="100894" y="24890"/>
                    <a:pt x="97436" y="20127"/>
                    <a:pt x="93294" y="15984"/>
                  </a:cubicBezTo>
                  <a:cubicBezTo>
                    <a:pt x="82986" y="5677"/>
                    <a:pt x="69253" y="1"/>
                    <a:pt x="54639" y="1"/>
                  </a:cubicBezTo>
                  <a:close/>
                </a:path>
              </a:pathLst>
            </a:custGeom>
            <a:solidFill>
              <a:srgbClr val="FFFFFF"/>
            </a:solidFill>
            <a:ln>
              <a:noFill/>
            </a:ln>
          </p:spPr>
          <p:txBody>
            <a:bodyPr spcFirstLastPara="1" wrap="square" lIns="121900" tIns="121900" rIns="121900" bIns="121900" anchor="ctr" anchorCtr="0">
              <a:noAutofit/>
            </a:bodyPr>
            <a:lstStyle/>
            <a:p>
              <a:endParaRPr sz="1867" dirty="0"/>
            </a:p>
          </p:txBody>
        </p:sp>
      </p:grpSp>
      <p:grpSp>
        <p:nvGrpSpPr>
          <p:cNvPr id="2016" name="Google Shape;2016;p63"/>
          <p:cNvGrpSpPr/>
          <p:nvPr/>
        </p:nvGrpSpPr>
        <p:grpSpPr>
          <a:xfrm>
            <a:off x="5422680" y="5572188"/>
            <a:ext cx="443528" cy="422880"/>
            <a:chOff x="1190625" y="342500"/>
            <a:chExt cx="5255075" cy="5010425"/>
          </a:xfrm>
        </p:grpSpPr>
        <p:sp>
          <p:nvSpPr>
            <p:cNvPr id="2017" name="Google Shape;2017;p63"/>
            <p:cNvSpPr/>
            <p:nvPr/>
          </p:nvSpPr>
          <p:spPr>
            <a:xfrm>
              <a:off x="1190625" y="342500"/>
              <a:ext cx="5255075" cy="5010425"/>
            </a:xfrm>
            <a:custGeom>
              <a:avLst/>
              <a:gdLst/>
              <a:ahLst/>
              <a:cxnLst/>
              <a:rect l="l" t="t" r="r" b="b"/>
              <a:pathLst>
                <a:path w="210203" h="200417" extrusionOk="0">
                  <a:moveTo>
                    <a:pt x="141016" y="8155"/>
                  </a:moveTo>
                  <a:cubicBezTo>
                    <a:pt x="144180" y="8155"/>
                    <a:pt x="146724" y="10732"/>
                    <a:pt x="146724" y="13864"/>
                  </a:cubicBezTo>
                  <a:cubicBezTo>
                    <a:pt x="146724" y="17028"/>
                    <a:pt x="144180" y="19572"/>
                    <a:pt x="141016" y="19572"/>
                  </a:cubicBezTo>
                  <a:lnTo>
                    <a:pt x="111658" y="19572"/>
                  </a:lnTo>
                  <a:cubicBezTo>
                    <a:pt x="108526" y="19572"/>
                    <a:pt x="105949" y="17028"/>
                    <a:pt x="105949" y="13864"/>
                  </a:cubicBezTo>
                  <a:cubicBezTo>
                    <a:pt x="105949" y="10732"/>
                    <a:pt x="108526" y="8155"/>
                    <a:pt x="111658" y="8155"/>
                  </a:cubicBezTo>
                  <a:close/>
                  <a:moveTo>
                    <a:pt x="136221" y="27727"/>
                  </a:moveTo>
                  <a:lnTo>
                    <a:pt x="136221" y="36306"/>
                  </a:lnTo>
                  <a:cubicBezTo>
                    <a:pt x="132942" y="35915"/>
                    <a:pt x="129639" y="35719"/>
                    <a:pt x="126341" y="35719"/>
                  </a:cubicBezTo>
                  <a:cubicBezTo>
                    <a:pt x="123042" y="35719"/>
                    <a:pt x="119748" y="35915"/>
                    <a:pt x="116486" y="36306"/>
                  </a:cubicBezTo>
                  <a:lnTo>
                    <a:pt x="116486" y="27727"/>
                  </a:lnTo>
                  <a:close/>
                  <a:moveTo>
                    <a:pt x="111658" y="0"/>
                  </a:moveTo>
                  <a:cubicBezTo>
                    <a:pt x="104025" y="0"/>
                    <a:pt x="97794" y="6231"/>
                    <a:pt x="97794" y="13864"/>
                  </a:cubicBezTo>
                  <a:cubicBezTo>
                    <a:pt x="97794" y="20355"/>
                    <a:pt x="102296" y="25835"/>
                    <a:pt x="108331" y="27336"/>
                  </a:cubicBezTo>
                  <a:lnTo>
                    <a:pt x="108331" y="37709"/>
                  </a:lnTo>
                  <a:cubicBezTo>
                    <a:pt x="93586" y="41004"/>
                    <a:pt x="79592" y="48376"/>
                    <a:pt x="68176" y="59793"/>
                  </a:cubicBezTo>
                  <a:cubicBezTo>
                    <a:pt x="65664" y="62304"/>
                    <a:pt x="63348" y="64946"/>
                    <a:pt x="61227" y="67654"/>
                  </a:cubicBezTo>
                  <a:lnTo>
                    <a:pt x="31870" y="67654"/>
                  </a:lnTo>
                  <a:cubicBezTo>
                    <a:pt x="29619" y="67654"/>
                    <a:pt x="27792" y="69481"/>
                    <a:pt x="27792" y="71731"/>
                  </a:cubicBezTo>
                  <a:cubicBezTo>
                    <a:pt x="27792" y="73982"/>
                    <a:pt x="29619" y="75809"/>
                    <a:pt x="31870" y="75809"/>
                  </a:cubicBezTo>
                  <a:lnTo>
                    <a:pt x="55682" y="75809"/>
                  </a:lnTo>
                  <a:cubicBezTo>
                    <a:pt x="52714" y="80800"/>
                    <a:pt x="50300" y="86052"/>
                    <a:pt x="48441" y="91466"/>
                  </a:cubicBezTo>
                  <a:lnTo>
                    <a:pt x="4077" y="91466"/>
                  </a:lnTo>
                  <a:cubicBezTo>
                    <a:pt x="1827" y="91466"/>
                    <a:pt x="0" y="93293"/>
                    <a:pt x="0" y="95544"/>
                  </a:cubicBezTo>
                  <a:cubicBezTo>
                    <a:pt x="0" y="97795"/>
                    <a:pt x="1827" y="99621"/>
                    <a:pt x="4077" y="99621"/>
                  </a:cubicBezTo>
                  <a:lnTo>
                    <a:pt x="46157" y="99621"/>
                  </a:lnTo>
                  <a:cubicBezTo>
                    <a:pt x="44983" y="104775"/>
                    <a:pt x="44298" y="110027"/>
                    <a:pt x="44135" y="115312"/>
                  </a:cubicBezTo>
                  <a:lnTo>
                    <a:pt x="26096" y="115312"/>
                  </a:lnTo>
                  <a:cubicBezTo>
                    <a:pt x="23845" y="115312"/>
                    <a:pt x="22018" y="117138"/>
                    <a:pt x="22018" y="119389"/>
                  </a:cubicBezTo>
                  <a:cubicBezTo>
                    <a:pt x="22018" y="121640"/>
                    <a:pt x="23845" y="123467"/>
                    <a:pt x="26096" y="123467"/>
                  </a:cubicBezTo>
                  <a:lnTo>
                    <a:pt x="44265" y="123467"/>
                  </a:lnTo>
                  <a:cubicBezTo>
                    <a:pt x="44591" y="128718"/>
                    <a:pt x="45439" y="133970"/>
                    <a:pt x="46810" y="139124"/>
                  </a:cubicBezTo>
                  <a:lnTo>
                    <a:pt x="20387" y="139124"/>
                  </a:lnTo>
                  <a:cubicBezTo>
                    <a:pt x="18137" y="139124"/>
                    <a:pt x="16310" y="140951"/>
                    <a:pt x="16310" y="143202"/>
                  </a:cubicBezTo>
                  <a:cubicBezTo>
                    <a:pt x="16310" y="145452"/>
                    <a:pt x="18137" y="147279"/>
                    <a:pt x="20387" y="147279"/>
                  </a:cubicBezTo>
                  <a:lnTo>
                    <a:pt x="49419" y="147279"/>
                  </a:lnTo>
                  <a:cubicBezTo>
                    <a:pt x="53399" y="157880"/>
                    <a:pt x="59662" y="167797"/>
                    <a:pt x="68176" y="176278"/>
                  </a:cubicBezTo>
                  <a:cubicBezTo>
                    <a:pt x="81582" y="189717"/>
                    <a:pt x="99393" y="198133"/>
                    <a:pt x="118247" y="200025"/>
                  </a:cubicBezTo>
                  <a:cubicBezTo>
                    <a:pt x="120954" y="200286"/>
                    <a:pt x="123662" y="200417"/>
                    <a:pt x="126337" y="200417"/>
                  </a:cubicBezTo>
                  <a:cubicBezTo>
                    <a:pt x="142255" y="200417"/>
                    <a:pt x="157978" y="195817"/>
                    <a:pt x="171287" y="187108"/>
                  </a:cubicBezTo>
                  <a:cubicBezTo>
                    <a:pt x="173179" y="185901"/>
                    <a:pt x="173701" y="183357"/>
                    <a:pt x="172494" y="181497"/>
                  </a:cubicBezTo>
                  <a:cubicBezTo>
                    <a:pt x="171703" y="180290"/>
                    <a:pt x="170395" y="179628"/>
                    <a:pt x="169060" y="179628"/>
                  </a:cubicBezTo>
                  <a:cubicBezTo>
                    <a:pt x="168302" y="179628"/>
                    <a:pt x="167536" y="179841"/>
                    <a:pt x="166851" y="180290"/>
                  </a:cubicBezTo>
                  <a:cubicBezTo>
                    <a:pt x="154556" y="188285"/>
                    <a:pt x="140508" y="192190"/>
                    <a:pt x="126523" y="192190"/>
                  </a:cubicBezTo>
                  <a:cubicBezTo>
                    <a:pt x="107298" y="192190"/>
                    <a:pt x="88192" y="184812"/>
                    <a:pt x="73917" y="170537"/>
                  </a:cubicBezTo>
                  <a:cubicBezTo>
                    <a:pt x="44983" y="141571"/>
                    <a:pt x="44983" y="94500"/>
                    <a:pt x="73917" y="65566"/>
                  </a:cubicBezTo>
                  <a:cubicBezTo>
                    <a:pt x="88384" y="51099"/>
                    <a:pt x="107393" y="43866"/>
                    <a:pt x="126402" y="43866"/>
                  </a:cubicBezTo>
                  <a:cubicBezTo>
                    <a:pt x="145411" y="43866"/>
                    <a:pt x="164420" y="51099"/>
                    <a:pt x="178887" y="65566"/>
                  </a:cubicBezTo>
                  <a:cubicBezTo>
                    <a:pt x="203515" y="90194"/>
                    <a:pt x="207625" y="129240"/>
                    <a:pt x="188706" y="158402"/>
                  </a:cubicBezTo>
                  <a:cubicBezTo>
                    <a:pt x="187466" y="160294"/>
                    <a:pt x="188021" y="162806"/>
                    <a:pt x="189913" y="164046"/>
                  </a:cubicBezTo>
                  <a:cubicBezTo>
                    <a:pt x="190598" y="164495"/>
                    <a:pt x="191364" y="164708"/>
                    <a:pt x="192122" y="164708"/>
                  </a:cubicBezTo>
                  <a:cubicBezTo>
                    <a:pt x="193457" y="164708"/>
                    <a:pt x="194765" y="164045"/>
                    <a:pt x="195556" y="162839"/>
                  </a:cubicBezTo>
                  <a:cubicBezTo>
                    <a:pt x="205668" y="147279"/>
                    <a:pt x="210202" y="128457"/>
                    <a:pt x="208376" y="109864"/>
                  </a:cubicBezTo>
                  <a:cubicBezTo>
                    <a:pt x="206484" y="91010"/>
                    <a:pt x="198068" y="73232"/>
                    <a:pt x="184661" y="59793"/>
                  </a:cubicBezTo>
                  <a:cubicBezTo>
                    <a:pt x="173179" y="48343"/>
                    <a:pt x="159152" y="40971"/>
                    <a:pt x="144376" y="37676"/>
                  </a:cubicBezTo>
                  <a:lnTo>
                    <a:pt x="144376" y="27336"/>
                  </a:lnTo>
                  <a:cubicBezTo>
                    <a:pt x="150410" y="25835"/>
                    <a:pt x="154879" y="20355"/>
                    <a:pt x="154879" y="13864"/>
                  </a:cubicBezTo>
                  <a:cubicBezTo>
                    <a:pt x="154879" y="6231"/>
                    <a:pt x="148681" y="0"/>
                    <a:pt x="141016"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18" name="Google Shape;2018;p63"/>
            <p:cNvSpPr/>
            <p:nvPr/>
          </p:nvSpPr>
          <p:spPr>
            <a:xfrm>
              <a:off x="5632625" y="4575750"/>
              <a:ext cx="203900" cy="203900"/>
            </a:xfrm>
            <a:custGeom>
              <a:avLst/>
              <a:gdLst/>
              <a:ahLst/>
              <a:cxnLst/>
              <a:rect l="l" t="t" r="r" b="b"/>
              <a:pathLst>
                <a:path w="8156" h="8156" extrusionOk="0">
                  <a:moveTo>
                    <a:pt x="4078" y="0"/>
                  </a:moveTo>
                  <a:cubicBezTo>
                    <a:pt x="3001" y="0"/>
                    <a:pt x="1958" y="424"/>
                    <a:pt x="1207" y="1174"/>
                  </a:cubicBezTo>
                  <a:cubicBezTo>
                    <a:pt x="424" y="1957"/>
                    <a:pt x="0" y="3001"/>
                    <a:pt x="0" y="4078"/>
                  </a:cubicBezTo>
                  <a:cubicBezTo>
                    <a:pt x="0" y="5154"/>
                    <a:pt x="424" y="6198"/>
                    <a:pt x="1207" y="6948"/>
                  </a:cubicBezTo>
                  <a:cubicBezTo>
                    <a:pt x="1958" y="7731"/>
                    <a:pt x="3001" y="8155"/>
                    <a:pt x="4078" y="8155"/>
                  </a:cubicBezTo>
                  <a:cubicBezTo>
                    <a:pt x="5154" y="8155"/>
                    <a:pt x="6198" y="7731"/>
                    <a:pt x="6981" y="6948"/>
                  </a:cubicBezTo>
                  <a:cubicBezTo>
                    <a:pt x="7731" y="6198"/>
                    <a:pt x="8155" y="5154"/>
                    <a:pt x="8155" y="4078"/>
                  </a:cubicBezTo>
                  <a:cubicBezTo>
                    <a:pt x="8155" y="3001"/>
                    <a:pt x="7731" y="1957"/>
                    <a:pt x="6981" y="1174"/>
                  </a:cubicBezTo>
                  <a:cubicBezTo>
                    <a:pt x="6198" y="424"/>
                    <a:pt x="5154" y="0"/>
                    <a:pt x="4078"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19" name="Google Shape;2019;p63"/>
            <p:cNvSpPr/>
            <p:nvPr/>
          </p:nvSpPr>
          <p:spPr>
            <a:xfrm>
              <a:off x="2769425" y="1712525"/>
              <a:ext cx="3162500" cy="3162525"/>
            </a:xfrm>
            <a:custGeom>
              <a:avLst/>
              <a:gdLst/>
              <a:ahLst/>
              <a:cxnLst/>
              <a:rect l="l" t="t" r="r" b="b"/>
              <a:pathLst>
                <a:path w="126500" h="126501" extrusionOk="0">
                  <a:moveTo>
                    <a:pt x="63250" y="8156"/>
                  </a:moveTo>
                  <a:cubicBezTo>
                    <a:pt x="93619" y="8156"/>
                    <a:pt x="118345" y="32849"/>
                    <a:pt x="118345" y="63251"/>
                  </a:cubicBezTo>
                  <a:cubicBezTo>
                    <a:pt x="118345" y="93620"/>
                    <a:pt x="93619" y="118346"/>
                    <a:pt x="63250" y="118346"/>
                  </a:cubicBezTo>
                  <a:cubicBezTo>
                    <a:pt x="32881" y="118346"/>
                    <a:pt x="8155" y="93620"/>
                    <a:pt x="8155" y="63251"/>
                  </a:cubicBezTo>
                  <a:cubicBezTo>
                    <a:pt x="8155" y="32849"/>
                    <a:pt x="32881" y="8156"/>
                    <a:pt x="63250" y="8156"/>
                  </a:cubicBezTo>
                  <a:close/>
                  <a:moveTo>
                    <a:pt x="63250" y="1"/>
                  </a:moveTo>
                  <a:cubicBezTo>
                    <a:pt x="28379" y="1"/>
                    <a:pt x="0" y="28380"/>
                    <a:pt x="0" y="63251"/>
                  </a:cubicBezTo>
                  <a:cubicBezTo>
                    <a:pt x="0" y="98121"/>
                    <a:pt x="28379" y="126501"/>
                    <a:pt x="63250" y="126501"/>
                  </a:cubicBezTo>
                  <a:cubicBezTo>
                    <a:pt x="98121" y="126501"/>
                    <a:pt x="126500" y="98121"/>
                    <a:pt x="126500" y="63251"/>
                  </a:cubicBezTo>
                  <a:cubicBezTo>
                    <a:pt x="126500" y="28380"/>
                    <a:pt x="98121" y="1"/>
                    <a:pt x="63250"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20" name="Google Shape;2020;p63"/>
            <p:cNvSpPr/>
            <p:nvPr/>
          </p:nvSpPr>
          <p:spPr>
            <a:xfrm>
              <a:off x="3801025" y="2474400"/>
              <a:ext cx="1378200" cy="1135825"/>
            </a:xfrm>
            <a:custGeom>
              <a:avLst/>
              <a:gdLst/>
              <a:ahLst/>
              <a:cxnLst/>
              <a:rect l="l" t="t" r="r" b="b"/>
              <a:pathLst>
                <a:path w="55128" h="45433" extrusionOk="0">
                  <a:moveTo>
                    <a:pt x="21986" y="28241"/>
                  </a:moveTo>
                  <a:cubicBezTo>
                    <a:pt x="24465" y="28241"/>
                    <a:pt x="26520" y="30264"/>
                    <a:pt x="26520" y="32776"/>
                  </a:cubicBezTo>
                  <a:cubicBezTo>
                    <a:pt x="26520" y="35255"/>
                    <a:pt x="24465" y="37277"/>
                    <a:pt x="21986" y="37277"/>
                  </a:cubicBezTo>
                  <a:cubicBezTo>
                    <a:pt x="19507" y="37277"/>
                    <a:pt x="17484" y="35255"/>
                    <a:pt x="17484" y="32776"/>
                  </a:cubicBezTo>
                  <a:cubicBezTo>
                    <a:pt x="17484" y="30264"/>
                    <a:pt x="19507" y="28241"/>
                    <a:pt x="21986" y="28241"/>
                  </a:cubicBezTo>
                  <a:close/>
                  <a:moveTo>
                    <a:pt x="50675" y="1"/>
                  </a:moveTo>
                  <a:cubicBezTo>
                    <a:pt x="49631" y="1"/>
                    <a:pt x="48587" y="400"/>
                    <a:pt x="47788" y="1200"/>
                  </a:cubicBezTo>
                  <a:lnTo>
                    <a:pt x="27597" y="21391"/>
                  </a:lnTo>
                  <a:cubicBezTo>
                    <a:pt x="25900" y="20576"/>
                    <a:pt x="24008" y="20087"/>
                    <a:pt x="21986" y="20087"/>
                  </a:cubicBezTo>
                  <a:cubicBezTo>
                    <a:pt x="19964" y="20087"/>
                    <a:pt x="18072" y="20576"/>
                    <a:pt x="16375" y="21391"/>
                  </a:cubicBezTo>
                  <a:lnTo>
                    <a:pt x="7340" y="12356"/>
                  </a:lnTo>
                  <a:cubicBezTo>
                    <a:pt x="6557" y="11573"/>
                    <a:pt x="5513" y="11181"/>
                    <a:pt x="4469" y="11181"/>
                  </a:cubicBezTo>
                  <a:cubicBezTo>
                    <a:pt x="3425" y="11181"/>
                    <a:pt x="2381" y="11573"/>
                    <a:pt x="1599" y="12356"/>
                  </a:cubicBezTo>
                  <a:cubicBezTo>
                    <a:pt x="0" y="13954"/>
                    <a:pt x="0" y="16531"/>
                    <a:pt x="1599" y="18129"/>
                  </a:cubicBezTo>
                  <a:lnTo>
                    <a:pt x="10634" y="27165"/>
                  </a:lnTo>
                  <a:cubicBezTo>
                    <a:pt x="9786" y="28861"/>
                    <a:pt x="9329" y="30753"/>
                    <a:pt x="9329" y="32776"/>
                  </a:cubicBezTo>
                  <a:cubicBezTo>
                    <a:pt x="9329" y="39756"/>
                    <a:pt x="15005" y="45432"/>
                    <a:pt x="21986" y="45432"/>
                  </a:cubicBezTo>
                  <a:cubicBezTo>
                    <a:pt x="28967" y="45432"/>
                    <a:pt x="34675" y="39756"/>
                    <a:pt x="34675" y="32776"/>
                  </a:cubicBezTo>
                  <a:cubicBezTo>
                    <a:pt x="34675" y="30753"/>
                    <a:pt x="34186" y="28861"/>
                    <a:pt x="33338" y="27165"/>
                  </a:cubicBezTo>
                  <a:lnTo>
                    <a:pt x="52942" y="7560"/>
                  </a:lnTo>
                  <a:lnTo>
                    <a:pt x="53562" y="6973"/>
                  </a:lnTo>
                  <a:cubicBezTo>
                    <a:pt x="55128" y="5375"/>
                    <a:pt x="55128" y="2798"/>
                    <a:pt x="53562" y="1200"/>
                  </a:cubicBezTo>
                  <a:cubicBezTo>
                    <a:pt x="52763" y="400"/>
                    <a:pt x="51719" y="1"/>
                    <a:pt x="50675"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21" name="Google Shape;2021;p63"/>
            <p:cNvSpPr/>
            <p:nvPr/>
          </p:nvSpPr>
          <p:spPr>
            <a:xfrm>
              <a:off x="5244450" y="3192650"/>
              <a:ext cx="298500" cy="203900"/>
            </a:xfrm>
            <a:custGeom>
              <a:avLst/>
              <a:gdLst/>
              <a:ahLst/>
              <a:cxnLst/>
              <a:rect l="l" t="t" r="r" b="b"/>
              <a:pathLst>
                <a:path w="11940" h="8156" extrusionOk="0">
                  <a:moveTo>
                    <a:pt x="4078" y="1"/>
                  </a:moveTo>
                  <a:cubicBezTo>
                    <a:pt x="1827" y="1"/>
                    <a:pt x="0" y="1827"/>
                    <a:pt x="0" y="4078"/>
                  </a:cubicBezTo>
                  <a:cubicBezTo>
                    <a:pt x="0" y="6329"/>
                    <a:pt x="1827" y="8156"/>
                    <a:pt x="4078" y="8156"/>
                  </a:cubicBezTo>
                  <a:lnTo>
                    <a:pt x="7862" y="8156"/>
                  </a:lnTo>
                  <a:cubicBezTo>
                    <a:pt x="10113" y="8156"/>
                    <a:pt x="11939" y="6329"/>
                    <a:pt x="11939" y="4078"/>
                  </a:cubicBezTo>
                  <a:cubicBezTo>
                    <a:pt x="11939" y="1827"/>
                    <a:pt x="10113" y="1"/>
                    <a:pt x="7862"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22" name="Google Shape;2022;p63"/>
            <p:cNvSpPr/>
            <p:nvPr/>
          </p:nvSpPr>
          <p:spPr>
            <a:xfrm>
              <a:off x="3159225" y="3190200"/>
              <a:ext cx="297675" cy="203900"/>
            </a:xfrm>
            <a:custGeom>
              <a:avLst/>
              <a:gdLst/>
              <a:ahLst/>
              <a:cxnLst/>
              <a:rect l="l" t="t" r="r" b="b"/>
              <a:pathLst>
                <a:path w="11907" h="8156" extrusionOk="0">
                  <a:moveTo>
                    <a:pt x="4078" y="1"/>
                  </a:moveTo>
                  <a:cubicBezTo>
                    <a:pt x="1827" y="1"/>
                    <a:pt x="0" y="1828"/>
                    <a:pt x="0" y="4078"/>
                  </a:cubicBezTo>
                  <a:cubicBezTo>
                    <a:pt x="0" y="6329"/>
                    <a:pt x="1827" y="8156"/>
                    <a:pt x="4078" y="8156"/>
                  </a:cubicBezTo>
                  <a:lnTo>
                    <a:pt x="7829" y="8156"/>
                  </a:lnTo>
                  <a:cubicBezTo>
                    <a:pt x="10080" y="8156"/>
                    <a:pt x="11907" y="6329"/>
                    <a:pt x="11907" y="4078"/>
                  </a:cubicBezTo>
                  <a:cubicBezTo>
                    <a:pt x="11907" y="1828"/>
                    <a:pt x="10080" y="1"/>
                    <a:pt x="7829"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23" name="Google Shape;2023;p63"/>
            <p:cNvSpPr/>
            <p:nvPr/>
          </p:nvSpPr>
          <p:spPr>
            <a:xfrm>
              <a:off x="4250350" y="2101525"/>
              <a:ext cx="203900" cy="298500"/>
            </a:xfrm>
            <a:custGeom>
              <a:avLst/>
              <a:gdLst/>
              <a:ahLst/>
              <a:cxnLst/>
              <a:rect l="l" t="t" r="r" b="b"/>
              <a:pathLst>
                <a:path w="8156" h="11940" extrusionOk="0">
                  <a:moveTo>
                    <a:pt x="4078" y="0"/>
                  </a:moveTo>
                  <a:cubicBezTo>
                    <a:pt x="1827" y="0"/>
                    <a:pt x="1" y="1827"/>
                    <a:pt x="1" y="4078"/>
                  </a:cubicBezTo>
                  <a:lnTo>
                    <a:pt x="1" y="7862"/>
                  </a:lnTo>
                  <a:cubicBezTo>
                    <a:pt x="1" y="10113"/>
                    <a:pt x="1827" y="11939"/>
                    <a:pt x="4078" y="11939"/>
                  </a:cubicBezTo>
                  <a:cubicBezTo>
                    <a:pt x="6329" y="11939"/>
                    <a:pt x="8156" y="10113"/>
                    <a:pt x="8156" y="7862"/>
                  </a:cubicBezTo>
                  <a:lnTo>
                    <a:pt x="8156" y="4078"/>
                  </a:lnTo>
                  <a:cubicBezTo>
                    <a:pt x="8156" y="1827"/>
                    <a:pt x="6329" y="0"/>
                    <a:pt x="4078"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24" name="Google Shape;2024;p63"/>
            <p:cNvSpPr/>
            <p:nvPr/>
          </p:nvSpPr>
          <p:spPr>
            <a:xfrm>
              <a:off x="4247900" y="4186750"/>
              <a:ext cx="203900" cy="298500"/>
            </a:xfrm>
            <a:custGeom>
              <a:avLst/>
              <a:gdLst/>
              <a:ahLst/>
              <a:cxnLst/>
              <a:rect l="l" t="t" r="r" b="b"/>
              <a:pathLst>
                <a:path w="8156" h="11940" extrusionOk="0">
                  <a:moveTo>
                    <a:pt x="4078" y="0"/>
                  </a:moveTo>
                  <a:cubicBezTo>
                    <a:pt x="1828" y="0"/>
                    <a:pt x="1" y="1827"/>
                    <a:pt x="1" y="4078"/>
                  </a:cubicBezTo>
                  <a:lnTo>
                    <a:pt x="1" y="7862"/>
                  </a:lnTo>
                  <a:cubicBezTo>
                    <a:pt x="1" y="10113"/>
                    <a:pt x="1828" y="11939"/>
                    <a:pt x="4078" y="11939"/>
                  </a:cubicBezTo>
                  <a:cubicBezTo>
                    <a:pt x="6329" y="11939"/>
                    <a:pt x="8156" y="10113"/>
                    <a:pt x="8156" y="7862"/>
                  </a:cubicBezTo>
                  <a:lnTo>
                    <a:pt x="8156" y="4078"/>
                  </a:lnTo>
                  <a:cubicBezTo>
                    <a:pt x="8156" y="1827"/>
                    <a:pt x="6329" y="0"/>
                    <a:pt x="4078"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2025" name="Google Shape;2025;p63"/>
            <p:cNvSpPr/>
            <p:nvPr/>
          </p:nvSpPr>
          <p:spPr>
            <a:xfrm>
              <a:off x="1190625" y="3820600"/>
              <a:ext cx="203875" cy="203900"/>
            </a:xfrm>
            <a:custGeom>
              <a:avLst/>
              <a:gdLst/>
              <a:ahLst/>
              <a:cxnLst/>
              <a:rect l="l" t="t" r="r" b="b"/>
              <a:pathLst>
                <a:path w="8155" h="8156" extrusionOk="0">
                  <a:moveTo>
                    <a:pt x="4077" y="0"/>
                  </a:moveTo>
                  <a:cubicBezTo>
                    <a:pt x="3001" y="0"/>
                    <a:pt x="1957" y="424"/>
                    <a:pt x="1207" y="1207"/>
                  </a:cubicBezTo>
                  <a:cubicBezTo>
                    <a:pt x="424" y="1957"/>
                    <a:pt x="0" y="3001"/>
                    <a:pt x="0" y="4078"/>
                  </a:cubicBezTo>
                  <a:cubicBezTo>
                    <a:pt x="0" y="5154"/>
                    <a:pt x="424" y="6198"/>
                    <a:pt x="1207" y="6948"/>
                  </a:cubicBezTo>
                  <a:cubicBezTo>
                    <a:pt x="1957" y="7731"/>
                    <a:pt x="3001" y="8155"/>
                    <a:pt x="4077" y="8155"/>
                  </a:cubicBezTo>
                  <a:cubicBezTo>
                    <a:pt x="5154" y="8155"/>
                    <a:pt x="6198" y="7731"/>
                    <a:pt x="6948" y="6948"/>
                  </a:cubicBezTo>
                  <a:cubicBezTo>
                    <a:pt x="7731" y="6198"/>
                    <a:pt x="8155" y="5154"/>
                    <a:pt x="8155" y="4078"/>
                  </a:cubicBezTo>
                  <a:cubicBezTo>
                    <a:pt x="8155" y="3001"/>
                    <a:pt x="7731" y="1957"/>
                    <a:pt x="6948" y="1207"/>
                  </a:cubicBezTo>
                  <a:cubicBezTo>
                    <a:pt x="6198" y="424"/>
                    <a:pt x="5154" y="0"/>
                    <a:pt x="4077"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p54"/>
          <p:cNvSpPr txBox="1">
            <a:spLocks noGrp="1"/>
          </p:cNvSpPr>
          <p:nvPr>
            <p:ph type="title"/>
          </p:nvPr>
        </p:nvSpPr>
        <p:spPr>
          <a:xfrm>
            <a:off x="415600" y="616300"/>
            <a:ext cx="11360800" cy="763600"/>
          </a:xfrm>
          <a:prstGeom prst="rect">
            <a:avLst/>
          </a:prstGeom>
        </p:spPr>
        <p:txBody>
          <a:bodyPr spcFirstLastPara="1" wrap="square" lIns="121900" tIns="121900" rIns="121900" bIns="121900" anchor="t" anchorCtr="0">
            <a:noAutofit/>
          </a:bodyPr>
          <a:lstStyle/>
          <a:p>
            <a:r>
              <a:rPr lang="en" dirty="0"/>
              <a:t>Litreature Review</a:t>
            </a:r>
            <a:endParaRPr dirty="0"/>
          </a:p>
        </p:txBody>
      </p:sp>
      <p:cxnSp>
        <p:nvCxnSpPr>
          <p:cNvPr id="1575" name="Google Shape;1575;p54"/>
          <p:cNvCxnSpPr>
            <a:cxnSpLocks/>
          </p:cNvCxnSpPr>
          <p:nvPr/>
        </p:nvCxnSpPr>
        <p:spPr>
          <a:xfrm rot="10800000">
            <a:off x="0" y="956870"/>
            <a:ext cx="797379" cy="158059"/>
          </a:xfrm>
          <a:prstGeom prst="bentConnector3">
            <a:avLst>
              <a:gd name="adj1" fmla="val 50000"/>
            </a:avLst>
          </a:prstGeom>
          <a:noFill/>
          <a:ln w="19050" cap="flat" cmpd="sng">
            <a:solidFill>
              <a:schemeClr val="accent2"/>
            </a:solidFill>
            <a:prstDash val="solid"/>
            <a:round/>
            <a:headEnd type="none" w="med" len="med"/>
            <a:tailEnd type="none" w="med" len="med"/>
          </a:ln>
        </p:spPr>
      </p:cxnSp>
      <p:sp>
        <p:nvSpPr>
          <p:cNvPr id="1577" name="Google Shape;1577;p54"/>
          <p:cNvSpPr txBox="1"/>
          <p:nvPr/>
        </p:nvSpPr>
        <p:spPr>
          <a:xfrm>
            <a:off x="6373609" y="1208436"/>
            <a:ext cx="5071940" cy="1253178"/>
          </a:xfrm>
          <a:prstGeom prst="rect">
            <a:avLst/>
          </a:prstGeom>
          <a:noFill/>
          <a:ln>
            <a:noFill/>
          </a:ln>
        </p:spPr>
        <p:txBody>
          <a:bodyPr spcFirstLastPara="1" wrap="square" lIns="121900" tIns="121900" rIns="121900" bIns="121900" anchor="t" anchorCtr="0">
            <a:noAutofit/>
          </a:bodyPr>
          <a:lstStyle/>
          <a:p>
            <a:r>
              <a:rPr lang="en-US" sz="1600" b="1" dirty="0">
                <a:latin typeface="Calibri" panose="020F0502020204030204" pitchFamily="34" charset="0"/>
                <a:ea typeface="Calibri" panose="020F0502020204030204" pitchFamily="34" charset="0"/>
                <a:cs typeface="Mangal" panose="02040503050203030202" pitchFamily="18" charset="0"/>
              </a:rPr>
              <a:t>Sentiment Analysis to Measure Celebrity Endorsement’s Effect using Support Vector Machine Algorithm</a:t>
            </a:r>
            <a:endParaRPr lang="en-US" sz="1600" b="1" dirty="0">
              <a:latin typeface="Calibri" panose="020F0502020204030204" pitchFamily="34" charset="0"/>
              <a:ea typeface="Calibri" panose="020F0502020204030204" pitchFamily="34" charset="0"/>
              <a:cs typeface="Mangal" panose="02040503050203030202" pitchFamily="18" charset="0"/>
              <a:sym typeface="Poppins"/>
            </a:endParaRPr>
          </a:p>
        </p:txBody>
      </p:sp>
      <p:sp>
        <p:nvSpPr>
          <p:cNvPr id="1576" name="Google Shape;1576;p54"/>
          <p:cNvSpPr txBox="1"/>
          <p:nvPr/>
        </p:nvSpPr>
        <p:spPr>
          <a:xfrm>
            <a:off x="1280493" y="1252376"/>
            <a:ext cx="3952943" cy="762400"/>
          </a:xfrm>
          <a:prstGeom prst="rect">
            <a:avLst/>
          </a:prstGeom>
          <a:noFill/>
          <a:ln>
            <a:noFill/>
          </a:ln>
        </p:spPr>
        <p:txBody>
          <a:bodyPr spcFirstLastPara="1" wrap="square" lIns="121900" tIns="121900" rIns="121900" bIns="121900" anchor="t" anchorCtr="0">
            <a:noAutofit/>
          </a:bodyPr>
          <a:lstStyle/>
          <a:p>
            <a:r>
              <a:rPr lang="en-US" sz="1600" b="1" dirty="0">
                <a:latin typeface="Calibri" panose="020F0502020204030204" pitchFamily="34" charset="0"/>
                <a:ea typeface="Calibri" panose="020F0502020204030204" pitchFamily="34" charset="0"/>
                <a:cs typeface="Mangal" panose="02040503050203030202" pitchFamily="18" charset="0"/>
                <a:sym typeface="Poppins"/>
              </a:rPr>
              <a:t>The Impact of Online Advertisement on Building a Brand and on Purchase Intention</a:t>
            </a:r>
          </a:p>
        </p:txBody>
      </p:sp>
      <p:cxnSp>
        <p:nvCxnSpPr>
          <p:cNvPr id="1580" name="Google Shape;1580;p54"/>
          <p:cNvCxnSpPr>
            <a:cxnSpLocks/>
          </p:cNvCxnSpPr>
          <p:nvPr/>
        </p:nvCxnSpPr>
        <p:spPr>
          <a:xfrm rot="10800000" flipV="1">
            <a:off x="10898155" y="5971827"/>
            <a:ext cx="1306282" cy="410311"/>
          </a:xfrm>
          <a:prstGeom prst="bentConnector3">
            <a:avLst>
              <a:gd name="adj1" fmla="val 50000"/>
            </a:avLst>
          </a:prstGeom>
          <a:noFill/>
          <a:ln w="19050" cap="flat" cmpd="sng">
            <a:solidFill>
              <a:schemeClr val="accent1"/>
            </a:solidFill>
            <a:prstDash val="solid"/>
            <a:round/>
            <a:headEnd type="none" w="med" len="med"/>
            <a:tailEnd type="none" w="med" len="med"/>
          </a:ln>
        </p:spPr>
      </p:cxnSp>
      <p:sp>
        <p:nvSpPr>
          <p:cNvPr id="1582" name="Google Shape;1582;p54"/>
          <p:cNvSpPr/>
          <p:nvPr/>
        </p:nvSpPr>
        <p:spPr>
          <a:xfrm>
            <a:off x="746451" y="956870"/>
            <a:ext cx="344000" cy="344000"/>
          </a:xfrm>
          <a:prstGeom prst="ellipse">
            <a:avLst/>
          </a:prstGeom>
          <a:solidFill>
            <a:schemeClr val="accent2"/>
          </a:solidFill>
          <a:ln>
            <a:noFill/>
          </a:ln>
        </p:spPr>
        <p:txBody>
          <a:bodyPr spcFirstLastPara="1" wrap="square" lIns="121900" tIns="121900" rIns="121900" bIns="121900" anchor="ctr" anchorCtr="0">
            <a:noAutofit/>
          </a:bodyPr>
          <a:lstStyle/>
          <a:p>
            <a:endParaRPr sz="1867"/>
          </a:p>
        </p:txBody>
      </p:sp>
      <p:sp>
        <p:nvSpPr>
          <p:cNvPr id="1583" name="Google Shape;1583;p54"/>
          <p:cNvSpPr/>
          <p:nvPr/>
        </p:nvSpPr>
        <p:spPr>
          <a:xfrm>
            <a:off x="10459616" y="6176982"/>
            <a:ext cx="438539" cy="410311"/>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7" name="Google Shape;1577;p54">
            <a:extLst>
              <a:ext uri="{FF2B5EF4-FFF2-40B4-BE49-F238E27FC236}">
                <a16:creationId xmlns:a16="http://schemas.microsoft.com/office/drawing/2014/main" id="{3F7C0CCB-5D76-69BA-5CA5-3165EFB9D40A}"/>
              </a:ext>
            </a:extLst>
          </p:cNvPr>
          <p:cNvSpPr txBox="1"/>
          <p:nvPr/>
        </p:nvSpPr>
        <p:spPr>
          <a:xfrm>
            <a:off x="918451" y="1936946"/>
            <a:ext cx="4473267" cy="4359864"/>
          </a:xfrm>
          <a:prstGeom prst="rect">
            <a:avLst/>
          </a:prstGeom>
          <a:noFill/>
          <a:ln>
            <a:noFill/>
          </a:ln>
        </p:spPr>
        <p:txBody>
          <a:bodyPr spcFirstLastPara="1" wrap="square" lIns="121900" tIns="121900" rIns="121900" bIns="121900" anchor="t" anchorCtr="0">
            <a:noAutofit/>
          </a:bodyPr>
          <a:lstStyle/>
          <a:p>
            <a:pPr marL="285750" indent="-285750">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Mangal" panose="02040503050203030202" pitchFamily="18" charset="0"/>
              </a:rPr>
              <a:t>Goal:</a:t>
            </a:r>
            <a:r>
              <a:rPr lang="en-IN" sz="1600" dirty="0">
                <a:effectLst/>
                <a:latin typeface="Calibri" panose="020F0502020204030204" pitchFamily="34" charset="0"/>
                <a:ea typeface="Calibri" panose="020F0502020204030204" pitchFamily="34" charset="0"/>
                <a:cs typeface="Mangal" panose="02040503050203030202" pitchFamily="18" charset="0"/>
              </a:rPr>
              <a:t> The study examines the impact of online advertisements on building a brand and on purchase intention</a:t>
            </a:r>
          </a:p>
          <a:p>
            <a:pPr marL="285750" indent="-285750">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Mangal" panose="02040503050203030202" pitchFamily="18" charset="0"/>
              </a:rPr>
              <a:t>Descriptive correlational analysis is to describe relationships between variables</a:t>
            </a: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Mangal" panose="02040503050203030202" pitchFamily="18" charset="0"/>
              </a:rPr>
              <a:t>The researchers used the standard deviation and other factors to determine the brand loyalty and intension of purchase </a:t>
            </a:r>
            <a:r>
              <a:rPr lang="en-US" sz="1600" dirty="0">
                <a:latin typeface="Calibri" panose="020F0502020204030204" pitchFamily="34" charset="0"/>
                <a:ea typeface="Calibri" panose="020F0502020204030204" pitchFamily="34" charset="0"/>
                <a:cs typeface="Mangal" panose="02040503050203030202" pitchFamily="18" charset="0"/>
              </a:rPr>
              <a:t>were found to have significant positive effect on purchase intention.</a:t>
            </a: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Mangal" panose="02040503050203030202" pitchFamily="18" charset="0"/>
              </a:rPr>
              <a:t>Results: </a:t>
            </a:r>
            <a:r>
              <a:rPr lang="en-US" sz="1600" dirty="0">
                <a:latin typeface="Calibri" panose="020F0502020204030204" pitchFamily="34" charset="0"/>
                <a:ea typeface="Calibri" panose="020F0502020204030204" pitchFamily="34" charset="0"/>
                <a:cs typeface="Mangal" panose="02040503050203030202" pitchFamily="18" charset="0"/>
              </a:rPr>
              <a:t>The survey predicted brand loyalty increases by 0.234 for every one unit increase in electronic word of mouth and purchase intention increases by 0.169 for every one unit</a:t>
            </a:r>
            <a:endParaRPr lang="en-IN" sz="1600"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fr-FR" sz="1600" b="1" dirty="0">
                <a:latin typeface="Calibri" panose="020F0502020204030204" pitchFamily="34" charset="0"/>
                <a:ea typeface="Calibri" panose="020F0502020204030204" pitchFamily="34" charset="0"/>
                <a:cs typeface="Mangal" panose="02040503050203030202" pitchFamily="18" charset="0"/>
              </a:rPr>
              <a:t>Article Link: </a:t>
            </a:r>
            <a:r>
              <a:rPr lang="fr-FR" sz="1600" dirty="0">
                <a:latin typeface="Calibri" panose="020F0502020204030204" pitchFamily="34" charset="0"/>
                <a:ea typeface="Calibri" panose="020F0502020204030204" pitchFamily="34" charset="0"/>
                <a:cs typeface="Mangal" panose="02040503050203030202" pitchFamily="18" charset="0"/>
              </a:rPr>
              <a:t>https://al-kindipublisher.com</a:t>
            </a:r>
          </a:p>
          <a:p>
            <a:pPr marL="285750" indent="-2857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endParaRPr lang="en-US" sz="1600" dirty="0">
              <a:solidFill>
                <a:schemeClr val="dk2"/>
              </a:solidFill>
              <a:latin typeface="Poppins"/>
              <a:ea typeface="Poppins"/>
              <a:cs typeface="Poppins"/>
              <a:sym typeface="Poppins"/>
            </a:endParaRPr>
          </a:p>
        </p:txBody>
      </p:sp>
      <p:sp>
        <p:nvSpPr>
          <p:cNvPr id="8" name="Google Shape;1577;p54">
            <a:extLst>
              <a:ext uri="{FF2B5EF4-FFF2-40B4-BE49-F238E27FC236}">
                <a16:creationId xmlns:a16="http://schemas.microsoft.com/office/drawing/2014/main" id="{47E7E005-1B43-49BB-6131-F61CECEA4DD6}"/>
              </a:ext>
            </a:extLst>
          </p:cNvPr>
          <p:cNvSpPr txBox="1"/>
          <p:nvPr/>
        </p:nvSpPr>
        <p:spPr>
          <a:xfrm>
            <a:off x="6320335" y="2014776"/>
            <a:ext cx="5178488" cy="3499332"/>
          </a:xfrm>
          <a:prstGeom prst="rect">
            <a:avLst/>
          </a:prstGeom>
          <a:noFill/>
          <a:ln>
            <a:noFill/>
          </a:ln>
        </p:spPr>
        <p:txBody>
          <a:bodyPr spcFirstLastPara="1" wrap="square" lIns="121900" tIns="121900" rIns="121900" bIns="121900" anchor="t" anchorCtr="0">
            <a:noAutofit/>
          </a:bodyPr>
          <a:lstStyle/>
          <a:p>
            <a:pPr marL="285750" indent="-285750">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Mangal" panose="02040503050203030202" pitchFamily="18" charset="0"/>
              </a:rPr>
              <a:t>Goal:</a:t>
            </a:r>
            <a:r>
              <a:rPr lang="en-IN" sz="1600" dirty="0">
                <a:effectLst/>
                <a:latin typeface="Calibri" panose="020F0502020204030204" pitchFamily="34" charset="0"/>
                <a:ea typeface="Calibri" panose="020F0502020204030204" pitchFamily="34" charset="0"/>
                <a:cs typeface="Mangal" panose="02040503050203030202" pitchFamily="18" charset="0"/>
              </a:rPr>
              <a:t> Measure how celebrity endorsement affects the sales of the product</a:t>
            </a: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Mangal" panose="02040503050203030202" pitchFamily="18" charset="0"/>
              </a:rPr>
              <a:t>Sentiment analysis was done using SVM algorithm</a:t>
            </a:r>
          </a:p>
          <a:p>
            <a:pPr marL="285750" indent="-285750">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Mangal" panose="02040503050203030202" pitchFamily="18" charset="0"/>
              </a:rPr>
              <a:t>Results: </a:t>
            </a:r>
            <a:r>
              <a:rPr lang="en-US" sz="1600" dirty="0">
                <a:effectLst/>
                <a:latin typeface="Calibri" panose="020F0502020204030204" pitchFamily="34" charset="0"/>
                <a:ea typeface="Calibri" panose="020F0502020204030204" pitchFamily="34" charset="0"/>
                <a:cs typeface="Mangal" panose="02040503050203030202" pitchFamily="18" charset="0"/>
              </a:rPr>
              <a:t>SVM algorithm predicted the change in Sentiment proportions before and after celebrity endorsement. Sentiment proportions before celebrity endorsement were 71% neutral, 17% negative, and 12% positive. While the details of sentiment proportions after celebrity endorsement were 40% neutral, 42% negative, and 18% positive. Results showcased the importance of age factor </a:t>
            </a:r>
          </a:p>
          <a:p>
            <a:pPr marL="285750" indent="-285750">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Mangal" panose="02040503050203030202" pitchFamily="18" charset="0"/>
              </a:rPr>
              <a:t>Article Link: </a:t>
            </a:r>
            <a:r>
              <a:rPr lang="en-US" sz="1600" dirty="0">
                <a:effectLst/>
                <a:latin typeface="Calibri" panose="020F0502020204030204" pitchFamily="34" charset="0"/>
                <a:ea typeface="Calibri" panose="020F0502020204030204" pitchFamily="34" charset="0"/>
                <a:cs typeface="Mangal" panose="02040503050203030202" pitchFamily="18" charset="0"/>
              </a:rPr>
              <a:t>https://core.ac.uk</a:t>
            </a:r>
          </a:p>
          <a:p>
            <a:pPr marL="285750" indent="-285750">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endParaRPr lang="en-US" sz="1600" dirty="0">
              <a:solidFill>
                <a:schemeClr val="dk2"/>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p54"/>
          <p:cNvSpPr txBox="1">
            <a:spLocks noGrp="1"/>
          </p:cNvSpPr>
          <p:nvPr>
            <p:ph type="title"/>
          </p:nvPr>
        </p:nvSpPr>
        <p:spPr>
          <a:xfrm>
            <a:off x="415600" y="616300"/>
            <a:ext cx="11360800" cy="763600"/>
          </a:xfrm>
          <a:prstGeom prst="rect">
            <a:avLst/>
          </a:prstGeom>
        </p:spPr>
        <p:txBody>
          <a:bodyPr spcFirstLastPara="1" wrap="square" lIns="121900" tIns="121900" rIns="121900" bIns="121900" anchor="t" anchorCtr="0">
            <a:noAutofit/>
          </a:bodyPr>
          <a:lstStyle/>
          <a:p>
            <a:r>
              <a:rPr lang="en" dirty="0"/>
              <a:t>Litreature Review</a:t>
            </a:r>
            <a:endParaRPr dirty="0"/>
          </a:p>
        </p:txBody>
      </p:sp>
      <p:cxnSp>
        <p:nvCxnSpPr>
          <p:cNvPr id="1575" name="Google Shape;1575;p54"/>
          <p:cNvCxnSpPr>
            <a:cxnSpLocks/>
          </p:cNvCxnSpPr>
          <p:nvPr/>
        </p:nvCxnSpPr>
        <p:spPr>
          <a:xfrm rot="10800000">
            <a:off x="0" y="956870"/>
            <a:ext cx="797379" cy="158059"/>
          </a:xfrm>
          <a:prstGeom prst="bentConnector3">
            <a:avLst>
              <a:gd name="adj1" fmla="val 50000"/>
            </a:avLst>
          </a:prstGeom>
          <a:noFill/>
          <a:ln w="19050" cap="flat" cmpd="sng">
            <a:solidFill>
              <a:schemeClr val="accent2"/>
            </a:solidFill>
            <a:prstDash val="solid"/>
            <a:round/>
            <a:headEnd type="none" w="med" len="med"/>
            <a:tailEnd type="none" w="med" len="med"/>
          </a:ln>
        </p:spPr>
      </p:cxnSp>
      <p:sp>
        <p:nvSpPr>
          <p:cNvPr id="1577" name="Google Shape;1577;p54"/>
          <p:cNvSpPr txBox="1"/>
          <p:nvPr/>
        </p:nvSpPr>
        <p:spPr>
          <a:xfrm>
            <a:off x="6373609" y="1208436"/>
            <a:ext cx="5071940" cy="1253178"/>
          </a:xfrm>
          <a:prstGeom prst="rect">
            <a:avLst/>
          </a:prstGeom>
          <a:noFill/>
          <a:ln>
            <a:noFill/>
          </a:ln>
        </p:spPr>
        <p:txBody>
          <a:bodyPr spcFirstLastPara="1" wrap="square" lIns="121900" tIns="121900" rIns="121900" bIns="121900" anchor="t" anchorCtr="0">
            <a:noAutofit/>
          </a:bodyPr>
          <a:lstStyle/>
          <a:p>
            <a:r>
              <a:rPr lang="en-US" sz="1600" b="1" dirty="0">
                <a:effectLst/>
                <a:latin typeface="Calibri" panose="020F0502020204030204" pitchFamily="34" charset="0"/>
                <a:ea typeface="Calibri" panose="020F0502020204030204" pitchFamily="34" charset="0"/>
                <a:cs typeface="Mangal" panose="02040503050203030202" pitchFamily="18" charset="0"/>
              </a:rPr>
              <a:t>How Machine Learning Artificial Intelligence Improves Users’ Perceptions of Facebook</a:t>
            </a:r>
            <a:endParaRPr lang="en-US" sz="1600" b="1" dirty="0">
              <a:latin typeface="Calibri" panose="020F0502020204030204" pitchFamily="34" charset="0"/>
              <a:ea typeface="Calibri" panose="020F0502020204030204" pitchFamily="34" charset="0"/>
              <a:cs typeface="Mangal" panose="02040503050203030202" pitchFamily="18" charset="0"/>
              <a:sym typeface="Poppins"/>
            </a:endParaRPr>
          </a:p>
        </p:txBody>
      </p:sp>
      <p:sp>
        <p:nvSpPr>
          <p:cNvPr id="1576" name="Google Shape;1576;p54"/>
          <p:cNvSpPr txBox="1"/>
          <p:nvPr/>
        </p:nvSpPr>
        <p:spPr>
          <a:xfrm>
            <a:off x="1261832" y="1114929"/>
            <a:ext cx="4317874" cy="762400"/>
          </a:xfrm>
          <a:prstGeom prst="rect">
            <a:avLst/>
          </a:prstGeom>
          <a:noFill/>
          <a:ln>
            <a:noFill/>
          </a:ln>
        </p:spPr>
        <p:txBody>
          <a:bodyPr spcFirstLastPara="1" wrap="square" lIns="121900" tIns="121900" rIns="121900" bIns="121900" anchor="t" anchorCtr="0">
            <a:noAutofit/>
          </a:bodyPr>
          <a:lstStyle/>
          <a:p>
            <a:r>
              <a:rPr lang="en-IN" sz="1600" b="1" dirty="0">
                <a:effectLst/>
                <a:latin typeface="Calibri" panose="020F0502020204030204" pitchFamily="34" charset="0"/>
                <a:ea typeface="Calibri" panose="020F0502020204030204" pitchFamily="34" charset="0"/>
                <a:cs typeface="Mangal" panose="02040503050203030202" pitchFamily="18" charset="0"/>
              </a:rPr>
              <a:t>How Algorithms Shape the Distribution of Political Advertising: Case Studies of Facebook, Google, and TikTok</a:t>
            </a:r>
            <a:endParaRPr lang="en-US" sz="1600" b="1" dirty="0">
              <a:latin typeface="Calibri" panose="020F0502020204030204" pitchFamily="34" charset="0"/>
              <a:ea typeface="Calibri" panose="020F0502020204030204" pitchFamily="34" charset="0"/>
              <a:cs typeface="Mangal" panose="02040503050203030202" pitchFamily="18" charset="0"/>
              <a:sym typeface="Poppins"/>
            </a:endParaRPr>
          </a:p>
        </p:txBody>
      </p:sp>
      <p:cxnSp>
        <p:nvCxnSpPr>
          <p:cNvPr id="1580" name="Google Shape;1580;p54"/>
          <p:cNvCxnSpPr>
            <a:cxnSpLocks/>
          </p:cNvCxnSpPr>
          <p:nvPr/>
        </p:nvCxnSpPr>
        <p:spPr>
          <a:xfrm rot="10800000" flipV="1">
            <a:off x="11097632" y="6251264"/>
            <a:ext cx="1094368" cy="270353"/>
          </a:xfrm>
          <a:prstGeom prst="bentConnector3">
            <a:avLst>
              <a:gd name="adj1" fmla="val 50000"/>
            </a:avLst>
          </a:prstGeom>
          <a:noFill/>
          <a:ln w="19050" cap="flat" cmpd="sng">
            <a:solidFill>
              <a:schemeClr val="accent1"/>
            </a:solidFill>
            <a:prstDash val="solid"/>
            <a:round/>
            <a:headEnd type="none" w="med" len="med"/>
            <a:tailEnd type="none" w="med" len="med"/>
          </a:ln>
        </p:spPr>
      </p:cxnSp>
      <p:sp>
        <p:nvSpPr>
          <p:cNvPr id="1582" name="Google Shape;1582;p54"/>
          <p:cNvSpPr/>
          <p:nvPr/>
        </p:nvSpPr>
        <p:spPr>
          <a:xfrm>
            <a:off x="746451" y="956870"/>
            <a:ext cx="344000" cy="344000"/>
          </a:xfrm>
          <a:prstGeom prst="ellipse">
            <a:avLst/>
          </a:prstGeom>
          <a:solidFill>
            <a:schemeClr val="accent2"/>
          </a:solidFill>
          <a:ln>
            <a:noFill/>
          </a:ln>
        </p:spPr>
        <p:txBody>
          <a:bodyPr spcFirstLastPara="1" wrap="square" lIns="121900" tIns="121900" rIns="121900" bIns="121900" anchor="ctr" anchorCtr="0">
            <a:noAutofit/>
          </a:bodyPr>
          <a:lstStyle/>
          <a:p>
            <a:endParaRPr sz="1867"/>
          </a:p>
        </p:txBody>
      </p:sp>
      <p:sp>
        <p:nvSpPr>
          <p:cNvPr id="7" name="Google Shape;1577;p54">
            <a:extLst>
              <a:ext uri="{FF2B5EF4-FFF2-40B4-BE49-F238E27FC236}">
                <a16:creationId xmlns:a16="http://schemas.microsoft.com/office/drawing/2014/main" id="{3F7C0CCB-5D76-69BA-5CA5-3165EFB9D40A}"/>
              </a:ext>
            </a:extLst>
          </p:cNvPr>
          <p:cNvSpPr txBox="1"/>
          <p:nvPr/>
        </p:nvSpPr>
        <p:spPr>
          <a:xfrm>
            <a:off x="958365" y="1881836"/>
            <a:ext cx="4782553" cy="4359864"/>
          </a:xfrm>
          <a:prstGeom prst="rect">
            <a:avLst/>
          </a:prstGeom>
          <a:noFill/>
          <a:ln>
            <a:noFill/>
          </a:ln>
        </p:spPr>
        <p:txBody>
          <a:bodyPr spcFirstLastPara="1" wrap="square" lIns="121900" tIns="121900" rIns="121900" bIns="121900" anchor="t" anchorCtr="0">
            <a:noAutofit/>
          </a:bodyPr>
          <a:lstStyle/>
          <a:p>
            <a:pPr marL="285750" indent="-285750">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Mangal" panose="02040503050203030202" pitchFamily="18" charset="0"/>
              </a:rPr>
              <a:t>Goal: </a:t>
            </a:r>
            <a:r>
              <a:rPr lang="en-IN" sz="1600" dirty="0">
                <a:effectLst/>
                <a:latin typeface="Calibri" panose="020F0502020204030204" pitchFamily="34" charset="0"/>
                <a:ea typeface="Calibri" panose="020F0502020204030204" pitchFamily="34" charset="0"/>
                <a:cs typeface="Mangal" panose="02040503050203030202" pitchFamily="18" charset="0"/>
              </a:rPr>
              <a:t>How to improve disclosure of information so that the public can hold platforms and political advertising agencies responsible </a:t>
            </a:r>
          </a:p>
          <a:p>
            <a:pPr marL="285750" indent="-285750">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Mangal" panose="02040503050203030202" pitchFamily="18" charset="0"/>
              </a:rPr>
              <a:t>They begin by calculating the frequency of political advertisements on the platforms. then  calculated the number of impressions for political advertisements on Facebook, Google, and YouTube, as well as the cost to place this content. Using the three analytical criteria, determined whether the data provided by the online platforms adequately explains the platforms' decisions and algorithms. </a:t>
            </a: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Mangal" panose="02040503050203030202" pitchFamily="18" charset="0"/>
              </a:rPr>
              <a:t>Results: </a:t>
            </a:r>
            <a:r>
              <a:rPr lang="en-IN" sz="1600" dirty="0">
                <a:effectLst/>
                <a:latin typeface="Calibri" panose="020F0502020204030204" pitchFamily="34" charset="0"/>
                <a:ea typeface="Calibri" panose="020F0502020204030204" pitchFamily="34" charset="0"/>
                <a:cs typeface="Mangal" panose="02040503050203030202" pitchFamily="18" charset="0"/>
              </a:rPr>
              <a:t>They assessed what the platform disclosures might reveal to the public about their role in the distribution and moderation of political advertising.</a:t>
            </a:r>
          </a:p>
          <a:p>
            <a:pPr marL="285750" indent="-285750">
              <a:buFont typeface="Arial" panose="020B0604020202020204" pitchFamily="34" charset="0"/>
              <a:buChar char="•"/>
            </a:pPr>
            <a:r>
              <a:rPr lang="fr-FR" sz="1600" b="1" dirty="0">
                <a:latin typeface="Calibri" panose="020F0502020204030204" pitchFamily="34" charset="0"/>
                <a:ea typeface="Calibri" panose="020F0502020204030204" pitchFamily="34" charset="0"/>
                <a:cs typeface="Mangal" panose="02040503050203030202" pitchFamily="18" charset="0"/>
              </a:rPr>
              <a:t>Article Link: </a:t>
            </a:r>
            <a:r>
              <a:rPr lang="fr-FR" sz="1600" dirty="0">
                <a:latin typeface="Calibri" panose="020F0502020204030204" pitchFamily="34" charset="0"/>
                <a:ea typeface="Calibri" panose="020F0502020204030204" pitchFamily="34" charset="0"/>
                <a:cs typeface="Mangal" panose="02040503050203030202" pitchFamily="18" charset="0"/>
              </a:rPr>
              <a:t>https://arxiv.org</a:t>
            </a:r>
          </a:p>
          <a:p>
            <a:pPr marL="285750" indent="-2857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endParaRPr lang="en-US" sz="1600" dirty="0">
              <a:solidFill>
                <a:schemeClr val="dk2"/>
              </a:solidFill>
              <a:latin typeface="Poppins"/>
              <a:ea typeface="Poppins"/>
              <a:cs typeface="Poppins"/>
              <a:sym typeface="Poppins"/>
            </a:endParaRPr>
          </a:p>
        </p:txBody>
      </p:sp>
      <p:sp>
        <p:nvSpPr>
          <p:cNvPr id="8" name="Google Shape;1577;p54">
            <a:extLst>
              <a:ext uri="{FF2B5EF4-FFF2-40B4-BE49-F238E27FC236}">
                <a16:creationId xmlns:a16="http://schemas.microsoft.com/office/drawing/2014/main" id="{47E7E005-1B43-49BB-6131-F61CECEA4DD6}"/>
              </a:ext>
            </a:extLst>
          </p:cNvPr>
          <p:cNvSpPr txBox="1"/>
          <p:nvPr/>
        </p:nvSpPr>
        <p:spPr>
          <a:xfrm>
            <a:off x="6320335" y="2014775"/>
            <a:ext cx="5212302" cy="2753167"/>
          </a:xfrm>
          <a:prstGeom prst="rect">
            <a:avLst/>
          </a:prstGeom>
          <a:noFill/>
          <a:ln>
            <a:noFill/>
          </a:ln>
        </p:spPr>
        <p:txBody>
          <a:bodyPr spcFirstLastPara="1" wrap="square" lIns="121900" tIns="121900" rIns="121900" bIns="121900" anchor="t" anchorCtr="0">
            <a:noAutofit/>
          </a:bodyPr>
          <a:lstStyle/>
          <a:p>
            <a:pPr marL="285750" indent="-285750">
              <a:buFont typeface="Arial" panose="020B0604020202020204" pitchFamily="34" charset="0"/>
              <a:buChar char="•"/>
            </a:pPr>
            <a:r>
              <a:rPr lang="en-IN" sz="1600" b="1" dirty="0">
                <a:effectLst/>
                <a:latin typeface="Calibri" panose="020F0502020204030204" pitchFamily="34" charset="0"/>
                <a:ea typeface="Calibri" panose="020F0502020204030204" pitchFamily="34" charset="0"/>
                <a:cs typeface="Mangal" panose="02040503050203030202" pitchFamily="18" charset="0"/>
              </a:rPr>
              <a:t>Goal:</a:t>
            </a:r>
            <a:r>
              <a:rPr lang="en-IN" sz="1600" dirty="0">
                <a:effectLst/>
                <a:latin typeface="Calibri" panose="020F0502020204030204" pitchFamily="34" charset="0"/>
                <a:ea typeface="Calibri" panose="020F0502020204030204" pitchFamily="34" charset="0"/>
                <a:cs typeface="Mangal" panose="02040503050203030202" pitchFamily="18" charset="0"/>
              </a:rPr>
              <a:t> </a:t>
            </a:r>
            <a:r>
              <a:rPr lang="en-US" sz="1600" dirty="0">
                <a:effectLst/>
                <a:latin typeface="Calibri" panose="020F0502020204030204" pitchFamily="34" charset="0"/>
                <a:ea typeface="Calibri" panose="020F0502020204030204" pitchFamily="34" charset="0"/>
                <a:cs typeface="Mangal" panose="02040503050203030202" pitchFamily="18" charset="0"/>
              </a:rPr>
              <a:t>Improve Users’ Perceptions of Facebook using Machine Learning Artificial Intelligence</a:t>
            </a: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Mangal" panose="02040503050203030202" pitchFamily="18" charset="0"/>
              </a:rPr>
              <a:t>I</a:t>
            </a:r>
            <a:r>
              <a:rPr lang="en-IN" sz="1600" dirty="0">
                <a:effectLst/>
                <a:latin typeface="Calibri" panose="020F0502020204030204" pitchFamily="34" charset="0"/>
                <a:ea typeface="Calibri" panose="020F0502020204030204" pitchFamily="34" charset="0"/>
                <a:cs typeface="Mangal" panose="02040503050203030202" pitchFamily="18" charset="0"/>
              </a:rPr>
              <a:t>ntegrated model was established to study the relationships between nine variable. </a:t>
            </a:r>
          </a:p>
          <a:p>
            <a:pPr marL="285750" indent="-285750">
              <a:buFont typeface="Arial" panose="020B0604020202020204" pitchFamily="34" charset="0"/>
              <a:buChar char="•"/>
            </a:pPr>
            <a:r>
              <a:rPr lang="en-IN" sz="1600" dirty="0">
                <a:effectLst/>
                <a:latin typeface="Calibri" panose="020F0502020204030204" pitchFamily="34" charset="0"/>
                <a:ea typeface="Calibri" panose="020F0502020204030204" pitchFamily="34" charset="0"/>
                <a:cs typeface="Mangal" panose="02040503050203030202" pitchFamily="18" charset="0"/>
              </a:rPr>
              <a:t>Purchase intent, advertising value, informativeness of advertisements, credibility of advertisements, entertaining quality of advertisements, irritating quality of advertisements, advertising personalization, active use of Facebook, and finally open use of Facebook were the nine variables.</a:t>
            </a: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Mangal" panose="02040503050203030202" pitchFamily="18" charset="0"/>
              </a:rPr>
              <a:t>Five-point scale was used to give weightage to variable</a:t>
            </a:r>
          </a:p>
          <a:p>
            <a:pPr marL="285750" indent="-285750">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Mangal" panose="02040503050203030202" pitchFamily="18" charset="0"/>
              </a:rPr>
              <a:t>Results: </a:t>
            </a:r>
            <a:r>
              <a:rPr lang="en-IN" sz="1600" dirty="0">
                <a:effectLst/>
                <a:latin typeface="Calibri" panose="020F0502020204030204" pitchFamily="34" charset="0"/>
                <a:ea typeface="Calibri" panose="020F0502020204030204" pitchFamily="34" charset="0"/>
                <a:cs typeface="Mangal" panose="02040503050203030202" pitchFamily="18" charset="0"/>
              </a:rPr>
              <a:t>The integrated model discovered relationships between variables, implying that machine learning artificial intelligence plays a critical role in making Facebook advertising effective from a commercial standpoint</a:t>
            </a:r>
            <a:endParaRPr lang="en-US" sz="1600" b="1"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600" b="1" dirty="0">
                <a:effectLst/>
                <a:latin typeface="Calibri" panose="020F0502020204030204" pitchFamily="34" charset="0"/>
                <a:ea typeface="Calibri" panose="020F0502020204030204" pitchFamily="34" charset="0"/>
                <a:cs typeface="Mangal" panose="02040503050203030202" pitchFamily="18" charset="0"/>
              </a:rPr>
              <a:t>Article Link: </a:t>
            </a:r>
            <a:r>
              <a:rPr lang="en-US" sz="1600" dirty="0">
                <a:effectLst/>
                <a:latin typeface="Calibri" panose="020F0502020204030204" pitchFamily="34" charset="0"/>
                <a:ea typeface="Calibri" panose="020F0502020204030204" pitchFamily="34" charset="0"/>
                <a:cs typeface="Mangal" panose="02040503050203030202" pitchFamily="18" charset="0"/>
              </a:rPr>
              <a:t>https://etd.ohiolink.edu</a:t>
            </a:r>
          </a:p>
          <a:p>
            <a:pPr marL="285750" indent="-285750">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endParaRPr lang="en-US" sz="1600" dirty="0">
              <a:solidFill>
                <a:schemeClr val="dk2"/>
              </a:solidFill>
              <a:latin typeface="Poppins"/>
              <a:ea typeface="Poppins"/>
              <a:cs typeface="Poppins"/>
              <a:sym typeface="Poppins"/>
            </a:endParaRPr>
          </a:p>
        </p:txBody>
      </p:sp>
      <p:sp>
        <p:nvSpPr>
          <p:cNvPr id="4" name="Google Shape;1583;p54">
            <a:extLst>
              <a:ext uri="{FF2B5EF4-FFF2-40B4-BE49-F238E27FC236}">
                <a16:creationId xmlns:a16="http://schemas.microsoft.com/office/drawing/2014/main" id="{90F3C975-318A-5529-2C8F-E39A5CB38BAF}"/>
              </a:ext>
            </a:extLst>
          </p:cNvPr>
          <p:cNvSpPr/>
          <p:nvPr/>
        </p:nvSpPr>
        <p:spPr>
          <a:xfrm>
            <a:off x="10939011" y="6386440"/>
            <a:ext cx="317241" cy="270353"/>
          </a:xfrm>
          <a:prstGeom prst="ellipse">
            <a:avLst/>
          </a:prstGeom>
          <a:solidFill>
            <a:schemeClr val="accent1"/>
          </a:solidFill>
          <a:ln>
            <a:noFill/>
          </a:ln>
        </p:spPr>
        <p:txBody>
          <a:bodyPr spcFirstLastPara="1" wrap="square" lIns="121900" tIns="121900" rIns="121900" bIns="121900" anchor="ctr" anchorCtr="0">
            <a:noAutofit/>
          </a:bodyPr>
          <a:lstStyle/>
          <a:p>
            <a:endParaRPr sz="1867" dirty="0"/>
          </a:p>
        </p:txBody>
      </p:sp>
    </p:spTree>
    <p:extLst>
      <p:ext uri="{BB962C8B-B14F-4D97-AF65-F5344CB8AC3E}">
        <p14:creationId xmlns:p14="http://schemas.microsoft.com/office/powerpoint/2010/main" val="111929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9"/>
        <p:cNvGrpSpPr/>
        <p:nvPr/>
      </p:nvGrpSpPr>
      <p:grpSpPr>
        <a:xfrm>
          <a:off x="0" y="0"/>
          <a:ext cx="0" cy="0"/>
          <a:chOff x="0" y="0"/>
          <a:chExt cx="0" cy="0"/>
        </a:xfrm>
      </p:grpSpPr>
      <p:sp>
        <p:nvSpPr>
          <p:cNvPr id="2210" name="Google Shape;2210;p67"/>
          <p:cNvSpPr txBox="1">
            <a:spLocks noGrp="1"/>
          </p:cNvSpPr>
          <p:nvPr>
            <p:ph type="title"/>
          </p:nvPr>
        </p:nvSpPr>
        <p:spPr>
          <a:xfrm>
            <a:off x="1814951" y="1891433"/>
            <a:ext cx="1708000" cy="378800"/>
          </a:xfrm>
          <a:prstGeom prst="rect">
            <a:avLst/>
          </a:prstGeom>
        </p:spPr>
        <p:txBody>
          <a:bodyPr spcFirstLastPara="1" wrap="square" lIns="0" tIns="0" rIns="0" bIns="0" anchor="b" anchorCtr="0">
            <a:noAutofit/>
          </a:bodyPr>
          <a:lstStyle/>
          <a:p>
            <a:r>
              <a:rPr lang="en"/>
              <a:t>MERCURY</a:t>
            </a:r>
            <a:endParaRPr/>
          </a:p>
        </p:txBody>
      </p:sp>
      <p:sp>
        <p:nvSpPr>
          <p:cNvPr id="2211" name="Google Shape;2211;p67"/>
          <p:cNvSpPr txBox="1">
            <a:spLocks noGrp="1"/>
          </p:cNvSpPr>
          <p:nvPr>
            <p:ph type="subTitle" idx="1"/>
          </p:nvPr>
        </p:nvSpPr>
        <p:spPr>
          <a:xfrm>
            <a:off x="945103" y="2270233"/>
            <a:ext cx="2697600" cy="896800"/>
          </a:xfrm>
          <a:prstGeom prst="rect">
            <a:avLst/>
          </a:prstGeom>
        </p:spPr>
        <p:txBody>
          <a:bodyPr spcFirstLastPara="1" wrap="square" lIns="121900" tIns="121900" rIns="121900" bIns="121900" anchor="t" anchorCtr="0">
            <a:noAutofit/>
          </a:bodyPr>
          <a:lstStyle/>
          <a:p>
            <a:pPr marL="0" indent="0"/>
            <a:r>
              <a:rPr lang="en" dirty="0"/>
              <a:t>Mercury is the smallest planet</a:t>
            </a:r>
            <a:endParaRPr dirty="0"/>
          </a:p>
        </p:txBody>
      </p:sp>
      <p:sp>
        <p:nvSpPr>
          <p:cNvPr id="2214" name="Google Shape;2214;p67"/>
          <p:cNvSpPr txBox="1">
            <a:spLocks noGrp="1"/>
          </p:cNvSpPr>
          <p:nvPr>
            <p:ph type="title" idx="4"/>
          </p:nvPr>
        </p:nvSpPr>
        <p:spPr>
          <a:xfrm>
            <a:off x="8677451" y="1891433"/>
            <a:ext cx="1621200" cy="378800"/>
          </a:xfrm>
          <a:prstGeom prst="rect">
            <a:avLst/>
          </a:prstGeom>
        </p:spPr>
        <p:txBody>
          <a:bodyPr spcFirstLastPara="1" wrap="square" lIns="0" tIns="0" rIns="0" bIns="0" anchor="b" anchorCtr="0">
            <a:noAutofit/>
          </a:bodyPr>
          <a:lstStyle/>
          <a:p>
            <a:r>
              <a:rPr lang="en"/>
              <a:t>MARS</a:t>
            </a:r>
            <a:endParaRPr/>
          </a:p>
        </p:txBody>
      </p:sp>
      <p:sp>
        <p:nvSpPr>
          <p:cNvPr id="2215" name="Google Shape;2215;p67"/>
          <p:cNvSpPr txBox="1">
            <a:spLocks noGrp="1"/>
          </p:cNvSpPr>
          <p:nvPr>
            <p:ph type="subTitle" idx="5"/>
          </p:nvPr>
        </p:nvSpPr>
        <p:spPr>
          <a:xfrm>
            <a:off x="8558951" y="2260717"/>
            <a:ext cx="2697200" cy="978800"/>
          </a:xfrm>
          <a:prstGeom prst="rect">
            <a:avLst/>
          </a:prstGeom>
        </p:spPr>
        <p:txBody>
          <a:bodyPr spcFirstLastPara="1" wrap="square" lIns="121900" tIns="121900" rIns="121900" bIns="121900" anchor="t" anchorCtr="0">
            <a:noAutofit/>
          </a:bodyPr>
          <a:lstStyle/>
          <a:p>
            <a:pPr marL="0" indent="0"/>
            <a:r>
              <a:rPr lang="en" dirty="0"/>
              <a:t>Despite being red, Mars is a cold place</a:t>
            </a:r>
            <a:endParaRPr dirty="0"/>
          </a:p>
        </p:txBody>
      </p:sp>
      <p:sp>
        <p:nvSpPr>
          <p:cNvPr id="2216" name="Google Shape;2216;p67"/>
          <p:cNvSpPr txBox="1">
            <a:spLocks noGrp="1"/>
          </p:cNvSpPr>
          <p:nvPr>
            <p:ph type="title" idx="6"/>
          </p:nvPr>
        </p:nvSpPr>
        <p:spPr>
          <a:xfrm>
            <a:off x="1998117" y="3357467"/>
            <a:ext cx="1524000" cy="430000"/>
          </a:xfrm>
          <a:prstGeom prst="rect">
            <a:avLst/>
          </a:prstGeom>
        </p:spPr>
        <p:txBody>
          <a:bodyPr spcFirstLastPara="1" wrap="square" lIns="0" tIns="0" rIns="0" bIns="0" anchor="b" anchorCtr="0">
            <a:noAutofit/>
          </a:bodyPr>
          <a:lstStyle/>
          <a:p>
            <a:r>
              <a:rPr lang="en"/>
              <a:t>VENUS</a:t>
            </a:r>
            <a:endParaRPr/>
          </a:p>
        </p:txBody>
      </p:sp>
      <p:sp>
        <p:nvSpPr>
          <p:cNvPr id="2222" name="Google Shape;2222;p67"/>
          <p:cNvSpPr txBox="1">
            <a:spLocks noGrp="1"/>
          </p:cNvSpPr>
          <p:nvPr>
            <p:ph type="title" idx="15"/>
          </p:nvPr>
        </p:nvSpPr>
        <p:spPr>
          <a:xfrm>
            <a:off x="1839300" y="612233"/>
            <a:ext cx="8509600" cy="1132800"/>
          </a:xfrm>
          <a:prstGeom prst="rect">
            <a:avLst/>
          </a:prstGeom>
        </p:spPr>
        <p:txBody>
          <a:bodyPr spcFirstLastPara="1" wrap="square" lIns="121900" tIns="121900" rIns="121900" bIns="121900" anchor="t" anchorCtr="0">
            <a:noAutofit/>
          </a:bodyPr>
          <a:lstStyle/>
          <a:p>
            <a:pPr>
              <a:buClr>
                <a:schemeClr val="dk1"/>
              </a:buClr>
              <a:buSzPts val="1100"/>
            </a:pPr>
            <a:r>
              <a:rPr lang="en-US" dirty="0">
                <a:solidFill>
                  <a:schemeClr val="accent2"/>
                </a:solidFill>
              </a:rPr>
              <a:t>Exploratory Data Analysis</a:t>
            </a:r>
            <a:endParaRPr dirty="0">
              <a:solidFill>
                <a:schemeClr val="accent2"/>
              </a:solidFill>
            </a:endParaRPr>
          </a:p>
        </p:txBody>
      </p:sp>
      <p:pic>
        <p:nvPicPr>
          <p:cNvPr id="3" name="Picture 2">
            <a:extLst>
              <a:ext uri="{FF2B5EF4-FFF2-40B4-BE49-F238E27FC236}">
                <a16:creationId xmlns:a16="http://schemas.microsoft.com/office/drawing/2014/main" id="{291C6BCB-6A73-D0EE-A24A-E74C4DC2DCA5}"/>
              </a:ext>
            </a:extLst>
          </p:cNvPr>
          <p:cNvPicPr>
            <a:picLocks noChangeAspect="1"/>
          </p:cNvPicPr>
          <p:nvPr/>
        </p:nvPicPr>
        <p:blipFill>
          <a:blip r:embed="rId3"/>
          <a:stretch>
            <a:fillRect/>
          </a:stretch>
        </p:blipFill>
        <p:spPr>
          <a:xfrm>
            <a:off x="540935" y="1408655"/>
            <a:ext cx="4256031" cy="2619956"/>
          </a:xfrm>
          <a:prstGeom prst="rect">
            <a:avLst/>
          </a:prstGeom>
        </p:spPr>
      </p:pic>
      <p:pic>
        <p:nvPicPr>
          <p:cNvPr id="7" name="Picture 6">
            <a:extLst>
              <a:ext uri="{FF2B5EF4-FFF2-40B4-BE49-F238E27FC236}">
                <a16:creationId xmlns:a16="http://schemas.microsoft.com/office/drawing/2014/main" id="{16F79D38-7152-C06D-0E30-71982C5F5555}"/>
              </a:ext>
            </a:extLst>
          </p:cNvPr>
          <p:cNvPicPr>
            <a:picLocks noChangeAspect="1"/>
          </p:cNvPicPr>
          <p:nvPr/>
        </p:nvPicPr>
        <p:blipFill>
          <a:blip r:embed="rId4"/>
          <a:stretch>
            <a:fillRect/>
          </a:stretch>
        </p:blipFill>
        <p:spPr>
          <a:xfrm>
            <a:off x="7107334" y="1248683"/>
            <a:ext cx="4913834" cy="2939900"/>
          </a:xfrm>
          <a:prstGeom prst="rect">
            <a:avLst/>
          </a:prstGeom>
        </p:spPr>
      </p:pic>
      <p:pic>
        <p:nvPicPr>
          <p:cNvPr id="17" name="Picture 16">
            <a:extLst>
              <a:ext uri="{FF2B5EF4-FFF2-40B4-BE49-F238E27FC236}">
                <a16:creationId xmlns:a16="http://schemas.microsoft.com/office/drawing/2014/main" id="{F323A365-E06F-ACE8-36D3-3BEF01891D09}"/>
              </a:ext>
            </a:extLst>
          </p:cNvPr>
          <p:cNvPicPr>
            <a:picLocks noChangeAspect="1"/>
          </p:cNvPicPr>
          <p:nvPr/>
        </p:nvPicPr>
        <p:blipFill>
          <a:blip r:embed="rId5"/>
          <a:stretch>
            <a:fillRect/>
          </a:stretch>
        </p:blipFill>
        <p:spPr>
          <a:xfrm>
            <a:off x="4716762" y="4334983"/>
            <a:ext cx="4847489" cy="2293735"/>
          </a:xfrm>
          <a:prstGeom prst="rect">
            <a:avLst/>
          </a:prstGeom>
        </p:spPr>
      </p:pic>
      <p:sp>
        <p:nvSpPr>
          <p:cNvPr id="22" name="Google Shape;1385;p51">
            <a:extLst>
              <a:ext uri="{FF2B5EF4-FFF2-40B4-BE49-F238E27FC236}">
                <a16:creationId xmlns:a16="http://schemas.microsoft.com/office/drawing/2014/main" id="{4B45ACFE-F4DF-BCD8-B773-F167B9B80DCD}"/>
              </a:ext>
            </a:extLst>
          </p:cNvPr>
          <p:cNvSpPr/>
          <p:nvPr/>
        </p:nvSpPr>
        <p:spPr>
          <a:xfrm>
            <a:off x="1644161" y="4511389"/>
            <a:ext cx="1646799" cy="1648008"/>
          </a:xfrm>
          <a:custGeom>
            <a:avLst/>
            <a:gdLst/>
            <a:ahLst/>
            <a:cxnLst/>
            <a:rect l="l" t="t" r="r" b="b"/>
            <a:pathLst>
              <a:path w="91286" h="91353" extrusionOk="0">
                <a:moveTo>
                  <a:pt x="45609" y="0"/>
                </a:moveTo>
                <a:cubicBezTo>
                  <a:pt x="20460" y="0"/>
                  <a:pt x="1" y="20459"/>
                  <a:pt x="1" y="45676"/>
                </a:cubicBezTo>
                <a:cubicBezTo>
                  <a:pt x="1" y="70894"/>
                  <a:pt x="20460" y="91353"/>
                  <a:pt x="45609" y="91353"/>
                </a:cubicBezTo>
                <a:cubicBezTo>
                  <a:pt x="70826" y="91353"/>
                  <a:pt x="91286" y="70894"/>
                  <a:pt x="91286" y="45676"/>
                </a:cubicBezTo>
                <a:cubicBezTo>
                  <a:pt x="91286" y="20459"/>
                  <a:pt x="70826" y="0"/>
                  <a:pt x="45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86;p51">
            <a:extLst>
              <a:ext uri="{FF2B5EF4-FFF2-40B4-BE49-F238E27FC236}">
                <a16:creationId xmlns:a16="http://schemas.microsoft.com/office/drawing/2014/main" id="{529F5C2D-7ABF-AD6F-8BCB-315714E63451}"/>
              </a:ext>
            </a:extLst>
          </p:cNvPr>
          <p:cNvSpPr/>
          <p:nvPr/>
        </p:nvSpPr>
        <p:spPr>
          <a:xfrm>
            <a:off x="1839300" y="4553811"/>
            <a:ext cx="968711" cy="968750"/>
          </a:xfrm>
          <a:custGeom>
            <a:avLst/>
            <a:gdLst/>
            <a:ahLst/>
            <a:cxnLst/>
            <a:rect l="l" t="t" r="r" b="b"/>
            <a:pathLst>
              <a:path w="24742" h="24743" extrusionOk="0">
                <a:moveTo>
                  <a:pt x="12371" y="1"/>
                </a:moveTo>
                <a:cubicBezTo>
                  <a:pt x="5574" y="1"/>
                  <a:pt x="0" y="5506"/>
                  <a:pt x="0" y="12371"/>
                </a:cubicBezTo>
                <a:cubicBezTo>
                  <a:pt x="0" y="19168"/>
                  <a:pt x="5574" y="24742"/>
                  <a:pt x="12371" y="24742"/>
                </a:cubicBezTo>
                <a:cubicBezTo>
                  <a:pt x="19236" y="24742"/>
                  <a:pt x="24742" y="19168"/>
                  <a:pt x="24742" y="12371"/>
                </a:cubicBezTo>
                <a:cubicBezTo>
                  <a:pt x="24742" y="5506"/>
                  <a:pt x="19236" y="1"/>
                  <a:pt x="1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$ 4 Billion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grpSp>
        <p:nvGrpSpPr>
          <p:cNvPr id="1670" name="Google Shape;1670;p56"/>
          <p:cNvGrpSpPr/>
          <p:nvPr/>
        </p:nvGrpSpPr>
        <p:grpSpPr>
          <a:xfrm>
            <a:off x="621770" y="461539"/>
            <a:ext cx="4962817" cy="4407339"/>
            <a:chOff x="1164075" y="283250"/>
            <a:chExt cx="4563650" cy="4052850"/>
          </a:xfrm>
        </p:grpSpPr>
        <p:sp>
          <p:nvSpPr>
            <p:cNvPr id="1671" name="Google Shape;1671;p56"/>
            <p:cNvSpPr/>
            <p:nvPr/>
          </p:nvSpPr>
          <p:spPr>
            <a:xfrm>
              <a:off x="2148675" y="320900"/>
              <a:ext cx="1113250" cy="1421175"/>
            </a:xfrm>
            <a:custGeom>
              <a:avLst/>
              <a:gdLst/>
              <a:ahLst/>
              <a:cxnLst/>
              <a:rect l="l" t="t" r="r" b="b"/>
              <a:pathLst>
                <a:path w="44530" h="56847" extrusionOk="0">
                  <a:moveTo>
                    <a:pt x="39612" y="1"/>
                  </a:moveTo>
                  <a:cubicBezTo>
                    <a:pt x="36436" y="1"/>
                    <a:pt x="35055" y="6864"/>
                    <a:pt x="32871" y="6977"/>
                  </a:cubicBezTo>
                  <a:cubicBezTo>
                    <a:pt x="32836" y="6979"/>
                    <a:pt x="32802" y="6980"/>
                    <a:pt x="32769" y="6980"/>
                  </a:cubicBezTo>
                  <a:cubicBezTo>
                    <a:pt x="30807" y="6980"/>
                    <a:pt x="31738" y="3848"/>
                    <a:pt x="28086" y="3848"/>
                  </a:cubicBezTo>
                  <a:cubicBezTo>
                    <a:pt x="27850" y="3848"/>
                    <a:pt x="27596" y="3861"/>
                    <a:pt x="27321" y="3888"/>
                  </a:cubicBezTo>
                  <a:cubicBezTo>
                    <a:pt x="22699" y="4376"/>
                    <a:pt x="21143" y="7837"/>
                    <a:pt x="18542" y="9462"/>
                  </a:cubicBezTo>
                  <a:cubicBezTo>
                    <a:pt x="18542" y="9462"/>
                    <a:pt x="18042" y="9383"/>
                    <a:pt x="17298" y="9383"/>
                  </a:cubicBezTo>
                  <a:cubicBezTo>
                    <a:pt x="15193" y="9383"/>
                    <a:pt x="11136" y="10017"/>
                    <a:pt x="10948" y="14873"/>
                  </a:cubicBezTo>
                  <a:cubicBezTo>
                    <a:pt x="10692" y="21446"/>
                    <a:pt x="16173" y="22677"/>
                    <a:pt x="15337" y="25255"/>
                  </a:cubicBezTo>
                  <a:cubicBezTo>
                    <a:pt x="14501" y="27832"/>
                    <a:pt x="10762" y="27554"/>
                    <a:pt x="10367" y="30480"/>
                  </a:cubicBezTo>
                  <a:cubicBezTo>
                    <a:pt x="9996" y="33406"/>
                    <a:pt x="12341" y="34080"/>
                    <a:pt x="11296" y="35473"/>
                  </a:cubicBezTo>
                  <a:cubicBezTo>
                    <a:pt x="10274" y="36866"/>
                    <a:pt x="7255" y="38492"/>
                    <a:pt x="6860" y="40002"/>
                  </a:cubicBezTo>
                  <a:cubicBezTo>
                    <a:pt x="6466" y="41488"/>
                    <a:pt x="7789" y="44972"/>
                    <a:pt x="7789" y="44972"/>
                  </a:cubicBezTo>
                  <a:cubicBezTo>
                    <a:pt x="7789" y="44972"/>
                    <a:pt x="1" y="56846"/>
                    <a:pt x="2074" y="56846"/>
                  </a:cubicBezTo>
                  <a:cubicBezTo>
                    <a:pt x="2104" y="56846"/>
                    <a:pt x="2135" y="56844"/>
                    <a:pt x="2169" y="56839"/>
                  </a:cubicBezTo>
                  <a:cubicBezTo>
                    <a:pt x="4561" y="56491"/>
                    <a:pt x="27598" y="22655"/>
                    <a:pt x="27599" y="22653"/>
                  </a:cubicBezTo>
                  <a:lnTo>
                    <a:pt x="27599" y="22653"/>
                  </a:lnTo>
                  <a:cubicBezTo>
                    <a:pt x="27599" y="22654"/>
                    <a:pt x="24936" y="28944"/>
                    <a:pt x="26435" y="28944"/>
                  </a:cubicBezTo>
                  <a:cubicBezTo>
                    <a:pt x="26723" y="28944"/>
                    <a:pt x="27164" y="28712"/>
                    <a:pt x="27808" y="28157"/>
                  </a:cubicBezTo>
                  <a:cubicBezTo>
                    <a:pt x="31826" y="24720"/>
                    <a:pt x="44530" y="5653"/>
                    <a:pt x="44530" y="5653"/>
                  </a:cubicBezTo>
                  <a:cubicBezTo>
                    <a:pt x="44530" y="5653"/>
                    <a:pt x="43159" y="335"/>
                    <a:pt x="39815" y="10"/>
                  </a:cubicBezTo>
                  <a:cubicBezTo>
                    <a:pt x="39746" y="4"/>
                    <a:pt x="39679" y="1"/>
                    <a:pt x="39612" y="1"/>
                  </a:cubicBezTo>
                  <a:close/>
                </a:path>
              </a:pathLst>
            </a:custGeom>
            <a:solidFill>
              <a:srgbClr val="FFFFFF"/>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72" name="Google Shape;1672;p56"/>
            <p:cNvSpPr/>
            <p:nvPr/>
          </p:nvSpPr>
          <p:spPr>
            <a:xfrm>
              <a:off x="2568775" y="3456200"/>
              <a:ext cx="690250" cy="879900"/>
            </a:xfrm>
            <a:custGeom>
              <a:avLst/>
              <a:gdLst/>
              <a:ahLst/>
              <a:cxnLst/>
              <a:rect l="l" t="t" r="r" b="b"/>
              <a:pathLst>
                <a:path w="27610" h="35196" extrusionOk="0">
                  <a:moveTo>
                    <a:pt x="24544" y="0"/>
                  </a:moveTo>
                  <a:cubicBezTo>
                    <a:pt x="22599" y="0"/>
                    <a:pt x="21725" y="4236"/>
                    <a:pt x="20387" y="4304"/>
                  </a:cubicBezTo>
                  <a:cubicBezTo>
                    <a:pt x="20359" y="4306"/>
                    <a:pt x="20332" y="4307"/>
                    <a:pt x="20306" y="4307"/>
                  </a:cubicBezTo>
                  <a:cubicBezTo>
                    <a:pt x="19106" y="4307"/>
                    <a:pt x="19665" y="2395"/>
                    <a:pt x="17442" y="2395"/>
                  </a:cubicBezTo>
                  <a:cubicBezTo>
                    <a:pt x="17291" y="2395"/>
                    <a:pt x="17128" y="2404"/>
                    <a:pt x="16950" y="2423"/>
                  </a:cubicBezTo>
                  <a:cubicBezTo>
                    <a:pt x="14093" y="2702"/>
                    <a:pt x="13118" y="4861"/>
                    <a:pt x="11492" y="5860"/>
                  </a:cubicBezTo>
                  <a:cubicBezTo>
                    <a:pt x="11492" y="5860"/>
                    <a:pt x="11182" y="5811"/>
                    <a:pt x="10722" y="5811"/>
                  </a:cubicBezTo>
                  <a:cubicBezTo>
                    <a:pt x="9421" y="5811"/>
                    <a:pt x="6921" y="6203"/>
                    <a:pt x="6801" y="9204"/>
                  </a:cubicBezTo>
                  <a:cubicBezTo>
                    <a:pt x="6638" y="13268"/>
                    <a:pt x="10006" y="14058"/>
                    <a:pt x="9518" y="15637"/>
                  </a:cubicBezTo>
                  <a:cubicBezTo>
                    <a:pt x="9007" y="17217"/>
                    <a:pt x="6685" y="17054"/>
                    <a:pt x="6429" y="18889"/>
                  </a:cubicBezTo>
                  <a:cubicBezTo>
                    <a:pt x="6197" y="20700"/>
                    <a:pt x="7637" y="21095"/>
                    <a:pt x="7010" y="21954"/>
                  </a:cubicBezTo>
                  <a:cubicBezTo>
                    <a:pt x="6383" y="22790"/>
                    <a:pt x="4502" y="23835"/>
                    <a:pt x="4269" y="24764"/>
                  </a:cubicBezTo>
                  <a:cubicBezTo>
                    <a:pt x="4014" y="25670"/>
                    <a:pt x="4850" y="27830"/>
                    <a:pt x="4850" y="27830"/>
                  </a:cubicBezTo>
                  <a:cubicBezTo>
                    <a:pt x="4850" y="27830"/>
                    <a:pt x="0" y="35195"/>
                    <a:pt x="1337" y="35195"/>
                  </a:cubicBezTo>
                  <a:cubicBezTo>
                    <a:pt x="1354" y="35195"/>
                    <a:pt x="1371" y="35194"/>
                    <a:pt x="1390" y="35192"/>
                  </a:cubicBezTo>
                  <a:cubicBezTo>
                    <a:pt x="2899" y="34983"/>
                    <a:pt x="17135" y="14036"/>
                    <a:pt x="17135" y="14035"/>
                  </a:cubicBezTo>
                  <a:lnTo>
                    <a:pt x="17135" y="14035"/>
                  </a:lnTo>
                  <a:cubicBezTo>
                    <a:pt x="17135" y="14035"/>
                    <a:pt x="15472" y="17917"/>
                    <a:pt x="16395" y="17917"/>
                  </a:cubicBezTo>
                  <a:cubicBezTo>
                    <a:pt x="16574" y="17917"/>
                    <a:pt x="16849" y="17772"/>
                    <a:pt x="17252" y="17426"/>
                  </a:cubicBezTo>
                  <a:cubicBezTo>
                    <a:pt x="19713" y="15289"/>
                    <a:pt x="27609" y="3514"/>
                    <a:pt x="27609" y="3514"/>
                  </a:cubicBezTo>
                  <a:cubicBezTo>
                    <a:pt x="27609" y="3514"/>
                    <a:pt x="26750" y="217"/>
                    <a:pt x="24683" y="8"/>
                  </a:cubicBezTo>
                  <a:cubicBezTo>
                    <a:pt x="24636" y="3"/>
                    <a:pt x="24590" y="0"/>
                    <a:pt x="24544" y="0"/>
                  </a:cubicBezTo>
                  <a:close/>
                </a:path>
              </a:pathLst>
            </a:custGeom>
            <a:solidFill>
              <a:srgbClr val="FFFFFF"/>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73" name="Google Shape;1673;p56"/>
            <p:cNvSpPr/>
            <p:nvPr/>
          </p:nvSpPr>
          <p:spPr>
            <a:xfrm>
              <a:off x="1164075" y="1674300"/>
              <a:ext cx="688750" cy="879375"/>
            </a:xfrm>
            <a:custGeom>
              <a:avLst/>
              <a:gdLst/>
              <a:ahLst/>
              <a:cxnLst/>
              <a:rect l="l" t="t" r="r" b="b"/>
              <a:pathLst>
                <a:path w="27550" h="35175" extrusionOk="0">
                  <a:moveTo>
                    <a:pt x="24469" y="0"/>
                  </a:moveTo>
                  <a:cubicBezTo>
                    <a:pt x="22534" y="0"/>
                    <a:pt x="21662" y="4238"/>
                    <a:pt x="20326" y="4306"/>
                  </a:cubicBezTo>
                  <a:cubicBezTo>
                    <a:pt x="20305" y="4307"/>
                    <a:pt x="20285" y="4307"/>
                    <a:pt x="20265" y="4307"/>
                  </a:cubicBezTo>
                  <a:cubicBezTo>
                    <a:pt x="19039" y="4307"/>
                    <a:pt x="19596" y="2374"/>
                    <a:pt x="17359" y="2374"/>
                  </a:cubicBezTo>
                  <a:cubicBezTo>
                    <a:pt x="17208" y="2374"/>
                    <a:pt x="17044" y="2382"/>
                    <a:pt x="16866" y="2401"/>
                  </a:cubicBezTo>
                  <a:cubicBezTo>
                    <a:pt x="14009" y="2703"/>
                    <a:pt x="13080" y="4863"/>
                    <a:pt x="11455" y="5862"/>
                  </a:cubicBezTo>
                  <a:cubicBezTo>
                    <a:pt x="11455" y="5862"/>
                    <a:pt x="11145" y="5812"/>
                    <a:pt x="10684" y="5812"/>
                  </a:cubicBezTo>
                  <a:cubicBezTo>
                    <a:pt x="9384" y="5812"/>
                    <a:pt x="6884" y="6205"/>
                    <a:pt x="6764" y="9206"/>
                  </a:cubicBezTo>
                  <a:cubicBezTo>
                    <a:pt x="6601" y="13270"/>
                    <a:pt x="9992" y="14060"/>
                    <a:pt x="9481" y="15639"/>
                  </a:cubicBezTo>
                  <a:cubicBezTo>
                    <a:pt x="8970" y="17218"/>
                    <a:pt x="6647" y="17056"/>
                    <a:pt x="6415" y="18867"/>
                  </a:cubicBezTo>
                  <a:cubicBezTo>
                    <a:pt x="6160" y="20678"/>
                    <a:pt x="7623" y="21097"/>
                    <a:pt x="6996" y="21956"/>
                  </a:cubicBezTo>
                  <a:cubicBezTo>
                    <a:pt x="6369" y="22792"/>
                    <a:pt x="4488" y="23837"/>
                    <a:pt x="4232" y="24766"/>
                  </a:cubicBezTo>
                  <a:cubicBezTo>
                    <a:pt x="4000" y="25672"/>
                    <a:pt x="4813" y="27831"/>
                    <a:pt x="4813" y="27831"/>
                  </a:cubicBezTo>
                  <a:cubicBezTo>
                    <a:pt x="4813" y="27831"/>
                    <a:pt x="0" y="35175"/>
                    <a:pt x="1273" y="35175"/>
                  </a:cubicBezTo>
                  <a:cubicBezTo>
                    <a:pt x="1290" y="35175"/>
                    <a:pt x="1309" y="35173"/>
                    <a:pt x="1329" y="35170"/>
                  </a:cubicBezTo>
                  <a:cubicBezTo>
                    <a:pt x="2815" y="34961"/>
                    <a:pt x="17074" y="14014"/>
                    <a:pt x="17075" y="14013"/>
                  </a:cubicBezTo>
                  <a:lnTo>
                    <a:pt x="17075" y="14013"/>
                  </a:lnTo>
                  <a:cubicBezTo>
                    <a:pt x="17075" y="14014"/>
                    <a:pt x="15428" y="17895"/>
                    <a:pt x="16343" y="17895"/>
                  </a:cubicBezTo>
                  <a:cubicBezTo>
                    <a:pt x="16520" y="17895"/>
                    <a:pt x="16792" y="17750"/>
                    <a:pt x="17191" y="17404"/>
                  </a:cubicBezTo>
                  <a:cubicBezTo>
                    <a:pt x="19653" y="15291"/>
                    <a:pt x="27549" y="3493"/>
                    <a:pt x="27549" y="3493"/>
                  </a:cubicBezTo>
                  <a:cubicBezTo>
                    <a:pt x="27549" y="3493"/>
                    <a:pt x="26667" y="218"/>
                    <a:pt x="24623" y="9"/>
                  </a:cubicBezTo>
                  <a:cubicBezTo>
                    <a:pt x="24571" y="3"/>
                    <a:pt x="24520" y="0"/>
                    <a:pt x="24469" y="0"/>
                  </a:cubicBezTo>
                  <a:close/>
                </a:path>
              </a:pathLst>
            </a:custGeom>
            <a:solidFill>
              <a:srgbClr val="FFFFFF"/>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74" name="Google Shape;1674;p56"/>
            <p:cNvSpPr/>
            <p:nvPr/>
          </p:nvSpPr>
          <p:spPr>
            <a:xfrm>
              <a:off x="2879175" y="283250"/>
              <a:ext cx="689300" cy="879300"/>
            </a:xfrm>
            <a:custGeom>
              <a:avLst/>
              <a:gdLst/>
              <a:ahLst/>
              <a:cxnLst/>
              <a:rect l="l" t="t" r="r" b="b"/>
              <a:pathLst>
                <a:path w="27572" h="35172" extrusionOk="0">
                  <a:moveTo>
                    <a:pt x="24520" y="1"/>
                  </a:moveTo>
                  <a:cubicBezTo>
                    <a:pt x="22565" y="1"/>
                    <a:pt x="21691" y="4212"/>
                    <a:pt x="20349" y="4303"/>
                  </a:cubicBezTo>
                  <a:cubicBezTo>
                    <a:pt x="20328" y="4304"/>
                    <a:pt x="20308" y="4304"/>
                    <a:pt x="20288" y="4304"/>
                  </a:cubicBezTo>
                  <a:cubicBezTo>
                    <a:pt x="19062" y="4304"/>
                    <a:pt x="19639" y="2371"/>
                    <a:pt x="17385" y="2371"/>
                  </a:cubicBezTo>
                  <a:cubicBezTo>
                    <a:pt x="17233" y="2371"/>
                    <a:pt x="17068" y="2380"/>
                    <a:pt x="16889" y="2399"/>
                  </a:cubicBezTo>
                  <a:cubicBezTo>
                    <a:pt x="14032" y="2677"/>
                    <a:pt x="13103" y="4860"/>
                    <a:pt x="11478" y="5859"/>
                  </a:cubicBezTo>
                  <a:cubicBezTo>
                    <a:pt x="11478" y="5859"/>
                    <a:pt x="11168" y="5810"/>
                    <a:pt x="10707" y="5810"/>
                  </a:cubicBezTo>
                  <a:cubicBezTo>
                    <a:pt x="9407" y="5810"/>
                    <a:pt x="6906" y="6202"/>
                    <a:pt x="6786" y="9203"/>
                  </a:cubicBezTo>
                  <a:cubicBezTo>
                    <a:pt x="6624" y="13267"/>
                    <a:pt x="10015" y="14034"/>
                    <a:pt x="9504" y="15636"/>
                  </a:cubicBezTo>
                  <a:cubicBezTo>
                    <a:pt x="8969" y="17215"/>
                    <a:pt x="6670" y="17076"/>
                    <a:pt x="6415" y="18864"/>
                  </a:cubicBezTo>
                  <a:cubicBezTo>
                    <a:pt x="6183" y="20676"/>
                    <a:pt x="7622" y="21094"/>
                    <a:pt x="6995" y="21953"/>
                  </a:cubicBezTo>
                  <a:cubicBezTo>
                    <a:pt x="6368" y="22789"/>
                    <a:pt x="4487" y="23834"/>
                    <a:pt x="4255" y="24740"/>
                  </a:cubicBezTo>
                  <a:cubicBezTo>
                    <a:pt x="4000" y="25669"/>
                    <a:pt x="4836" y="27829"/>
                    <a:pt x="4836" y="27829"/>
                  </a:cubicBezTo>
                  <a:cubicBezTo>
                    <a:pt x="4836" y="27829"/>
                    <a:pt x="0" y="35172"/>
                    <a:pt x="1295" y="35172"/>
                  </a:cubicBezTo>
                  <a:cubicBezTo>
                    <a:pt x="1313" y="35172"/>
                    <a:pt x="1332" y="35170"/>
                    <a:pt x="1352" y="35168"/>
                  </a:cubicBezTo>
                  <a:cubicBezTo>
                    <a:pt x="2815" y="34959"/>
                    <a:pt x="17074" y="14012"/>
                    <a:pt x="17075" y="14011"/>
                  </a:cubicBezTo>
                  <a:lnTo>
                    <a:pt x="17075" y="14011"/>
                  </a:lnTo>
                  <a:cubicBezTo>
                    <a:pt x="17074" y="14011"/>
                    <a:pt x="15427" y="17892"/>
                    <a:pt x="16342" y="17892"/>
                  </a:cubicBezTo>
                  <a:cubicBezTo>
                    <a:pt x="16519" y="17892"/>
                    <a:pt x="16792" y="17747"/>
                    <a:pt x="17191" y="17401"/>
                  </a:cubicBezTo>
                  <a:cubicBezTo>
                    <a:pt x="19676" y="15288"/>
                    <a:pt x="27572" y="3490"/>
                    <a:pt x="27572" y="3490"/>
                  </a:cubicBezTo>
                  <a:cubicBezTo>
                    <a:pt x="27572" y="3490"/>
                    <a:pt x="26689" y="215"/>
                    <a:pt x="24646" y="6"/>
                  </a:cubicBezTo>
                  <a:cubicBezTo>
                    <a:pt x="24603" y="3"/>
                    <a:pt x="24561" y="1"/>
                    <a:pt x="24520" y="1"/>
                  </a:cubicBezTo>
                  <a:close/>
                </a:path>
              </a:pathLst>
            </a:custGeom>
            <a:solidFill>
              <a:srgbClr val="FFFFFF"/>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75" name="Google Shape;1675;p56"/>
            <p:cNvSpPr/>
            <p:nvPr/>
          </p:nvSpPr>
          <p:spPr>
            <a:xfrm>
              <a:off x="2044975" y="1654775"/>
              <a:ext cx="36600" cy="27325"/>
            </a:xfrm>
            <a:custGeom>
              <a:avLst/>
              <a:gdLst/>
              <a:ahLst/>
              <a:cxnLst/>
              <a:rect l="l" t="t" r="r" b="b"/>
              <a:pathLst>
                <a:path w="1464" h="1093" fill="none" extrusionOk="0">
                  <a:moveTo>
                    <a:pt x="0" y="1"/>
                  </a:moveTo>
                  <a:lnTo>
                    <a:pt x="1463" y="1092"/>
                  </a:lnTo>
                </a:path>
              </a:pathLst>
            </a:custGeom>
            <a:noFill/>
            <a:ln w="75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76" name="Google Shape;1676;p56"/>
            <p:cNvSpPr/>
            <p:nvPr/>
          </p:nvSpPr>
          <p:spPr>
            <a:xfrm>
              <a:off x="3470925" y="1927650"/>
              <a:ext cx="1078775" cy="692575"/>
            </a:xfrm>
            <a:custGeom>
              <a:avLst/>
              <a:gdLst/>
              <a:ahLst/>
              <a:cxnLst/>
              <a:rect l="l" t="t" r="r" b="b"/>
              <a:pathLst>
                <a:path w="43151" h="27703" extrusionOk="0">
                  <a:moveTo>
                    <a:pt x="4947" y="1"/>
                  </a:moveTo>
                  <a:lnTo>
                    <a:pt x="0" y="7990"/>
                  </a:lnTo>
                  <a:lnTo>
                    <a:pt x="25895" y="27266"/>
                  </a:lnTo>
                  <a:cubicBezTo>
                    <a:pt x="26292" y="27561"/>
                    <a:pt x="26756" y="27703"/>
                    <a:pt x="27217" y="27703"/>
                  </a:cubicBezTo>
                  <a:cubicBezTo>
                    <a:pt x="27914" y="27703"/>
                    <a:pt x="28606" y="27379"/>
                    <a:pt x="29053" y="26778"/>
                  </a:cubicBezTo>
                  <a:lnTo>
                    <a:pt x="42430" y="8803"/>
                  </a:lnTo>
                  <a:cubicBezTo>
                    <a:pt x="43150" y="7827"/>
                    <a:pt x="42593" y="6457"/>
                    <a:pt x="41409" y="6248"/>
                  </a:cubicBezTo>
                  <a:lnTo>
                    <a:pt x="4947" y="1"/>
                  </a:ln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77" name="Google Shape;1677;p56"/>
            <p:cNvSpPr/>
            <p:nvPr/>
          </p:nvSpPr>
          <p:spPr>
            <a:xfrm>
              <a:off x="3470925" y="2029250"/>
              <a:ext cx="1027100" cy="591150"/>
            </a:xfrm>
            <a:custGeom>
              <a:avLst/>
              <a:gdLst/>
              <a:ahLst/>
              <a:cxnLst/>
              <a:rect l="l" t="t" r="r" b="b"/>
              <a:pathLst>
                <a:path w="41084" h="23646" extrusionOk="0">
                  <a:moveTo>
                    <a:pt x="2439" y="1"/>
                  </a:moveTo>
                  <a:lnTo>
                    <a:pt x="0" y="3926"/>
                  </a:lnTo>
                  <a:lnTo>
                    <a:pt x="25895" y="23202"/>
                  </a:lnTo>
                  <a:cubicBezTo>
                    <a:pt x="26296" y="23501"/>
                    <a:pt x="26769" y="23645"/>
                    <a:pt x="27240" y="23645"/>
                  </a:cubicBezTo>
                  <a:cubicBezTo>
                    <a:pt x="27939" y="23645"/>
                    <a:pt x="28632" y="23325"/>
                    <a:pt x="29077" y="22714"/>
                  </a:cubicBezTo>
                  <a:lnTo>
                    <a:pt x="41083" y="6597"/>
                  </a:lnTo>
                  <a:cubicBezTo>
                    <a:pt x="41060" y="6597"/>
                    <a:pt x="41014" y="6573"/>
                    <a:pt x="40991" y="6573"/>
                  </a:cubicBezTo>
                  <a:lnTo>
                    <a:pt x="2439" y="1"/>
                  </a:lnTo>
                  <a:close/>
                </a:path>
              </a:pathLst>
            </a:custGeom>
            <a:solidFill>
              <a:srgbClr val="FFFFFF"/>
            </a:solidFill>
            <a:ln w="7550" cap="flat" cmpd="sng">
              <a:solidFill>
                <a:srgbClr val="000000"/>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678" name="Google Shape;1678;p56"/>
            <p:cNvSpPr/>
            <p:nvPr/>
          </p:nvSpPr>
          <p:spPr>
            <a:xfrm>
              <a:off x="2932700" y="2641225"/>
              <a:ext cx="833175" cy="1027000"/>
            </a:xfrm>
            <a:custGeom>
              <a:avLst/>
              <a:gdLst/>
              <a:ahLst/>
              <a:cxnLst/>
              <a:rect l="l" t="t" r="r" b="b"/>
              <a:pathLst>
                <a:path w="33327" h="41080" extrusionOk="0">
                  <a:moveTo>
                    <a:pt x="6248" y="0"/>
                  </a:moveTo>
                  <a:lnTo>
                    <a:pt x="1" y="7060"/>
                  </a:lnTo>
                  <a:lnTo>
                    <a:pt x="16466" y="40178"/>
                  </a:lnTo>
                  <a:cubicBezTo>
                    <a:pt x="16744" y="40750"/>
                    <a:pt x="17309" y="41080"/>
                    <a:pt x="17895" y="41080"/>
                  </a:cubicBezTo>
                  <a:cubicBezTo>
                    <a:pt x="18142" y="41080"/>
                    <a:pt x="18392" y="41021"/>
                    <a:pt x="18626" y="40898"/>
                  </a:cubicBezTo>
                  <a:cubicBezTo>
                    <a:pt x="18858" y="40781"/>
                    <a:pt x="19044" y="40642"/>
                    <a:pt x="19184" y="40433"/>
                  </a:cubicBezTo>
                  <a:lnTo>
                    <a:pt x="32584" y="22458"/>
                  </a:lnTo>
                  <a:cubicBezTo>
                    <a:pt x="33327" y="21436"/>
                    <a:pt x="33118" y="20019"/>
                    <a:pt x="32119" y="19276"/>
                  </a:cubicBezTo>
                  <a:lnTo>
                    <a:pt x="6248" y="0"/>
                  </a:ln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79" name="Google Shape;1679;p56"/>
            <p:cNvSpPr/>
            <p:nvPr/>
          </p:nvSpPr>
          <p:spPr>
            <a:xfrm>
              <a:off x="3011675" y="2641800"/>
              <a:ext cx="754800" cy="964400"/>
            </a:xfrm>
            <a:custGeom>
              <a:avLst/>
              <a:gdLst/>
              <a:ahLst/>
              <a:cxnLst/>
              <a:rect l="l" t="t" r="r" b="b"/>
              <a:pathLst>
                <a:path w="30192" h="38576" extrusionOk="0">
                  <a:moveTo>
                    <a:pt x="3066" y="0"/>
                  </a:moveTo>
                  <a:lnTo>
                    <a:pt x="0" y="3461"/>
                  </a:lnTo>
                  <a:lnTo>
                    <a:pt x="17395" y="38506"/>
                  </a:lnTo>
                  <a:lnTo>
                    <a:pt x="17441" y="38575"/>
                  </a:lnTo>
                  <a:lnTo>
                    <a:pt x="29425" y="22458"/>
                  </a:lnTo>
                  <a:cubicBezTo>
                    <a:pt x="30191" y="21459"/>
                    <a:pt x="29982" y="20019"/>
                    <a:pt x="28960" y="19276"/>
                  </a:cubicBezTo>
                  <a:lnTo>
                    <a:pt x="3066" y="0"/>
                  </a:lnTo>
                  <a:close/>
                </a:path>
              </a:pathLst>
            </a:custGeom>
            <a:solidFill>
              <a:srgbClr val="FFFFFF"/>
            </a:solidFill>
            <a:ln w="7550" cap="flat" cmpd="sng">
              <a:solidFill>
                <a:srgbClr val="000000"/>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680" name="Google Shape;1680;p56"/>
            <p:cNvSpPr/>
            <p:nvPr/>
          </p:nvSpPr>
          <p:spPr>
            <a:xfrm>
              <a:off x="3011675" y="2641800"/>
              <a:ext cx="434300" cy="755950"/>
            </a:xfrm>
            <a:custGeom>
              <a:avLst/>
              <a:gdLst/>
              <a:ahLst/>
              <a:cxnLst/>
              <a:rect l="l" t="t" r="r" b="b"/>
              <a:pathLst>
                <a:path w="17372" h="30238" extrusionOk="0">
                  <a:moveTo>
                    <a:pt x="3066" y="0"/>
                  </a:moveTo>
                  <a:lnTo>
                    <a:pt x="0" y="3461"/>
                  </a:lnTo>
                  <a:lnTo>
                    <a:pt x="13284" y="30238"/>
                  </a:lnTo>
                  <a:cubicBezTo>
                    <a:pt x="13400" y="24385"/>
                    <a:pt x="14376" y="17395"/>
                    <a:pt x="17372" y="10637"/>
                  </a:cubicBezTo>
                  <a:lnTo>
                    <a:pt x="3066" y="0"/>
                  </a:lnTo>
                  <a:close/>
                </a:path>
              </a:pathLst>
            </a:custGeom>
            <a:solidFill>
              <a:srgbClr val="FF8D00"/>
            </a:solidFill>
            <a:ln>
              <a:noFill/>
            </a:ln>
          </p:spPr>
          <p:txBody>
            <a:bodyPr spcFirstLastPara="1" wrap="square" lIns="121900" tIns="121900" rIns="121900" bIns="121900" anchor="ctr" anchorCtr="0">
              <a:noAutofit/>
            </a:bodyPr>
            <a:lstStyle/>
            <a:p>
              <a:endParaRPr sz="1867"/>
            </a:p>
          </p:txBody>
        </p:sp>
        <p:sp>
          <p:nvSpPr>
            <p:cNvPr id="1681" name="Google Shape;1681;p56"/>
            <p:cNvSpPr/>
            <p:nvPr/>
          </p:nvSpPr>
          <p:spPr>
            <a:xfrm>
              <a:off x="3586450" y="2854875"/>
              <a:ext cx="296125" cy="273475"/>
            </a:xfrm>
            <a:custGeom>
              <a:avLst/>
              <a:gdLst/>
              <a:ahLst/>
              <a:cxnLst/>
              <a:rect l="l" t="t" r="r" b="b"/>
              <a:pathLst>
                <a:path w="11845" h="10939" extrusionOk="0">
                  <a:moveTo>
                    <a:pt x="1" y="0"/>
                  </a:moveTo>
                  <a:lnTo>
                    <a:pt x="4715" y="10939"/>
                  </a:lnTo>
                  <a:lnTo>
                    <a:pt x="11845" y="1371"/>
                  </a:lnTo>
                  <a:lnTo>
                    <a:pt x="1" y="0"/>
                  </a:lnTo>
                  <a:close/>
                </a:path>
              </a:pathLst>
            </a:custGeom>
            <a:solidFill>
              <a:srgbClr val="FF8D00"/>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82" name="Google Shape;1682;p56"/>
            <p:cNvSpPr/>
            <p:nvPr/>
          </p:nvSpPr>
          <p:spPr>
            <a:xfrm>
              <a:off x="3819275" y="2541350"/>
              <a:ext cx="296125" cy="273500"/>
            </a:xfrm>
            <a:custGeom>
              <a:avLst/>
              <a:gdLst/>
              <a:ahLst/>
              <a:cxnLst/>
              <a:rect l="l" t="t" r="r" b="b"/>
              <a:pathLst>
                <a:path w="11845" h="10940" extrusionOk="0">
                  <a:moveTo>
                    <a:pt x="1" y="1"/>
                  </a:moveTo>
                  <a:lnTo>
                    <a:pt x="4738" y="10939"/>
                  </a:lnTo>
                  <a:lnTo>
                    <a:pt x="11845" y="1371"/>
                  </a:lnTo>
                  <a:lnTo>
                    <a:pt x="1" y="1"/>
                  </a:lnTo>
                  <a:close/>
                </a:path>
              </a:pathLst>
            </a:custGeom>
            <a:solidFill>
              <a:srgbClr val="FF8D00"/>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83" name="Google Shape;1683;p56"/>
            <p:cNvSpPr/>
            <p:nvPr/>
          </p:nvSpPr>
          <p:spPr>
            <a:xfrm>
              <a:off x="3698525" y="2883900"/>
              <a:ext cx="228775" cy="281050"/>
            </a:xfrm>
            <a:custGeom>
              <a:avLst/>
              <a:gdLst/>
              <a:ahLst/>
              <a:cxnLst/>
              <a:rect l="l" t="t" r="r" b="b"/>
              <a:pathLst>
                <a:path w="9151" h="11242" extrusionOk="0">
                  <a:moveTo>
                    <a:pt x="7362" y="1"/>
                  </a:moveTo>
                  <a:lnTo>
                    <a:pt x="0" y="9894"/>
                  </a:lnTo>
                  <a:lnTo>
                    <a:pt x="1788" y="11241"/>
                  </a:lnTo>
                  <a:lnTo>
                    <a:pt x="9150" y="1324"/>
                  </a:lnTo>
                  <a:lnTo>
                    <a:pt x="7362" y="1"/>
                  </a:lnTo>
                  <a:close/>
                </a:path>
              </a:pathLst>
            </a:custGeom>
            <a:solidFill>
              <a:srgbClr val="34383C"/>
            </a:solidFill>
            <a:ln w="697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84" name="Google Shape;1684;p56"/>
            <p:cNvSpPr/>
            <p:nvPr/>
          </p:nvSpPr>
          <p:spPr>
            <a:xfrm>
              <a:off x="3934225" y="2572350"/>
              <a:ext cx="229350" cy="279850"/>
            </a:xfrm>
            <a:custGeom>
              <a:avLst/>
              <a:gdLst/>
              <a:ahLst/>
              <a:cxnLst/>
              <a:rect l="l" t="t" r="r" b="b"/>
              <a:pathLst>
                <a:path w="9174" h="11194" extrusionOk="0">
                  <a:moveTo>
                    <a:pt x="7385" y="0"/>
                  </a:moveTo>
                  <a:lnTo>
                    <a:pt x="0" y="9870"/>
                  </a:lnTo>
                  <a:lnTo>
                    <a:pt x="1765" y="11194"/>
                  </a:lnTo>
                  <a:lnTo>
                    <a:pt x="9174" y="1324"/>
                  </a:lnTo>
                  <a:lnTo>
                    <a:pt x="7385" y="0"/>
                  </a:ln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85" name="Google Shape;1685;p56"/>
            <p:cNvSpPr/>
            <p:nvPr/>
          </p:nvSpPr>
          <p:spPr>
            <a:xfrm>
              <a:off x="1566550" y="1086400"/>
              <a:ext cx="2462925" cy="1986225"/>
            </a:xfrm>
            <a:custGeom>
              <a:avLst/>
              <a:gdLst/>
              <a:ahLst/>
              <a:cxnLst/>
              <a:rect l="l" t="t" r="r" b="b"/>
              <a:pathLst>
                <a:path w="98517" h="79449" extrusionOk="0">
                  <a:moveTo>
                    <a:pt x="11849" y="0"/>
                  </a:moveTo>
                  <a:cubicBezTo>
                    <a:pt x="8108" y="0"/>
                    <a:pt x="4944" y="178"/>
                    <a:pt x="2764" y="348"/>
                  </a:cubicBezTo>
                  <a:cubicBezTo>
                    <a:pt x="1185" y="464"/>
                    <a:pt x="1" y="1857"/>
                    <a:pt x="117" y="3436"/>
                  </a:cubicBezTo>
                  <a:cubicBezTo>
                    <a:pt x="140" y="3576"/>
                    <a:pt x="140" y="3692"/>
                    <a:pt x="186" y="3831"/>
                  </a:cubicBezTo>
                  <a:cubicBezTo>
                    <a:pt x="2044" y="12285"/>
                    <a:pt x="8245" y="35485"/>
                    <a:pt x="22481" y="46099"/>
                  </a:cubicBezTo>
                  <a:lnTo>
                    <a:pt x="64168" y="77080"/>
                  </a:lnTo>
                  <a:lnTo>
                    <a:pt x="81099" y="79448"/>
                  </a:lnTo>
                  <a:lnTo>
                    <a:pt x="98517" y="56015"/>
                  </a:lnTo>
                  <a:lnTo>
                    <a:pt x="91410" y="40479"/>
                  </a:lnTo>
                  <a:lnTo>
                    <a:pt x="49723" y="9475"/>
                  </a:lnTo>
                  <a:cubicBezTo>
                    <a:pt x="39079" y="1557"/>
                    <a:pt x="22932" y="0"/>
                    <a:pt x="11849" y="0"/>
                  </a:cubicBezTo>
                  <a:close/>
                </a:path>
              </a:pathLst>
            </a:custGeom>
            <a:solidFill>
              <a:srgbClr val="FFFFFF"/>
            </a:solidFill>
            <a:ln w="7550" cap="flat" cmpd="sng">
              <a:solidFill>
                <a:srgbClr val="000000"/>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686" name="Google Shape;1686;p56"/>
            <p:cNvSpPr/>
            <p:nvPr/>
          </p:nvSpPr>
          <p:spPr>
            <a:xfrm>
              <a:off x="1611125" y="1156200"/>
              <a:ext cx="2195400" cy="1916425"/>
            </a:xfrm>
            <a:custGeom>
              <a:avLst/>
              <a:gdLst/>
              <a:ahLst/>
              <a:cxnLst/>
              <a:rect l="l" t="t" r="r" b="b"/>
              <a:pathLst>
                <a:path w="87816" h="76657" extrusionOk="0">
                  <a:moveTo>
                    <a:pt x="387" y="1"/>
                  </a:moveTo>
                  <a:cubicBezTo>
                    <a:pt x="1" y="1"/>
                    <a:pt x="2647" y="5036"/>
                    <a:pt x="3443" y="7821"/>
                  </a:cubicBezTo>
                  <a:cubicBezTo>
                    <a:pt x="3280" y="7658"/>
                    <a:pt x="3141" y="7519"/>
                    <a:pt x="3002" y="7379"/>
                  </a:cubicBezTo>
                  <a:lnTo>
                    <a:pt x="3002" y="7379"/>
                  </a:lnTo>
                  <a:cubicBezTo>
                    <a:pt x="3002" y="7380"/>
                    <a:pt x="7670" y="24519"/>
                    <a:pt x="16263" y="35039"/>
                  </a:cubicBezTo>
                  <a:cubicBezTo>
                    <a:pt x="17145" y="36131"/>
                    <a:pt x="18097" y="37176"/>
                    <a:pt x="19073" y="38151"/>
                  </a:cubicBezTo>
                  <a:cubicBezTo>
                    <a:pt x="20257" y="39336"/>
                    <a:pt x="49775" y="61677"/>
                    <a:pt x="67448" y="75031"/>
                  </a:cubicBezTo>
                  <a:lnTo>
                    <a:pt x="79316" y="76656"/>
                  </a:lnTo>
                  <a:lnTo>
                    <a:pt x="87816" y="65230"/>
                  </a:lnTo>
                  <a:cubicBezTo>
                    <a:pt x="86794" y="64812"/>
                    <a:pt x="83264" y="61213"/>
                    <a:pt x="82010" y="60702"/>
                  </a:cubicBezTo>
                  <a:lnTo>
                    <a:pt x="470" y="41"/>
                  </a:lnTo>
                  <a:cubicBezTo>
                    <a:pt x="434" y="14"/>
                    <a:pt x="407" y="1"/>
                    <a:pt x="387" y="1"/>
                  </a:cubicBezTo>
                  <a:close/>
                </a:path>
              </a:pathLst>
            </a:custGeom>
            <a:solidFill>
              <a:srgbClr val="FF8D00"/>
            </a:solidFill>
            <a:ln>
              <a:noFill/>
            </a:ln>
          </p:spPr>
          <p:txBody>
            <a:bodyPr spcFirstLastPara="1" wrap="square" lIns="121900" tIns="121900" rIns="121900" bIns="121900" anchor="ctr" anchorCtr="0">
              <a:noAutofit/>
            </a:bodyPr>
            <a:lstStyle/>
            <a:p>
              <a:endParaRPr sz="1867"/>
            </a:p>
          </p:txBody>
        </p:sp>
        <p:sp>
          <p:nvSpPr>
            <p:cNvPr id="1687" name="Google Shape;1687;p56"/>
            <p:cNvSpPr/>
            <p:nvPr/>
          </p:nvSpPr>
          <p:spPr>
            <a:xfrm>
              <a:off x="3195125" y="2862425"/>
              <a:ext cx="41825" cy="41825"/>
            </a:xfrm>
            <a:custGeom>
              <a:avLst/>
              <a:gdLst/>
              <a:ahLst/>
              <a:cxnLst/>
              <a:rect l="l" t="t" r="r" b="b"/>
              <a:pathLst>
                <a:path w="1673" h="1673" fill="none" extrusionOk="0">
                  <a:moveTo>
                    <a:pt x="1278" y="256"/>
                  </a:moveTo>
                  <a:cubicBezTo>
                    <a:pt x="1603" y="488"/>
                    <a:pt x="1673" y="953"/>
                    <a:pt x="1441" y="1278"/>
                  </a:cubicBezTo>
                  <a:cubicBezTo>
                    <a:pt x="1185" y="1603"/>
                    <a:pt x="721" y="1673"/>
                    <a:pt x="396" y="1440"/>
                  </a:cubicBezTo>
                  <a:cubicBezTo>
                    <a:pt x="70" y="1185"/>
                    <a:pt x="1" y="720"/>
                    <a:pt x="256" y="395"/>
                  </a:cubicBezTo>
                  <a:cubicBezTo>
                    <a:pt x="489" y="70"/>
                    <a:pt x="953" y="0"/>
                    <a:pt x="1278" y="256"/>
                  </a:cubicBezTo>
                  <a:close/>
                </a:path>
              </a:pathLst>
            </a:custGeom>
            <a:noFill/>
            <a:ln w="697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88" name="Google Shape;1688;p56"/>
            <p:cNvSpPr/>
            <p:nvPr/>
          </p:nvSpPr>
          <p:spPr>
            <a:xfrm>
              <a:off x="3254925" y="2782300"/>
              <a:ext cx="41850" cy="41825"/>
            </a:xfrm>
            <a:custGeom>
              <a:avLst/>
              <a:gdLst/>
              <a:ahLst/>
              <a:cxnLst/>
              <a:rect l="l" t="t" r="r" b="b"/>
              <a:pathLst>
                <a:path w="1674" h="1673" fill="none" extrusionOk="0">
                  <a:moveTo>
                    <a:pt x="1278" y="256"/>
                  </a:moveTo>
                  <a:cubicBezTo>
                    <a:pt x="1603" y="488"/>
                    <a:pt x="1673" y="953"/>
                    <a:pt x="1418" y="1278"/>
                  </a:cubicBezTo>
                  <a:cubicBezTo>
                    <a:pt x="1185" y="1603"/>
                    <a:pt x="721" y="1673"/>
                    <a:pt x="396" y="1440"/>
                  </a:cubicBezTo>
                  <a:cubicBezTo>
                    <a:pt x="71" y="1185"/>
                    <a:pt x="1" y="720"/>
                    <a:pt x="256" y="395"/>
                  </a:cubicBezTo>
                  <a:cubicBezTo>
                    <a:pt x="489" y="70"/>
                    <a:pt x="953" y="0"/>
                    <a:pt x="1278" y="256"/>
                  </a:cubicBezTo>
                  <a:close/>
                </a:path>
              </a:pathLst>
            </a:custGeom>
            <a:noFill/>
            <a:ln w="697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89" name="Google Shape;1689;p56"/>
            <p:cNvSpPr/>
            <p:nvPr/>
          </p:nvSpPr>
          <p:spPr>
            <a:xfrm>
              <a:off x="3314725" y="2702175"/>
              <a:ext cx="41250" cy="41825"/>
            </a:xfrm>
            <a:custGeom>
              <a:avLst/>
              <a:gdLst/>
              <a:ahLst/>
              <a:cxnLst/>
              <a:rect l="l" t="t" r="r" b="b"/>
              <a:pathLst>
                <a:path w="1650" h="1673" fill="none" extrusionOk="0">
                  <a:moveTo>
                    <a:pt x="1278" y="256"/>
                  </a:moveTo>
                  <a:cubicBezTo>
                    <a:pt x="1603" y="488"/>
                    <a:pt x="1650" y="953"/>
                    <a:pt x="1418" y="1278"/>
                  </a:cubicBezTo>
                  <a:cubicBezTo>
                    <a:pt x="1185" y="1603"/>
                    <a:pt x="721" y="1673"/>
                    <a:pt x="396" y="1440"/>
                  </a:cubicBezTo>
                  <a:cubicBezTo>
                    <a:pt x="71" y="1185"/>
                    <a:pt x="1" y="721"/>
                    <a:pt x="233" y="395"/>
                  </a:cubicBezTo>
                  <a:cubicBezTo>
                    <a:pt x="489" y="70"/>
                    <a:pt x="953" y="1"/>
                    <a:pt x="1278" y="256"/>
                  </a:cubicBezTo>
                  <a:close/>
                </a:path>
              </a:pathLst>
            </a:custGeom>
            <a:noFill/>
            <a:ln w="697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90" name="Google Shape;1690;p56"/>
            <p:cNvSpPr/>
            <p:nvPr/>
          </p:nvSpPr>
          <p:spPr>
            <a:xfrm>
              <a:off x="3374550" y="2622050"/>
              <a:ext cx="41225" cy="41825"/>
            </a:xfrm>
            <a:custGeom>
              <a:avLst/>
              <a:gdLst/>
              <a:ahLst/>
              <a:cxnLst/>
              <a:rect l="l" t="t" r="r" b="b"/>
              <a:pathLst>
                <a:path w="1649" h="1673" fill="none" extrusionOk="0">
                  <a:moveTo>
                    <a:pt x="1254" y="256"/>
                  </a:moveTo>
                  <a:cubicBezTo>
                    <a:pt x="1579" y="488"/>
                    <a:pt x="1649" y="953"/>
                    <a:pt x="1417" y="1278"/>
                  </a:cubicBezTo>
                  <a:cubicBezTo>
                    <a:pt x="1161" y="1603"/>
                    <a:pt x="720" y="1673"/>
                    <a:pt x="395" y="1417"/>
                  </a:cubicBezTo>
                  <a:cubicBezTo>
                    <a:pt x="70" y="1185"/>
                    <a:pt x="0" y="721"/>
                    <a:pt x="232" y="395"/>
                  </a:cubicBezTo>
                  <a:cubicBezTo>
                    <a:pt x="488" y="70"/>
                    <a:pt x="929" y="1"/>
                    <a:pt x="1254" y="256"/>
                  </a:cubicBezTo>
                  <a:close/>
                </a:path>
              </a:pathLst>
            </a:custGeom>
            <a:noFill/>
            <a:ln w="6975"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91" name="Google Shape;1691;p56"/>
            <p:cNvSpPr/>
            <p:nvPr/>
          </p:nvSpPr>
          <p:spPr>
            <a:xfrm>
              <a:off x="3541175" y="2403750"/>
              <a:ext cx="36600" cy="37175"/>
            </a:xfrm>
            <a:custGeom>
              <a:avLst/>
              <a:gdLst/>
              <a:ahLst/>
              <a:cxnLst/>
              <a:rect l="l" t="t" r="r" b="b"/>
              <a:pathLst>
                <a:path w="1464" h="1487" fill="none" extrusionOk="0">
                  <a:moveTo>
                    <a:pt x="1463" y="744"/>
                  </a:moveTo>
                  <a:cubicBezTo>
                    <a:pt x="1463" y="1138"/>
                    <a:pt x="1138" y="1487"/>
                    <a:pt x="720" y="1487"/>
                  </a:cubicBezTo>
                  <a:cubicBezTo>
                    <a:pt x="325" y="1487"/>
                    <a:pt x="0" y="1138"/>
                    <a:pt x="0" y="744"/>
                  </a:cubicBezTo>
                  <a:cubicBezTo>
                    <a:pt x="0" y="326"/>
                    <a:pt x="325" y="0"/>
                    <a:pt x="720" y="0"/>
                  </a:cubicBezTo>
                  <a:cubicBezTo>
                    <a:pt x="1138" y="0"/>
                    <a:pt x="1463" y="326"/>
                    <a:pt x="1463" y="744"/>
                  </a:cubicBezTo>
                  <a:close/>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92" name="Google Shape;1692;p56"/>
            <p:cNvSpPr/>
            <p:nvPr/>
          </p:nvSpPr>
          <p:spPr>
            <a:xfrm>
              <a:off x="3600975" y="2323625"/>
              <a:ext cx="36600" cy="36600"/>
            </a:xfrm>
            <a:custGeom>
              <a:avLst/>
              <a:gdLst/>
              <a:ahLst/>
              <a:cxnLst/>
              <a:rect l="l" t="t" r="r" b="b"/>
              <a:pathLst>
                <a:path w="1464" h="1464" fill="none" extrusionOk="0">
                  <a:moveTo>
                    <a:pt x="1463" y="744"/>
                  </a:moveTo>
                  <a:cubicBezTo>
                    <a:pt x="1463" y="1139"/>
                    <a:pt x="1138" y="1464"/>
                    <a:pt x="720" y="1464"/>
                  </a:cubicBezTo>
                  <a:cubicBezTo>
                    <a:pt x="326" y="1464"/>
                    <a:pt x="0" y="1139"/>
                    <a:pt x="0" y="744"/>
                  </a:cubicBezTo>
                  <a:cubicBezTo>
                    <a:pt x="0" y="326"/>
                    <a:pt x="326" y="1"/>
                    <a:pt x="720" y="1"/>
                  </a:cubicBezTo>
                  <a:cubicBezTo>
                    <a:pt x="1138" y="1"/>
                    <a:pt x="1463" y="326"/>
                    <a:pt x="1463" y="744"/>
                  </a:cubicBezTo>
                  <a:close/>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93" name="Google Shape;1693;p56"/>
            <p:cNvSpPr/>
            <p:nvPr/>
          </p:nvSpPr>
          <p:spPr>
            <a:xfrm>
              <a:off x="3660200" y="2243500"/>
              <a:ext cx="37175" cy="36600"/>
            </a:xfrm>
            <a:custGeom>
              <a:avLst/>
              <a:gdLst/>
              <a:ahLst/>
              <a:cxnLst/>
              <a:rect l="l" t="t" r="r" b="b"/>
              <a:pathLst>
                <a:path w="1487" h="1464" fill="none" extrusionOk="0">
                  <a:moveTo>
                    <a:pt x="1487" y="744"/>
                  </a:moveTo>
                  <a:cubicBezTo>
                    <a:pt x="1487" y="1139"/>
                    <a:pt x="1138" y="1464"/>
                    <a:pt x="743" y="1464"/>
                  </a:cubicBezTo>
                  <a:cubicBezTo>
                    <a:pt x="349" y="1464"/>
                    <a:pt x="0" y="1139"/>
                    <a:pt x="0" y="744"/>
                  </a:cubicBezTo>
                  <a:cubicBezTo>
                    <a:pt x="0" y="326"/>
                    <a:pt x="349" y="1"/>
                    <a:pt x="743" y="1"/>
                  </a:cubicBezTo>
                  <a:cubicBezTo>
                    <a:pt x="1138" y="1"/>
                    <a:pt x="1487" y="326"/>
                    <a:pt x="1487" y="744"/>
                  </a:cubicBezTo>
                  <a:close/>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94" name="Google Shape;1694;p56"/>
            <p:cNvSpPr/>
            <p:nvPr/>
          </p:nvSpPr>
          <p:spPr>
            <a:xfrm>
              <a:off x="3720000" y="2163375"/>
              <a:ext cx="36600" cy="36600"/>
            </a:xfrm>
            <a:custGeom>
              <a:avLst/>
              <a:gdLst/>
              <a:ahLst/>
              <a:cxnLst/>
              <a:rect l="l" t="t" r="r" b="b"/>
              <a:pathLst>
                <a:path w="1464" h="1464" fill="none" extrusionOk="0">
                  <a:moveTo>
                    <a:pt x="1463" y="721"/>
                  </a:moveTo>
                  <a:cubicBezTo>
                    <a:pt x="1463" y="1139"/>
                    <a:pt x="1138" y="1464"/>
                    <a:pt x="743" y="1464"/>
                  </a:cubicBezTo>
                  <a:cubicBezTo>
                    <a:pt x="325" y="1464"/>
                    <a:pt x="0" y="1139"/>
                    <a:pt x="0" y="721"/>
                  </a:cubicBezTo>
                  <a:cubicBezTo>
                    <a:pt x="0" y="326"/>
                    <a:pt x="325" y="1"/>
                    <a:pt x="743" y="1"/>
                  </a:cubicBezTo>
                  <a:cubicBezTo>
                    <a:pt x="1138" y="1"/>
                    <a:pt x="1463" y="326"/>
                    <a:pt x="1463" y="721"/>
                  </a:cubicBezTo>
                  <a:close/>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95" name="Google Shape;1695;p56"/>
            <p:cNvSpPr/>
            <p:nvPr/>
          </p:nvSpPr>
          <p:spPr>
            <a:xfrm>
              <a:off x="2222625" y="2225500"/>
              <a:ext cx="977175" cy="726350"/>
            </a:xfrm>
            <a:custGeom>
              <a:avLst/>
              <a:gdLst/>
              <a:ahLst/>
              <a:cxnLst/>
              <a:rect l="l" t="t" r="r" b="b"/>
              <a:pathLst>
                <a:path w="39087" h="29054" fill="none" extrusionOk="0">
                  <a:moveTo>
                    <a:pt x="1" y="1"/>
                  </a:moveTo>
                  <a:lnTo>
                    <a:pt x="39087" y="29054"/>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96" name="Google Shape;1696;p56"/>
            <p:cNvSpPr/>
            <p:nvPr/>
          </p:nvSpPr>
          <p:spPr>
            <a:xfrm>
              <a:off x="1892850" y="1842300"/>
              <a:ext cx="237500" cy="310075"/>
            </a:xfrm>
            <a:custGeom>
              <a:avLst/>
              <a:gdLst/>
              <a:ahLst/>
              <a:cxnLst/>
              <a:rect l="l" t="t" r="r" b="b"/>
              <a:pathLst>
                <a:path w="9500" h="12403" fill="none" extrusionOk="0">
                  <a:moveTo>
                    <a:pt x="0" y="1"/>
                  </a:moveTo>
                  <a:cubicBezTo>
                    <a:pt x="2555" y="4576"/>
                    <a:pt x="5690" y="8965"/>
                    <a:pt x="9499" y="12402"/>
                  </a:cubicBez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97" name="Google Shape;1697;p56"/>
            <p:cNvSpPr/>
            <p:nvPr/>
          </p:nvSpPr>
          <p:spPr>
            <a:xfrm>
              <a:off x="1643200" y="1143275"/>
              <a:ext cx="190450" cy="582950"/>
            </a:xfrm>
            <a:custGeom>
              <a:avLst/>
              <a:gdLst/>
              <a:ahLst/>
              <a:cxnLst/>
              <a:rect l="l" t="t" r="r" b="b"/>
              <a:pathLst>
                <a:path w="7618" h="23318" fill="none" extrusionOk="0">
                  <a:moveTo>
                    <a:pt x="2462" y="0"/>
                  </a:moveTo>
                  <a:cubicBezTo>
                    <a:pt x="1115" y="0"/>
                    <a:pt x="0" y="1115"/>
                    <a:pt x="0" y="2462"/>
                  </a:cubicBezTo>
                  <a:cubicBezTo>
                    <a:pt x="23" y="2694"/>
                    <a:pt x="47" y="2926"/>
                    <a:pt x="116" y="3159"/>
                  </a:cubicBezTo>
                  <a:cubicBezTo>
                    <a:pt x="1951" y="10103"/>
                    <a:pt x="4459" y="16861"/>
                    <a:pt x="7618" y="23317"/>
                  </a:cubicBez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98" name="Google Shape;1698;p56"/>
            <p:cNvSpPr/>
            <p:nvPr/>
          </p:nvSpPr>
          <p:spPr>
            <a:xfrm>
              <a:off x="2445000" y="1430000"/>
              <a:ext cx="372200" cy="328600"/>
            </a:xfrm>
            <a:custGeom>
              <a:avLst/>
              <a:gdLst/>
              <a:ahLst/>
              <a:cxnLst/>
              <a:rect l="l" t="t" r="r" b="b"/>
              <a:pathLst>
                <a:path w="14888" h="13144" extrusionOk="0">
                  <a:moveTo>
                    <a:pt x="7433" y="1"/>
                  </a:moveTo>
                  <a:cubicBezTo>
                    <a:pt x="5433" y="1"/>
                    <a:pt x="3465" y="906"/>
                    <a:pt x="2184" y="2628"/>
                  </a:cubicBezTo>
                  <a:cubicBezTo>
                    <a:pt x="0" y="5554"/>
                    <a:pt x="628" y="9665"/>
                    <a:pt x="3531" y="11848"/>
                  </a:cubicBezTo>
                  <a:cubicBezTo>
                    <a:pt x="4705" y="12722"/>
                    <a:pt x="6077" y="13143"/>
                    <a:pt x="7439" y="13143"/>
                  </a:cubicBezTo>
                  <a:cubicBezTo>
                    <a:pt x="9444" y="13143"/>
                    <a:pt x="11427" y="12230"/>
                    <a:pt x="12727" y="10501"/>
                  </a:cubicBezTo>
                  <a:cubicBezTo>
                    <a:pt x="14887" y="7575"/>
                    <a:pt x="14283" y="3464"/>
                    <a:pt x="11380" y="1304"/>
                  </a:cubicBezTo>
                  <a:cubicBezTo>
                    <a:pt x="10190" y="426"/>
                    <a:pt x="8804" y="1"/>
                    <a:pt x="7433" y="1"/>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699" name="Google Shape;1699;p56"/>
            <p:cNvSpPr/>
            <p:nvPr/>
          </p:nvSpPr>
          <p:spPr>
            <a:xfrm>
              <a:off x="2429650" y="1419425"/>
              <a:ext cx="404375" cy="349050"/>
            </a:xfrm>
            <a:custGeom>
              <a:avLst/>
              <a:gdLst/>
              <a:ahLst/>
              <a:cxnLst/>
              <a:rect l="l" t="t" r="r" b="b"/>
              <a:pathLst>
                <a:path w="16175" h="13962" extrusionOk="0">
                  <a:moveTo>
                    <a:pt x="8061" y="817"/>
                  </a:moveTo>
                  <a:cubicBezTo>
                    <a:pt x="9340" y="817"/>
                    <a:pt x="10630" y="1212"/>
                    <a:pt x="11739" y="2029"/>
                  </a:cubicBezTo>
                  <a:cubicBezTo>
                    <a:pt x="16175" y="5327"/>
                    <a:pt x="14410" y="12318"/>
                    <a:pt x="8952" y="13107"/>
                  </a:cubicBezTo>
                  <a:cubicBezTo>
                    <a:pt x="8623" y="13156"/>
                    <a:pt x="8301" y="13180"/>
                    <a:pt x="7986" y="13180"/>
                  </a:cubicBezTo>
                  <a:cubicBezTo>
                    <a:pt x="3075" y="13180"/>
                    <a:pt x="0" y="7453"/>
                    <a:pt x="3099" y="3307"/>
                  </a:cubicBezTo>
                  <a:cubicBezTo>
                    <a:pt x="4317" y="1674"/>
                    <a:pt x="6176" y="817"/>
                    <a:pt x="8061" y="817"/>
                  </a:cubicBezTo>
                  <a:close/>
                  <a:moveTo>
                    <a:pt x="8066" y="1"/>
                  </a:moveTo>
                  <a:cubicBezTo>
                    <a:pt x="4110" y="1"/>
                    <a:pt x="479" y="3466"/>
                    <a:pt x="1149" y="7998"/>
                  </a:cubicBezTo>
                  <a:cubicBezTo>
                    <a:pt x="1702" y="11761"/>
                    <a:pt x="4861" y="13961"/>
                    <a:pt x="8082" y="13961"/>
                  </a:cubicBezTo>
                  <a:cubicBezTo>
                    <a:pt x="10128" y="13961"/>
                    <a:pt x="12199" y="13073"/>
                    <a:pt x="13643" y="11133"/>
                  </a:cubicBezTo>
                  <a:cubicBezTo>
                    <a:pt x="15919" y="8044"/>
                    <a:pt x="15292" y="3701"/>
                    <a:pt x="12203" y="1402"/>
                  </a:cubicBezTo>
                  <a:cubicBezTo>
                    <a:pt x="10900" y="433"/>
                    <a:pt x="9463" y="1"/>
                    <a:pt x="8066" y="1"/>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00" name="Google Shape;1700;p56"/>
            <p:cNvSpPr/>
            <p:nvPr/>
          </p:nvSpPr>
          <p:spPr>
            <a:xfrm>
              <a:off x="2535000" y="1489300"/>
              <a:ext cx="198000" cy="228200"/>
            </a:xfrm>
            <a:custGeom>
              <a:avLst/>
              <a:gdLst/>
              <a:ahLst/>
              <a:cxnLst/>
              <a:rect l="l" t="t" r="r" b="b"/>
              <a:pathLst>
                <a:path w="7920" h="9128" extrusionOk="0">
                  <a:moveTo>
                    <a:pt x="5969" y="1069"/>
                  </a:moveTo>
                  <a:cubicBezTo>
                    <a:pt x="4413" y="1"/>
                    <a:pt x="2299" y="326"/>
                    <a:pt x="1161" y="1835"/>
                  </a:cubicBezTo>
                  <a:cubicBezTo>
                    <a:pt x="0" y="3345"/>
                    <a:pt x="256" y="5482"/>
                    <a:pt x="1719" y="6712"/>
                  </a:cubicBezTo>
                  <a:lnTo>
                    <a:pt x="1835" y="6782"/>
                  </a:lnTo>
                  <a:cubicBezTo>
                    <a:pt x="2346" y="7177"/>
                    <a:pt x="2950" y="7409"/>
                    <a:pt x="3577" y="7479"/>
                  </a:cubicBezTo>
                  <a:lnTo>
                    <a:pt x="4691" y="9128"/>
                  </a:lnTo>
                  <a:lnTo>
                    <a:pt x="5388" y="7177"/>
                  </a:lnTo>
                  <a:cubicBezTo>
                    <a:pt x="5922" y="6921"/>
                    <a:pt x="6387" y="6527"/>
                    <a:pt x="6758" y="6062"/>
                  </a:cubicBezTo>
                  <a:cubicBezTo>
                    <a:pt x="7920" y="4483"/>
                    <a:pt x="7594" y="2277"/>
                    <a:pt x="6038" y="1115"/>
                  </a:cubicBezTo>
                  <a:lnTo>
                    <a:pt x="6038" y="1115"/>
                  </a:lnTo>
                  <a:close/>
                  <a:moveTo>
                    <a:pt x="6317" y="5714"/>
                  </a:moveTo>
                  <a:cubicBezTo>
                    <a:pt x="5969" y="6178"/>
                    <a:pt x="5481" y="6527"/>
                    <a:pt x="4947" y="6736"/>
                  </a:cubicBezTo>
                  <a:lnTo>
                    <a:pt x="4552" y="7874"/>
                  </a:lnTo>
                  <a:lnTo>
                    <a:pt x="3879" y="6921"/>
                  </a:lnTo>
                  <a:cubicBezTo>
                    <a:pt x="3252" y="6898"/>
                    <a:pt x="2648" y="6712"/>
                    <a:pt x="2137" y="6341"/>
                  </a:cubicBezTo>
                  <a:cubicBezTo>
                    <a:pt x="2067" y="6271"/>
                    <a:pt x="1997" y="6225"/>
                    <a:pt x="1905" y="6155"/>
                  </a:cubicBezTo>
                  <a:cubicBezTo>
                    <a:pt x="558" y="5180"/>
                    <a:pt x="279" y="3298"/>
                    <a:pt x="1301" y="1975"/>
                  </a:cubicBezTo>
                  <a:cubicBezTo>
                    <a:pt x="2299" y="651"/>
                    <a:pt x="4180" y="419"/>
                    <a:pt x="5481" y="1464"/>
                  </a:cubicBezTo>
                  <a:lnTo>
                    <a:pt x="5667" y="1580"/>
                  </a:lnTo>
                  <a:cubicBezTo>
                    <a:pt x="6991" y="2555"/>
                    <a:pt x="7269" y="4390"/>
                    <a:pt x="6317" y="5714"/>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01" name="Google Shape;1701;p56"/>
            <p:cNvSpPr/>
            <p:nvPr/>
          </p:nvSpPr>
          <p:spPr>
            <a:xfrm>
              <a:off x="2581450" y="1564200"/>
              <a:ext cx="104525" cy="54025"/>
            </a:xfrm>
            <a:custGeom>
              <a:avLst/>
              <a:gdLst/>
              <a:ahLst/>
              <a:cxnLst/>
              <a:rect l="l" t="t" r="r" b="b"/>
              <a:pathLst>
                <a:path w="4181" h="2161" extrusionOk="0">
                  <a:moveTo>
                    <a:pt x="3623" y="93"/>
                  </a:moveTo>
                  <a:cubicBezTo>
                    <a:pt x="3530" y="140"/>
                    <a:pt x="3112" y="326"/>
                    <a:pt x="3042" y="395"/>
                  </a:cubicBezTo>
                  <a:cubicBezTo>
                    <a:pt x="2950" y="465"/>
                    <a:pt x="2926" y="488"/>
                    <a:pt x="2950" y="581"/>
                  </a:cubicBezTo>
                  <a:cubicBezTo>
                    <a:pt x="2973" y="674"/>
                    <a:pt x="3042" y="930"/>
                    <a:pt x="3066" y="999"/>
                  </a:cubicBezTo>
                  <a:cubicBezTo>
                    <a:pt x="3066" y="1069"/>
                    <a:pt x="3019" y="1139"/>
                    <a:pt x="2950" y="1139"/>
                  </a:cubicBezTo>
                  <a:cubicBezTo>
                    <a:pt x="2717" y="1301"/>
                    <a:pt x="2462" y="1394"/>
                    <a:pt x="2183" y="1464"/>
                  </a:cubicBezTo>
                  <a:cubicBezTo>
                    <a:pt x="1928" y="1510"/>
                    <a:pt x="1672" y="1510"/>
                    <a:pt x="1417" y="1487"/>
                  </a:cubicBezTo>
                  <a:cubicBezTo>
                    <a:pt x="1324" y="1487"/>
                    <a:pt x="1324" y="1417"/>
                    <a:pt x="1301" y="1371"/>
                  </a:cubicBezTo>
                  <a:cubicBezTo>
                    <a:pt x="1301" y="1301"/>
                    <a:pt x="1277" y="1231"/>
                    <a:pt x="1254" y="1162"/>
                  </a:cubicBezTo>
                  <a:lnTo>
                    <a:pt x="1254" y="1115"/>
                  </a:lnTo>
                  <a:lnTo>
                    <a:pt x="1208" y="999"/>
                  </a:lnTo>
                  <a:cubicBezTo>
                    <a:pt x="1185" y="953"/>
                    <a:pt x="1138" y="930"/>
                    <a:pt x="1092" y="930"/>
                  </a:cubicBezTo>
                  <a:cubicBezTo>
                    <a:pt x="859" y="837"/>
                    <a:pt x="627" y="790"/>
                    <a:pt x="418" y="744"/>
                  </a:cubicBezTo>
                  <a:cubicBezTo>
                    <a:pt x="256" y="721"/>
                    <a:pt x="209" y="790"/>
                    <a:pt x="186" y="813"/>
                  </a:cubicBezTo>
                  <a:lnTo>
                    <a:pt x="70" y="953"/>
                  </a:lnTo>
                  <a:cubicBezTo>
                    <a:pt x="23" y="1022"/>
                    <a:pt x="0" y="1115"/>
                    <a:pt x="23" y="1208"/>
                  </a:cubicBezTo>
                  <a:cubicBezTo>
                    <a:pt x="47" y="1464"/>
                    <a:pt x="209" y="1719"/>
                    <a:pt x="418" y="1882"/>
                  </a:cubicBezTo>
                  <a:cubicBezTo>
                    <a:pt x="511" y="1928"/>
                    <a:pt x="581" y="1975"/>
                    <a:pt x="674" y="2021"/>
                  </a:cubicBezTo>
                  <a:cubicBezTo>
                    <a:pt x="906" y="2091"/>
                    <a:pt x="1115" y="2114"/>
                    <a:pt x="1347" y="2114"/>
                  </a:cubicBezTo>
                  <a:cubicBezTo>
                    <a:pt x="2021" y="2160"/>
                    <a:pt x="2671" y="2021"/>
                    <a:pt x="3275" y="1719"/>
                  </a:cubicBezTo>
                  <a:cubicBezTo>
                    <a:pt x="4064" y="1208"/>
                    <a:pt x="3995" y="1139"/>
                    <a:pt x="4064" y="999"/>
                  </a:cubicBezTo>
                  <a:cubicBezTo>
                    <a:pt x="4180" y="790"/>
                    <a:pt x="4180" y="512"/>
                    <a:pt x="4088" y="279"/>
                  </a:cubicBezTo>
                  <a:cubicBezTo>
                    <a:pt x="4018" y="163"/>
                    <a:pt x="3925" y="70"/>
                    <a:pt x="3809" y="1"/>
                  </a:cubicBezTo>
                  <a:cubicBezTo>
                    <a:pt x="3739" y="24"/>
                    <a:pt x="3669" y="47"/>
                    <a:pt x="3623" y="93"/>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02" name="Google Shape;1702;p56"/>
            <p:cNvSpPr/>
            <p:nvPr/>
          </p:nvSpPr>
          <p:spPr>
            <a:xfrm>
              <a:off x="2596525" y="1831450"/>
              <a:ext cx="372200" cy="328875"/>
            </a:xfrm>
            <a:custGeom>
              <a:avLst/>
              <a:gdLst/>
              <a:ahLst/>
              <a:cxnLst/>
              <a:rect l="l" t="t" r="r" b="b"/>
              <a:pathLst>
                <a:path w="14888" h="13155" extrusionOk="0">
                  <a:moveTo>
                    <a:pt x="7457" y="1"/>
                  </a:moveTo>
                  <a:cubicBezTo>
                    <a:pt x="5449" y="1"/>
                    <a:pt x="3462" y="920"/>
                    <a:pt x="2161" y="2664"/>
                  </a:cubicBezTo>
                  <a:cubicBezTo>
                    <a:pt x="1" y="5567"/>
                    <a:pt x="605" y="9678"/>
                    <a:pt x="3508" y="11861"/>
                  </a:cubicBezTo>
                  <a:cubicBezTo>
                    <a:pt x="4689" y="12733"/>
                    <a:pt x="6064" y="13155"/>
                    <a:pt x="7427" y="13155"/>
                  </a:cubicBezTo>
                  <a:cubicBezTo>
                    <a:pt x="9439" y="13155"/>
                    <a:pt x="11426" y="12236"/>
                    <a:pt x="12728" y="10491"/>
                  </a:cubicBezTo>
                  <a:cubicBezTo>
                    <a:pt x="14887" y="7588"/>
                    <a:pt x="14284" y="3454"/>
                    <a:pt x="11357" y="1294"/>
                  </a:cubicBezTo>
                  <a:cubicBezTo>
                    <a:pt x="10185" y="422"/>
                    <a:pt x="8816" y="1"/>
                    <a:pt x="7457" y="1"/>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03" name="Google Shape;1703;p56"/>
            <p:cNvSpPr/>
            <p:nvPr/>
          </p:nvSpPr>
          <p:spPr>
            <a:xfrm>
              <a:off x="2593175" y="1821450"/>
              <a:ext cx="386000" cy="348800"/>
            </a:xfrm>
            <a:custGeom>
              <a:avLst/>
              <a:gdLst/>
              <a:ahLst/>
              <a:cxnLst/>
              <a:rect l="l" t="t" r="r" b="b"/>
              <a:pathLst>
                <a:path w="15440" h="13952" extrusionOk="0">
                  <a:moveTo>
                    <a:pt x="7524" y="865"/>
                  </a:moveTo>
                  <a:cubicBezTo>
                    <a:pt x="8808" y="865"/>
                    <a:pt x="10103" y="1264"/>
                    <a:pt x="11213" y="2089"/>
                  </a:cubicBezTo>
                  <a:cubicBezTo>
                    <a:pt x="13930" y="4109"/>
                    <a:pt x="14534" y="7941"/>
                    <a:pt x="12537" y="10682"/>
                  </a:cubicBezTo>
                  <a:cubicBezTo>
                    <a:pt x="11327" y="12276"/>
                    <a:pt x="9484" y="13114"/>
                    <a:pt x="7622" y="13114"/>
                  </a:cubicBezTo>
                  <a:cubicBezTo>
                    <a:pt x="6337" y="13114"/>
                    <a:pt x="5044" y="12715"/>
                    <a:pt x="3944" y="11889"/>
                  </a:cubicBezTo>
                  <a:cubicBezTo>
                    <a:pt x="1226" y="9869"/>
                    <a:pt x="623" y="6037"/>
                    <a:pt x="2620" y="3297"/>
                  </a:cubicBezTo>
                  <a:cubicBezTo>
                    <a:pt x="3829" y="1703"/>
                    <a:pt x="5664" y="865"/>
                    <a:pt x="7524" y="865"/>
                  </a:cubicBezTo>
                  <a:close/>
                  <a:moveTo>
                    <a:pt x="7581" y="0"/>
                  </a:moveTo>
                  <a:cubicBezTo>
                    <a:pt x="3634" y="0"/>
                    <a:pt x="1" y="3463"/>
                    <a:pt x="669" y="7988"/>
                  </a:cubicBezTo>
                  <a:cubicBezTo>
                    <a:pt x="1223" y="11751"/>
                    <a:pt x="4390" y="13951"/>
                    <a:pt x="7612" y="13951"/>
                  </a:cubicBezTo>
                  <a:cubicBezTo>
                    <a:pt x="9660" y="13951"/>
                    <a:pt x="11729" y="13063"/>
                    <a:pt x="13164" y="11123"/>
                  </a:cubicBezTo>
                  <a:cubicBezTo>
                    <a:pt x="15440" y="8058"/>
                    <a:pt x="14789" y="3691"/>
                    <a:pt x="11724" y="1415"/>
                  </a:cubicBezTo>
                  <a:cubicBezTo>
                    <a:pt x="10422" y="436"/>
                    <a:pt x="8982" y="0"/>
                    <a:pt x="7581" y="0"/>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04" name="Google Shape;1704;p56"/>
            <p:cNvSpPr/>
            <p:nvPr/>
          </p:nvSpPr>
          <p:spPr>
            <a:xfrm>
              <a:off x="2677250" y="1885625"/>
              <a:ext cx="211350" cy="220375"/>
            </a:xfrm>
            <a:custGeom>
              <a:avLst/>
              <a:gdLst/>
              <a:ahLst/>
              <a:cxnLst/>
              <a:rect l="l" t="t" r="r" b="b"/>
              <a:pathLst>
                <a:path w="8454" h="8815" extrusionOk="0">
                  <a:moveTo>
                    <a:pt x="4567" y="1"/>
                  </a:moveTo>
                  <a:cubicBezTo>
                    <a:pt x="4342" y="1"/>
                    <a:pt x="4122" y="74"/>
                    <a:pt x="3948" y="219"/>
                  </a:cubicBezTo>
                  <a:cubicBezTo>
                    <a:pt x="2485" y="1798"/>
                    <a:pt x="1208" y="3516"/>
                    <a:pt x="116" y="5351"/>
                  </a:cubicBezTo>
                  <a:cubicBezTo>
                    <a:pt x="0" y="5700"/>
                    <a:pt x="47" y="6094"/>
                    <a:pt x="279" y="6373"/>
                  </a:cubicBezTo>
                  <a:cubicBezTo>
                    <a:pt x="1208" y="7348"/>
                    <a:pt x="2276" y="8138"/>
                    <a:pt x="3484" y="8742"/>
                  </a:cubicBezTo>
                  <a:cubicBezTo>
                    <a:pt x="3599" y="8791"/>
                    <a:pt x="3723" y="8814"/>
                    <a:pt x="3847" y="8814"/>
                  </a:cubicBezTo>
                  <a:cubicBezTo>
                    <a:pt x="4074" y="8814"/>
                    <a:pt x="4302" y="8738"/>
                    <a:pt x="4482" y="8603"/>
                  </a:cubicBezTo>
                  <a:cubicBezTo>
                    <a:pt x="5945" y="7023"/>
                    <a:pt x="7223" y="5305"/>
                    <a:pt x="8314" y="3470"/>
                  </a:cubicBezTo>
                  <a:cubicBezTo>
                    <a:pt x="8454" y="3122"/>
                    <a:pt x="8384" y="2727"/>
                    <a:pt x="8152" y="2448"/>
                  </a:cubicBezTo>
                  <a:cubicBezTo>
                    <a:pt x="7246" y="1473"/>
                    <a:pt x="6154" y="683"/>
                    <a:pt x="4970" y="79"/>
                  </a:cubicBezTo>
                  <a:cubicBezTo>
                    <a:pt x="4839" y="27"/>
                    <a:pt x="4702" y="1"/>
                    <a:pt x="4567"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05" name="Google Shape;1705;p56"/>
            <p:cNvSpPr/>
            <p:nvPr/>
          </p:nvSpPr>
          <p:spPr>
            <a:xfrm>
              <a:off x="2745750" y="1969450"/>
              <a:ext cx="56350" cy="61575"/>
            </a:xfrm>
            <a:custGeom>
              <a:avLst/>
              <a:gdLst/>
              <a:ahLst/>
              <a:cxnLst/>
              <a:rect l="l" t="t" r="r" b="b"/>
              <a:pathLst>
                <a:path w="2254" h="2463" extrusionOk="0">
                  <a:moveTo>
                    <a:pt x="2253" y="1"/>
                  </a:moveTo>
                  <a:lnTo>
                    <a:pt x="0" y="1000"/>
                  </a:lnTo>
                  <a:lnTo>
                    <a:pt x="1951" y="2463"/>
                  </a:lnTo>
                  <a:lnTo>
                    <a:pt x="2253" y="1"/>
                  </a:lnTo>
                  <a:close/>
                </a:path>
              </a:pathLst>
            </a:custGeom>
            <a:solidFill>
              <a:srgbClr val="34383C"/>
            </a:solidFill>
            <a:ln>
              <a:noFill/>
            </a:ln>
          </p:spPr>
          <p:txBody>
            <a:bodyPr spcFirstLastPara="1" wrap="square" lIns="121900" tIns="121900" rIns="121900" bIns="121900" anchor="ctr" anchorCtr="0">
              <a:noAutofit/>
            </a:bodyPr>
            <a:lstStyle/>
            <a:p>
              <a:endParaRPr sz="1867"/>
            </a:p>
          </p:txBody>
        </p:sp>
        <p:sp>
          <p:nvSpPr>
            <p:cNvPr id="1706" name="Google Shape;1706;p56"/>
            <p:cNvSpPr/>
            <p:nvPr/>
          </p:nvSpPr>
          <p:spPr>
            <a:xfrm>
              <a:off x="2000250" y="1387825"/>
              <a:ext cx="371625" cy="328375"/>
            </a:xfrm>
            <a:custGeom>
              <a:avLst/>
              <a:gdLst/>
              <a:ahLst/>
              <a:cxnLst/>
              <a:rect l="l" t="t" r="r" b="b"/>
              <a:pathLst>
                <a:path w="14865" h="13135" extrusionOk="0">
                  <a:moveTo>
                    <a:pt x="7443" y="1"/>
                  </a:moveTo>
                  <a:cubicBezTo>
                    <a:pt x="5433" y="1"/>
                    <a:pt x="3447" y="914"/>
                    <a:pt x="2161" y="2643"/>
                  </a:cubicBezTo>
                  <a:cubicBezTo>
                    <a:pt x="1" y="5546"/>
                    <a:pt x="582" y="9680"/>
                    <a:pt x="3508" y="11840"/>
                  </a:cubicBezTo>
                  <a:cubicBezTo>
                    <a:pt x="4682" y="12713"/>
                    <a:pt x="6054" y="13135"/>
                    <a:pt x="7416" y="13135"/>
                  </a:cubicBezTo>
                  <a:cubicBezTo>
                    <a:pt x="9421" y="13135"/>
                    <a:pt x="11404" y="12221"/>
                    <a:pt x="12704" y="10493"/>
                  </a:cubicBezTo>
                  <a:cubicBezTo>
                    <a:pt x="14864" y="7567"/>
                    <a:pt x="14260" y="3456"/>
                    <a:pt x="11357" y="1296"/>
                  </a:cubicBezTo>
                  <a:cubicBezTo>
                    <a:pt x="10183" y="422"/>
                    <a:pt x="8807" y="1"/>
                    <a:pt x="7443" y="1"/>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07" name="Google Shape;1707;p56"/>
            <p:cNvSpPr/>
            <p:nvPr/>
          </p:nvSpPr>
          <p:spPr>
            <a:xfrm>
              <a:off x="1984200" y="1377525"/>
              <a:ext cx="404500" cy="348950"/>
            </a:xfrm>
            <a:custGeom>
              <a:avLst/>
              <a:gdLst/>
              <a:ahLst/>
              <a:cxnLst/>
              <a:rect l="l" t="t" r="r" b="b"/>
              <a:pathLst>
                <a:path w="16180" h="13958" extrusionOk="0">
                  <a:moveTo>
                    <a:pt x="8064" y="792"/>
                  </a:moveTo>
                  <a:cubicBezTo>
                    <a:pt x="9354" y="792"/>
                    <a:pt x="10656" y="1195"/>
                    <a:pt x="11767" y="2033"/>
                  </a:cubicBezTo>
                  <a:cubicBezTo>
                    <a:pt x="16180" y="5308"/>
                    <a:pt x="14415" y="12298"/>
                    <a:pt x="8957" y="13111"/>
                  </a:cubicBezTo>
                  <a:cubicBezTo>
                    <a:pt x="8636" y="13157"/>
                    <a:pt x="8321" y="13180"/>
                    <a:pt x="8013" y="13180"/>
                  </a:cubicBezTo>
                  <a:cubicBezTo>
                    <a:pt x="3089" y="13180"/>
                    <a:pt x="1" y="7462"/>
                    <a:pt x="3105" y="3287"/>
                  </a:cubicBezTo>
                  <a:cubicBezTo>
                    <a:pt x="4306" y="1658"/>
                    <a:pt x="6172" y="792"/>
                    <a:pt x="8064" y="792"/>
                  </a:cubicBezTo>
                  <a:close/>
                  <a:moveTo>
                    <a:pt x="8080" y="1"/>
                  </a:moveTo>
                  <a:cubicBezTo>
                    <a:pt x="4121" y="1"/>
                    <a:pt x="485" y="3451"/>
                    <a:pt x="1154" y="7979"/>
                  </a:cubicBezTo>
                  <a:cubicBezTo>
                    <a:pt x="1709" y="11748"/>
                    <a:pt x="4885" y="13957"/>
                    <a:pt x="8112" y="13957"/>
                  </a:cubicBezTo>
                  <a:cubicBezTo>
                    <a:pt x="10154" y="13957"/>
                    <a:pt x="12217" y="13072"/>
                    <a:pt x="13648" y="11137"/>
                  </a:cubicBezTo>
                  <a:cubicBezTo>
                    <a:pt x="15948" y="8048"/>
                    <a:pt x="15297" y="3682"/>
                    <a:pt x="12232" y="1406"/>
                  </a:cubicBezTo>
                  <a:cubicBezTo>
                    <a:pt x="10925" y="434"/>
                    <a:pt x="9482" y="1"/>
                    <a:pt x="8080" y="1"/>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08" name="Google Shape;1708;p56"/>
            <p:cNvSpPr/>
            <p:nvPr/>
          </p:nvSpPr>
          <p:spPr>
            <a:xfrm>
              <a:off x="2098375" y="1456800"/>
              <a:ext cx="175950" cy="175350"/>
            </a:xfrm>
            <a:custGeom>
              <a:avLst/>
              <a:gdLst/>
              <a:ahLst/>
              <a:cxnLst/>
              <a:rect l="l" t="t" r="r" b="b"/>
              <a:pathLst>
                <a:path w="7038" h="7014" extrusionOk="0">
                  <a:moveTo>
                    <a:pt x="1371" y="0"/>
                  </a:moveTo>
                  <a:lnTo>
                    <a:pt x="721" y="906"/>
                  </a:lnTo>
                  <a:cubicBezTo>
                    <a:pt x="1" y="1858"/>
                    <a:pt x="117" y="2601"/>
                    <a:pt x="906" y="3182"/>
                  </a:cubicBezTo>
                  <a:lnTo>
                    <a:pt x="1766" y="3832"/>
                  </a:lnTo>
                  <a:lnTo>
                    <a:pt x="1278" y="4506"/>
                  </a:lnTo>
                  <a:lnTo>
                    <a:pt x="2346" y="5295"/>
                  </a:lnTo>
                  <a:lnTo>
                    <a:pt x="2857" y="4645"/>
                  </a:lnTo>
                  <a:lnTo>
                    <a:pt x="6085" y="7014"/>
                  </a:lnTo>
                  <a:lnTo>
                    <a:pt x="7038" y="5736"/>
                  </a:lnTo>
                  <a:lnTo>
                    <a:pt x="3809" y="3344"/>
                  </a:lnTo>
                  <a:lnTo>
                    <a:pt x="4483" y="2439"/>
                  </a:lnTo>
                  <a:lnTo>
                    <a:pt x="3461" y="1556"/>
                  </a:lnTo>
                  <a:lnTo>
                    <a:pt x="2718" y="2532"/>
                  </a:lnTo>
                  <a:lnTo>
                    <a:pt x="2114" y="2090"/>
                  </a:lnTo>
                  <a:cubicBezTo>
                    <a:pt x="1859" y="1905"/>
                    <a:pt x="1789" y="1765"/>
                    <a:pt x="1975" y="1533"/>
                  </a:cubicBezTo>
                  <a:lnTo>
                    <a:pt x="2486" y="836"/>
                  </a:lnTo>
                  <a:lnTo>
                    <a:pt x="1371"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09" name="Google Shape;1709;p56"/>
            <p:cNvSpPr/>
            <p:nvPr/>
          </p:nvSpPr>
          <p:spPr>
            <a:xfrm>
              <a:off x="2781750" y="2262225"/>
              <a:ext cx="371600" cy="328375"/>
            </a:xfrm>
            <a:custGeom>
              <a:avLst/>
              <a:gdLst/>
              <a:ahLst/>
              <a:cxnLst/>
              <a:rect l="l" t="t" r="r" b="b"/>
              <a:pathLst>
                <a:path w="14864" h="13135" extrusionOk="0">
                  <a:moveTo>
                    <a:pt x="7432" y="0"/>
                  </a:moveTo>
                  <a:cubicBezTo>
                    <a:pt x="5424" y="0"/>
                    <a:pt x="3446" y="914"/>
                    <a:pt x="2160" y="2642"/>
                  </a:cubicBezTo>
                  <a:cubicBezTo>
                    <a:pt x="0" y="5545"/>
                    <a:pt x="604" y="9679"/>
                    <a:pt x="3507" y="11839"/>
                  </a:cubicBezTo>
                  <a:cubicBezTo>
                    <a:pt x="4691" y="12713"/>
                    <a:pt x="6068" y="13134"/>
                    <a:pt x="7432" y="13134"/>
                  </a:cubicBezTo>
                  <a:cubicBezTo>
                    <a:pt x="9440" y="13134"/>
                    <a:pt x="11418" y="12221"/>
                    <a:pt x="12704" y="10492"/>
                  </a:cubicBezTo>
                  <a:cubicBezTo>
                    <a:pt x="14864" y="7566"/>
                    <a:pt x="14260" y="3455"/>
                    <a:pt x="11357" y="1295"/>
                  </a:cubicBezTo>
                  <a:cubicBezTo>
                    <a:pt x="10173" y="422"/>
                    <a:pt x="8796" y="0"/>
                    <a:pt x="7432" y="0"/>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10" name="Google Shape;1710;p56"/>
            <p:cNvSpPr/>
            <p:nvPr/>
          </p:nvSpPr>
          <p:spPr>
            <a:xfrm>
              <a:off x="2766350" y="2251425"/>
              <a:ext cx="403850" cy="349050"/>
            </a:xfrm>
            <a:custGeom>
              <a:avLst/>
              <a:gdLst/>
              <a:ahLst/>
              <a:cxnLst/>
              <a:rect l="l" t="t" r="r" b="b"/>
              <a:pathLst>
                <a:path w="16154" h="13962" extrusionOk="0">
                  <a:moveTo>
                    <a:pt x="8060" y="807"/>
                  </a:moveTo>
                  <a:cubicBezTo>
                    <a:pt x="9342" y="807"/>
                    <a:pt x="10634" y="1204"/>
                    <a:pt x="11741" y="2029"/>
                  </a:cubicBezTo>
                  <a:cubicBezTo>
                    <a:pt x="16153" y="5327"/>
                    <a:pt x="14388" y="12317"/>
                    <a:pt x="8954" y="13107"/>
                  </a:cubicBezTo>
                  <a:cubicBezTo>
                    <a:pt x="8625" y="13156"/>
                    <a:pt x="8303" y="13180"/>
                    <a:pt x="7988" y="13180"/>
                  </a:cubicBezTo>
                  <a:cubicBezTo>
                    <a:pt x="3077" y="13180"/>
                    <a:pt x="1" y="7453"/>
                    <a:pt x="3078" y="3307"/>
                  </a:cubicBezTo>
                  <a:cubicBezTo>
                    <a:pt x="4297" y="1673"/>
                    <a:pt x="6167" y="807"/>
                    <a:pt x="8060" y="807"/>
                  </a:cubicBezTo>
                  <a:close/>
                  <a:moveTo>
                    <a:pt x="8068" y="1"/>
                  </a:moveTo>
                  <a:cubicBezTo>
                    <a:pt x="4112" y="1"/>
                    <a:pt x="481" y="3466"/>
                    <a:pt x="1151" y="7998"/>
                  </a:cubicBezTo>
                  <a:cubicBezTo>
                    <a:pt x="1704" y="11761"/>
                    <a:pt x="4863" y="13961"/>
                    <a:pt x="8079" y="13961"/>
                  </a:cubicBezTo>
                  <a:cubicBezTo>
                    <a:pt x="10121" y="13961"/>
                    <a:pt x="12187" y="13073"/>
                    <a:pt x="13622" y="11133"/>
                  </a:cubicBezTo>
                  <a:cubicBezTo>
                    <a:pt x="15921" y="8044"/>
                    <a:pt x="15271" y="3701"/>
                    <a:pt x="12205" y="1402"/>
                  </a:cubicBezTo>
                  <a:cubicBezTo>
                    <a:pt x="10902" y="433"/>
                    <a:pt x="9465" y="1"/>
                    <a:pt x="8068" y="1"/>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11" name="Google Shape;1711;p56"/>
            <p:cNvSpPr/>
            <p:nvPr/>
          </p:nvSpPr>
          <p:spPr>
            <a:xfrm>
              <a:off x="2861300" y="2320725"/>
              <a:ext cx="213100" cy="209625"/>
            </a:xfrm>
            <a:custGeom>
              <a:avLst/>
              <a:gdLst/>
              <a:ahLst/>
              <a:cxnLst/>
              <a:rect l="l" t="t" r="r" b="b"/>
              <a:pathLst>
                <a:path w="8524" h="8385" extrusionOk="0">
                  <a:moveTo>
                    <a:pt x="3874" y="627"/>
                  </a:moveTo>
                  <a:cubicBezTo>
                    <a:pt x="3984" y="627"/>
                    <a:pt x="4095" y="643"/>
                    <a:pt x="4204" y="674"/>
                  </a:cubicBezTo>
                  <a:cubicBezTo>
                    <a:pt x="4436" y="720"/>
                    <a:pt x="4622" y="813"/>
                    <a:pt x="4807" y="953"/>
                  </a:cubicBezTo>
                  <a:lnTo>
                    <a:pt x="5992" y="1835"/>
                  </a:lnTo>
                  <a:lnTo>
                    <a:pt x="7176" y="2694"/>
                  </a:lnTo>
                  <a:cubicBezTo>
                    <a:pt x="7362" y="2834"/>
                    <a:pt x="7525" y="2996"/>
                    <a:pt x="7641" y="3205"/>
                  </a:cubicBezTo>
                  <a:cubicBezTo>
                    <a:pt x="7827" y="3484"/>
                    <a:pt x="7873" y="3832"/>
                    <a:pt x="7780" y="4158"/>
                  </a:cubicBezTo>
                  <a:cubicBezTo>
                    <a:pt x="7734" y="4367"/>
                    <a:pt x="7641" y="4576"/>
                    <a:pt x="7501" y="4761"/>
                  </a:cubicBezTo>
                  <a:lnTo>
                    <a:pt x="6619" y="5946"/>
                  </a:lnTo>
                  <a:lnTo>
                    <a:pt x="5760" y="7130"/>
                  </a:lnTo>
                  <a:cubicBezTo>
                    <a:pt x="5620" y="7316"/>
                    <a:pt x="5458" y="7479"/>
                    <a:pt x="5249" y="7595"/>
                  </a:cubicBezTo>
                  <a:cubicBezTo>
                    <a:pt x="5109" y="7688"/>
                    <a:pt x="4970" y="7757"/>
                    <a:pt x="4784" y="7757"/>
                  </a:cubicBezTo>
                  <a:cubicBezTo>
                    <a:pt x="4722" y="7775"/>
                    <a:pt x="4660" y="7783"/>
                    <a:pt x="4598" y="7783"/>
                  </a:cubicBezTo>
                  <a:cubicBezTo>
                    <a:pt x="4497" y="7783"/>
                    <a:pt x="4397" y="7763"/>
                    <a:pt x="4296" y="7734"/>
                  </a:cubicBezTo>
                  <a:cubicBezTo>
                    <a:pt x="4087" y="7688"/>
                    <a:pt x="3878" y="7571"/>
                    <a:pt x="3693" y="7455"/>
                  </a:cubicBezTo>
                  <a:lnTo>
                    <a:pt x="2508" y="6573"/>
                  </a:lnTo>
                  <a:lnTo>
                    <a:pt x="1324" y="5714"/>
                  </a:lnTo>
                  <a:cubicBezTo>
                    <a:pt x="1138" y="5574"/>
                    <a:pt x="975" y="5412"/>
                    <a:pt x="859" y="5203"/>
                  </a:cubicBezTo>
                  <a:cubicBezTo>
                    <a:pt x="790" y="5063"/>
                    <a:pt x="743" y="4901"/>
                    <a:pt x="720" y="4738"/>
                  </a:cubicBezTo>
                  <a:cubicBezTo>
                    <a:pt x="697" y="4576"/>
                    <a:pt x="697" y="4413"/>
                    <a:pt x="743" y="4250"/>
                  </a:cubicBezTo>
                  <a:cubicBezTo>
                    <a:pt x="813" y="4041"/>
                    <a:pt x="906" y="3832"/>
                    <a:pt x="1045" y="3647"/>
                  </a:cubicBezTo>
                  <a:lnTo>
                    <a:pt x="1904" y="2462"/>
                  </a:lnTo>
                  <a:lnTo>
                    <a:pt x="1881" y="2462"/>
                  </a:lnTo>
                  <a:lnTo>
                    <a:pt x="2740" y="1278"/>
                  </a:lnTo>
                  <a:cubicBezTo>
                    <a:pt x="2880" y="1092"/>
                    <a:pt x="3066" y="929"/>
                    <a:pt x="3251" y="813"/>
                  </a:cubicBezTo>
                  <a:cubicBezTo>
                    <a:pt x="3437" y="689"/>
                    <a:pt x="3654" y="627"/>
                    <a:pt x="3874" y="627"/>
                  </a:cubicBezTo>
                  <a:close/>
                  <a:moveTo>
                    <a:pt x="3891" y="0"/>
                  </a:moveTo>
                  <a:cubicBezTo>
                    <a:pt x="3556" y="0"/>
                    <a:pt x="3220" y="93"/>
                    <a:pt x="2926" y="279"/>
                  </a:cubicBezTo>
                  <a:cubicBezTo>
                    <a:pt x="2671" y="442"/>
                    <a:pt x="2439" y="651"/>
                    <a:pt x="2276" y="883"/>
                  </a:cubicBezTo>
                  <a:lnTo>
                    <a:pt x="1393" y="2044"/>
                  </a:lnTo>
                  <a:lnTo>
                    <a:pt x="1393" y="2067"/>
                  </a:lnTo>
                  <a:lnTo>
                    <a:pt x="534" y="3252"/>
                  </a:lnTo>
                  <a:cubicBezTo>
                    <a:pt x="348" y="3507"/>
                    <a:pt x="209" y="3763"/>
                    <a:pt x="139" y="4065"/>
                  </a:cubicBezTo>
                  <a:cubicBezTo>
                    <a:pt x="0" y="4552"/>
                    <a:pt x="70" y="5086"/>
                    <a:pt x="348" y="5528"/>
                  </a:cubicBezTo>
                  <a:cubicBezTo>
                    <a:pt x="511" y="5783"/>
                    <a:pt x="720" y="6015"/>
                    <a:pt x="952" y="6178"/>
                  </a:cubicBezTo>
                  <a:lnTo>
                    <a:pt x="2137" y="7061"/>
                  </a:lnTo>
                  <a:lnTo>
                    <a:pt x="3321" y="7920"/>
                  </a:lnTo>
                  <a:cubicBezTo>
                    <a:pt x="3577" y="8106"/>
                    <a:pt x="3832" y="8245"/>
                    <a:pt x="4134" y="8315"/>
                  </a:cubicBezTo>
                  <a:cubicBezTo>
                    <a:pt x="4296" y="8361"/>
                    <a:pt x="4464" y="8384"/>
                    <a:pt x="4632" y="8384"/>
                  </a:cubicBezTo>
                  <a:cubicBezTo>
                    <a:pt x="4967" y="8384"/>
                    <a:pt x="5303" y="8291"/>
                    <a:pt x="5597" y="8106"/>
                  </a:cubicBezTo>
                  <a:cubicBezTo>
                    <a:pt x="5852" y="7943"/>
                    <a:pt x="6085" y="7734"/>
                    <a:pt x="6271" y="7502"/>
                  </a:cubicBezTo>
                  <a:lnTo>
                    <a:pt x="7130" y="6317"/>
                  </a:lnTo>
                  <a:lnTo>
                    <a:pt x="8012" y="5133"/>
                  </a:lnTo>
                  <a:cubicBezTo>
                    <a:pt x="8175" y="4877"/>
                    <a:pt x="8314" y="4622"/>
                    <a:pt x="8384" y="4320"/>
                  </a:cubicBezTo>
                  <a:cubicBezTo>
                    <a:pt x="8523" y="3832"/>
                    <a:pt x="8454" y="3298"/>
                    <a:pt x="8175" y="2857"/>
                  </a:cubicBezTo>
                  <a:cubicBezTo>
                    <a:pt x="8012" y="2602"/>
                    <a:pt x="7803" y="2369"/>
                    <a:pt x="7571" y="2207"/>
                  </a:cubicBezTo>
                  <a:lnTo>
                    <a:pt x="6387" y="1324"/>
                  </a:lnTo>
                  <a:lnTo>
                    <a:pt x="5202" y="465"/>
                  </a:lnTo>
                  <a:cubicBezTo>
                    <a:pt x="4947" y="279"/>
                    <a:pt x="4691" y="140"/>
                    <a:pt x="4389" y="70"/>
                  </a:cubicBezTo>
                  <a:cubicBezTo>
                    <a:pt x="4227" y="24"/>
                    <a:pt x="4059" y="0"/>
                    <a:pt x="3891"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12" name="Google Shape;1712;p56"/>
            <p:cNvSpPr/>
            <p:nvPr/>
          </p:nvSpPr>
          <p:spPr>
            <a:xfrm>
              <a:off x="2906850" y="2380125"/>
              <a:ext cx="121675" cy="92650"/>
            </a:xfrm>
            <a:custGeom>
              <a:avLst/>
              <a:gdLst/>
              <a:ahLst/>
              <a:cxnLst/>
              <a:rect l="l" t="t" r="r" b="b"/>
              <a:pathLst>
                <a:path w="4867" h="3706" extrusionOk="0">
                  <a:moveTo>
                    <a:pt x="2443" y="642"/>
                  </a:moveTo>
                  <a:cubicBezTo>
                    <a:pt x="2681" y="642"/>
                    <a:pt x="2926" y="714"/>
                    <a:pt x="3148" y="876"/>
                  </a:cubicBezTo>
                  <a:cubicBezTo>
                    <a:pt x="3682" y="1271"/>
                    <a:pt x="3798" y="2014"/>
                    <a:pt x="3403" y="2548"/>
                  </a:cubicBezTo>
                  <a:lnTo>
                    <a:pt x="3403" y="2571"/>
                  </a:lnTo>
                  <a:cubicBezTo>
                    <a:pt x="3153" y="2903"/>
                    <a:pt x="2794" y="3054"/>
                    <a:pt x="2441" y="3054"/>
                  </a:cubicBezTo>
                  <a:cubicBezTo>
                    <a:pt x="1879" y="3054"/>
                    <a:pt x="1329" y="2670"/>
                    <a:pt x="1244" y="2014"/>
                  </a:cubicBezTo>
                  <a:cubicBezTo>
                    <a:pt x="1123" y="1238"/>
                    <a:pt x="1757" y="642"/>
                    <a:pt x="2443" y="642"/>
                  </a:cubicBezTo>
                  <a:close/>
                  <a:moveTo>
                    <a:pt x="2428" y="1"/>
                  </a:moveTo>
                  <a:cubicBezTo>
                    <a:pt x="1866" y="1"/>
                    <a:pt x="1314" y="254"/>
                    <a:pt x="942" y="736"/>
                  </a:cubicBezTo>
                  <a:cubicBezTo>
                    <a:pt x="1" y="1984"/>
                    <a:pt x="936" y="3706"/>
                    <a:pt x="2408" y="3706"/>
                  </a:cubicBezTo>
                  <a:cubicBezTo>
                    <a:pt x="2498" y="3706"/>
                    <a:pt x="2590" y="3699"/>
                    <a:pt x="2683" y="3686"/>
                  </a:cubicBezTo>
                  <a:cubicBezTo>
                    <a:pt x="4309" y="3454"/>
                    <a:pt x="4867" y="1363"/>
                    <a:pt x="3543" y="365"/>
                  </a:cubicBezTo>
                  <a:cubicBezTo>
                    <a:pt x="3203" y="119"/>
                    <a:pt x="2813" y="1"/>
                    <a:pt x="2428"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13" name="Google Shape;1713;p56"/>
            <p:cNvSpPr/>
            <p:nvPr/>
          </p:nvSpPr>
          <p:spPr>
            <a:xfrm>
              <a:off x="2943575" y="2347850"/>
              <a:ext cx="28050" cy="21850"/>
            </a:xfrm>
            <a:custGeom>
              <a:avLst/>
              <a:gdLst/>
              <a:ahLst/>
              <a:cxnLst/>
              <a:rect l="l" t="t" r="r" b="b"/>
              <a:pathLst>
                <a:path w="1122" h="874" extrusionOk="0">
                  <a:moveTo>
                    <a:pt x="555" y="0"/>
                  </a:moveTo>
                  <a:cubicBezTo>
                    <a:pt x="425" y="0"/>
                    <a:pt x="297" y="61"/>
                    <a:pt x="216" y="170"/>
                  </a:cubicBezTo>
                  <a:cubicBezTo>
                    <a:pt x="0" y="471"/>
                    <a:pt x="205" y="874"/>
                    <a:pt x="552" y="874"/>
                  </a:cubicBezTo>
                  <a:cubicBezTo>
                    <a:pt x="578" y="874"/>
                    <a:pt x="606" y="871"/>
                    <a:pt x="634" y="866"/>
                  </a:cubicBezTo>
                  <a:cubicBezTo>
                    <a:pt x="1005" y="820"/>
                    <a:pt x="1122" y="309"/>
                    <a:pt x="820" y="100"/>
                  </a:cubicBezTo>
                  <a:cubicBezTo>
                    <a:pt x="742" y="32"/>
                    <a:pt x="648" y="0"/>
                    <a:pt x="555"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14" name="Google Shape;1714;p56"/>
            <p:cNvSpPr/>
            <p:nvPr/>
          </p:nvSpPr>
          <p:spPr>
            <a:xfrm>
              <a:off x="2159350" y="1814575"/>
              <a:ext cx="371600" cy="328375"/>
            </a:xfrm>
            <a:custGeom>
              <a:avLst/>
              <a:gdLst/>
              <a:ahLst/>
              <a:cxnLst/>
              <a:rect l="l" t="t" r="r" b="b"/>
              <a:pathLst>
                <a:path w="14864" h="13135" extrusionOk="0">
                  <a:moveTo>
                    <a:pt x="7449" y="1"/>
                  </a:moveTo>
                  <a:cubicBezTo>
                    <a:pt x="5444" y="1"/>
                    <a:pt x="3460" y="914"/>
                    <a:pt x="2160" y="2643"/>
                  </a:cubicBezTo>
                  <a:cubicBezTo>
                    <a:pt x="0" y="5546"/>
                    <a:pt x="604" y="9680"/>
                    <a:pt x="3507" y="11839"/>
                  </a:cubicBezTo>
                  <a:cubicBezTo>
                    <a:pt x="4691" y="12713"/>
                    <a:pt x="6068" y="13134"/>
                    <a:pt x="7432" y="13134"/>
                  </a:cubicBezTo>
                  <a:cubicBezTo>
                    <a:pt x="9440" y="13134"/>
                    <a:pt x="11418" y="12221"/>
                    <a:pt x="12704" y="10492"/>
                  </a:cubicBezTo>
                  <a:cubicBezTo>
                    <a:pt x="14864" y="7566"/>
                    <a:pt x="14260" y="3455"/>
                    <a:pt x="11357" y="1296"/>
                  </a:cubicBezTo>
                  <a:cubicBezTo>
                    <a:pt x="10183" y="422"/>
                    <a:pt x="8811" y="1"/>
                    <a:pt x="7449" y="1"/>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15" name="Google Shape;1715;p56"/>
            <p:cNvSpPr/>
            <p:nvPr/>
          </p:nvSpPr>
          <p:spPr>
            <a:xfrm>
              <a:off x="2143950" y="1804125"/>
              <a:ext cx="403850" cy="348725"/>
            </a:xfrm>
            <a:custGeom>
              <a:avLst/>
              <a:gdLst/>
              <a:ahLst/>
              <a:cxnLst/>
              <a:rect l="l" t="t" r="r" b="b"/>
              <a:pathLst>
                <a:path w="16154" h="13949" extrusionOk="0">
                  <a:moveTo>
                    <a:pt x="8056" y="803"/>
                  </a:moveTo>
                  <a:cubicBezTo>
                    <a:pt x="9338" y="803"/>
                    <a:pt x="10632" y="1198"/>
                    <a:pt x="11741" y="2016"/>
                  </a:cubicBezTo>
                  <a:cubicBezTo>
                    <a:pt x="16153" y="5313"/>
                    <a:pt x="14388" y="12304"/>
                    <a:pt x="8954" y="13093"/>
                  </a:cubicBezTo>
                  <a:cubicBezTo>
                    <a:pt x="8625" y="13142"/>
                    <a:pt x="8303" y="13166"/>
                    <a:pt x="7988" y="13166"/>
                  </a:cubicBezTo>
                  <a:cubicBezTo>
                    <a:pt x="3077" y="13166"/>
                    <a:pt x="1" y="7440"/>
                    <a:pt x="3078" y="3293"/>
                  </a:cubicBezTo>
                  <a:lnTo>
                    <a:pt x="3101" y="3293"/>
                  </a:lnTo>
                  <a:cubicBezTo>
                    <a:pt x="4305" y="1661"/>
                    <a:pt x="6167" y="803"/>
                    <a:pt x="8056" y="803"/>
                  </a:cubicBezTo>
                  <a:close/>
                  <a:moveTo>
                    <a:pt x="8062" y="1"/>
                  </a:moveTo>
                  <a:cubicBezTo>
                    <a:pt x="4100" y="1"/>
                    <a:pt x="463" y="3470"/>
                    <a:pt x="1150" y="8007"/>
                  </a:cubicBezTo>
                  <a:cubicBezTo>
                    <a:pt x="1704" y="11755"/>
                    <a:pt x="4860" y="13949"/>
                    <a:pt x="8074" y="13949"/>
                  </a:cubicBezTo>
                  <a:cubicBezTo>
                    <a:pt x="10118" y="13949"/>
                    <a:pt x="12186" y="13061"/>
                    <a:pt x="13622" y="11119"/>
                  </a:cubicBezTo>
                  <a:cubicBezTo>
                    <a:pt x="15921" y="8031"/>
                    <a:pt x="15271" y="3664"/>
                    <a:pt x="12182" y="1389"/>
                  </a:cubicBezTo>
                  <a:cubicBezTo>
                    <a:pt x="10884" y="429"/>
                    <a:pt x="9453" y="1"/>
                    <a:pt x="8062" y="1"/>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16" name="Google Shape;1716;p56"/>
            <p:cNvSpPr/>
            <p:nvPr/>
          </p:nvSpPr>
          <p:spPr>
            <a:xfrm>
              <a:off x="2248175" y="1871350"/>
              <a:ext cx="178850" cy="210200"/>
            </a:xfrm>
            <a:custGeom>
              <a:avLst/>
              <a:gdLst/>
              <a:ahLst/>
              <a:cxnLst/>
              <a:rect l="l" t="t" r="r" b="b"/>
              <a:pathLst>
                <a:path w="7154" h="8408" extrusionOk="0">
                  <a:moveTo>
                    <a:pt x="3670" y="0"/>
                  </a:moveTo>
                  <a:cubicBezTo>
                    <a:pt x="3623" y="325"/>
                    <a:pt x="3531" y="650"/>
                    <a:pt x="3391" y="929"/>
                  </a:cubicBezTo>
                  <a:cubicBezTo>
                    <a:pt x="1928" y="1115"/>
                    <a:pt x="1626" y="3089"/>
                    <a:pt x="2950" y="3693"/>
                  </a:cubicBezTo>
                  <a:cubicBezTo>
                    <a:pt x="2230" y="4575"/>
                    <a:pt x="1139" y="5109"/>
                    <a:pt x="1" y="5156"/>
                  </a:cubicBezTo>
                  <a:cubicBezTo>
                    <a:pt x="239" y="5707"/>
                    <a:pt x="784" y="6040"/>
                    <a:pt x="1346" y="6040"/>
                  </a:cubicBezTo>
                  <a:cubicBezTo>
                    <a:pt x="1494" y="6040"/>
                    <a:pt x="1643" y="6017"/>
                    <a:pt x="1789" y="5969"/>
                  </a:cubicBezTo>
                  <a:lnTo>
                    <a:pt x="1789" y="5969"/>
                  </a:lnTo>
                  <a:cubicBezTo>
                    <a:pt x="1649" y="6131"/>
                    <a:pt x="1464" y="6271"/>
                    <a:pt x="1255" y="6363"/>
                  </a:cubicBezTo>
                  <a:cubicBezTo>
                    <a:pt x="1519" y="6561"/>
                    <a:pt x="1830" y="6660"/>
                    <a:pt x="2138" y="6660"/>
                  </a:cubicBezTo>
                  <a:cubicBezTo>
                    <a:pt x="2481" y="6660"/>
                    <a:pt x="2820" y="6538"/>
                    <a:pt x="3089" y="6294"/>
                  </a:cubicBezTo>
                  <a:lnTo>
                    <a:pt x="3089" y="6294"/>
                  </a:lnTo>
                  <a:cubicBezTo>
                    <a:pt x="3020" y="6503"/>
                    <a:pt x="2880" y="6689"/>
                    <a:pt x="2741" y="6828"/>
                  </a:cubicBezTo>
                  <a:cubicBezTo>
                    <a:pt x="2890" y="6876"/>
                    <a:pt x="3041" y="6899"/>
                    <a:pt x="3191" y="6899"/>
                  </a:cubicBezTo>
                  <a:cubicBezTo>
                    <a:pt x="3626" y="6899"/>
                    <a:pt x="4044" y="6703"/>
                    <a:pt x="4320" y="6340"/>
                  </a:cubicBezTo>
                  <a:lnTo>
                    <a:pt x="4320" y="6340"/>
                  </a:lnTo>
                  <a:cubicBezTo>
                    <a:pt x="4343" y="7107"/>
                    <a:pt x="4088" y="7850"/>
                    <a:pt x="3577" y="8407"/>
                  </a:cubicBezTo>
                  <a:cubicBezTo>
                    <a:pt x="6666" y="7246"/>
                    <a:pt x="7154" y="3066"/>
                    <a:pt x="4413" y="1208"/>
                  </a:cubicBezTo>
                  <a:cubicBezTo>
                    <a:pt x="4413" y="859"/>
                    <a:pt x="4367" y="511"/>
                    <a:pt x="4251" y="186"/>
                  </a:cubicBezTo>
                  <a:cubicBezTo>
                    <a:pt x="4181" y="465"/>
                    <a:pt x="4065" y="743"/>
                    <a:pt x="3925" y="975"/>
                  </a:cubicBezTo>
                  <a:cubicBezTo>
                    <a:pt x="3972" y="627"/>
                    <a:pt x="3879" y="279"/>
                    <a:pt x="3670"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17" name="Google Shape;1717;p56"/>
            <p:cNvSpPr/>
            <p:nvPr/>
          </p:nvSpPr>
          <p:spPr>
            <a:xfrm>
              <a:off x="3049975" y="1900675"/>
              <a:ext cx="372200" cy="328750"/>
            </a:xfrm>
            <a:custGeom>
              <a:avLst/>
              <a:gdLst/>
              <a:ahLst/>
              <a:cxnLst/>
              <a:rect l="l" t="t" r="r" b="b"/>
              <a:pathLst>
                <a:path w="14888" h="13150" extrusionOk="0">
                  <a:moveTo>
                    <a:pt x="7441" y="0"/>
                  </a:moveTo>
                  <a:cubicBezTo>
                    <a:pt x="5439" y="0"/>
                    <a:pt x="3459" y="919"/>
                    <a:pt x="2161" y="2659"/>
                  </a:cubicBezTo>
                  <a:cubicBezTo>
                    <a:pt x="1" y="5562"/>
                    <a:pt x="605" y="9673"/>
                    <a:pt x="3531" y="11856"/>
                  </a:cubicBezTo>
                  <a:cubicBezTo>
                    <a:pt x="4703" y="12728"/>
                    <a:pt x="6072" y="13149"/>
                    <a:pt x="7432" y="13149"/>
                  </a:cubicBezTo>
                  <a:cubicBezTo>
                    <a:pt x="9439" y="13149"/>
                    <a:pt x="11426" y="12230"/>
                    <a:pt x="12728" y="10486"/>
                  </a:cubicBezTo>
                  <a:cubicBezTo>
                    <a:pt x="14887" y="7583"/>
                    <a:pt x="14284" y="3472"/>
                    <a:pt x="11357" y="1312"/>
                  </a:cubicBezTo>
                  <a:cubicBezTo>
                    <a:pt x="10181" y="427"/>
                    <a:pt x="8805" y="0"/>
                    <a:pt x="7441" y="0"/>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18" name="Google Shape;1718;p56"/>
            <p:cNvSpPr/>
            <p:nvPr/>
          </p:nvSpPr>
          <p:spPr>
            <a:xfrm>
              <a:off x="3034625" y="1890300"/>
              <a:ext cx="404375" cy="349075"/>
            </a:xfrm>
            <a:custGeom>
              <a:avLst/>
              <a:gdLst/>
              <a:ahLst/>
              <a:cxnLst/>
              <a:rect l="l" t="t" r="r" b="b"/>
              <a:pathLst>
                <a:path w="16175" h="13963" extrusionOk="0">
                  <a:moveTo>
                    <a:pt x="8082" y="806"/>
                  </a:moveTo>
                  <a:cubicBezTo>
                    <a:pt x="9364" y="806"/>
                    <a:pt x="10656" y="1204"/>
                    <a:pt x="11762" y="2029"/>
                  </a:cubicBezTo>
                  <a:cubicBezTo>
                    <a:pt x="16175" y="5304"/>
                    <a:pt x="14410" y="12317"/>
                    <a:pt x="8952" y="13107"/>
                  </a:cubicBezTo>
                  <a:cubicBezTo>
                    <a:pt x="8625" y="13156"/>
                    <a:pt x="8304" y="13179"/>
                    <a:pt x="7990" y="13179"/>
                  </a:cubicBezTo>
                  <a:cubicBezTo>
                    <a:pt x="3096" y="13179"/>
                    <a:pt x="1" y="7453"/>
                    <a:pt x="3100" y="3306"/>
                  </a:cubicBezTo>
                  <a:cubicBezTo>
                    <a:pt x="4318" y="1672"/>
                    <a:pt x="6189" y="806"/>
                    <a:pt x="8082" y="806"/>
                  </a:cubicBezTo>
                  <a:close/>
                  <a:moveTo>
                    <a:pt x="8069" y="1"/>
                  </a:moveTo>
                  <a:cubicBezTo>
                    <a:pt x="4112" y="1"/>
                    <a:pt x="479" y="3471"/>
                    <a:pt x="1149" y="8021"/>
                  </a:cubicBezTo>
                  <a:cubicBezTo>
                    <a:pt x="1717" y="11768"/>
                    <a:pt x="4878" y="13962"/>
                    <a:pt x="8094" y="13962"/>
                  </a:cubicBezTo>
                  <a:cubicBezTo>
                    <a:pt x="10140" y="13962"/>
                    <a:pt x="12208" y="13074"/>
                    <a:pt x="13643" y="11133"/>
                  </a:cubicBezTo>
                  <a:cubicBezTo>
                    <a:pt x="15943" y="8044"/>
                    <a:pt x="15292" y="3678"/>
                    <a:pt x="12204" y="1402"/>
                  </a:cubicBezTo>
                  <a:cubicBezTo>
                    <a:pt x="10901" y="433"/>
                    <a:pt x="9465" y="1"/>
                    <a:pt x="8069" y="1"/>
                  </a:cubicBezTo>
                  <a:close/>
                </a:path>
              </a:pathLst>
            </a:custGeom>
            <a:solidFill>
              <a:srgbClr val="FFFFFF"/>
            </a:solidFill>
            <a:ln w="5225"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19" name="Google Shape;1719;p56"/>
            <p:cNvSpPr/>
            <p:nvPr/>
          </p:nvSpPr>
          <p:spPr>
            <a:xfrm>
              <a:off x="3156225" y="2076875"/>
              <a:ext cx="108600" cy="92925"/>
            </a:xfrm>
            <a:custGeom>
              <a:avLst/>
              <a:gdLst/>
              <a:ahLst/>
              <a:cxnLst/>
              <a:rect l="l" t="t" r="r" b="b"/>
              <a:pathLst>
                <a:path w="4344" h="3717" extrusionOk="0">
                  <a:moveTo>
                    <a:pt x="814" y="0"/>
                  </a:moveTo>
                  <a:lnTo>
                    <a:pt x="1" y="1092"/>
                  </a:lnTo>
                  <a:lnTo>
                    <a:pt x="3531" y="3716"/>
                  </a:lnTo>
                  <a:lnTo>
                    <a:pt x="4344" y="2625"/>
                  </a:lnTo>
                  <a:lnTo>
                    <a:pt x="814"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20" name="Google Shape;1720;p56"/>
            <p:cNvSpPr/>
            <p:nvPr/>
          </p:nvSpPr>
          <p:spPr>
            <a:xfrm>
              <a:off x="3112700" y="2048750"/>
              <a:ext cx="53850" cy="40450"/>
            </a:xfrm>
            <a:custGeom>
              <a:avLst/>
              <a:gdLst/>
              <a:ahLst/>
              <a:cxnLst/>
              <a:rect l="l" t="t" r="r" b="b"/>
              <a:pathLst>
                <a:path w="2154" h="1618" extrusionOk="0">
                  <a:moveTo>
                    <a:pt x="1084" y="0"/>
                  </a:moveTo>
                  <a:cubicBezTo>
                    <a:pt x="1041" y="0"/>
                    <a:pt x="997" y="4"/>
                    <a:pt x="952" y="11"/>
                  </a:cubicBezTo>
                  <a:cubicBezTo>
                    <a:pt x="209" y="104"/>
                    <a:pt x="0" y="1102"/>
                    <a:pt x="650" y="1497"/>
                  </a:cubicBezTo>
                  <a:cubicBezTo>
                    <a:pt x="776" y="1578"/>
                    <a:pt x="920" y="1617"/>
                    <a:pt x="1064" y="1617"/>
                  </a:cubicBezTo>
                  <a:cubicBezTo>
                    <a:pt x="1293" y="1617"/>
                    <a:pt x="1525" y="1519"/>
                    <a:pt x="1695" y="1334"/>
                  </a:cubicBezTo>
                  <a:cubicBezTo>
                    <a:pt x="2154" y="811"/>
                    <a:pt x="1751" y="0"/>
                    <a:pt x="1084"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21" name="Google Shape;1721;p56"/>
            <p:cNvSpPr/>
            <p:nvPr/>
          </p:nvSpPr>
          <p:spPr>
            <a:xfrm>
              <a:off x="3189900" y="1988200"/>
              <a:ext cx="151575" cy="136875"/>
            </a:xfrm>
            <a:custGeom>
              <a:avLst/>
              <a:gdLst/>
              <a:ahLst/>
              <a:cxnLst/>
              <a:rect l="l" t="t" r="r" b="b"/>
              <a:pathLst>
                <a:path w="6063" h="5475" extrusionOk="0">
                  <a:moveTo>
                    <a:pt x="2672" y="0"/>
                  </a:moveTo>
                  <a:cubicBezTo>
                    <a:pt x="2200" y="0"/>
                    <a:pt x="1782" y="243"/>
                    <a:pt x="1464" y="668"/>
                  </a:cubicBezTo>
                  <a:cubicBezTo>
                    <a:pt x="1139" y="1109"/>
                    <a:pt x="1046" y="1666"/>
                    <a:pt x="1255" y="2177"/>
                  </a:cubicBezTo>
                  <a:lnTo>
                    <a:pt x="790" y="1829"/>
                  </a:lnTo>
                  <a:lnTo>
                    <a:pt x="1" y="2874"/>
                  </a:lnTo>
                  <a:lnTo>
                    <a:pt x="3531" y="5475"/>
                  </a:lnTo>
                  <a:lnTo>
                    <a:pt x="4297" y="4430"/>
                  </a:lnTo>
                  <a:lnTo>
                    <a:pt x="2439" y="3060"/>
                  </a:lnTo>
                  <a:cubicBezTo>
                    <a:pt x="1952" y="2688"/>
                    <a:pt x="1836" y="2247"/>
                    <a:pt x="2161" y="1806"/>
                  </a:cubicBezTo>
                  <a:cubicBezTo>
                    <a:pt x="2319" y="1591"/>
                    <a:pt x="2493" y="1492"/>
                    <a:pt x="2690" y="1492"/>
                  </a:cubicBezTo>
                  <a:cubicBezTo>
                    <a:pt x="2897" y="1492"/>
                    <a:pt x="3129" y="1603"/>
                    <a:pt x="3392" y="1806"/>
                  </a:cubicBezTo>
                  <a:lnTo>
                    <a:pt x="5249" y="3176"/>
                  </a:lnTo>
                  <a:lnTo>
                    <a:pt x="6062" y="2084"/>
                  </a:lnTo>
                  <a:lnTo>
                    <a:pt x="3810" y="435"/>
                  </a:lnTo>
                  <a:cubicBezTo>
                    <a:pt x="3411" y="137"/>
                    <a:pt x="3026" y="0"/>
                    <a:pt x="2672"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22" name="Google Shape;1722;p56"/>
            <p:cNvSpPr/>
            <p:nvPr/>
          </p:nvSpPr>
          <p:spPr>
            <a:xfrm>
              <a:off x="3225900" y="2336000"/>
              <a:ext cx="776875" cy="589925"/>
            </a:xfrm>
            <a:custGeom>
              <a:avLst/>
              <a:gdLst/>
              <a:ahLst/>
              <a:cxnLst/>
              <a:rect l="l" t="t" r="r" b="b"/>
              <a:pathLst>
                <a:path w="31075" h="23597" extrusionOk="0">
                  <a:moveTo>
                    <a:pt x="2279" y="0"/>
                  </a:moveTo>
                  <a:cubicBezTo>
                    <a:pt x="1667" y="0"/>
                    <a:pt x="1063" y="279"/>
                    <a:pt x="674" y="806"/>
                  </a:cubicBezTo>
                  <a:cubicBezTo>
                    <a:pt x="1" y="1689"/>
                    <a:pt x="186" y="2943"/>
                    <a:pt x="1092" y="3616"/>
                  </a:cubicBezTo>
                  <a:lnTo>
                    <a:pt x="29379" y="23403"/>
                  </a:lnTo>
                  <a:cubicBezTo>
                    <a:pt x="29557" y="23534"/>
                    <a:pt x="29760" y="23597"/>
                    <a:pt x="29962" y="23597"/>
                  </a:cubicBezTo>
                  <a:cubicBezTo>
                    <a:pt x="30261" y="23597"/>
                    <a:pt x="30555" y="23458"/>
                    <a:pt x="30749" y="23194"/>
                  </a:cubicBezTo>
                  <a:cubicBezTo>
                    <a:pt x="31074" y="22753"/>
                    <a:pt x="30981" y="22149"/>
                    <a:pt x="30540" y="21824"/>
                  </a:cubicBezTo>
                  <a:lnTo>
                    <a:pt x="3461" y="388"/>
                  </a:lnTo>
                  <a:cubicBezTo>
                    <a:pt x="3106" y="126"/>
                    <a:pt x="2691" y="0"/>
                    <a:pt x="2279" y="0"/>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23" name="Google Shape;1723;p56"/>
            <p:cNvSpPr/>
            <p:nvPr/>
          </p:nvSpPr>
          <p:spPr>
            <a:xfrm>
              <a:off x="4349375" y="3178275"/>
              <a:ext cx="45875" cy="34275"/>
            </a:xfrm>
            <a:custGeom>
              <a:avLst/>
              <a:gdLst/>
              <a:ahLst/>
              <a:cxnLst/>
              <a:rect l="l" t="t" r="r" b="b"/>
              <a:pathLst>
                <a:path w="1835" h="1371" fill="none" extrusionOk="0">
                  <a:moveTo>
                    <a:pt x="0" y="0"/>
                  </a:moveTo>
                  <a:lnTo>
                    <a:pt x="1835" y="1370"/>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24" name="Google Shape;1724;p56"/>
            <p:cNvSpPr/>
            <p:nvPr/>
          </p:nvSpPr>
          <p:spPr>
            <a:xfrm>
              <a:off x="1566550" y="1086025"/>
              <a:ext cx="488300" cy="497350"/>
            </a:xfrm>
            <a:custGeom>
              <a:avLst/>
              <a:gdLst/>
              <a:ahLst/>
              <a:cxnLst/>
              <a:rect l="l" t="t" r="r" b="b"/>
              <a:pathLst>
                <a:path w="19532" h="19894" extrusionOk="0">
                  <a:moveTo>
                    <a:pt x="11846" y="0"/>
                  </a:moveTo>
                  <a:cubicBezTo>
                    <a:pt x="8815" y="0"/>
                    <a:pt x="5783" y="124"/>
                    <a:pt x="2764" y="363"/>
                  </a:cubicBezTo>
                  <a:cubicBezTo>
                    <a:pt x="1162" y="479"/>
                    <a:pt x="1" y="1872"/>
                    <a:pt x="117" y="3451"/>
                  </a:cubicBezTo>
                  <a:cubicBezTo>
                    <a:pt x="140" y="3591"/>
                    <a:pt x="140" y="3730"/>
                    <a:pt x="186" y="3846"/>
                  </a:cubicBezTo>
                  <a:cubicBezTo>
                    <a:pt x="1371" y="9304"/>
                    <a:pt x="2973" y="14669"/>
                    <a:pt x="4924" y="19894"/>
                  </a:cubicBezTo>
                  <a:lnTo>
                    <a:pt x="19532" y="270"/>
                  </a:lnTo>
                  <a:cubicBezTo>
                    <a:pt x="16977" y="89"/>
                    <a:pt x="14412" y="0"/>
                    <a:pt x="11846" y="0"/>
                  </a:cubicBez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25" name="Google Shape;1725;p56"/>
            <p:cNvSpPr/>
            <p:nvPr/>
          </p:nvSpPr>
          <p:spPr>
            <a:xfrm>
              <a:off x="1733775" y="1419125"/>
              <a:ext cx="41250" cy="36925"/>
            </a:xfrm>
            <a:custGeom>
              <a:avLst/>
              <a:gdLst/>
              <a:ahLst/>
              <a:cxnLst/>
              <a:rect l="l" t="t" r="r" b="b"/>
              <a:pathLst>
                <a:path w="1650" h="1477" extrusionOk="0">
                  <a:moveTo>
                    <a:pt x="825" y="0"/>
                  </a:moveTo>
                  <a:cubicBezTo>
                    <a:pt x="597" y="0"/>
                    <a:pt x="372" y="103"/>
                    <a:pt x="232" y="299"/>
                  </a:cubicBezTo>
                  <a:cubicBezTo>
                    <a:pt x="0" y="625"/>
                    <a:pt x="70" y="1089"/>
                    <a:pt x="395" y="1321"/>
                  </a:cubicBezTo>
                  <a:cubicBezTo>
                    <a:pt x="529" y="1426"/>
                    <a:pt x="682" y="1476"/>
                    <a:pt x="834" y="1476"/>
                  </a:cubicBezTo>
                  <a:cubicBezTo>
                    <a:pt x="1051" y="1476"/>
                    <a:pt x="1266" y="1374"/>
                    <a:pt x="1417" y="1182"/>
                  </a:cubicBezTo>
                  <a:cubicBezTo>
                    <a:pt x="1649" y="857"/>
                    <a:pt x="1579" y="392"/>
                    <a:pt x="1254" y="137"/>
                  </a:cubicBezTo>
                  <a:cubicBezTo>
                    <a:pt x="1125" y="45"/>
                    <a:pt x="974" y="0"/>
                    <a:pt x="825"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26" name="Google Shape;1726;p56"/>
            <p:cNvSpPr/>
            <p:nvPr/>
          </p:nvSpPr>
          <p:spPr>
            <a:xfrm>
              <a:off x="1790075" y="1339125"/>
              <a:ext cx="48225" cy="37175"/>
            </a:xfrm>
            <a:custGeom>
              <a:avLst/>
              <a:gdLst/>
              <a:ahLst/>
              <a:cxnLst/>
              <a:rect l="l" t="t" r="r" b="b"/>
              <a:pathLst>
                <a:path w="1929" h="1487" extrusionOk="0">
                  <a:moveTo>
                    <a:pt x="949" y="0"/>
                  </a:moveTo>
                  <a:cubicBezTo>
                    <a:pt x="727" y="0"/>
                    <a:pt x="509" y="103"/>
                    <a:pt x="372" y="295"/>
                  </a:cubicBezTo>
                  <a:cubicBezTo>
                    <a:pt x="0" y="798"/>
                    <a:pt x="371" y="1487"/>
                    <a:pt x="959" y="1487"/>
                  </a:cubicBezTo>
                  <a:cubicBezTo>
                    <a:pt x="995" y="1487"/>
                    <a:pt x="1032" y="1484"/>
                    <a:pt x="1069" y="1479"/>
                  </a:cubicBezTo>
                  <a:cubicBezTo>
                    <a:pt x="1719" y="1363"/>
                    <a:pt x="1928" y="527"/>
                    <a:pt x="1394" y="132"/>
                  </a:cubicBezTo>
                  <a:lnTo>
                    <a:pt x="1394" y="132"/>
                  </a:lnTo>
                  <a:lnTo>
                    <a:pt x="1394" y="155"/>
                  </a:lnTo>
                  <a:cubicBezTo>
                    <a:pt x="1261" y="50"/>
                    <a:pt x="1104" y="0"/>
                    <a:pt x="949"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27" name="Google Shape;1727;p56"/>
            <p:cNvSpPr/>
            <p:nvPr/>
          </p:nvSpPr>
          <p:spPr>
            <a:xfrm>
              <a:off x="1852800" y="1258875"/>
              <a:ext cx="41825" cy="36925"/>
            </a:xfrm>
            <a:custGeom>
              <a:avLst/>
              <a:gdLst/>
              <a:ahLst/>
              <a:cxnLst/>
              <a:rect l="l" t="t" r="r" b="b"/>
              <a:pathLst>
                <a:path w="1673" h="1477" extrusionOk="0">
                  <a:moveTo>
                    <a:pt x="846" y="0"/>
                  </a:moveTo>
                  <a:cubicBezTo>
                    <a:pt x="617" y="0"/>
                    <a:pt x="386" y="104"/>
                    <a:pt x="232" y="300"/>
                  </a:cubicBezTo>
                  <a:cubicBezTo>
                    <a:pt x="0" y="625"/>
                    <a:pt x="70" y="1089"/>
                    <a:pt x="395" y="1322"/>
                  </a:cubicBezTo>
                  <a:cubicBezTo>
                    <a:pt x="528" y="1427"/>
                    <a:pt x="686" y="1477"/>
                    <a:pt x="840" y="1477"/>
                  </a:cubicBezTo>
                  <a:cubicBezTo>
                    <a:pt x="1063" y="1477"/>
                    <a:pt x="1280" y="1374"/>
                    <a:pt x="1417" y="1182"/>
                  </a:cubicBezTo>
                  <a:cubicBezTo>
                    <a:pt x="1672" y="857"/>
                    <a:pt x="1602" y="393"/>
                    <a:pt x="1277" y="137"/>
                  </a:cubicBezTo>
                  <a:cubicBezTo>
                    <a:pt x="1148" y="45"/>
                    <a:pt x="997" y="0"/>
                    <a:pt x="846"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28" name="Google Shape;1728;p56"/>
            <p:cNvSpPr/>
            <p:nvPr/>
          </p:nvSpPr>
          <p:spPr>
            <a:xfrm>
              <a:off x="1913175" y="1183975"/>
              <a:ext cx="41250" cy="36475"/>
            </a:xfrm>
            <a:custGeom>
              <a:avLst/>
              <a:gdLst/>
              <a:ahLst/>
              <a:cxnLst/>
              <a:rect l="l" t="t" r="r" b="b"/>
              <a:pathLst>
                <a:path w="1650" h="1459" extrusionOk="0">
                  <a:moveTo>
                    <a:pt x="831" y="0"/>
                  </a:moveTo>
                  <a:cubicBezTo>
                    <a:pt x="608" y="0"/>
                    <a:pt x="387" y="104"/>
                    <a:pt x="233" y="300"/>
                  </a:cubicBezTo>
                  <a:cubicBezTo>
                    <a:pt x="0" y="602"/>
                    <a:pt x="47" y="1066"/>
                    <a:pt x="372" y="1322"/>
                  </a:cubicBezTo>
                  <a:cubicBezTo>
                    <a:pt x="501" y="1414"/>
                    <a:pt x="652" y="1458"/>
                    <a:pt x="803" y="1458"/>
                  </a:cubicBezTo>
                  <a:cubicBezTo>
                    <a:pt x="1033" y="1458"/>
                    <a:pt x="1263" y="1355"/>
                    <a:pt x="1417" y="1159"/>
                  </a:cubicBezTo>
                  <a:cubicBezTo>
                    <a:pt x="1649" y="857"/>
                    <a:pt x="1580" y="393"/>
                    <a:pt x="1254" y="137"/>
                  </a:cubicBezTo>
                  <a:cubicBezTo>
                    <a:pt x="1125" y="45"/>
                    <a:pt x="978" y="0"/>
                    <a:pt x="831"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29" name="Google Shape;1729;p56"/>
            <p:cNvSpPr/>
            <p:nvPr/>
          </p:nvSpPr>
          <p:spPr>
            <a:xfrm>
              <a:off x="1625200" y="1181575"/>
              <a:ext cx="103950" cy="293825"/>
            </a:xfrm>
            <a:custGeom>
              <a:avLst/>
              <a:gdLst/>
              <a:ahLst/>
              <a:cxnLst/>
              <a:rect l="l" t="t" r="r" b="b"/>
              <a:pathLst>
                <a:path w="4158" h="11753" fill="none" extrusionOk="0">
                  <a:moveTo>
                    <a:pt x="4157" y="11752"/>
                  </a:moveTo>
                  <a:cubicBezTo>
                    <a:pt x="4157" y="11752"/>
                    <a:pt x="743" y="3067"/>
                    <a:pt x="0" y="1"/>
                  </a:cubicBezTo>
                </a:path>
              </a:pathLst>
            </a:custGeom>
            <a:noFill/>
            <a:ln w="75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30" name="Google Shape;1730;p56"/>
            <p:cNvSpPr/>
            <p:nvPr/>
          </p:nvSpPr>
          <p:spPr>
            <a:xfrm>
              <a:off x="3170750" y="2098350"/>
              <a:ext cx="858725" cy="974275"/>
            </a:xfrm>
            <a:custGeom>
              <a:avLst/>
              <a:gdLst/>
              <a:ahLst/>
              <a:cxnLst/>
              <a:rect l="l" t="t" r="r" b="b"/>
              <a:pathLst>
                <a:path w="34349" h="38971" extrusionOk="0">
                  <a:moveTo>
                    <a:pt x="27242" y="1"/>
                  </a:moveTo>
                  <a:lnTo>
                    <a:pt x="0" y="36602"/>
                  </a:lnTo>
                  <a:lnTo>
                    <a:pt x="16931" y="38970"/>
                  </a:lnTo>
                  <a:lnTo>
                    <a:pt x="34349" y="15537"/>
                  </a:lnTo>
                  <a:lnTo>
                    <a:pt x="27242" y="1"/>
                  </a:lnTo>
                  <a:close/>
                </a:path>
              </a:pathLst>
            </a:custGeom>
            <a:solidFill>
              <a:srgbClr val="34383C"/>
            </a:solid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31" name="Google Shape;1731;p56"/>
            <p:cNvSpPr/>
            <p:nvPr/>
          </p:nvSpPr>
          <p:spPr>
            <a:xfrm>
              <a:off x="3448850" y="2921525"/>
              <a:ext cx="59250" cy="23000"/>
            </a:xfrm>
            <a:custGeom>
              <a:avLst/>
              <a:gdLst/>
              <a:ahLst/>
              <a:cxnLst/>
              <a:rect l="l" t="t" r="r" b="b"/>
              <a:pathLst>
                <a:path w="2370" h="920" extrusionOk="0">
                  <a:moveTo>
                    <a:pt x="296" y="1"/>
                  </a:moveTo>
                  <a:cubicBezTo>
                    <a:pt x="176" y="1"/>
                    <a:pt x="64" y="69"/>
                    <a:pt x="24" y="191"/>
                  </a:cubicBezTo>
                  <a:cubicBezTo>
                    <a:pt x="1" y="307"/>
                    <a:pt x="70" y="447"/>
                    <a:pt x="210" y="470"/>
                  </a:cubicBezTo>
                  <a:lnTo>
                    <a:pt x="2044" y="911"/>
                  </a:lnTo>
                  <a:cubicBezTo>
                    <a:pt x="2066" y="916"/>
                    <a:pt x="2088" y="919"/>
                    <a:pt x="2110" y="919"/>
                  </a:cubicBezTo>
                  <a:cubicBezTo>
                    <a:pt x="2180" y="919"/>
                    <a:pt x="2247" y="889"/>
                    <a:pt x="2300" y="818"/>
                  </a:cubicBezTo>
                  <a:cubicBezTo>
                    <a:pt x="2323" y="795"/>
                    <a:pt x="2346" y="772"/>
                    <a:pt x="2346" y="748"/>
                  </a:cubicBezTo>
                  <a:cubicBezTo>
                    <a:pt x="2370" y="609"/>
                    <a:pt x="2300" y="493"/>
                    <a:pt x="2161" y="447"/>
                  </a:cubicBezTo>
                  <a:lnTo>
                    <a:pt x="349" y="5"/>
                  </a:lnTo>
                  <a:cubicBezTo>
                    <a:pt x="331" y="2"/>
                    <a:pt x="314" y="1"/>
                    <a:pt x="296"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32" name="Google Shape;1732;p56"/>
            <p:cNvSpPr/>
            <p:nvPr/>
          </p:nvSpPr>
          <p:spPr>
            <a:xfrm>
              <a:off x="3304875" y="2822350"/>
              <a:ext cx="112650" cy="35025"/>
            </a:xfrm>
            <a:custGeom>
              <a:avLst/>
              <a:gdLst/>
              <a:ahLst/>
              <a:cxnLst/>
              <a:rect l="l" t="t" r="r" b="b"/>
              <a:pathLst>
                <a:path w="4506" h="1401" extrusionOk="0">
                  <a:moveTo>
                    <a:pt x="325" y="1"/>
                  </a:moveTo>
                  <a:lnTo>
                    <a:pt x="0" y="442"/>
                  </a:lnTo>
                  <a:lnTo>
                    <a:pt x="4180" y="1394"/>
                  </a:lnTo>
                  <a:cubicBezTo>
                    <a:pt x="4197" y="1399"/>
                    <a:pt x="4213" y="1400"/>
                    <a:pt x="4230" y="1400"/>
                  </a:cubicBezTo>
                  <a:cubicBezTo>
                    <a:pt x="4306" y="1400"/>
                    <a:pt x="4379" y="1359"/>
                    <a:pt x="4436" y="1301"/>
                  </a:cubicBezTo>
                  <a:cubicBezTo>
                    <a:pt x="4459" y="1278"/>
                    <a:pt x="4459" y="1232"/>
                    <a:pt x="4482" y="1209"/>
                  </a:cubicBezTo>
                  <a:cubicBezTo>
                    <a:pt x="4506" y="1069"/>
                    <a:pt x="4413" y="953"/>
                    <a:pt x="4297" y="907"/>
                  </a:cubicBezTo>
                  <a:lnTo>
                    <a:pt x="325" y="1"/>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33" name="Google Shape;1733;p56"/>
            <p:cNvSpPr/>
            <p:nvPr/>
          </p:nvSpPr>
          <p:spPr>
            <a:xfrm>
              <a:off x="3733925" y="2244675"/>
              <a:ext cx="114400" cy="205200"/>
            </a:xfrm>
            <a:custGeom>
              <a:avLst/>
              <a:gdLst/>
              <a:ahLst/>
              <a:cxnLst/>
              <a:rect l="l" t="t" r="r" b="b"/>
              <a:pathLst>
                <a:path w="4576" h="8208" extrusionOk="0">
                  <a:moveTo>
                    <a:pt x="326" y="0"/>
                  </a:moveTo>
                  <a:lnTo>
                    <a:pt x="1" y="441"/>
                  </a:lnTo>
                  <a:lnTo>
                    <a:pt x="4111" y="8082"/>
                  </a:lnTo>
                  <a:cubicBezTo>
                    <a:pt x="4159" y="8161"/>
                    <a:pt x="4238" y="8208"/>
                    <a:pt x="4328" y="8208"/>
                  </a:cubicBezTo>
                  <a:cubicBezTo>
                    <a:pt x="4370" y="8208"/>
                    <a:pt x="4415" y="8197"/>
                    <a:pt x="4460" y="8175"/>
                  </a:cubicBezTo>
                  <a:lnTo>
                    <a:pt x="4460" y="8152"/>
                  </a:lnTo>
                  <a:cubicBezTo>
                    <a:pt x="4483" y="8128"/>
                    <a:pt x="4506" y="8105"/>
                    <a:pt x="4529" y="8082"/>
                  </a:cubicBezTo>
                  <a:cubicBezTo>
                    <a:pt x="4576" y="7989"/>
                    <a:pt x="4576" y="7896"/>
                    <a:pt x="4529" y="7803"/>
                  </a:cubicBezTo>
                  <a:lnTo>
                    <a:pt x="326"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34" name="Google Shape;1734;p56"/>
            <p:cNvSpPr/>
            <p:nvPr/>
          </p:nvSpPr>
          <p:spPr>
            <a:xfrm>
              <a:off x="3229400" y="2925125"/>
              <a:ext cx="394250" cy="100625"/>
            </a:xfrm>
            <a:custGeom>
              <a:avLst/>
              <a:gdLst/>
              <a:ahLst/>
              <a:cxnLst/>
              <a:rect l="l" t="t" r="r" b="b"/>
              <a:pathLst>
                <a:path w="15770" h="4025" extrusionOk="0">
                  <a:moveTo>
                    <a:pt x="325" y="1"/>
                  </a:moveTo>
                  <a:lnTo>
                    <a:pt x="0" y="419"/>
                  </a:lnTo>
                  <a:lnTo>
                    <a:pt x="15444" y="4018"/>
                  </a:lnTo>
                  <a:cubicBezTo>
                    <a:pt x="15460" y="4022"/>
                    <a:pt x="15477" y="4024"/>
                    <a:pt x="15493" y="4024"/>
                  </a:cubicBezTo>
                  <a:cubicBezTo>
                    <a:pt x="15569" y="4024"/>
                    <a:pt x="15642" y="3983"/>
                    <a:pt x="15699" y="3925"/>
                  </a:cubicBezTo>
                  <a:cubicBezTo>
                    <a:pt x="15723" y="3902"/>
                    <a:pt x="15723" y="3856"/>
                    <a:pt x="15746" y="3833"/>
                  </a:cubicBezTo>
                  <a:cubicBezTo>
                    <a:pt x="15769" y="3716"/>
                    <a:pt x="15699" y="3577"/>
                    <a:pt x="15560" y="3554"/>
                  </a:cubicBezTo>
                  <a:lnTo>
                    <a:pt x="325" y="1"/>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35" name="Google Shape;1735;p56"/>
            <p:cNvSpPr/>
            <p:nvPr/>
          </p:nvSpPr>
          <p:spPr>
            <a:xfrm>
              <a:off x="3784450" y="2177325"/>
              <a:ext cx="181750" cy="341850"/>
            </a:xfrm>
            <a:custGeom>
              <a:avLst/>
              <a:gdLst/>
              <a:ahLst/>
              <a:cxnLst/>
              <a:rect l="l" t="t" r="r" b="b"/>
              <a:pathLst>
                <a:path w="7270" h="13674" extrusionOk="0">
                  <a:moveTo>
                    <a:pt x="349" y="0"/>
                  </a:moveTo>
                  <a:lnTo>
                    <a:pt x="0" y="418"/>
                  </a:lnTo>
                  <a:lnTo>
                    <a:pt x="6782" y="13540"/>
                  </a:lnTo>
                  <a:cubicBezTo>
                    <a:pt x="6833" y="13626"/>
                    <a:pt x="6923" y="13674"/>
                    <a:pt x="7014" y="13674"/>
                  </a:cubicBezTo>
                  <a:cubicBezTo>
                    <a:pt x="7045" y="13674"/>
                    <a:pt x="7077" y="13668"/>
                    <a:pt x="7107" y="13656"/>
                  </a:cubicBezTo>
                  <a:cubicBezTo>
                    <a:pt x="7153" y="13633"/>
                    <a:pt x="7176" y="13609"/>
                    <a:pt x="7200" y="13563"/>
                  </a:cubicBezTo>
                  <a:cubicBezTo>
                    <a:pt x="7269" y="13493"/>
                    <a:pt x="7269" y="13400"/>
                    <a:pt x="7223" y="13307"/>
                  </a:cubicBezTo>
                  <a:lnTo>
                    <a:pt x="349"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36" name="Google Shape;1736;p56"/>
            <p:cNvSpPr/>
            <p:nvPr/>
          </p:nvSpPr>
          <p:spPr>
            <a:xfrm>
              <a:off x="3264225" y="2877525"/>
              <a:ext cx="168975" cy="49375"/>
            </a:xfrm>
            <a:custGeom>
              <a:avLst/>
              <a:gdLst/>
              <a:ahLst/>
              <a:cxnLst/>
              <a:rect l="l" t="t" r="r" b="b"/>
              <a:pathLst>
                <a:path w="6759" h="1975" extrusionOk="0">
                  <a:moveTo>
                    <a:pt x="326" y="0"/>
                  </a:moveTo>
                  <a:lnTo>
                    <a:pt x="0" y="441"/>
                  </a:lnTo>
                  <a:lnTo>
                    <a:pt x="6410" y="1974"/>
                  </a:lnTo>
                  <a:cubicBezTo>
                    <a:pt x="6526" y="1974"/>
                    <a:pt x="6619" y="1951"/>
                    <a:pt x="6666" y="1881"/>
                  </a:cubicBezTo>
                  <a:cubicBezTo>
                    <a:pt x="6689" y="1858"/>
                    <a:pt x="6712" y="1812"/>
                    <a:pt x="6735" y="1788"/>
                  </a:cubicBezTo>
                  <a:cubicBezTo>
                    <a:pt x="6759" y="1672"/>
                    <a:pt x="6689" y="1533"/>
                    <a:pt x="6550" y="1510"/>
                  </a:cubicBezTo>
                  <a:lnTo>
                    <a:pt x="326" y="0"/>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37" name="Google Shape;1737;p56"/>
            <p:cNvSpPr/>
            <p:nvPr/>
          </p:nvSpPr>
          <p:spPr>
            <a:xfrm>
              <a:off x="3008175" y="1438800"/>
              <a:ext cx="32550" cy="24400"/>
            </a:xfrm>
            <a:custGeom>
              <a:avLst/>
              <a:gdLst/>
              <a:ahLst/>
              <a:cxnLst/>
              <a:rect l="l" t="t" r="r" b="b"/>
              <a:pathLst>
                <a:path w="1302" h="976" fill="none" extrusionOk="0">
                  <a:moveTo>
                    <a:pt x="1" y="0"/>
                  </a:moveTo>
                  <a:lnTo>
                    <a:pt x="1301" y="976"/>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38" name="Google Shape;1738;p56"/>
            <p:cNvSpPr/>
            <p:nvPr/>
          </p:nvSpPr>
          <p:spPr>
            <a:xfrm>
              <a:off x="2816575" y="1295975"/>
              <a:ext cx="170150" cy="126575"/>
            </a:xfrm>
            <a:custGeom>
              <a:avLst/>
              <a:gdLst/>
              <a:ahLst/>
              <a:cxnLst/>
              <a:rect l="l" t="t" r="r" b="b"/>
              <a:pathLst>
                <a:path w="6806" h="5063" fill="none" extrusionOk="0">
                  <a:moveTo>
                    <a:pt x="1" y="0"/>
                  </a:moveTo>
                  <a:lnTo>
                    <a:pt x="6805" y="5063"/>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39" name="Google Shape;1739;p56"/>
            <p:cNvSpPr/>
            <p:nvPr/>
          </p:nvSpPr>
          <p:spPr>
            <a:xfrm>
              <a:off x="3188750" y="1543300"/>
              <a:ext cx="135875" cy="100475"/>
            </a:xfrm>
            <a:custGeom>
              <a:avLst/>
              <a:gdLst/>
              <a:ahLst/>
              <a:cxnLst/>
              <a:rect l="l" t="t" r="r" b="b"/>
              <a:pathLst>
                <a:path w="5435" h="4019" fill="none" extrusionOk="0">
                  <a:moveTo>
                    <a:pt x="0" y="1"/>
                  </a:moveTo>
                  <a:lnTo>
                    <a:pt x="5435" y="4018"/>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40" name="Google Shape;1740;p56"/>
            <p:cNvSpPr/>
            <p:nvPr/>
          </p:nvSpPr>
          <p:spPr>
            <a:xfrm>
              <a:off x="2836900" y="1261450"/>
              <a:ext cx="330975" cy="267350"/>
            </a:xfrm>
            <a:custGeom>
              <a:avLst/>
              <a:gdLst/>
              <a:ahLst/>
              <a:cxnLst/>
              <a:rect l="l" t="t" r="r" b="b"/>
              <a:pathLst>
                <a:path w="13239" h="10694" extrusionOk="0">
                  <a:moveTo>
                    <a:pt x="492" y="1"/>
                  </a:moveTo>
                  <a:cubicBezTo>
                    <a:pt x="468" y="1"/>
                    <a:pt x="443" y="4"/>
                    <a:pt x="419" y="11"/>
                  </a:cubicBezTo>
                  <a:cubicBezTo>
                    <a:pt x="1" y="104"/>
                    <a:pt x="70" y="754"/>
                    <a:pt x="233" y="1079"/>
                  </a:cubicBezTo>
                  <a:cubicBezTo>
                    <a:pt x="488" y="1520"/>
                    <a:pt x="1092" y="1822"/>
                    <a:pt x="1487" y="2101"/>
                  </a:cubicBezTo>
                  <a:lnTo>
                    <a:pt x="13029" y="10694"/>
                  </a:lnTo>
                  <a:cubicBezTo>
                    <a:pt x="13029" y="10694"/>
                    <a:pt x="13238" y="10392"/>
                    <a:pt x="12542" y="9626"/>
                  </a:cubicBezTo>
                  <a:cubicBezTo>
                    <a:pt x="11822" y="8859"/>
                    <a:pt x="9940" y="7930"/>
                    <a:pt x="9546" y="7048"/>
                  </a:cubicBezTo>
                  <a:cubicBezTo>
                    <a:pt x="9128" y="6165"/>
                    <a:pt x="9081" y="5306"/>
                    <a:pt x="8570" y="4586"/>
                  </a:cubicBezTo>
                  <a:cubicBezTo>
                    <a:pt x="8059" y="3866"/>
                    <a:pt x="6991" y="4238"/>
                    <a:pt x="6085" y="3076"/>
                  </a:cubicBezTo>
                  <a:cubicBezTo>
                    <a:pt x="5156" y="1938"/>
                    <a:pt x="6736" y="1102"/>
                    <a:pt x="5063" y="220"/>
                  </a:cubicBezTo>
                  <a:cubicBezTo>
                    <a:pt x="4850" y="108"/>
                    <a:pt x="4634" y="62"/>
                    <a:pt x="4418" y="62"/>
                  </a:cubicBezTo>
                  <a:cubicBezTo>
                    <a:pt x="3739" y="62"/>
                    <a:pt x="3056" y="513"/>
                    <a:pt x="2439" y="777"/>
                  </a:cubicBezTo>
                  <a:cubicBezTo>
                    <a:pt x="2265" y="882"/>
                    <a:pt x="2065" y="934"/>
                    <a:pt x="1858" y="934"/>
                  </a:cubicBezTo>
                  <a:cubicBezTo>
                    <a:pt x="1789" y="934"/>
                    <a:pt x="1719" y="928"/>
                    <a:pt x="1650" y="917"/>
                  </a:cubicBezTo>
                  <a:cubicBezTo>
                    <a:pt x="1278" y="829"/>
                    <a:pt x="886" y="1"/>
                    <a:pt x="492" y="1"/>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41" name="Google Shape;1741;p56"/>
            <p:cNvSpPr/>
            <p:nvPr/>
          </p:nvSpPr>
          <p:spPr>
            <a:xfrm>
              <a:off x="3587050" y="3789650"/>
              <a:ext cx="371025" cy="275800"/>
            </a:xfrm>
            <a:custGeom>
              <a:avLst/>
              <a:gdLst/>
              <a:ahLst/>
              <a:cxnLst/>
              <a:rect l="l" t="t" r="r" b="b"/>
              <a:pathLst>
                <a:path w="14841" h="11032" fill="none" extrusionOk="0">
                  <a:moveTo>
                    <a:pt x="0" y="0"/>
                  </a:moveTo>
                  <a:lnTo>
                    <a:pt x="14840" y="11032"/>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42" name="Google Shape;1742;p56"/>
            <p:cNvSpPr/>
            <p:nvPr/>
          </p:nvSpPr>
          <p:spPr>
            <a:xfrm>
              <a:off x="3396700" y="3657550"/>
              <a:ext cx="173525" cy="119575"/>
            </a:xfrm>
            <a:custGeom>
              <a:avLst/>
              <a:gdLst/>
              <a:ahLst/>
              <a:cxnLst/>
              <a:rect l="l" t="t" r="r" b="b"/>
              <a:pathLst>
                <a:path w="6941" h="4783" extrusionOk="0">
                  <a:moveTo>
                    <a:pt x="404" y="1"/>
                  </a:moveTo>
                  <a:cubicBezTo>
                    <a:pt x="222" y="1"/>
                    <a:pt x="0" y="94"/>
                    <a:pt x="20" y="268"/>
                  </a:cubicBezTo>
                  <a:cubicBezTo>
                    <a:pt x="43" y="477"/>
                    <a:pt x="531" y="546"/>
                    <a:pt x="647" y="732"/>
                  </a:cubicBezTo>
                  <a:cubicBezTo>
                    <a:pt x="693" y="848"/>
                    <a:pt x="716" y="988"/>
                    <a:pt x="693" y="1127"/>
                  </a:cubicBezTo>
                  <a:cubicBezTo>
                    <a:pt x="647" y="1545"/>
                    <a:pt x="438" y="2079"/>
                    <a:pt x="786" y="2428"/>
                  </a:cubicBezTo>
                  <a:cubicBezTo>
                    <a:pt x="986" y="2635"/>
                    <a:pt x="1143" y="2702"/>
                    <a:pt x="1283" y="2702"/>
                  </a:cubicBezTo>
                  <a:cubicBezTo>
                    <a:pt x="1545" y="2702"/>
                    <a:pt x="1746" y="2464"/>
                    <a:pt x="2054" y="2464"/>
                  </a:cubicBezTo>
                  <a:cubicBezTo>
                    <a:pt x="2134" y="2464"/>
                    <a:pt x="2221" y="2480"/>
                    <a:pt x="2319" y="2520"/>
                  </a:cubicBezTo>
                  <a:cubicBezTo>
                    <a:pt x="2992" y="2776"/>
                    <a:pt x="2969" y="3357"/>
                    <a:pt x="3387" y="3496"/>
                  </a:cubicBezTo>
                  <a:cubicBezTo>
                    <a:pt x="3750" y="3553"/>
                    <a:pt x="4113" y="3595"/>
                    <a:pt x="4477" y="3595"/>
                  </a:cubicBezTo>
                  <a:cubicBezTo>
                    <a:pt x="4555" y="3595"/>
                    <a:pt x="4633" y="3593"/>
                    <a:pt x="4711" y="3589"/>
                  </a:cubicBezTo>
                  <a:cubicBezTo>
                    <a:pt x="5199" y="3658"/>
                    <a:pt x="5919" y="4448"/>
                    <a:pt x="6360" y="4657"/>
                  </a:cubicBezTo>
                  <a:cubicBezTo>
                    <a:pt x="6553" y="4754"/>
                    <a:pt x="6686" y="4782"/>
                    <a:pt x="6776" y="4782"/>
                  </a:cubicBezTo>
                  <a:cubicBezTo>
                    <a:pt x="6901" y="4782"/>
                    <a:pt x="6941" y="4727"/>
                    <a:pt x="6941" y="4727"/>
                  </a:cubicBezTo>
                  <a:lnTo>
                    <a:pt x="1181" y="454"/>
                  </a:lnTo>
                  <a:cubicBezTo>
                    <a:pt x="972" y="268"/>
                    <a:pt x="763" y="105"/>
                    <a:pt x="507" y="12"/>
                  </a:cubicBezTo>
                  <a:cubicBezTo>
                    <a:pt x="476" y="4"/>
                    <a:pt x="441" y="1"/>
                    <a:pt x="404" y="1"/>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43" name="Google Shape;1743;p56"/>
            <p:cNvSpPr/>
            <p:nvPr/>
          </p:nvSpPr>
          <p:spPr>
            <a:xfrm>
              <a:off x="2148325" y="2311425"/>
              <a:ext cx="150975" cy="112675"/>
            </a:xfrm>
            <a:custGeom>
              <a:avLst/>
              <a:gdLst/>
              <a:ahLst/>
              <a:cxnLst/>
              <a:rect l="l" t="t" r="r" b="b"/>
              <a:pathLst>
                <a:path w="6039" h="4507" fill="none" extrusionOk="0">
                  <a:moveTo>
                    <a:pt x="0" y="1"/>
                  </a:moveTo>
                  <a:lnTo>
                    <a:pt x="6038" y="4506"/>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44" name="Google Shape;1744;p56"/>
            <p:cNvSpPr/>
            <p:nvPr/>
          </p:nvSpPr>
          <p:spPr>
            <a:xfrm>
              <a:off x="2332950" y="2449025"/>
              <a:ext cx="55175" cy="40675"/>
            </a:xfrm>
            <a:custGeom>
              <a:avLst/>
              <a:gdLst/>
              <a:ahLst/>
              <a:cxnLst/>
              <a:rect l="l" t="t" r="r" b="b"/>
              <a:pathLst>
                <a:path w="2207" h="1627" fill="none" extrusionOk="0">
                  <a:moveTo>
                    <a:pt x="0" y="1"/>
                  </a:moveTo>
                  <a:lnTo>
                    <a:pt x="2207" y="1627"/>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45" name="Google Shape;1745;p56"/>
            <p:cNvSpPr/>
            <p:nvPr/>
          </p:nvSpPr>
          <p:spPr>
            <a:xfrm>
              <a:off x="2642400" y="2707400"/>
              <a:ext cx="55775" cy="41250"/>
            </a:xfrm>
            <a:custGeom>
              <a:avLst/>
              <a:gdLst/>
              <a:ahLst/>
              <a:cxnLst/>
              <a:rect l="l" t="t" r="r" b="b"/>
              <a:pathLst>
                <a:path w="2231" h="1650" fill="none" extrusionOk="0">
                  <a:moveTo>
                    <a:pt x="1" y="1"/>
                  </a:moveTo>
                  <a:lnTo>
                    <a:pt x="2230" y="1650"/>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46" name="Google Shape;1746;p56"/>
            <p:cNvSpPr/>
            <p:nvPr/>
          </p:nvSpPr>
          <p:spPr>
            <a:xfrm>
              <a:off x="2062000" y="2293250"/>
              <a:ext cx="561275" cy="394975"/>
            </a:xfrm>
            <a:custGeom>
              <a:avLst/>
              <a:gdLst/>
              <a:ahLst/>
              <a:cxnLst/>
              <a:rect l="l" t="t" r="r" b="b"/>
              <a:pathLst>
                <a:path w="22451" h="15799" extrusionOk="0">
                  <a:moveTo>
                    <a:pt x="600" y="1"/>
                  </a:moveTo>
                  <a:cubicBezTo>
                    <a:pt x="262" y="1"/>
                    <a:pt x="1" y="115"/>
                    <a:pt x="109" y="426"/>
                  </a:cubicBezTo>
                  <a:cubicBezTo>
                    <a:pt x="271" y="983"/>
                    <a:pt x="1711" y="1448"/>
                    <a:pt x="2129" y="1935"/>
                  </a:cubicBezTo>
                  <a:cubicBezTo>
                    <a:pt x="2361" y="2237"/>
                    <a:pt x="2478" y="2586"/>
                    <a:pt x="2501" y="2957"/>
                  </a:cubicBezTo>
                  <a:cubicBezTo>
                    <a:pt x="2617" y="4002"/>
                    <a:pt x="2408" y="5210"/>
                    <a:pt x="3639" y="6302"/>
                  </a:cubicBezTo>
                  <a:cubicBezTo>
                    <a:pt x="4510" y="7085"/>
                    <a:pt x="5044" y="7281"/>
                    <a:pt x="5484" y="7281"/>
                  </a:cubicBezTo>
                  <a:cubicBezTo>
                    <a:pt x="5928" y="7281"/>
                    <a:pt x="6275" y="7082"/>
                    <a:pt x="6775" y="7082"/>
                  </a:cubicBezTo>
                  <a:cubicBezTo>
                    <a:pt x="7089" y="7082"/>
                    <a:pt x="7463" y="7160"/>
                    <a:pt x="7958" y="7416"/>
                  </a:cubicBezTo>
                  <a:cubicBezTo>
                    <a:pt x="10049" y="8485"/>
                    <a:pt x="10351" y="9878"/>
                    <a:pt x="11628" y="10482"/>
                  </a:cubicBezTo>
                  <a:cubicBezTo>
                    <a:pt x="12905" y="11086"/>
                    <a:pt x="14020" y="11109"/>
                    <a:pt x="15413" y="11573"/>
                  </a:cubicBezTo>
                  <a:cubicBezTo>
                    <a:pt x="16830" y="12015"/>
                    <a:pt x="19292" y="14337"/>
                    <a:pt x="20755" y="15196"/>
                  </a:cubicBezTo>
                  <a:cubicBezTo>
                    <a:pt x="21647" y="15698"/>
                    <a:pt x="22079" y="15798"/>
                    <a:pt x="22282" y="15798"/>
                  </a:cubicBezTo>
                  <a:cubicBezTo>
                    <a:pt x="22417" y="15798"/>
                    <a:pt x="22450" y="15754"/>
                    <a:pt x="22450" y="15754"/>
                  </a:cubicBezTo>
                  <a:lnTo>
                    <a:pt x="3499" y="1634"/>
                  </a:lnTo>
                  <a:cubicBezTo>
                    <a:pt x="2849" y="1169"/>
                    <a:pt x="2060" y="426"/>
                    <a:pt x="1340" y="147"/>
                  </a:cubicBezTo>
                  <a:cubicBezTo>
                    <a:pt x="1126" y="60"/>
                    <a:pt x="843" y="1"/>
                    <a:pt x="600" y="1"/>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47" name="Google Shape;1747;p56"/>
            <p:cNvSpPr/>
            <p:nvPr/>
          </p:nvSpPr>
          <p:spPr>
            <a:xfrm>
              <a:off x="4038175" y="2946600"/>
              <a:ext cx="276375" cy="206150"/>
            </a:xfrm>
            <a:custGeom>
              <a:avLst/>
              <a:gdLst/>
              <a:ahLst/>
              <a:cxnLst/>
              <a:rect l="l" t="t" r="r" b="b"/>
              <a:pathLst>
                <a:path w="11055" h="8246" fill="none" extrusionOk="0">
                  <a:moveTo>
                    <a:pt x="0" y="1"/>
                  </a:moveTo>
                  <a:lnTo>
                    <a:pt x="11055" y="8245"/>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48" name="Google Shape;1748;p56"/>
            <p:cNvSpPr/>
            <p:nvPr/>
          </p:nvSpPr>
          <p:spPr>
            <a:xfrm>
              <a:off x="3489500" y="3257225"/>
              <a:ext cx="32525" cy="24425"/>
            </a:xfrm>
            <a:custGeom>
              <a:avLst/>
              <a:gdLst/>
              <a:ahLst/>
              <a:cxnLst/>
              <a:rect l="l" t="t" r="r" b="b"/>
              <a:pathLst>
                <a:path w="1301" h="977" fill="none" extrusionOk="0">
                  <a:moveTo>
                    <a:pt x="0" y="1"/>
                  </a:moveTo>
                  <a:lnTo>
                    <a:pt x="1301" y="976"/>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49" name="Google Shape;1749;p56"/>
            <p:cNvSpPr/>
            <p:nvPr/>
          </p:nvSpPr>
          <p:spPr>
            <a:xfrm>
              <a:off x="3297900" y="3114400"/>
              <a:ext cx="170150" cy="126600"/>
            </a:xfrm>
            <a:custGeom>
              <a:avLst/>
              <a:gdLst/>
              <a:ahLst/>
              <a:cxnLst/>
              <a:rect l="l" t="t" r="r" b="b"/>
              <a:pathLst>
                <a:path w="6806" h="5064" extrusionOk="0">
                  <a:moveTo>
                    <a:pt x="0" y="1"/>
                  </a:moveTo>
                  <a:lnTo>
                    <a:pt x="6805" y="5063"/>
                  </a:lnTo>
                </a:path>
              </a:pathLst>
            </a:custGeom>
            <a:solidFill>
              <a:srgbClr val="E48B21"/>
            </a:solidFill>
            <a:ln>
              <a:noFill/>
            </a:ln>
          </p:spPr>
          <p:txBody>
            <a:bodyPr spcFirstLastPara="1" wrap="square" lIns="121900" tIns="121900" rIns="121900" bIns="121900" anchor="ctr" anchorCtr="0">
              <a:noAutofit/>
            </a:bodyPr>
            <a:lstStyle/>
            <a:p>
              <a:endParaRPr sz="1867"/>
            </a:p>
          </p:txBody>
        </p:sp>
        <p:sp>
          <p:nvSpPr>
            <p:cNvPr id="1750" name="Google Shape;1750;p56"/>
            <p:cNvSpPr/>
            <p:nvPr/>
          </p:nvSpPr>
          <p:spPr>
            <a:xfrm>
              <a:off x="3297900" y="3114400"/>
              <a:ext cx="170150" cy="126600"/>
            </a:xfrm>
            <a:custGeom>
              <a:avLst/>
              <a:gdLst/>
              <a:ahLst/>
              <a:cxnLst/>
              <a:rect l="l" t="t" r="r" b="b"/>
              <a:pathLst>
                <a:path w="6806" h="5064" fill="none" extrusionOk="0">
                  <a:moveTo>
                    <a:pt x="0" y="1"/>
                  </a:moveTo>
                  <a:lnTo>
                    <a:pt x="6805" y="5063"/>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51" name="Google Shape;1751;p56"/>
            <p:cNvSpPr/>
            <p:nvPr/>
          </p:nvSpPr>
          <p:spPr>
            <a:xfrm>
              <a:off x="3641625" y="3400050"/>
              <a:ext cx="318175" cy="236925"/>
            </a:xfrm>
            <a:custGeom>
              <a:avLst/>
              <a:gdLst/>
              <a:ahLst/>
              <a:cxnLst/>
              <a:rect l="l" t="t" r="r" b="b"/>
              <a:pathLst>
                <a:path w="12727" h="9477" fill="none" extrusionOk="0">
                  <a:moveTo>
                    <a:pt x="0" y="1"/>
                  </a:moveTo>
                  <a:lnTo>
                    <a:pt x="12727" y="9476"/>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52" name="Google Shape;1752;p56"/>
            <p:cNvSpPr/>
            <p:nvPr/>
          </p:nvSpPr>
          <p:spPr>
            <a:xfrm>
              <a:off x="3273025" y="3141275"/>
              <a:ext cx="347700" cy="240075"/>
            </a:xfrm>
            <a:custGeom>
              <a:avLst/>
              <a:gdLst/>
              <a:ahLst/>
              <a:cxnLst/>
              <a:rect l="l" t="t" r="r" b="b"/>
              <a:pathLst>
                <a:path w="13908" h="9603" extrusionOk="0">
                  <a:moveTo>
                    <a:pt x="828" y="0"/>
                  </a:moveTo>
                  <a:cubicBezTo>
                    <a:pt x="470" y="0"/>
                    <a:pt x="1" y="155"/>
                    <a:pt x="20" y="505"/>
                  </a:cubicBezTo>
                  <a:cubicBezTo>
                    <a:pt x="67" y="946"/>
                    <a:pt x="1065" y="1085"/>
                    <a:pt x="1274" y="1434"/>
                  </a:cubicBezTo>
                  <a:cubicBezTo>
                    <a:pt x="1390" y="1689"/>
                    <a:pt x="1414" y="1968"/>
                    <a:pt x="1344" y="2223"/>
                  </a:cubicBezTo>
                  <a:cubicBezTo>
                    <a:pt x="1251" y="3106"/>
                    <a:pt x="879" y="4197"/>
                    <a:pt x="1576" y="4894"/>
                  </a:cubicBezTo>
                  <a:cubicBezTo>
                    <a:pt x="1964" y="5289"/>
                    <a:pt x="2268" y="5418"/>
                    <a:pt x="2538" y="5418"/>
                  </a:cubicBezTo>
                  <a:cubicBezTo>
                    <a:pt x="3056" y="5418"/>
                    <a:pt x="3452" y="4943"/>
                    <a:pt x="4076" y="4943"/>
                  </a:cubicBezTo>
                  <a:cubicBezTo>
                    <a:pt x="4239" y="4943"/>
                    <a:pt x="4418" y="4975"/>
                    <a:pt x="4618" y="5057"/>
                  </a:cubicBezTo>
                  <a:cubicBezTo>
                    <a:pt x="5965" y="5591"/>
                    <a:pt x="5919" y="6729"/>
                    <a:pt x="6778" y="7008"/>
                  </a:cubicBezTo>
                  <a:cubicBezTo>
                    <a:pt x="7196" y="7147"/>
                    <a:pt x="7614" y="7164"/>
                    <a:pt x="8047" y="7164"/>
                  </a:cubicBezTo>
                  <a:cubicBezTo>
                    <a:pt x="8191" y="7164"/>
                    <a:pt x="8337" y="7162"/>
                    <a:pt x="8485" y="7162"/>
                  </a:cubicBezTo>
                  <a:cubicBezTo>
                    <a:pt x="8781" y="7162"/>
                    <a:pt x="9085" y="7170"/>
                    <a:pt x="9403" y="7217"/>
                  </a:cubicBezTo>
                  <a:cubicBezTo>
                    <a:pt x="10378" y="7356"/>
                    <a:pt x="11795" y="8889"/>
                    <a:pt x="12747" y="9353"/>
                  </a:cubicBezTo>
                  <a:cubicBezTo>
                    <a:pt x="13157" y="9548"/>
                    <a:pt x="13432" y="9603"/>
                    <a:pt x="13610" y="9603"/>
                  </a:cubicBezTo>
                  <a:cubicBezTo>
                    <a:pt x="13836" y="9603"/>
                    <a:pt x="13908" y="9516"/>
                    <a:pt x="13908" y="9516"/>
                  </a:cubicBezTo>
                  <a:lnTo>
                    <a:pt x="2342" y="923"/>
                  </a:lnTo>
                  <a:cubicBezTo>
                    <a:pt x="1948" y="621"/>
                    <a:pt x="1506" y="110"/>
                    <a:pt x="1019" y="17"/>
                  </a:cubicBezTo>
                  <a:cubicBezTo>
                    <a:pt x="962" y="6"/>
                    <a:pt x="897" y="0"/>
                    <a:pt x="828" y="0"/>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53" name="Google Shape;1753;p56"/>
            <p:cNvSpPr/>
            <p:nvPr/>
          </p:nvSpPr>
          <p:spPr>
            <a:xfrm>
              <a:off x="4707025" y="2283575"/>
              <a:ext cx="152700" cy="113800"/>
            </a:xfrm>
            <a:custGeom>
              <a:avLst/>
              <a:gdLst/>
              <a:ahLst/>
              <a:cxnLst/>
              <a:rect l="l" t="t" r="r" b="b"/>
              <a:pathLst>
                <a:path w="6108" h="4552" fill="none" extrusionOk="0">
                  <a:moveTo>
                    <a:pt x="0" y="0"/>
                  </a:moveTo>
                  <a:lnTo>
                    <a:pt x="6108" y="4552"/>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54" name="Google Shape;1754;p56"/>
            <p:cNvSpPr/>
            <p:nvPr/>
          </p:nvSpPr>
          <p:spPr>
            <a:xfrm>
              <a:off x="4527025" y="2137750"/>
              <a:ext cx="164925" cy="133650"/>
            </a:xfrm>
            <a:custGeom>
              <a:avLst/>
              <a:gdLst/>
              <a:ahLst/>
              <a:cxnLst/>
              <a:rect l="l" t="t" r="r" b="b"/>
              <a:pathLst>
                <a:path w="6597" h="5346" extrusionOk="0">
                  <a:moveTo>
                    <a:pt x="263" y="1"/>
                  </a:moveTo>
                  <a:cubicBezTo>
                    <a:pt x="253" y="1"/>
                    <a:pt x="243" y="2"/>
                    <a:pt x="233" y="4"/>
                  </a:cubicBezTo>
                  <a:cubicBezTo>
                    <a:pt x="1" y="50"/>
                    <a:pt x="47" y="399"/>
                    <a:pt x="117" y="561"/>
                  </a:cubicBezTo>
                  <a:cubicBezTo>
                    <a:pt x="303" y="770"/>
                    <a:pt x="488" y="933"/>
                    <a:pt x="721" y="1049"/>
                  </a:cubicBezTo>
                  <a:lnTo>
                    <a:pt x="6480" y="5345"/>
                  </a:lnTo>
                  <a:cubicBezTo>
                    <a:pt x="6480" y="5345"/>
                    <a:pt x="6596" y="5183"/>
                    <a:pt x="6271" y="4811"/>
                  </a:cubicBezTo>
                  <a:cubicBezTo>
                    <a:pt x="5923" y="4463"/>
                    <a:pt x="4971" y="3975"/>
                    <a:pt x="4762" y="3534"/>
                  </a:cubicBezTo>
                  <a:cubicBezTo>
                    <a:pt x="4645" y="3116"/>
                    <a:pt x="4483" y="2698"/>
                    <a:pt x="4274" y="2303"/>
                  </a:cubicBezTo>
                  <a:cubicBezTo>
                    <a:pt x="4018" y="1955"/>
                    <a:pt x="3484" y="2117"/>
                    <a:pt x="3043" y="1560"/>
                  </a:cubicBezTo>
                  <a:cubicBezTo>
                    <a:pt x="2578" y="979"/>
                    <a:pt x="3368" y="561"/>
                    <a:pt x="2532" y="120"/>
                  </a:cubicBezTo>
                  <a:cubicBezTo>
                    <a:pt x="2427" y="65"/>
                    <a:pt x="2321" y="43"/>
                    <a:pt x="2215" y="43"/>
                  </a:cubicBezTo>
                  <a:cubicBezTo>
                    <a:pt x="1874" y="43"/>
                    <a:pt x="1533" y="275"/>
                    <a:pt x="1231" y="399"/>
                  </a:cubicBezTo>
                  <a:cubicBezTo>
                    <a:pt x="1144" y="451"/>
                    <a:pt x="1044" y="477"/>
                    <a:pt x="941" y="477"/>
                  </a:cubicBezTo>
                  <a:cubicBezTo>
                    <a:pt x="906" y="477"/>
                    <a:pt x="872" y="474"/>
                    <a:pt x="837" y="468"/>
                  </a:cubicBezTo>
                  <a:cubicBezTo>
                    <a:pt x="660" y="424"/>
                    <a:pt x="462" y="1"/>
                    <a:pt x="263" y="1"/>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55" name="Google Shape;1755;p56"/>
            <p:cNvSpPr/>
            <p:nvPr/>
          </p:nvSpPr>
          <p:spPr>
            <a:xfrm>
              <a:off x="4293625" y="2453100"/>
              <a:ext cx="32550" cy="24400"/>
            </a:xfrm>
            <a:custGeom>
              <a:avLst/>
              <a:gdLst/>
              <a:ahLst/>
              <a:cxnLst/>
              <a:rect l="l" t="t" r="r" b="b"/>
              <a:pathLst>
                <a:path w="1302" h="976" fill="none" extrusionOk="0">
                  <a:moveTo>
                    <a:pt x="1" y="0"/>
                  </a:moveTo>
                  <a:lnTo>
                    <a:pt x="1301" y="976"/>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56" name="Google Shape;1756;p56"/>
            <p:cNvSpPr/>
            <p:nvPr/>
          </p:nvSpPr>
          <p:spPr>
            <a:xfrm>
              <a:off x="4101450" y="2310850"/>
              <a:ext cx="170150" cy="126600"/>
            </a:xfrm>
            <a:custGeom>
              <a:avLst/>
              <a:gdLst/>
              <a:ahLst/>
              <a:cxnLst/>
              <a:rect l="l" t="t" r="r" b="b"/>
              <a:pathLst>
                <a:path w="6806" h="5064" fill="none" extrusionOk="0">
                  <a:moveTo>
                    <a:pt x="0" y="1"/>
                  </a:moveTo>
                  <a:lnTo>
                    <a:pt x="6805" y="5063"/>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57" name="Google Shape;1757;p56"/>
            <p:cNvSpPr/>
            <p:nvPr/>
          </p:nvSpPr>
          <p:spPr>
            <a:xfrm>
              <a:off x="4474200" y="2557600"/>
              <a:ext cx="557400" cy="414575"/>
            </a:xfrm>
            <a:custGeom>
              <a:avLst/>
              <a:gdLst/>
              <a:ahLst/>
              <a:cxnLst/>
              <a:rect l="l" t="t" r="r" b="b"/>
              <a:pathLst>
                <a:path w="22296" h="16583" fill="none" extrusionOk="0">
                  <a:moveTo>
                    <a:pt x="0" y="1"/>
                  </a:moveTo>
                  <a:lnTo>
                    <a:pt x="22295" y="16583"/>
                  </a:lnTo>
                </a:path>
              </a:pathLst>
            </a:custGeom>
            <a:noFill/>
            <a:ln w="7550" cap="rnd" cmpd="sng">
              <a:solidFill>
                <a:srgbClr val="34383C"/>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758" name="Google Shape;1758;p56"/>
            <p:cNvSpPr/>
            <p:nvPr/>
          </p:nvSpPr>
          <p:spPr>
            <a:xfrm>
              <a:off x="4121775" y="2275850"/>
              <a:ext cx="330950" cy="267275"/>
            </a:xfrm>
            <a:custGeom>
              <a:avLst/>
              <a:gdLst/>
              <a:ahLst/>
              <a:cxnLst/>
              <a:rect l="l" t="t" r="r" b="b"/>
              <a:pathLst>
                <a:path w="13238" h="10691" extrusionOk="0">
                  <a:moveTo>
                    <a:pt x="479" y="1"/>
                  </a:moveTo>
                  <a:cubicBezTo>
                    <a:pt x="459" y="1"/>
                    <a:pt x="439" y="3"/>
                    <a:pt x="418" y="7"/>
                  </a:cubicBezTo>
                  <a:cubicBezTo>
                    <a:pt x="0" y="100"/>
                    <a:pt x="70" y="774"/>
                    <a:pt x="233" y="1099"/>
                  </a:cubicBezTo>
                  <a:cubicBezTo>
                    <a:pt x="488" y="1540"/>
                    <a:pt x="1115" y="1819"/>
                    <a:pt x="1463" y="2097"/>
                  </a:cubicBezTo>
                  <a:lnTo>
                    <a:pt x="13029" y="10690"/>
                  </a:lnTo>
                  <a:cubicBezTo>
                    <a:pt x="13029" y="10690"/>
                    <a:pt x="13238" y="10412"/>
                    <a:pt x="12541" y="9622"/>
                  </a:cubicBezTo>
                  <a:cubicBezTo>
                    <a:pt x="11821" y="8856"/>
                    <a:pt x="9940" y="7950"/>
                    <a:pt x="9545" y="7044"/>
                  </a:cubicBezTo>
                  <a:cubicBezTo>
                    <a:pt x="9127" y="6162"/>
                    <a:pt x="9081" y="5302"/>
                    <a:pt x="8570" y="4582"/>
                  </a:cubicBezTo>
                  <a:cubicBezTo>
                    <a:pt x="8059" y="3862"/>
                    <a:pt x="6991" y="4234"/>
                    <a:pt x="6085" y="3073"/>
                  </a:cubicBezTo>
                  <a:cubicBezTo>
                    <a:pt x="5179" y="1935"/>
                    <a:pt x="6735" y="1122"/>
                    <a:pt x="5063" y="239"/>
                  </a:cubicBezTo>
                  <a:cubicBezTo>
                    <a:pt x="4842" y="117"/>
                    <a:pt x="4619" y="68"/>
                    <a:pt x="4395" y="68"/>
                  </a:cubicBezTo>
                  <a:cubicBezTo>
                    <a:pt x="3723" y="68"/>
                    <a:pt x="3048" y="512"/>
                    <a:pt x="2439" y="774"/>
                  </a:cubicBezTo>
                  <a:cubicBezTo>
                    <a:pt x="2244" y="890"/>
                    <a:pt x="2017" y="942"/>
                    <a:pt x="1785" y="942"/>
                  </a:cubicBezTo>
                  <a:cubicBezTo>
                    <a:pt x="1740" y="942"/>
                    <a:pt x="1694" y="940"/>
                    <a:pt x="1649" y="936"/>
                  </a:cubicBezTo>
                  <a:cubicBezTo>
                    <a:pt x="1274" y="826"/>
                    <a:pt x="877" y="1"/>
                    <a:pt x="479" y="1"/>
                  </a:cubicBezTo>
                  <a:close/>
                </a:path>
              </a:pathLst>
            </a:custGeom>
            <a:solidFill>
              <a:srgbClr val="FFFFFF"/>
            </a:solidFill>
            <a:ln w="7550" cap="flat" cmpd="sng">
              <a:solidFill>
                <a:srgbClr val="34383C"/>
              </a:solidFill>
              <a:prstDash val="solid"/>
              <a:miter lim="23224"/>
              <a:headEnd type="none" w="sm" len="sm"/>
              <a:tailEnd type="none" w="sm" len="sm"/>
            </a:ln>
          </p:spPr>
          <p:txBody>
            <a:bodyPr spcFirstLastPara="1" wrap="square" lIns="121900" tIns="121900" rIns="121900" bIns="121900" anchor="ctr" anchorCtr="0">
              <a:noAutofit/>
            </a:bodyPr>
            <a:lstStyle/>
            <a:p>
              <a:endParaRPr sz="1867"/>
            </a:p>
          </p:txBody>
        </p:sp>
        <p:sp>
          <p:nvSpPr>
            <p:cNvPr id="1759" name="Google Shape;1759;p56"/>
            <p:cNvSpPr/>
            <p:nvPr/>
          </p:nvSpPr>
          <p:spPr>
            <a:xfrm>
              <a:off x="3743225" y="2933250"/>
              <a:ext cx="1467775" cy="1223350"/>
            </a:xfrm>
            <a:custGeom>
              <a:avLst/>
              <a:gdLst/>
              <a:ahLst/>
              <a:cxnLst/>
              <a:rect l="l" t="t" r="r" b="b"/>
              <a:pathLst>
                <a:path w="58711" h="48934" extrusionOk="0">
                  <a:moveTo>
                    <a:pt x="6898" y="1"/>
                  </a:moveTo>
                  <a:lnTo>
                    <a:pt x="0" y="9290"/>
                  </a:lnTo>
                  <a:lnTo>
                    <a:pt x="53021" y="48934"/>
                  </a:lnTo>
                  <a:cubicBezTo>
                    <a:pt x="49630" y="44591"/>
                    <a:pt x="52719" y="38274"/>
                    <a:pt x="58223" y="38274"/>
                  </a:cubicBezTo>
                  <a:cubicBezTo>
                    <a:pt x="58385" y="38274"/>
                    <a:pt x="58548" y="38274"/>
                    <a:pt x="58710" y="38297"/>
                  </a:cubicBezTo>
                  <a:lnTo>
                    <a:pt x="6898" y="1"/>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60" name="Google Shape;1760;p56"/>
            <p:cNvSpPr/>
            <p:nvPr/>
          </p:nvSpPr>
          <p:spPr>
            <a:xfrm>
              <a:off x="3976050" y="2604625"/>
              <a:ext cx="1515950" cy="1231500"/>
            </a:xfrm>
            <a:custGeom>
              <a:avLst/>
              <a:gdLst/>
              <a:ahLst/>
              <a:cxnLst/>
              <a:rect l="l" t="t" r="r" b="b"/>
              <a:pathLst>
                <a:path w="60638" h="49260" extrusionOk="0">
                  <a:moveTo>
                    <a:pt x="7362" y="1"/>
                  </a:moveTo>
                  <a:lnTo>
                    <a:pt x="0" y="9894"/>
                  </a:lnTo>
                  <a:lnTo>
                    <a:pt x="53044" y="49259"/>
                  </a:lnTo>
                  <a:cubicBezTo>
                    <a:pt x="50861" y="44870"/>
                    <a:pt x="54065" y="39714"/>
                    <a:pt x="58966" y="39714"/>
                  </a:cubicBezTo>
                  <a:cubicBezTo>
                    <a:pt x="59523" y="39714"/>
                    <a:pt x="60080" y="39807"/>
                    <a:pt x="60638" y="39946"/>
                  </a:cubicBezTo>
                  <a:lnTo>
                    <a:pt x="7362" y="1"/>
                  </a:ln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61" name="Google Shape;1761;p56"/>
            <p:cNvSpPr/>
            <p:nvPr/>
          </p:nvSpPr>
          <p:spPr>
            <a:xfrm>
              <a:off x="5575600" y="3131250"/>
              <a:ext cx="126800" cy="97550"/>
            </a:xfrm>
            <a:custGeom>
              <a:avLst/>
              <a:gdLst/>
              <a:ahLst/>
              <a:cxnLst/>
              <a:rect l="l" t="t" r="r" b="b"/>
              <a:pathLst>
                <a:path w="5072" h="3902" extrusionOk="0">
                  <a:moveTo>
                    <a:pt x="2557" y="1"/>
                  </a:moveTo>
                  <a:cubicBezTo>
                    <a:pt x="2458" y="1"/>
                    <a:pt x="2356" y="8"/>
                    <a:pt x="2253" y="23"/>
                  </a:cubicBezTo>
                  <a:cubicBezTo>
                    <a:pt x="534" y="279"/>
                    <a:pt x="0" y="2485"/>
                    <a:pt x="1394" y="3507"/>
                  </a:cubicBezTo>
                  <a:lnTo>
                    <a:pt x="1394" y="3530"/>
                  </a:lnTo>
                  <a:cubicBezTo>
                    <a:pt x="1737" y="3781"/>
                    <a:pt x="2135" y="3901"/>
                    <a:pt x="2532" y="3901"/>
                  </a:cubicBezTo>
                  <a:cubicBezTo>
                    <a:pt x="3129" y="3901"/>
                    <a:pt x="3720" y="3628"/>
                    <a:pt x="4111" y="3112"/>
                  </a:cubicBezTo>
                  <a:cubicBezTo>
                    <a:pt x="5071" y="1803"/>
                    <a:pt x="4103" y="1"/>
                    <a:pt x="2557"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62" name="Google Shape;1762;p56"/>
            <p:cNvSpPr/>
            <p:nvPr/>
          </p:nvSpPr>
          <p:spPr>
            <a:xfrm>
              <a:off x="5356700" y="3323100"/>
              <a:ext cx="219500" cy="193750"/>
            </a:xfrm>
            <a:custGeom>
              <a:avLst/>
              <a:gdLst/>
              <a:ahLst/>
              <a:cxnLst/>
              <a:rect l="l" t="t" r="r" b="b"/>
              <a:pathLst>
                <a:path w="8780" h="7750" extrusionOk="0">
                  <a:moveTo>
                    <a:pt x="4396" y="1"/>
                  </a:moveTo>
                  <a:cubicBezTo>
                    <a:pt x="3210" y="1"/>
                    <a:pt x="2038" y="546"/>
                    <a:pt x="1278" y="1569"/>
                  </a:cubicBezTo>
                  <a:cubicBezTo>
                    <a:pt x="1" y="3288"/>
                    <a:pt x="349" y="5703"/>
                    <a:pt x="2068" y="7004"/>
                  </a:cubicBezTo>
                  <a:lnTo>
                    <a:pt x="2068" y="6980"/>
                  </a:lnTo>
                  <a:cubicBezTo>
                    <a:pt x="2765" y="7499"/>
                    <a:pt x="3581" y="7749"/>
                    <a:pt x="4390" y="7749"/>
                  </a:cubicBezTo>
                  <a:cubicBezTo>
                    <a:pt x="5574" y="7749"/>
                    <a:pt x="6743" y="7212"/>
                    <a:pt x="7502" y="6191"/>
                  </a:cubicBezTo>
                  <a:cubicBezTo>
                    <a:pt x="8779" y="4472"/>
                    <a:pt x="8431" y="2057"/>
                    <a:pt x="6712" y="780"/>
                  </a:cubicBezTo>
                  <a:cubicBezTo>
                    <a:pt x="6017" y="253"/>
                    <a:pt x="5203" y="1"/>
                    <a:pt x="4396"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63" name="Google Shape;1763;p56"/>
            <p:cNvSpPr/>
            <p:nvPr/>
          </p:nvSpPr>
          <p:spPr>
            <a:xfrm>
              <a:off x="5606950" y="3495200"/>
              <a:ext cx="120775" cy="107000"/>
            </a:xfrm>
            <a:custGeom>
              <a:avLst/>
              <a:gdLst/>
              <a:ahLst/>
              <a:cxnLst/>
              <a:rect l="l" t="t" r="r" b="b"/>
              <a:pathLst>
                <a:path w="4831" h="4280" extrusionOk="0">
                  <a:moveTo>
                    <a:pt x="2428" y="0"/>
                  </a:moveTo>
                  <a:cubicBezTo>
                    <a:pt x="1788" y="0"/>
                    <a:pt x="1156" y="290"/>
                    <a:pt x="743" y="840"/>
                  </a:cubicBezTo>
                  <a:cubicBezTo>
                    <a:pt x="0" y="1769"/>
                    <a:pt x="186" y="3139"/>
                    <a:pt x="1138" y="3859"/>
                  </a:cubicBezTo>
                  <a:cubicBezTo>
                    <a:pt x="1514" y="4143"/>
                    <a:pt x="1956" y="4279"/>
                    <a:pt x="2394" y="4279"/>
                  </a:cubicBezTo>
                  <a:cubicBezTo>
                    <a:pt x="3065" y="4279"/>
                    <a:pt x="3727" y="3961"/>
                    <a:pt x="4134" y="3371"/>
                  </a:cubicBezTo>
                  <a:cubicBezTo>
                    <a:pt x="4831" y="2442"/>
                    <a:pt x="4622" y="1118"/>
                    <a:pt x="3693" y="422"/>
                  </a:cubicBezTo>
                  <a:cubicBezTo>
                    <a:pt x="3314" y="137"/>
                    <a:pt x="2869" y="0"/>
                    <a:pt x="2428" y="0"/>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64" name="Google Shape;1764;p56"/>
            <p:cNvSpPr/>
            <p:nvPr/>
          </p:nvSpPr>
          <p:spPr>
            <a:xfrm>
              <a:off x="4984550" y="3890075"/>
              <a:ext cx="379150" cy="329850"/>
            </a:xfrm>
            <a:custGeom>
              <a:avLst/>
              <a:gdLst/>
              <a:ahLst/>
              <a:cxnLst/>
              <a:rect l="l" t="t" r="r" b="b"/>
              <a:pathLst>
                <a:path w="15166" h="13194" extrusionOk="0">
                  <a:moveTo>
                    <a:pt x="8570" y="1"/>
                  </a:moveTo>
                  <a:cubicBezTo>
                    <a:pt x="3066" y="1"/>
                    <a:pt x="0" y="6318"/>
                    <a:pt x="3391" y="10661"/>
                  </a:cubicBezTo>
                  <a:lnTo>
                    <a:pt x="5179" y="12008"/>
                  </a:lnTo>
                  <a:lnTo>
                    <a:pt x="5063" y="12170"/>
                  </a:lnTo>
                  <a:cubicBezTo>
                    <a:pt x="6181" y="12874"/>
                    <a:pt x="7385" y="13194"/>
                    <a:pt x="8558" y="13194"/>
                  </a:cubicBezTo>
                  <a:cubicBezTo>
                    <a:pt x="11992" y="13194"/>
                    <a:pt x="15165" y="10456"/>
                    <a:pt x="15165" y="6596"/>
                  </a:cubicBezTo>
                  <a:cubicBezTo>
                    <a:pt x="15165" y="5760"/>
                    <a:pt x="15003" y="4948"/>
                    <a:pt x="14724" y="4181"/>
                  </a:cubicBezTo>
                  <a:lnTo>
                    <a:pt x="9081" y="24"/>
                  </a:lnTo>
                  <a:cubicBezTo>
                    <a:pt x="8895" y="24"/>
                    <a:pt x="8732" y="1"/>
                    <a:pt x="8570"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sp>
          <p:nvSpPr>
            <p:cNvPr id="1765" name="Google Shape;1765;p56"/>
            <p:cNvSpPr/>
            <p:nvPr/>
          </p:nvSpPr>
          <p:spPr>
            <a:xfrm>
              <a:off x="5256925" y="3597600"/>
              <a:ext cx="358750" cy="329750"/>
            </a:xfrm>
            <a:custGeom>
              <a:avLst/>
              <a:gdLst/>
              <a:ahLst/>
              <a:cxnLst/>
              <a:rect l="l" t="t" r="r" b="b"/>
              <a:pathLst>
                <a:path w="14350" h="13190" extrusionOk="0">
                  <a:moveTo>
                    <a:pt x="7697" y="1"/>
                  </a:moveTo>
                  <a:cubicBezTo>
                    <a:pt x="3311" y="1"/>
                    <a:pt x="0" y="4362"/>
                    <a:pt x="1483" y="8704"/>
                  </a:cubicBezTo>
                  <a:cubicBezTo>
                    <a:pt x="1646" y="9215"/>
                    <a:pt x="1971" y="9633"/>
                    <a:pt x="2389" y="9958"/>
                  </a:cubicBezTo>
                  <a:lnTo>
                    <a:pt x="6570" y="13070"/>
                  </a:lnTo>
                  <a:lnTo>
                    <a:pt x="6570" y="13093"/>
                  </a:lnTo>
                  <a:cubicBezTo>
                    <a:pt x="6939" y="13158"/>
                    <a:pt x="7316" y="13190"/>
                    <a:pt x="7694" y="13190"/>
                  </a:cubicBezTo>
                  <a:cubicBezTo>
                    <a:pt x="8267" y="13190"/>
                    <a:pt x="8843" y="13117"/>
                    <a:pt x="9403" y="12977"/>
                  </a:cubicBezTo>
                  <a:cubicBezTo>
                    <a:pt x="12213" y="12211"/>
                    <a:pt x="14210" y="9679"/>
                    <a:pt x="14326" y="6753"/>
                  </a:cubicBezTo>
                  <a:cubicBezTo>
                    <a:pt x="14350" y="5731"/>
                    <a:pt x="14117" y="4709"/>
                    <a:pt x="13676" y="3780"/>
                  </a:cubicBezTo>
                  <a:cubicBezTo>
                    <a:pt x="13513" y="3409"/>
                    <a:pt x="13235" y="3084"/>
                    <a:pt x="12910" y="2852"/>
                  </a:cubicBezTo>
                  <a:lnTo>
                    <a:pt x="9867" y="576"/>
                  </a:lnTo>
                  <a:cubicBezTo>
                    <a:pt x="9542" y="320"/>
                    <a:pt x="9171" y="158"/>
                    <a:pt x="8776" y="88"/>
                  </a:cubicBezTo>
                  <a:cubicBezTo>
                    <a:pt x="8411" y="29"/>
                    <a:pt x="8050" y="1"/>
                    <a:pt x="7697" y="1"/>
                  </a:cubicBezTo>
                  <a:close/>
                </a:path>
              </a:pathLst>
            </a:custGeom>
            <a:solidFill>
              <a:srgbClr val="FFFFFF"/>
            </a:solidFill>
            <a:ln>
              <a:noFill/>
            </a:ln>
          </p:spPr>
          <p:txBody>
            <a:bodyPr spcFirstLastPara="1" wrap="square" lIns="121900" tIns="121900" rIns="121900" bIns="121900" anchor="ctr" anchorCtr="0">
              <a:noAutofit/>
            </a:bodyPr>
            <a:lstStyle/>
            <a:p>
              <a:endParaRPr sz="1867"/>
            </a:p>
          </p:txBody>
        </p:sp>
      </p:grpSp>
      <p:grpSp>
        <p:nvGrpSpPr>
          <p:cNvPr id="4" name="Google Shape;2413;p69">
            <a:extLst>
              <a:ext uri="{FF2B5EF4-FFF2-40B4-BE49-F238E27FC236}">
                <a16:creationId xmlns:a16="http://schemas.microsoft.com/office/drawing/2014/main" id="{07AE72F3-A317-EC9B-63F5-E17C4A2DA8A4}"/>
              </a:ext>
            </a:extLst>
          </p:cNvPr>
          <p:cNvGrpSpPr/>
          <p:nvPr/>
        </p:nvGrpSpPr>
        <p:grpSpPr>
          <a:xfrm>
            <a:off x="8336875" y="234856"/>
            <a:ext cx="3485039" cy="3076444"/>
            <a:chOff x="2103350" y="967800"/>
            <a:chExt cx="3848600" cy="3678500"/>
          </a:xfrm>
        </p:grpSpPr>
        <p:sp>
          <p:nvSpPr>
            <p:cNvPr id="5" name="Google Shape;2414;p69">
              <a:extLst>
                <a:ext uri="{FF2B5EF4-FFF2-40B4-BE49-F238E27FC236}">
                  <a16:creationId xmlns:a16="http://schemas.microsoft.com/office/drawing/2014/main" id="{172227CB-4041-398E-750E-1E830395DFC7}"/>
                </a:ext>
              </a:extLst>
            </p:cNvPr>
            <p:cNvSpPr/>
            <p:nvPr/>
          </p:nvSpPr>
          <p:spPr>
            <a:xfrm>
              <a:off x="2103350" y="1221375"/>
              <a:ext cx="3642625" cy="2784400"/>
            </a:xfrm>
            <a:custGeom>
              <a:avLst/>
              <a:gdLst/>
              <a:ahLst/>
              <a:cxnLst/>
              <a:rect l="l" t="t" r="r" b="b"/>
              <a:pathLst>
                <a:path w="145705" h="111376" extrusionOk="0">
                  <a:moveTo>
                    <a:pt x="102720" y="1"/>
                  </a:moveTo>
                  <a:cubicBezTo>
                    <a:pt x="89755" y="1"/>
                    <a:pt x="73044" y="10576"/>
                    <a:pt x="64079" y="16543"/>
                  </a:cubicBezTo>
                  <a:cubicBezTo>
                    <a:pt x="60476" y="18942"/>
                    <a:pt x="57171" y="19787"/>
                    <a:pt x="53880" y="19787"/>
                  </a:cubicBezTo>
                  <a:cubicBezTo>
                    <a:pt x="47148" y="19787"/>
                    <a:pt x="40474" y="16251"/>
                    <a:pt x="31423" y="15242"/>
                  </a:cubicBezTo>
                  <a:cubicBezTo>
                    <a:pt x="30591" y="15150"/>
                    <a:pt x="29747" y="15104"/>
                    <a:pt x="28897" y="15104"/>
                  </a:cubicBezTo>
                  <a:cubicBezTo>
                    <a:pt x="15972" y="15104"/>
                    <a:pt x="1422" y="25645"/>
                    <a:pt x="734" y="41795"/>
                  </a:cubicBezTo>
                  <a:cubicBezTo>
                    <a:pt x="0" y="59007"/>
                    <a:pt x="22049" y="72483"/>
                    <a:pt x="17579" y="81823"/>
                  </a:cubicBezTo>
                  <a:cubicBezTo>
                    <a:pt x="13076" y="91197"/>
                    <a:pt x="6338" y="105407"/>
                    <a:pt x="31056" y="110644"/>
                  </a:cubicBezTo>
                  <a:cubicBezTo>
                    <a:pt x="33433" y="111149"/>
                    <a:pt x="35697" y="111375"/>
                    <a:pt x="37859" y="111375"/>
                  </a:cubicBezTo>
                  <a:cubicBezTo>
                    <a:pt x="57169" y="111375"/>
                    <a:pt x="68440" y="93288"/>
                    <a:pt x="81439" y="93288"/>
                  </a:cubicBezTo>
                  <a:cubicBezTo>
                    <a:pt x="82097" y="93288"/>
                    <a:pt x="82759" y="93334"/>
                    <a:pt x="83426" y="93432"/>
                  </a:cubicBezTo>
                  <a:cubicBezTo>
                    <a:pt x="95889" y="95247"/>
                    <a:pt x="96381" y="109078"/>
                    <a:pt x="110855" y="109078"/>
                  </a:cubicBezTo>
                  <a:cubicBezTo>
                    <a:pt x="114201" y="109078"/>
                    <a:pt x="118294" y="108339"/>
                    <a:pt x="123455" y="106541"/>
                  </a:cubicBezTo>
                  <a:cubicBezTo>
                    <a:pt x="145704" y="98769"/>
                    <a:pt x="138799" y="59441"/>
                    <a:pt x="133128" y="34189"/>
                  </a:cubicBezTo>
                  <a:cubicBezTo>
                    <a:pt x="131227" y="25616"/>
                    <a:pt x="127291" y="17611"/>
                    <a:pt x="121687" y="10873"/>
                  </a:cubicBezTo>
                  <a:cubicBezTo>
                    <a:pt x="118651" y="7337"/>
                    <a:pt x="115016" y="3934"/>
                    <a:pt x="110746" y="1766"/>
                  </a:cubicBezTo>
                  <a:cubicBezTo>
                    <a:pt x="108345" y="532"/>
                    <a:pt x="105627" y="1"/>
                    <a:pt x="102720"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15;p69">
              <a:extLst>
                <a:ext uri="{FF2B5EF4-FFF2-40B4-BE49-F238E27FC236}">
                  <a16:creationId xmlns:a16="http://schemas.microsoft.com/office/drawing/2014/main" id="{73389808-5F8A-3EAA-1C5D-414B1156AB7F}"/>
                </a:ext>
              </a:extLst>
            </p:cNvPr>
            <p:cNvSpPr/>
            <p:nvPr/>
          </p:nvSpPr>
          <p:spPr>
            <a:xfrm>
              <a:off x="2103350" y="1221375"/>
              <a:ext cx="3642625" cy="2784400"/>
            </a:xfrm>
            <a:custGeom>
              <a:avLst/>
              <a:gdLst/>
              <a:ahLst/>
              <a:cxnLst/>
              <a:rect l="l" t="t" r="r" b="b"/>
              <a:pathLst>
                <a:path w="145705" h="111376" extrusionOk="0">
                  <a:moveTo>
                    <a:pt x="102720" y="1"/>
                  </a:moveTo>
                  <a:cubicBezTo>
                    <a:pt x="89755" y="1"/>
                    <a:pt x="73044" y="10576"/>
                    <a:pt x="64079" y="16543"/>
                  </a:cubicBezTo>
                  <a:cubicBezTo>
                    <a:pt x="60476" y="18942"/>
                    <a:pt x="57171" y="19787"/>
                    <a:pt x="53880" y="19787"/>
                  </a:cubicBezTo>
                  <a:cubicBezTo>
                    <a:pt x="47148" y="19787"/>
                    <a:pt x="40474" y="16251"/>
                    <a:pt x="31423" y="15242"/>
                  </a:cubicBezTo>
                  <a:cubicBezTo>
                    <a:pt x="30591" y="15150"/>
                    <a:pt x="29747" y="15104"/>
                    <a:pt x="28897" y="15104"/>
                  </a:cubicBezTo>
                  <a:cubicBezTo>
                    <a:pt x="15972" y="15104"/>
                    <a:pt x="1422" y="25645"/>
                    <a:pt x="734" y="41795"/>
                  </a:cubicBezTo>
                  <a:cubicBezTo>
                    <a:pt x="0" y="59007"/>
                    <a:pt x="22049" y="72483"/>
                    <a:pt x="17579" y="81823"/>
                  </a:cubicBezTo>
                  <a:cubicBezTo>
                    <a:pt x="13076" y="91197"/>
                    <a:pt x="6338" y="105407"/>
                    <a:pt x="31056" y="110644"/>
                  </a:cubicBezTo>
                  <a:cubicBezTo>
                    <a:pt x="33433" y="111149"/>
                    <a:pt x="35697" y="111375"/>
                    <a:pt x="37859" y="111375"/>
                  </a:cubicBezTo>
                  <a:cubicBezTo>
                    <a:pt x="57169" y="111375"/>
                    <a:pt x="68440" y="93288"/>
                    <a:pt x="81439" y="93288"/>
                  </a:cubicBezTo>
                  <a:cubicBezTo>
                    <a:pt x="82097" y="93288"/>
                    <a:pt x="82759" y="93334"/>
                    <a:pt x="83426" y="93432"/>
                  </a:cubicBezTo>
                  <a:cubicBezTo>
                    <a:pt x="95889" y="95247"/>
                    <a:pt x="96381" y="109078"/>
                    <a:pt x="110855" y="109078"/>
                  </a:cubicBezTo>
                  <a:cubicBezTo>
                    <a:pt x="114201" y="109078"/>
                    <a:pt x="118294" y="108339"/>
                    <a:pt x="123455" y="106541"/>
                  </a:cubicBezTo>
                  <a:cubicBezTo>
                    <a:pt x="145704" y="98769"/>
                    <a:pt x="138799" y="59441"/>
                    <a:pt x="133128" y="34189"/>
                  </a:cubicBezTo>
                  <a:cubicBezTo>
                    <a:pt x="131227" y="25616"/>
                    <a:pt x="127291" y="17611"/>
                    <a:pt x="121687" y="10873"/>
                  </a:cubicBezTo>
                  <a:cubicBezTo>
                    <a:pt x="118651" y="7337"/>
                    <a:pt x="115016" y="3934"/>
                    <a:pt x="110746" y="1766"/>
                  </a:cubicBezTo>
                  <a:cubicBezTo>
                    <a:pt x="108345" y="532"/>
                    <a:pt x="105627" y="1"/>
                    <a:pt x="102720" y="1"/>
                  </a:cubicBezTo>
                  <a:close/>
                </a:path>
              </a:pathLst>
            </a:custGeom>
            <a:solidFill>
              <a:srgbClr val="FFFFFF">
                <a:alpha val="82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16;p69">
              <a:extLst>
                <a:ext uri="{FF2B5EF4-FFF2-40B4-BE49-F238E27FC236}">
                  <a16:creationId xmlns:a16="http://schemas.microsoft.com/office/drawing/2014/main" id="{4CA5F58A-F7D2-7F79-563F-1579098F99DD}"/>
                </a:ext>
              </a:extLst>
            </p:cNvPr>
            <p:cNvSpPr/>
            <p:nvPr/>
          </p:nvSpPr>
          <p:spPr>
            <a:xfrm>
              <a:off x="2929775" y="4063350"/>
              <a:ext cx="1575300" cy="225175"/>
            </a:xfrm>
            <a:custGeom>
              <a:avLst/>
              <a:gdLst/>
              <a:ahLst/>
              <a:cxnLst/>
              <a:rect l="l" t="t" r="r" b="b"/>
              <a:pathLst>
                <a:path w="63012" h="9007" extrusionOk="0">
                  <a:moveTo>
                    <a:pt x="31523" y="1"/>
                  </a:moveTo>
                  <a:cubicBezTo>
                    <a:pt x="14110" y="1"/>
                    <a:pt x="0" y="2002"/>
                    <a:pt x="0" y="4504"/>
                  </a:cubicBezTo>
                  <a:cubicBezTo>
                    <a:pt x="0" y="6972"/>
                    <a:pt x="14110" y="9007"/>
                    <a:pt x="31523" y="9007"/>
                  </a:cubicBezTo>
                  <a:cubicBezTo>
                    <a:pt x="48902" y="9007"/>
                    <a:pt x="63012" y="6972"/>
                    <a:pt x="63012" y="4504"/>
                  </a:cubicBezTo>
                  <a:cubicBezTo>
                    <a:pt x="63012" y="2002"/>
                    <a:pt x="48902" y="1"/>
                    <a:pt x="31523"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7;p69">
              <a:extLst>
                <a:ext uri="{FF2B5EF4-FFF2-40B4-BE49-F238E27FC236}">
                  <a16:creationId xmlns:a16="http://schemas.microsoft.com/office/drawing/2014/main" id="{AFDD2647-E3B7-1FFF-80DB-7C7E682A0A0A}"/>
                </a:ext>
              </a:extLst>
            </p:cNvPr>
            <p:cNvSpPr/>
            <p:nvPr/>
          </p:nvSpPr>
          <p:spPr>
            <a:xfrm>
              <a:off x="2929775" y="4063350"/>
              <a:ext cx="1575300" cy="225175"/>
            </a:xfrm>
            <a:custGeom>
              <a:avLst/>
              <a:gdLst/>
              <a:ahLst/>
              <a:cxnLst/>
              <a:rect l="l" t="t" r="r" b="b"/>
              <a:pathLst>
                <a:path w="63012" h="9007" extrusionOk="0">
                  <a:moveTo>
                    <a:pt x="31523" y="1"/>
                  </a:moveTo>
                  <a:cubicBezTo>
                    <a:pt x="14110" y="1"/>
                    <a:pt x="0" y="2002"/>
                    <a:pt x="0" y="4504"/>
                  </a:cubicBezTo>
                  <a:cubicBezTo>
                    <a:pt x="0" y="6972"/>
                    <a:pt x="14110" y="9007"/>
                    <a:pt x="31523" y="9007"/>
                  </a:cubicBezTo>
                  <a:cubicBezTo>
                    <a:pt x="48902" y="9007"/>
                    <a:pt x="63012" y="6972"/>
                    <a:pt x="63012" y="4504"/>
                  </a:cubicBezTo>
                  <a:cubicBezTo>
                    <a:pt x="63012" y="2002"/>
                    <a:pt x="48902" y="1"/>
                    <a:pt x="31523" y="1"/>
                  </a:cubicBezTo>
                  <a:close/>
                </a:path>
              </a:pathLst>
            </a:custGeom>
            <a:solidFill>
              <a:srgbClr val="FFFFFF">
                <a:alpha val="30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18;p69">
              <a:extLst>
                <a:ext uri="{FF2B5EF4-FFF2-40B4-BE49-F238E27FC236}">
                  <a16:creationId xmlns:a16="http://schemas.microsoft.com/office/drawing/2014/main" id="{A0A60D6A-9E0C-DF64-D5A4-9F8CCE57F32C}"/>
                </a:ext>
              </a:extLst>
            </p:cNvPr>
            <p:cNvSpPr/>
            <p:nvPr/>
          </p:nvSpPr>
          <p:spPr>
            <a:xfrm>
              <a:off x="5006250" y="4327700"/>
              <a:ext cx="884825" cy="225200"/>
            </a:xfrm>
            <a:custGeom>
              <a:avLst/>
              <a:gdLst/>
              <a:ahLst/>
              <a:cxnLst/>
              <a:rect l="l" t="t" r="r" b="b"/>
              <a:pathLst>
                <a:path w="35393" h="9008" extrusionOk="0">
                  <a:moveTo>
                    <a:pt x="17680" y="1"/>
                  </a:moveTo>
                  <a:cubicBezTo>
                    <a:pt x="7906" y="1"/>
                    <a:pt x="0" y="2036"/>
                    <a:pt x="0" y="4504"/>
                  </a:cubicBezTo>
                  <a:cubicBezTo>
                    <a:pt x="0" y="7006"/>
                    <a:pt x="7906" y="9007"/>
                    <a:pt x="17680" y="9007"/>
                  </a:cubicBezTo>
                  <a:cubicBezTo>
                    <a:pt x="27453" y="9007"/>
                    <a:pt x="35392" y="7006"/>
                    <a:pt x="35392" y="4504"/>
                  </a:cubicBezTo>
                  <a:cubicBezTo>
                    <a:pt x="35392" y="2036"/>
                    <a:pt x="27453" y="1"/>
                    <a:pt x="17680"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9;p69">
              <a:extLst>
                <a:ext uri="{FF2B5EF4-FFF2-40B4-BE49-F238E27FC236}">
                  <a16:creationId xmlns:a16="http://schemas.microsoft.com/office/drawing/2014/main" id="{96F18AAF-12DC-1265-307A-B226AD3727FE}"/>
                </a:ext>
              </a:extLst>
            </p:cNvPr>
            <p:cNvSpPr/>
            <p:nvPr/>
          </p:nvSpPr>
          <p:spPr>
            <a:xfrm>
              <a:off x="5006250" y="4327700"/>
              <a:ext cx="884825" cy="225200"/>
            </a:xfrm>
            <a:custGeom>
              <a:avLst/>
              <a:gdLst/>
              <a:ahLst/>
              <a:cxnLst/>
              <a:rect l="l" t="t" r="r" b="b"/>
              <a:pathLst>
                <a:path w="35393" h="9008" extrusionOk="0">
                  <a:moveTo>
                    <a:pt x="17680" y="1"/>
                  </a:moveTo>
                  <a:cubicBezTo>
                    <a:pt x="7906" y="1"/>
                    <a:pt x="0" y="2036"/>
                    <a:pt x="0" y="4504"/>
                  </a:cubicBezTo>
                  <a:cubicBezTo>
                    <a:pt x="0" y="7006"/>
                    <a:pt x="7906" y="9007"/>
                    <a:pt x="17680" y="9007"/>
                  </a:cubicBezTo>
                  <a:cubicBezTo>
                    <a:pt x="27453" y="9007"/>
                    <a:pt x="35392" y="7006"/>
                    <a:pt x="35392" y="4504"/>
                  </a:cubicBezTo>
                  <a:cubicBezTo>
                    <a:pt x="35392" y="2036"/>
                    <a:pt x="27453" y="1"/>
                    <a:pt x="17680" y="1"/>
                  </a:cubicBezTo>
                  <a:close/>
                </a:path>
              </a:pathLst>
            </a:custGeom>
            <a:solidFill>
              <a:srgbClr val="FFFFFF">
                <a:alpha val="30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20;p69">
              <a:extLst>
                <a:ext uri="{FF2B5EF4-FFF2-40B4-BE49-F238E27FC236}">
                  <a16:creationId xmlns:a16="http://schemas.microsoft.com/office/drawing/2014/main" id="{260DA60D-FCF5-282E-F402-AC2B7B19B386}"/>
                </a:ext>
              </a:extLst>
            </p:cNvPr>
            <p:cNvSpPr/>
            <p:nvPr/>
          </p:nvSpPr>
          <p:spPr>
            <a:xfrm>
              <a:off x="5141350" y="4264325"/>
              <a:ext cx="342650" cy="130625"/>
            </a:xfrm>
            <a:custGeom>
              <a:avLst/>
              <a:gdLst/>
              <a:ahLst/>
              <a:cxnLst/>
              <a:rect l="l" t="t" r="r" b="b"/>
              <a:pathLst>
                <a:path w="13706" h="5225" extrusionOk="0">
                  <a:moveTo>
                    <a:pt x="7105" y="1"/>
                  </a:moveTo>
                  <a:cubicBezTo>
                    <a:pt x="5604" y="1101"/>
                    <a:pt x="4003" y="2102"/>
                    <a:pt x="2335" y="2969"/>
                  </a:cubicBezTo>
                  <a:cubicBezTo>
                    <a:pt x="367" y="3870"/>
                    <a:pt x="0" y="3870"/>
                    <a:pt x="67" y="4404"/>
                  </a:cubicBezTo>
                  <a:cubicBezTo>
                    <a:pt x="133" y="4756"/>
                    <a:pt x="1143" y="5224"/>
                    <a:pt x="3011" y="5224"/>
                  </a:cubicBezTo>
                  <a:cubicBezTo>
                    <a:pt x="3974" y="5224"/>
                    <a:pt x="5164" y="5100"/>
                    <a:pt x="6572" y="4771"/>
                  </a:cubicBezTo>
                  <a:cubicBezTo>
                    <a:pt x="10741" y="3803"/>
                    <a:pt x="12709" y="4003"/>
                    <a:pt x="13310" y="2035"/>
                  </a:cubicBezTo>
                  <a:cubicBezTo>
                    <a:pt x="13705" y="760"/>
                    <a:pt x="13420" y="543"/>
                    <a:pt x="12826" y="543"/>
                  </a:cubicBezTo>
                  <a:cubicBezTo>
                    <a:pt x="12519" y="543"/>
                    <a:pt x="12129" y="601"/>
                    <a:pt x="11709" y="601"/>
                  </a:cubicBezTo>
                  <a:cubicBezTo>
                    <a:pt x="10174" y="501"/>
                    <a:pt x="8640" y="301"/>
                    <a:pt x="7105" y="1"/>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21;p69">
              <a:extLst>
                <a:ext uri="{FF2B5EF4-FFF2-40B4-BE49-F238E27FC236}">
                  <a16:creationId xmlns:a16="http://schemas.microsoft.com/office/drawing/2014/main" id="{C9B8E1AF-055B-D821-28B2-4A146CB7E2A4}"/>
                </a:ext>
              </a:extLst>
            </p:cNvPr>
            <p:cNvSpPr/>
            <p:nvPr/>
          </p:nvSpPr>
          <p:spPr>
            <a:xfrm>
              <a:off x="5142175" y="4328550"/>
              <a:ext cx="326100" cy="66200"/>
            </a:xfrm>
            <a:custGeom>
              <a:avLst/>
              <a:gdLst/>
              <a:ahLst/>
              <a:cxnLst/>
              <a:rect l="l" t="t" r="r" b="b"/>
              <a:pathLst>
                <a:path w="13044" h="2648" extrusionOk="0">
                  <a:moveTo>
                    <a:pt x="13043" y="0"/>
                  </a:moveTo>
                  <a:cubicBezTo>
                    <a:pt x="11275" y="467"/>
                    <a:pt x="8073" y="1268"/>
                    <a:pt x="5404" y="1668"/>
                  </a:cubicBezTo>
                  <a:cubicBezTo>
                    <a:pt x="4716" y="1800"/>
                    <a:pt x="4018" y="1864"/>
                    <a:pt x="3317" y="1864"/>
                  </a:cubicBezTo>
                  <a:cubicBezTo>
                    <a:pt x="2251" y="1864"/>
                    <a:pt x="1180" y="1716"/>
                    <a:pt x="134" y="1434"/>
                  </a:cubicBezTo>
                  <a:cubicBezTo>
                    <a:pt x="34" y="1535"/>
                    <a:pt x="1" y="1668"/>
                    <a:pt x="34" y="1835"/>
                  </a:cubicBezTo>
                  <a:cubicBezTo>
                    <a:pt x="100" y="2167"/>
                    <a:pt x="1126" y="2648"/>
                    <a:pt x="3021" y="2648"/>
                  </a:cubicBezTo>
                  <a:cubicBezTo>
                    <a:pt x="3977" y="2648"/>
                    <a:pt x="5153" y="2526"/>
                    <a:pt x="6539" y="2202"/>
                  </a:cubicBezTo>
                  <a:cubicBezTo>
                    <a:pt x="10275" y="1334"/>
                    <a:pt x="12243" y="1401"/>
                    <a:pt x="13043"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22;p69">
              <a:extLst>
                <a:ext uri="{FF2B5EF4-FFF2-40B4-BE49-F238E27FC236}">
                  <a16:creationId xmlns:a16="http://schemas.microsoft.com/office/drawing/2014/main" id="{BFCB7A6F-9583-3C81-7EB7-C96E6A2AEA63}"/>
                </a:ext>
              </a:extLst>
            </p:cNvPr>
            <p:cNvSpPr/>
            <p:nvPr/>
          </p:nvSpPr>
          <p:spPr>
            <a:xfrm>
              <a:off x="5115500" y="3333325"/>
              <a:ext cx="721325" cy="976350"/>
            </a:xfrm>
            <a:custGeom>
              <a:avLst/>
              <a:gdLst/>
              <a:ahLst/>
              <a:cxnLst/>
              <a:rect l="l" t="t" r="r" b="b"/>
              <a:pathLst>
                <a:path w="28853" h="39054" extrusionOk="0">
                  <a:moveTo>
                    <a:pt x="26914" y="1"/>
                  </a:moveTo>
                  <a:cubicBezTo>
                    <a:pt x="26301" y="1"/>
                    <a:pt x="25532" y="66"/>
                    <a:pt x="24618" y="181"/>
                  </a:cubicBezTo>
                  <a:cubicBezTo>
                    <a:pt x="21682" y="548"/>
                    <a:pt x="10107" y="414"/>
                    <a:pt x="9340" y="548"/>
                  </a:cubicBezTo>
                  <a:cubicBezTo>
                    <a:pt x="8606" y="714"/>
                    <a:pt x="8306" y="1682"/>
                    <a:pt x="8306" y="1682"/>
                  </a:cubicBezTo>
                  <a:cubicBezTo>
                    <a:pt x="7906" y="2349"/>
                    <a:pt x="7606" y="3049"/>
                    <a:pt x="7305" y="3750"/>
                  </a:cubicBezTo>
                  <a:cubicBezTo>
                    <a:pt x="7305" y="3983"/>
                    <a:pt x="601" y="13690"/>
                    <a:pt x="300" y="16492"/>
                  </a:cubicBezTo>
                  <a:cubicBezTo>
                    <a:pt x="0" y="19294"/>
                    <a:pt x="7139" y="31203"/>
                    <a:pt x="7439" y="31970"/>
                  </a:cubicBezTo>
                  <a:cubicBezTo>
                    <a:pt x="7739" y="32704"/>
                    <a:pt x="8039" y="33004"/>
                    <a:pt x="8573" y="34138"/>
                  </a:cubicBezTo>
                  <a:cubicBezTo>
                    <a:pt x="9107" y="35273"/>
                    <a:pt x="7972" y="34772"/>
                    <a:pt x="7906" y="35439"/>
                  </a:cubicBezTo>
                  <a:cubicBezTo>
                    <a:pt x="7872" y="36106"/>
                    <a:pt x="7872" y="36807"/>
                    <a:pt x="7906" y="37474"/>
                  </a:cubicBezTo>
                  <a:cubicBezTo>
                    <a:pt x="8940" y="38041"/>
                    <a:pt x="10041" y="38475"/>
                    <a:pt x="11141" y="38842"/>
                  </a:cubicBezTo>
                  <a:cubicBezTo>
                    <a:pt x="11618" y="38983"/>
                    <a:pt x="12110" y="39053"/>
                    <a:pt x="12598" y="39053"/>
                  </a:cubicBezTo>
                  <a:cubicBezTo>
                    <a:pt x="13611" y="39053"/>
                    <a:pt x="14611" y="38749"/>
                    <a:pt x="15444" y="38141"/>
                  </a:cubicBezTo>
                  <a:cubicBezTo>
                    <a:pt x="16278" y="37474"/>
                    <a:pt x="16078" y="37007"/>
                    <a:pt x="15678" y="35206"/>
                  </a:cubicBezTo>
                  <a:cubicBezTo>
                    <a:pt x="15311" y="33405"/>
                    <a:pt x="8673" y="17793"/>
                    <a:pt x="8673" y="17126"/>
                  </a:cubicBezTo>
                  <a:cubicBezTo>
                    <a:pt x="8673" y="16426"/>
                    <a:pt x="15078" y="7886"/>
                    <a:pt x="15078" y="7886"/>
                  </a:cubicBezTo>
                  <a:lnTo>
                    <a:pt x="17513" y="8487"/>
                  </a:lnTo>
                  <a:lnTo>
                    <a:pt x="17279" y="9854"/>
                  </a:lnTo>
                  <a:cubicBezTo>
                    <a:pt x="17279" y="9854"/>
                    <a:pt x="16845" y="11355"/>
                    <a:pt x="18280" y="11355"/>
                  </a:cubicBezTo>
                  <a:cubicBezTo>
                    <a:pt x="19714" y="11355"/>
                    <a:pt x="25051" y="11055"/>
                    <a:pt x="26886" y="7453"/>
                  </a:cubicBezTo>
                  <a:cubicBezTo>
                    <a:pt x="28687" y="3817"/>
                    <a:pt x="28554" y="1148"/>
                    <a:pt x="28554" y="1148"/>
                  </a:cubicBezTo>
                  <a:cubicBezTo>
                    <a:pt x="28852" y="321"/>
                    <a:pt x="28266" y="1"/>
                    <a:pt x="26914" y="1"/>
                  </a:cubicBezTo>
                  <a:close/>
                </a:path>
              </a:pathLst>
            </a:custGeom>
            <a:solidFill>
              <a:srgbClr val="FF8D00"/>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23;p69">
              <a:extLst>
                <a:ext uri="{FF2B5EF4-FFF2-40B4-BE49-F238E27FC236}">
                  <a16:creationId xmlns:a16="http://schemas.microsoft.com/office/drawing/2014/main" id="{3B3BD2FD-5826-15FC-86BF-1A0D39290BBA}"/>
                </a:ext>
              </a:extLst>
            </p:cNvPr>
            <p:cNvSpPr/>
            <p:nvPr/>
          </p:nvSpPr>
          <p:spPr>
            <a:xfrm>
              <a:off x="5358175" y="3899075"/>
              <a:ext cx="10025" cy="22525"/>
            </a:xfrm>
            <a:custGeom>
              <a:avLst/>
              <a:gdLst/>
              <a:ahLst/>
              <a:cxnLst/>
              <a:rect l="l" t="t" r="r" b="b"/>
              <a:pathLst>
                <a:path w="401" h="901" fill="none" extrusionOk="0">
                  <a:moveTo>
                    <a:pt x="0" y="0"/>
                  </a:moveTo>
                  <a:lnTo>
                    <a:pt x="400" y="901"/>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24;p69">
              <a:extLst>
                <a:ext uri="{FF2B5EF4-FFF2-40B4-BE49-F238E27FC236}">
                  <a16:creationId xmlns:a16="http://schemas.microsoft.com/office/drawing/2014/main" id="{443BA433-E3A5-D1DA-14FE-2B89F6AE26A8}"/>
                </a:ext>
              </a:extLst>
            </p:cNvPr>
            <p:cNvSpPr/>
            <p:nvPr/>
          </p:nvSpPr>
          <p:spPr>
            <a:xfrm>
              <a:off x="5205550" y="3639725"/>
              <a:ext cx="186000" cy="234350"/>
            </a:xfrm>
            <a:custGeom>
              <a:avLst/>
              <a:gdLst/>
              <a:ahLst/>
              <a:cxnLst/>
              <a:rect l="l" t="t" r="r" b="b"/>
              <a:pathLst>
                <a:path w="7440" h="9374" fill="none" extrusionOk="0">
                  <a:moveTo>
                    <a:pt x="7439" y="0"/>
                  </a:moveTo>
                  <a:lnTo>
                    <a:pt x="4170" y="4270"/>
                  </a:lnTo>
                  <a:cubicBezTo>
                    <a:pt x="4170" y="4270"/>
                    <a:pt x="1" y="4770"/>
                    <a:pt x="1268" y="4837"/>
                  </a:cubicBezTo>
                  <a:cubicBezTo>
                    <a:pt x="2502" y="4937"/>
                    <a:pt x="3770" y="4937"/>
                    <a:pt x="3770" y="4937"/>
                  </a:cubicBezTo>
                  <a:cubicBezTo>
                    <a:pt x="3770" y="4937"/>
                    <a:pt x="2669" y="5271"/>
                    <a:pt x="2936" y="5437"/>
                  </a:cubicBezTo>
                  <a:cubicBezTo>
                    <a:pt x="3236" y="5537"/>
                    <a:pt x="3537" y="5604"/>
                    <a:pt x="3870" y="5604"/>
                  </a:cubicBezTo>
                  <a:lnTo>
                    <a:pt x="5638" y="9373"/>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25;p69">
              <a:extLst>
                <a:ext uri="{FF2B5EF4-FFF2-40B4-BE49-F238E27FC236}">
                  <a16:creationId xmlns:a16="http://schemas.microsoft.com/office/drawing/2014/main" id="{18B306F4-0D36-08A1-A945-AC0A05937A05}"/>
                </a:ext>
              </a:extLst>
            </p:cNvPr>
            <p:cNvSpPr/>
            <p:nvPr/>
          </p:nvSpPr>
          <p:spPr>
            <a:xfrm>
              <a:off x="4977050" y="2532700"/>
              <a:ext cx="863975" cy="896425"/>
            </a:xfrm>
            <a:custGeom>
              <a:avLst/>
              <a:gdLst/>
              <a:ahLst/>
              <a:cxnLst/>
              <a:rect l="l" t="t" r="r" b="b"/>
              <a:pathLst>
                <a:path w="34559" h="35857" extrusionOk="0">
                  <a:moveTo>
                    <a:pt x="14337" y="0"/>
                  </a:moveTo>
                  <a:cubicBezTo>
                    <a:pt x="13675" y="0"/>
                    <a:pt x="13105" y="29"/>
                    <a:pt x="12677" y="83"/>
                  </a:cubicBezTo>
                  <a:cubicBezTo>
                    <a:pt x="10775" y="316"/>
                    <a:pt x="10208" y="1384"/>
                    <a:pt x="10208" y="1384"/>
                  </a:cubicBezTo>
                  <a:cubicBezTo>
                    <a:pt x="10208" y="1384"/>
                    <a:pt x="9174" y="1951"/>
                    <a:pt x="7573" y="2851"/>
                  </a:cubicBezTo>
                  <a:cubicBezTo>
                    <a:pt x="5972" y="3752"/>
                    <a:pt x="5071" y="4219"/>
                    <a:pt x="4838" y="4986"/>
                  </a:cubicBezTo>
                  <a:cubicBezTo>
                    <a:pt x="4637" y="5720"/>
                    <a:pt x="1" y="15194"/>
                    <a:pt x="1" y="15194"/>
                  </a:cubicBezTo>
                  <a:cubicBezTo>
                    <a:pt x="1" y="15194"/>
                    <a:pt x="1835" y="16261"/>
                    <a:pt x="3503" y="17028"/>
                  </a:cubicBezTo>
                  <a:cubicBezTo>
                    <a:pt x="4738" y="17529"/>
                    <a:pt x="6072" y="17896"/>
                    <a:pt x="7406" y="18162"/>
                  </a:cubicBezTo>
                  <a:lnTo>
                    <a:pt x="8941" y="14960"/>
                  </a:lnTo>
                  <a:cubicBezTo>
                    <a:pt x="8941" y="14960"/>
                    <a:pt x="11843" y="20497"/>
                    <a:pt x="13110" y="22465"/>
                  </a:cubicBezTo>
                  <a:cubicBezTo>
                    <a:pt x="15312" y="25968"/>
                    <a:pt x="14611" y="28136"/>
                    <a:pt x="14311" y="29337"/>
                  </a:cubicBezTo>
                  <a:cubicBezTo>
                    <a:pt x="14011" y="30538"/>
                    <a:pt x="13177" y="32806"/>
                    <a:pt x="13410" y="33106"/>
                  </a:cubicBezTo>
                  <a:cubicBezTo>
                    <a:pt x="13602" y="33394"/>
                    <a:pt x="19031" y="35856"/>
                    <a:pt x="22830" y="35856"/>
                  </a:cubicBezTo>
                  <a:cubicBezTo>
                    <a:pt x="22996" y="35856"/>
                    <a:pt x="23158" y="35851"/>
                    <a:pt x="23317" y="35842"/>
                  </a:cubicBezTo>
                  <a:cubicBezTo>
                    <a:pt x="27087" y="35608"/>
                    <a:pt x="33558" y="35275"/>
                    <a:pt x="34025" y="34741"/>
                  </a:cubicBezTo>
                  <a:cubicBezTo>
                    <a:pt x="34459" y="34207"/>
                    <a:pt x="34559" y="31138"/>
                    <a:pt x="34559" y="30905"/>
                  </a:cubicBezTo>
                  <a:cubicBezTo>
                    <a:pt x="34559" y="30705"/>
                    <a:pt x="33892" y="24800"/>
                    <a:pt x="33191" y="21231"/>
                  </a:cubicBezTo>
                  <a:cubicBezTo>
                    <a:pt x="32524" y="17695"/>
                    <a:pt x="28821" y="8155"/>
                    <a:pt x="27621" y="5587"/>
                  </a:cubicBezTo>
                  <a:cubicBezTo>
                    <a:pt x="26386" y="3018"/>
                    <a:pt x="25252" y="2184"/>
                    <a:pt x="22183" y="1150"/>
                  </a:cubicBezTo>
                  <a:cubicBezTo>
                    <a:pt x="19818" y="328"/>
                    <a:pt x="16562" y="0"/>
                    <a:pt x="14337" y="0"/>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26;p69">
              <a:extLst>
                <a:ext uri="{FF2B5EF4-FFF2-40B4-BE49-F238E27FC236}">
                  <a16:creationId xmlns:a16="http://schemas.microsoft.com/office/drawing/2014/main" id="{E9BD7348-4987-B47C-1149-3E97F8F5D19C}"/>
                </a:ext>
              </a:extLst>
            </p:cNvPr>
            <p:cNvSpPr/>
            <p:nvPr/>
          </p:nvSpPr>
          <p:spPr>
            <a:xfrm>
              <a:off x="5550800" y="2819950"/>
              <a:ext cx="116775" cy="48400"/>
            </a:xfrm>
            <a:custGeom>
              <a:avLst/>
              <a:gdLst/>
              <a:ahLst/>
              <a:cxnLst/>
              <a:rect l="l" t="t" r="r" b="b"/>
              <a:pathLst>
                <a:path w="4671" h="1936" fill="none" extrusionOk="0">
                  <a:moveTo>
                    <a:pt x="1" y="1"/>
                  </a:moveTo>
                  <a:lnTo>
                    <a:pt x="4671" y="1535"/>
                  </a:lnTo>
                  <a:lnTo>
                    <a:pt x="734" y="1936"/>
                  </a:ln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27;p69">
              <a:extLst>
                <a:ext uri="{FF2B5EF4-FFF2-40B4-BE49-F238E27FC236}">
                  <a16:creationId xmlns:a16="http://schemas.microsoft.com/office/drawing/2014/main" id="{C3705214-5367-095D-1DD9-D13DBE1FB320}"/>
                </a:ext>
              </a:extLst>
            </p:cNvPr>
            <p:cNvSpPr/>
            <p:nvPr/>
          </p:nvSpPr>
          <p:spPr>
            <a:xfrm>
              <a:off x="5358175" y="3119350"/>
              <a:ext cx="251025" cy="91750"/>
            </a:xfrm>
            <a:custGeom>
              <a:avLst/>
              <a:gdLst/>
              <a:ahLst/>
              <a:cxnLst/>
              <a:rect l="l" t="t" r="r" b="b"/>
              <a:pathLst>
                <a:path w="10041" h="3670" fill="none" extrusionOk="0">
                  <a:moveTo>
                    <a:pt x="0" y="0"/>
                  </a:moveTo>
                  <a:cubicBezTo>
                    <a:pt x="0" y="0"/>
                    <a:pt x="4503" y="3669"/>
                    <a:pt x="10041" y="3669"/>
                  </a:cubicBez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28;p69">
              <a:extLst>
                <a:ext uri="{FF2B5EF4-FFF2-40B4-BE49-F238E27FC236}">
                  <a16:creationId xmlns:a16="http://schemas.microsoft.com/office/drawing/2014/main" id="{B09D97E5-45B8-4846-9378-BC13B85C73B1}"/>
                </a:ext>
              </a:extLst>
            </p:cNvPr>
            <p:cNvSpPr/>
            <p:nvPr/>
          </p:nvSpPr>
          <p:spPr>
            <a:xfrm>
              <a:off x="5395700" y="3202725"/>
              <a:ext cx="190150" cy="44225"/>
            </a:xfrm>
            <a:custGeom>
              <a:avLst/>
              <a:gdLst/>
              <a:ahLst/>
              <a:cxnLst/>
              <a:rect l="l" t="t" r="r" b="b"/>
              <a:pathLst>
                <a:path w="7606" h="1769" fill="none" extrusionOk="0">
                  <a:moveTo>
                    <a:pt x="0" y="1"/>
                  </a:moveTo>
                  <a:cubicBezTo>
                    <a:pt x="0" y="1"/>
                    <a:pt x="3769" y="1769"/>
                    <a:pt x="7606" y="1168"/>
                  </a:cubicBez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29;p69">
              <a:extLst>
                <a:ext uri="{FF2B5EF4-FFF2-40B4-BE49-F238E27FC236}">
                  <a16:creationId xmlns:a16="http://schemas.microsoft.com/office/drawing/2014/main" id="{06630F6D-F7AB-09E1-C0BA-95096F6FD6E7}"/>
                </a:ext>
              </a:extLst>
            </p:cNvPr>
            <p:cNvSpPr/>
            <p:nvPr/>
          </p:nvSpPr>
          <p:spPr>
            <a:xfrm>
              <a:off x="5101325" y="2764075"/>
              <a:ext cx="99250" cy="142650"/>
            </a:xfrm>
            <a:custGeom>
              <a:avLst/>
              <a:gdLst/>
              <a:ahLst/>
              <a:cxnLst/>
              <a:rect l="l" t="t" r="r" b="b"/>
              <a:pathLst>
                <a:path w="3970" h="5706" fill="none" extrusionOk="0">
                  <a:moveTo>
                    <a:pt x="2068" y="1068"/>
                  </a:moveTo>
                  <a:lnTo>
                    <a:pt x="3970" y="5705"/>
                  </a:lnTo>
                  <a:lnTo>
                    <a:pt x="0" y="1"/>
                  </a:ln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30;p69">
              <a:extLst>
                <a:ext uri="{FF2B5EF4-FFF2-40B4-BE49-F238E27FC236}">
                  <a16:creationId xmlns:a16="http://schemas.microsoft.com/office/drawing/2014/main" id="{149B44C2-AAEF-C830-77C3-55B5BA62D02C}"/>
                </a:ext>
              </a:extLst>
            </p:cNvPr>
            <p:cNvSpPr/>
            <p:nvPr/>
          </p:nvSpPr>
          <p:spPr>
            <a:xfrm>
              <a:off x="5217825" y="2509300"/>
              <a:ext cx="229875" cy="265025"/>
            </a:xfrm>
            <a:custGeom>
              <a:avLst/>
              <a:gdLst/>
              <a:ahLst/>
              <a:cxnLst/>
              <a:rect l="l" t="t" r="r" b="b"/>
              <a:pathLst>
                <a:path w="9195" h="10601" extrusionOk="0">
                  <a:moveTo>
                    <a:pt x="4570" y="0"/>
                  </a:moveTo>
                  <a:cubicBezTo>
                    <a:pt x="2956" y="0"/>
                    <a:pt x="965" y="842"/>
                    <a:pt x="277" y="2820"/>
                  </a:cubicBezTo>
                  <a:cubicBezTo>
                    <a:pt x="143" y="3687"/>
                    <a:pt x="143" y="4555"/>
                    <a:pt x="177" y="5389"/>
                  </a:cubicBezTo>
                  <a:cubicBezTo>
                    <a:pt x="277" y="6990"/>
                    <a:pt x="777" y="8124"/>
                    <a:pt x="344" y="9258"/>
                  </a:cubicBezTo>
                  <a:cubicBezTo>
                    <a:pt x="1" y="10091"/>
                    <a:pt x="198" y="10600"/>
                    <a:pt x="511" y="10600"/>
                  </a:cubicBezTo>
                  <a:cubicBezTo>
                    <a:pt x="625" y="10600"/>
                    <a:pt x="753" y="10534"/>
                    <a:pt x="877" y="10392"/>
                  </a:cubicBezTo>
                  <a:cubicBezTo>
                    <a:pt x="1311" y="9858"/>
                    <a:pt x="2078" y="7824"/>
                    <a:pt x="2245" y="7457"/>
                  </a:cubicBezTo>
                  <a:cubicBezTo>
                    <a:pt x="2378" y="7056"/>
                    <a:pt x="5581" y="6389"/>
                    <a:pt x="6014" y="6389"/>
                  </a:cubicBezTo>
                  <a:cubicBezTo>
                    <a:pt x="6448" y="6389"/>
                    <a:pt x="7882" y="8658"/>
                    <a:pt x="8583" y="8958"/>
                  </a:cubicBezTo>
                  <a:cubicBezTo>
                    <a:pt x="8697" y="9009"/>
                    <a:pt x="8788" y="9034"/>
                    <a:pt x="8858" y="9034"/>
                  </a:cubicBezTo>
                  <a:cubicBezTo>
                    <a:pt x="9194" y="9034"/>
                    <a:pt x="9036" y="8452"/>
                    <a:pt x="8650" y="7457"/>
                  </a:cubicBezTo>
                  <a:cubicBezTo>
                    <a:pt x="8183" y="6222"/>
                    <a:pt x="7682" y="2019"/>
                    <a:pt x="6615" y="719"/>
                  </a:cubicBezTo>
                  <a:cubicBezTo>
                    <a:pt x="6235" y="256"/>
                    <a:pt x="5460" y="0"/>
                    <a:pt x="4570"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31;p69">
              <a:extLst>
                <a:ext uri="{FF2B5EF4-FFF2-40B4-BE49-F238E27FC236}">
                  <a16:creationId xmlns:a16="http://schemas.microsoft.com/office/drawing/2014/main" id="{1F13E43A-6CAF-13E7-22BE-7A10111A2028}"/>
                </a:ext>
              </a:extLst>
            </p:cNvPr>
            <p:cNvSpPr/>
            <p:nvPr/>
          </p:nvSpPr>
          <p:spPr>
            <a:xfrm>
              <a:off x="5235200" y="2587300"/>
              <a:ext cx="148850" cy="207475"/>
            </a:xfrm>
            <a:custGeom>
              <a:avLst/>
              <a:gdLst/>
              <a:ahLst/>
              <a:cxnLst/>
              <a:rect l="l" t="t" r="r" b="b"/>
              <a:pathLst>
                <a:path w="5954" h="8299" extrusionOk="0">
                  <a:moveTo>
                    <a:pt x="5253" y="0"/>
                  </a:moveTo>
                  <a:cubicBezTo>
                    <a:pt x="5253" y="0"/>
                    <a:pt x="3382" y="1255"/>
                    <a:pt x="1508" y="1255"/>
                  </a:cubicBezTo>
                  <a:cubicBezTo>
                    <a:pt x="1116" y="1255"/>
                    <a:pt x="724" y="1200"/>
                    <a:pt x="349" y="1068"/>
                  </a:cubicBezTo>
                  <a:cubicBezTo>
                    <a:pt x="342" y="1066"/>
                    <a:pt x="336" y="1064"/>
                    <a:pt x="330" y="1064"/>
                  </a:cubicBezTo>
                  <a:cubicBezTo>
                    <a:pt x="0" y="1064"/>
                    <a:pt x="2535" y="4970"/>
                    <a:pt x="3585" y="6972"/>
                  </a:cubicBezTo>
                  <a:cubicBezTo>
                    <a:pt x="4075" y="7906"/>
                    <a:pt x="4544" y="8299"/>
                    <a:pt x="4924" y="8299"/>
                  </a:cubicBezTo>
                  <a:cubicBezTo>
                    <a:pt x="5372" y="8299"/>
                    <a:pt x="5696" y="7753"/>
                    <a:pt x="5786" y="6905"/>
                  </a:cubicBezTo>
                  <a:cubicBezTo>
                    <a:pt x="5953" y="5304"/>
                    <a:pt x="5253" y="0"/>
                    <a:pt x="5253"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32;p69">
              <a:extLst>
                <a:ext uri="{FF2B5EF4-FFF2-40B4-BE49-F238E27FC236}">
                  <a16:creationId xmlns:a16="http://schemas.microsoft.com/office/drawing/2014/main" id="{C69C66F8-45D3-0F69-A6DF-F9A587ED63C8}"/>
                </a:ext>
              </a:extLst>
            </p:cNvPr>
            <p:cNvSpPr/>
            <p:nvPr/>
          </p:nvSpPr>
          <p:spPr>
            <a:xfrm>
              <a:off x="5301450" y="2712375"/>
              <a:ext cx="79250" cy="82700"/>
            </a:xfrm>
            <a:custGeom>
              <a:avLst/>
              <a:gdLst/>
              <a:ahLst/>
              <a:cxnLst/>
              <a:rect l="l" t="t" r="r" b="b"/>
              <a:pathLst>
                <a:path w="3170" h="3308" extrusionOk="0">
                  <a:moveTo>
                    <a:pt x="3103" y="1"/>
                  </a:moveTo>
                  <a:cubicBezTo>
                    <a:pt x="2458" y="268"/>
                    <a:pt x="1754" y="401"/>
                    <a:pt x="1050" y="401"/>
                  </a:cubicBezTo>
                  <a:cubicBezTo>
                    <a:pt x="698" y="401"/>
                    <a:pt x="345" y="368"/>
                    <a:pt x="1" y="301"/>
                  </a:cubicBezTo>
                  <a:lnTo>
                    <a:pt x="1" y="301"/>
                  </a:lnTo>
                  <a:cubicBezTo>
                    <a:pt x="368" y="901"/>
                    <a:pt x="701" y="1502"/>
                    <a:pt x="935" y="1969"/>
                  </a:cubicBezTo>
                  <a:cubicBezTo>
                    <a:pt x="1427" y="2908"/>
                    <a:pt x="1899" y="3307"/>
                    <a:pt x="2280" y="3307"/>
                  </a:cubicBezTo>
                  <a:cubicBezTo>
                    <a:pt x="2725" y="3307"/>
                    <a:pt x="3047" y="2764"/>
                    <a:pt x="3136" y="1902"/>
                  </a:cubicBezTo>
                  <a:cubicBezTo>
                    <a:pt x="3170" y="1268"/>
                    <a:pt x="3170" y="635"/>
                    <a:pt x="3103" y="1"/>
                  </a:cubicBezTo>
                  <a:close/>
                </a:path>
              </a:pathLst>
            </a:custGeom>
            <a:solidFill>
              <a:srgbClr val="FF8D00"/>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33;p69">
              <a:extLst>
                <a:ext uri="{FF2B5EF4-FFF2-40B4-BE49-F238E27FC236}">
                  <a16:creationId xmlns:a16="http://schemas.microsoft.com/office/drawing/2014/main" id="{877E6A75-080D-6AEF-1EF2-9420AECA3115}"/>
                </a:ext>
              </a:extLst>
            </p:cNvPr>
            <p:cNvSpPr/>
            <p:nvPr/>
          </p:nvSpPr>
          <p:spPr>
            <a:xfrm>
              <a:off x="5434875" y="3416225"/>
              <a:ext cx="25" cy="233525"/>
            </a:xfrm>
            <a:custGeom>
              <a:avLst/>
              <a:gdLst/>
              <a:ahLst/>
              <a:cxnLst/>
              <a:rect l="l" t="t" r="r" b="b"/>
              <a:pathLst>
                <a:path w="1" h="9341" fill="none" extrusionOk="0">
                  <a:moveTo>
                    <a:pt x="1" y="0"/>
                  </a:moveTo>
                  <a:lnTo>
                    <a:pt x="1" y="9340"/>
                  </a:lnTo>
                </a:path>
              </a:pathLst>
            </a:custGeom>
            <a:noFill/>
            <a:ln w="417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34;p69">
              <a:extLst>
                <a:ext uri="{FF2B5EF4-FFF2-40B4-BE49-F238E27FC236}">
                  <a16:creationId xmlns:a16="http://schemas.microsoft.com/office/drawing/2014/main" id="{24D96509-F008-96BE-6DCB-8F66F89DE8AC}"/>
                </a:ext>
              </a:extLst>
            </p:cNvPr>
            <p:cNvSpPr/>
            <p:nvPr/>
          </p:nvSpPr>
          <p:spPr>
            <a:xfrm>
              <a:off x="5246425" y="3372775"/>
              <a:ext cx="426725" cy="96025"/>
            </a:xfrm>
            <a:custGeom>
              <a:avLst/>
              <a:gdLst/>
              <a:ahLst/>
              <a:cxnLst/>
              <a:rect l="l" t="t" r="r" b="b"/>
              <a:pathLst>
                <a:path w="17069" h="3841" extrusionOk="0">
                  <a:moveTo>
                    <a:pt x="1503" y="0"/>
                  </a:moveTo>
                  <a:cubicBezTo>
                    <a:pt x="190" y="0"/>
                    <a:pt x="0" y="1944"/>
                    <a:pt x="1368" y="2172"/>
                  </a:cubicBezTo>
                  <a:lnTo>
                    <a:pt x="15411" y="3840"/>
                  </a:lnTo>
                  <a:lnTo>
                    <a:pt x="15545" y="3840"/>
                  </a:lnTo>
                  <a:cubicBezTo>
                    <a:pt x="15556" y="3840"/>
                    <a:pt x="15567" y="3840"/>
                    <a:pt x="15577" y="3840"/>
                  </a:cubicBezTo>
                  <a:cubicBezTo>
                    <a:pt x="16948" y="3840"/>
                    <a:pt x="17068" y="1771"/>
                    <a:pt x="15678" y="1672"/>
                  </a:cubicBezTo>
                  <a:lnTo>
                    <a:pt x="1601" y="4"/>
                  </a:lnTo>
                  <a:cubicBezTo>
                    <a:pt x="1568" y="1"/>
                    <a:pt x="1535" y="0"/>
                    <a:pt x="1503"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35;p69">
              <a:extLst>
                <a:ext uri="{FF2B5EF4-FFF2-40B4-BE49-F238E27FC236}">
                  <a16:creationId xmlns:a16="http://schemas.microsoft.com/office/drawing/2014/main" id="{BA75EA1C-AF2C-8F5C-DD6A-47B86EAB0C17}"/>
                </a:ext>
              </a:extLst>
            </p:cNvPr>
            <p:cNvSpPr/>
            <p:nvPr/>
          </p:nvSpPr>
          <p:spPr>
            <a:xfrm>
              <a:off x="5619175" y="3419550"/>
              <a:ext cx="34225" cy="40050"/>
            </a:xfrm>
            <a:custGeom>
              <a:avLst/>
              <a:gdLst/>
              <a:ahLst/>
              <a:cxnLst/>
              <a:rect l="l" t="t" r="r" b="b"/>
              <a:pathLst>
                <a:path w="1369" h="1602" extrusionOk="0">
                  <a:moveTo>
                    <a:pt x="701" y="1"/>
                  </a:moveTo>
                  <a:cubicBezTo>
                    <a:pt x="301" y="1"/>
                    <a:pt x="1" y="368"/>
                    <a:pt x="1" y="801"/>
                  </a:cubicBezTo>
                  <a:cubicBezTo>
                    <a:pt x="1" y="1268"/>
                    <a:pt x="301" y="1602"/>
                    <a:pt x="701" y="1602"/>
                  </a:cubicBezTo>
                  <a:cubicBezTo>
                    <a:pt x="1068" y="1602"/>
                    <a:pt x="1368" y="1268"/>
                    <a:pt x="1368" y="801"/>
                  </a:cubicBezTo>
                  <a:cubicBezTo>
                    <a:pt x="1368" y="368"/>
                    <a:pt x="1068" y="1"/>
                    <a:pt x="701" y="1"/>
                  </a:cubicBezTo>
                  <a:close/>
                </a:path>
              </a:pathLst>
            </a:custGeom>
            <a:solidFill>
              <a:srgbClr val="FFFFFF"/>
            </a:solid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36;p69">
              <a:extLst>
                <a:ext uri="{FF2B5EF4-FFF2-40B4-BE49-F238E27FC236}">
                  <a16:creationId xmlns:a16="http://schemas.microsoft.com/office/drawing/2014/main" id="{DB2747B7-9D5A-3BAD-08F0-7874156EB40F}"/>
                </a:ext>
              </a:extLst>
            </p:cNvPr>
            <p:cNvSpPr/>
            <p:nvPr/>
          </p:nvSpPr>
          <p:spPr>
            <a:xfrm>
              <a:off x="5308950" y="4392125"/>
              <a:ext cx="361950" cy="158050"/>
            </a:xfrm>
            <a:custGeom>
              <a:avLst/>
              <a:gdLst/>
              <a:ahLst/>
              <a:cxnLst/>
              <a:rect l="l" t="t" r="r" b="b"/>
              <a:pathLst>
                <a:path w="14478" h="6322" extrusionOk="0">
                  <a:moveTo>
                    <a:pt x="6126" y="1"/>
                  </a:moveTo>
                  <a:cubicBezTo>
                    <a:pt x="6080" y="1"/>
                    <a:pt x="6039" y="9"/>
                    <a:pt x="6005" y="26"/>
                  </a:cubicBezTo>
                  <a:lnTo>
                    <a:pt x="435" y="1393"/>
                  </a:lnTo>
                  <a:cubicBezTo>
                    <a:pt x="68" y="1493"/>
                    <a:pt x="1" y="1960"/>
                    <a:pt x="335" y="2127"/>
                  </a:cubicBezTo>
                  <a:lnTo>
                    <a:pt x="8774" y="6297"/>
                  </a:lnTo>
                  <a:cubicBezTo>
                    <a:pt x="8824" y="6313"/>
                    <a:pt x="8874" y="6322"/>
                    <a:pt x="8924" y="6322"/>
                  </a:cubicBezTo>
                  <a:cubicBezTo>
                    <a:pt x="8974" y="6322"/>
                    <a:pt x="9024" y="6313"/>
                    <a:pt x="9074" y="6297"/>
                  </a:cubicBezTo>
                  <a:lnTo>
                    <a:pt x="14144" y="4395"/>
                  </a:lnTo>
                  <a:cubicBezTo>
                    <a:pt x="14445" y="4295"/>
                    <a:pt x="14478" y="3828"/>
                    <a:pt x="14144" y="3695"/>
                  </a:cubicBezTo>
                  <a:lnTo>
                    <a:pt x="6272" y="26"/>
                  </a:lnTo>
                  <a:cubicBezTo>
                    <a:pt x="6222" y="9"/>
                    <a:pt x="6172" y="1"/>
                    <a:pt x="6126"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37;p69">
              <a:extLst>
                <a:ext uri="{FF2B5EF4-FFF2-40B4-BE49-F238E27FC236}">
                  <a16:creationId xmlns:a16="http://schemas.microsoft.com/office/drawing/2014/main" id="{B52A43C2-21B7-78D0-19CF-E6BE966A2E1C}"/>
                </a:ext>
              </a:extLst>
            </p:cNvPr>
            <p:cNvSpPr/>
            <p:nvPr/>
          </p:nvSpPr>
          <p:spPr>
            <a:xfrm>
              <a:off x="5381525" y="3648050"/>
              <a:ext cx="139275" cy="832300"/>
            </a:xfrm>
            <a:custGeom>
              <a:avLst/>
              <a:gdLst/>
              <a:ahLst/>
              <a:cxnLst/>
              <a:rect l="l" t="t" r="r" b="b"/>
              <a:pathLst>
                <a:path w="5571" h="33292" extrusionOk="0">
                  <a:moveTo>
                    <a:pt x="1301" y="1"/>
                  </a:moveTo>
                  <a:cubicBezTo>
                    <a:pt x="567" y="1"/>
                    <a:pt x="0" y="568"/>
                    <a:pt x="0" y="1268"/>
                  </a:cubicBezTo>
                  <a:lnTo>
                    <a:pt x="1034" y="31857"/>
                  </a:lnTo>
                  <a:cubicBezTo>
                    <a:pt x="1034" y="32624"/>
                    <a:pt x="1668" y="33258"/>
                    <a:pt x="2468" y="33291"/>
                  </a:cubicBezTo>
                  <a:lnTo>
                    <a:pt x="4136" y="33291"/>
                  </a:lnTo>
                  <a:cubicBezTo>
                    <a:pt x="4937" y="33291"/>
                    <a:pt x="5571" y="32624"/>
                    <a:pt x="5571" y="31857"/>
                  </a:cubicBezTo>
                  <a:lnTo>
                    <a:pt x="4537" y="1268"/>
                  </a:lnTo>
                  <a:cubicBezTo>
                    <a:pt x="4537" y="568"/>
                    <a:pt x="3936" y="1"/>
                    <a:pt x="3236"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38;p69">
              <a:extLst>
                <a:ext uri="{FF2B5EF4-FFF2-40B4-BE49-F238E27FC236}">
                  <a16:creationId xmlns:a16="http://schemas.microsoft.com/office/drawing/2014/main" id="{61239783-1A7E-570B-568A-A654C964DA91}"/>
                </a:ext>
              </a:extLst>
            </p:cNvPr>
            <p:cNvSpPr/>
            <p:nvPr/>
          </p:nvSpPr>
          <p:spPr>
            <a:xfrm>
              <a:off x="5441550" y="4453625"/>
              <a:ext cx="332775" cy="148350"/>
            </a:xfrm>
            <a:custGeom>
              <a:avLst/>
              <a:gdLst/>
              <a:ahLst/>
              <a:cxnLst/>
              <a:rect l="l" t="t" r="r" b="b"/>
              <a:pathLst>
                <a:path w="13311" h="5934" extrusionOk="0">
                  <a:moveTo>
                    <a:pt x="5838" y="1"/>
                  </a:moveTo>
                  <a:cubicBezTo>
                    <a:pt x="4571" y="1168"/>
                    <a:pt x="3236" y="2302"/>
                    <a:pt x="1835" y="3336"/>
                  </a:cubicBezTo>
                  <a:cubicBezTo>
                    <a:pt x="168" y="4471"/>
                    <a:pt x="1" y="4304"/>
                    <a:pt x="401" y="5071"/>
                  </a:cubicBezTo>
                  <a:cubicBezTo>
                    <a:pt x="642" y="5574"/>
                    <a:pt x="1212" y="5934"/>
                    <a:pt x="2469" y="5934"/>
                  </a:cubicBezTo>
                  <a:cubicBezTo>
                    <a:pt x="3130" y="5934"/>
                    <a:pt x="3980" y="5834"/>
                    <a:pt x="5071" y="5605"/>
                  </a:cubicBezTo>
                  <a:cubicBezTo>
                    <a:pt x="8240" y="4904"/>
                    <a:pt x="9307" y="4404"/>
                    <a:pt x="11042" y="3403"/>
                  </a:cubicBezTo>
                  <a:cubicBezTo>
                    <a:pt x="12777" y="2436"/>
                    <a:pt x="13310" y="2436"/>
                    <a:pt x="12877" y="1802"/>
                  </a:cubicBezTo>
                  <a:cubicBezTo>
                    <a:pt x="12410" y="1202"/>
                    <a:pt x="5838" y="1"/>
                    <a:pt x="5838" y="1"/>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39;p69">
              <a:extLst>
                <a:ext uri="{FF2B5EF4-FFF2-40B4-BE49-F238E27FC236}">
                  <a16:creationId xmlns:a16="http://schemas.microsoft.com/office/drawing/2014/main" id="{7CEEB69C-8B63-C8D7-7B53-14C2EB2D074B}"/>
                </a:ext>
              </a:extLst>
            </p:cNvPr>
            <p:cNvSpPr/>
            <p:nvPr/>
          </p:nvSpPr>
          <p:spPr>
            <a:xfrm>
              <a:off x="5449050" y="4492825"/>
              <a:ext cx="325275" cy="108700"/>
            </a:xfrm>
            <a:custGeom>
              <a:avLst/>
              <a:gdLst/>
              <a:ahLst/>
              <a:cxnLst/>
              <a:rect l="l" t="t" r="r" b="b"/>
              <a:pathLst>
                <a:path w="13011" h="4348" extrusionOk="0">
                  <a:moveTo>
                    <a:pt x="12143" y="0"/>
                  </a:moveTo>
                  <a:cubicBezTo>
                    <a:pt x="9841" y="1368"/>
                    <a:pt x="7406" y="2469"/>
                    <a:pt x="4871" y="3336"/>
                  </a:cubicBezTo>
                  <a:cubicBezTo>
                    <a:pt x="3894" y="3625"/>
                    <a:pt x="3069" y="3727"/>
                    <a:pt x="2392" y="3727"/>
                  </a:cubicBezTo>
                  <a:cubicBezTo>
                    <a:pt x="805" y="3727"/>
                    <a:pt x="34" y="3169"/>
                    <a:pt x="34" y="3169"/>
                  </a:cubicBezTo>
                  <a:lnTo>
                    <a:pt x="1" y="3236"/>
                  </a:lnTo>
                  <a:cubicBezTo>
                    <a:pt x="34" y="3303"/>
                    <a:pt x="68" y="3403"/>
                    <a:pt x="101" y="3470"/>
                  </a:cubicBezTo>
                  <a:cubicBezTo>
                    <a:pt x="342" y="3973"/>
                    <a:pt x="913" y="4347"/>
                    <a:pt x="2181" y="4347"/>
                  </a:cubicBezTo>
                  <a:cubicBezTo>
                    <a:pt x="2846" y="4347"/>
                    <a:pt x="3703" y="4244"/>
                    <a:pt x="4804" y="4003"/>
                  </a:cubicBezTo>
                  <a:cubicBezTo>
                    <a:pt x="7973" y="3336"/>
                    <a:pt x="9007" y="2803"/>
                    <a:pt x="10742" y="1835"/>
                  </a:cubicBezTo>
                  <a:cubicBezTo>
                    <a:pt x="12477" y="834"/>
                    <a:pt x="13010" y="834"/>
                    <a:pt x="12577" y="234"/>
                  </a:cubicBezTo>
                  <a:cubicBezTo>
                    <a:pt x="12443" y="134"/>
                    <a:pt x="12310" y="34"/>
                    <a:pt x="12143"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40;p69">
              <a:extLst>
                <a:ext uri="{FF2B5EF4-FFF2-40B4-BE49-F238E27FC236}">
                  <a16:creationId xmlns:a16="http://schemas.microsoft.com/office/drawing/2014/main" id="{65E3B3DB-5DFA-3675-420A-99FA19AD5C67}"/>
                </a:ext>
              </a:extLst>
            </p:cNvPr>
            <p:cNvSpPr/>
            <p:nvPr/>
          </p:nvSpPr>
          <p:spPr>
            <a:xfrm>
              <a:off x="5461575" y="2852475"/>
              <a:ext cx="490375" cy="625825"/>
            </a:xfrm>
            <a:custGeom>
              <a:avLst/>
              <a:gdLst/>
              <a:ahLst/>
              <a:cxnLst/>
              <a:rect l="l" t="t" r="r" b="b"/>
              <a:pathLst>
                <a:path w="19615" h="25033" extrusionOk="0">
                  <a:moveTo>
                    <a:pt x="15545" y="1"/>
                  </a:moveTo>
                  <a:cubicBezTo>
                    <a:pt x="14277" y="601"/>
                    <a:pt x="10408" y="3837"/>
                    <a:pt x="10408" y="3837"/>
                  </a:cubicBezTo>
                  <a:lnTo>
                    <a:pt x="13810" y="8440"/>
                  </a:lnTo>
                  <a:cubicBezTo>
                    <a:pt x="13810" y="8440"/>
                    <a:pt x="10575" y="13144"/>
                    <a:pt x="9040" y="15779"/>
                  </a:cubicBezTo>
                  <a:cubicBezTo>
                    <a:pt x="7939" y="17580"/>
                    <a:pt x="6572" y="19215"/>
                    <a:pt x="4971" y="20616"/>
                  </a:cubicBezTo>
                  <a:lnTo>
                    <a:pt x="1235" y="20582"/>
                  </a:lnTo>
                  <a:cubicBezTo>
                    <a:pt x="901" y="20782"/>
                    <a:pt x="701" y="21149"/>
                    <a:pt x="667" y="21516"/>
                  </a:cubicBezTo>
                  <a:cubicBezTo>
                    <a:pt x="667" y="22117"/>
                    <a:pt x="0" y="24151"/>
                    <a:pt x="301" y="24518"/>
                  </a:cubicBezTo>
                  <a:cubicBezTo>
                    <a:pt x="567" y="24885"/>
                    <a:pt x="2335" y="24985"/>
                    <a:pt x="2335" y="24985"/>
                  </a:cubicBezTo>
                  <a:cubicBezTo>
                    <a:pt x="2335" y="24985"/>
                    <a:pt x="2844" y="25033"/>
                    <a:pt x="3470" y="25033"/>
                  </a:cubicBezTo>
                  <a:cubicBezTo>
                    <a:pt x="4331" y="25033"/>
                    <a:pt x="5415" y="24943"/>
                    <a:pt x="5704" y="24518"/>
                  </a:cubicBezTo>
                  <a:cubicBezTo>
                    <a:pt x="5704" y="24518"/>
                    <a:pt x="4837" y="23584"/>
                    <a:pt x="4904" y="23151"/>
                  </a:cubicBezTo>
                  <a:cubicBezTo>
                    <a:pt x="4971" y="22717"/>
                    <a:pt x="5871" y="22417"/>
                    <a:pt x="5871" y="22417"/>
                  </a:cubicBezTo>
                  <a:lnTo>
                    <a:pt x="6839" y="22350"/>
                  </a:lnTo>
                  <a:cubicBezTo>
                    <a:pt x="6839" y="22350"/>
                    <a:pt x="6852" y="22359"/>
                    <a:pt x="6877" y="22359"/>
                  </a:cubicBezTo>
                  <a:cubicBezTo>
                    <a:pt x="6967" y="22359"/>
                    <a:pt x="7203" y="22236"/>
                    <a:pt x="7439" y="21083"/>
                  </a:cubicBezTo>
                  <a:cubicBezTo>
                    <a:pt x="8173" y="20582"/>
                    <a:pt x="10875" y="18781"/>
                    <a:pt x="12309" y="17347"/>
                  </a:cubicBezTo>
                  <a:cubicBezTo>
                    <a:pt x="13977" y="15679"/>
                    <a:pt x="18881" y="10175"/>
                    <a:pt x="19247" y="9107"/>
                  </a:cubicBezTo>
                  <a:cubicBezTo>
                    <a:pt x="19614" y="8073"/>
                    <a:pt x="17980" y="5805"/>
                    <a:pt x="16979" y="3603"/>
                  </a:cubicBezTo>
                  <a:cubicBezTo>
                    <a:pt x="16445" y="2436"/>
                    <a:pt x="15945" y="1235"/>
                    <a:pt x="15545"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41;p69">
              <a:extLst>
                <a:ext uri="{FF2B5EF4-FFF2-40B4-BE49-F238E27FC236}">
                  <a16:creationId xmlns:a16="http://schemas.microsoft.com/office/drawing/2014/main" id="{2281F9D1-83F0-01A3-8F9C-8214DE6B1F86}"/>
                </a:ext>
              </a:extLst>
            </p:cNvPr>
            <p:cNvSpPr/>
            <p:nvPr/>
          </p:nvSpPr>
          <p:spPr>
            <a:xfrm>
              <a:off x="5721750" y="2852475"/>
              <a:ext cx="155975" cy="150975"/>
            </a:xfrm>
            <a:custGeom>
              <a:avLst/>
              <a:gdLst/>
              <a:ahLst/>
              <a:cxnLst/>
              <a:rect l="l" t="t" r="r" b="b"/>
              <a:pathLst>
                <a:path w="6239" h="6039" extrusionOk="0">
                  <a:moveTo>
                    <a:pt x="5138" y="1"/>
                  </a:moveTo>
                  <a:cubicBezTo>
                    <a:pt x="3870" y="601"/>
                    <a:pt x="1" y="3837"/>
                    <a:pt x="1" y="3837"/>
                  </a:cubicBezTo>
                  <a:lnTo>
                    <a:pt x="1602" y="6039"/>
                  </a:lnTo>
                  <a:cubicBezTo>
                    <a:pt x="3437" y="5405"/>
                    <a:pt x="5038" y="4304"/>
                    <a:pt x="6239" y="2803"/>
                  </a:cubicBezTo>
                  <a:cubicBezTo>
                    <a:pt x="5471" y="1068"/>
                    <a:pt x="5138" y="1"/>
                    <a:pt x="5138" y="1"/>
                  </a:cubicBezTo>
                  <a:close/>
                </a:path>
              </a:pathLst>
            </a:custGeom>
            <a:solidFill>
              <a:srgbClr val="FF8D00"/>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42;p69">
              <a:extLst>
                <a:ext uri="{FF2B5EF4-FFF2-40B4-BE49-F238E27FC236}">
                  <a16:creationId xmlns:a16="http://schemas.microsoft.com/office/drawing/2014/main" id="{279ADF2B-CB63-94E9-A039-7DC36F63204B}"/>
                </a:ext>
              </a:extLst>
            </p:cNvPr>
            <p:cNvSpPr/>
            <p:nvPr/>
          </p:nvSpPr>
          <p:spPr>
            <a:xfrm>
              <a:off x="5574150" y="2579550"/>
              <a:ext cx="287725" cy="404725"/>
            </a:xfrm>
            <a:custGeom>
              <a:avLst/>
              <a:gdLst/>
              <a:ahLst/>
              <a:cxnLst/>
              <a:rect l="l" t="t" r="r" b="b"/>
              <a:pathLst>
                <a:path w="11509" h="16189" extrusionOk="0">
                  <a:moveTo>
                    <a:pt x="347" y="1"/>
                  </a:moveTo>
                  <a:cubicBezTo>
                    <a:pt x="230" y="1"/>
                    <a:pt x="115" y="4"/>
                    <a:pt x="1" y="10"/>
                  </a:cubicBezTo>
                  <a:lnTo>
                    <a:pt x="1668" y="9083"/>
                  </a:lnTo>
                  <a:lnTo>
                    <a:pt x="5671" y="16188"/>
                  </a:lnTo>
                  <a:lnTo>
                    <a:pt x="8006" y="14587"/>
                  </a:lnTo>
                  <a:cubicBezTo>
                    <a:pt x="9341" y="13620"/>
                    <a:pt x="10508" y="12452"/>
                    <a:pt x="11509" y="11118"/>
                  </a:cubicBezTo>
                  <a:cubicBezTo>
                    <a:pt x="9874" y="8549"/>
                    <a:pt x="8040" y="6081"/>
                    <a:pt x="6072" y="3779"/>
                  </a:cubicBezTo>
                  <a:cubicBezTo>
                    <a:pt x="3137" y="447"/>
                    <a:pt x="1631" y="1"/>
                    <a:pt x="347"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43;p69">
              <a:extLst>
                <a:ext uri="{FF2B5EF4-FFF2-40B4-BE49-F238E27FC236}">
                  <a16:creationId xmlns:a16="http://schemas.microsoft.com/office/drawing/2014/main" id="{25D37087-B295-EB6B-F853-4CB6B69858EC}"/>
                </a:ext>
              </a:extLst>
            </p:cNvPr>
            <p:cNvSpPr/>
            <p:nvPr/>
          </p:nvSpPr>
          <p:spPr>
            <a:xfrm>
              <a:off x="5574150" y="2578125"/>
              <a:ext cx="287725" cy="406150"/>
            </a:xfrm>
            <a:custGeom>
              <a:avLst/>
              <a:gdLst/>
              <a:ahLst/>
              <a:cxnLst/>
              <a:rect l="l" t="t" r="r" b="b"/>
              <a:pathLst>
                <a:path w="11509" h="16246" fill="none" extrusionOk="0">
                  <a:moveTo>
                    <a:pt x="1668" y="9140"/>
                  </a:moveTo>
                  <a:lnTo>
                    <a:pt x="5671" y="16245"/>
                  </a:lnTo>
                  <a:lnTo>
                    <a:pt x="8006" y="14644"/>
                  </a:lnTo>
                  <a:cubicBezTo>
                    <a:pt x="9341" y="13677"/>
                    <a:pt x="10508" y="12509"/>
                    <a:pt x="11509" y="11175"/>
                  </a:cubicBezTo>
                  <a:cubicBezTo>
                    <a:pt x="9874" y="8606"/>
                    <a:pt x="8040" y="6138"/>
                    <a:pt x="6072" y="3836"/>
                  </a:cubicBezTo>
                  <a:cubicBezTo>
                    <a:pt x="2869" y="200"/>
                    <a:pt x="1368" y="0"/>
                    <a:pt x="1" y="67"/>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44;p69">
              <a:extLst>
                <a:ext uri="{FF2B5EF4-FFF2-40B4-BE49-F238E27FC236}">
                  <a16:creationId xmlns:a16="http://schemas.microsoft.com/office/drawing/2014/main" id="{0E757CAB-D5CD-555E-0E8B-3846C6C4A2B5}"/>
                </a:ext>
              </a:extLst>
            </p:cNvPr>
            <p:cNvSpPr/>
            <p:nvPr/>
          </p:nvSpPr>
          <p:spPr>
            <a:xfrm>
              <a:off x="4991225" y="2932550"/>
              <a:ext cx="390325" cy="537175"/>
            </a:xfrm>
            <a:custGeom>
              <a:avLst/>
              <a:gdLst/>
              <a:ahLst/>
              <a:cxnLst/>
              <a:rect l="l" t="t" r="r" b="b"/>
              <a:pathLst>
                <a:path w="15613" h="21487" extrusionOk="0">
                  <a:moveTo>
                    <a:pt x="902" y="0"/>
                  </a:moveTo>
                  <a:cubicBezTo>
                    <a:pt x="568" y="1268"/>
                    <a:pt x="1" y="3469"/>
                    <a:pt x="201" y="4570"/>
                  </a:cubicBezTo>
                  <a:cubicBezTo>
                    <a:pt x="435" y="5671"/>
                    <a:pt x="5371" y="11909"/>
                    <a:pt x="7840" y="15078"/>
                  </a:cubicBezTo>
                  <a:cubicBezTo>
                    <a:pt x="7840" y="15078"/>
                    <a:pt x="8874" y="19447"/>
                    <a:pt x="9308" y="20081"/>
                  </a:cubicBezTo>
                  <a:lnTo>
                    <a:pt x="9741" y="20748"/>
                  </a:lnTo>
                  <a:cubicBezTo>
                    <a:pt x="9741" y="20748"/>
                    <a:pt x="10418" y="21486"/>
                    <a:pt x="10796" y="21486"/>
                  </a:cubicBezTo>
                  <a:cubicBezTo>
                    <a:pt x="10812" y="21486"/>
                    <a:pt x="10827" y="21485"/>
                    <a:pt x="10842" y="21482"/>
                  </a:cubicBezTo>
                  <a:cubicBezTo>
                    <a:pt x="11142" y="21382"/>
                    <a:pt x="11442" y="21249"/>
                    <a:pt x="11709" y="21049"/>
                  </a:cubicBezTo>
                  <a:cubicBezTo>
                    <a:pt x="11905" y="21097"/>
                    <a:pt x="12100" y="21128"/>
                    <a:pt x="12308" y="21128"/>
                  </a:cubicBezTo>
                  <a:cubicBezTo>
                    <a:pt x="12385" y="21128"/>
                    <a:pt x="12463" y="21124"/>
                    <a:pt x="12543" y="21115"/>
                  </a:cubicBezTo>
                  <a:cubicBezTo>
                    <a:pt x="12877" y="20948"/>
                    <a:pt x="13210" y="20748"/>
                    <a:pt x="13477" y="20448"/>
                  </a:cubicBezTo>
                  <a:cubicBezTo>
                    <a:pt x="13477" y="20448"/>
                    <a:pt x="13719" y="20734"/>
                    <a:pt x="14293" y="20734"/>
                  </a:cubicBezTo>
                  <a:cubicBezTo>
                    <a:pt x="14426" y="20734"/>
                    <a:pt x="14576" y="20719"/>
                    <a:pt x="14745" y="20682"/>
                  </a:cubicBezTo>
                  <a:cubicBezTo>
                    <a:pt x="15612" y="20481"/>
                    <a:pt x="15212" y="19881"/>
                    <a:pt x="15212" y="19581"/>
                  </a:cubicBezTo>
                  <a:cubicBezTo>
                    <a:pt x="15212" y="19281"/>
                    <a:pt x="13978" y="16212"/>
                    <a:pt x="13978" y="16212"/>
                  </a:cubicBezTo>
                  <a:lnTo>
                    <a:pt x="10208" y="14144"/>
                  </a:lnTo>
                  <a:cubicBezTo>
                    <a:pt x="8674" y="11041"/>
                    <a:pt x="6305" y="6038"/>
                    <a:pt x="5872" y="5171"/>
                  </a:cubicBezTo>
                  <a:cubicBezTo>
                    <a:pt x="5572" y="4570"/>
                    <a:pt x="5338" y="3936"/>
                    <a:pt x="5138" y="3303"/>
                  </a:cubicBezTo>
                  <a:lnTo>
                    <a:pt x="5772" y="1935"/>
                  </a:lnTo>
                  <a:cubicBezTo>
                    <a:pt x="4804" y="1701"/>
                    <a:pt x="3837" y="1401"/>
                    <a:pt x="2936" y="1034"/>
                  </a:cubicBezTo>
                  <a:cubicBezTo>
                    <a:pt x="2236" y="701"/>
                    <a:pt x="1502" y="334"/>
                    <a:pt x="902"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45;p69">
              <a:extLst>
                <a:ext uri="{FF2B5EF4-FFF2-40B4-BE49-F238E27FC236}">
                  <a16:creationId xmlns:a16="http://schemas.microsoft.com/office/drawing/2014/main" id="{A549C7C9-9ED9-46EE-80F4-0AF78111763F}"/>
                </a:ext>
              </a:extLst>
            </p:cNvPr>
            <p:cNvSpPr/>
            <p:nvPr/>
          </p:nvSpPr>
          <p:spPr>
            <a:xfrm>
              <a:off x="5002075" y="2933375"/>
              <a:ext cx="132625" cy="88425"/>
            </a:xfrm>
            <a:custGeom>
              <a:avLst/>
              <a:gdLst/>
              <a:ahLst/>
              <a:cxnLst/>
              <a:rect l="l" t="t" r="r" b="b"/>
              <a:pathLst>
                <a:path w="5305" h="3537" extrusionOk="0">
                  <a:moveTo>
                    <a:pt x="468" y="1"/>
                  </a:moveTo>
                  <a:cubicBezTo>
                    <a:pt x="334" y="468"/>
                    <a:pt x="134" y="1135"/>
                    <a:pt x="1" y="1768"/>
                  </a:cubicBezTo>
                  <a:cubicBezTo>
                    <a:pt x="1435" y="2736"/>
                    <a:pt x="3036" y="3336"/>
                    <a:pt x="4737" y="3536"/>
                  </a:cubicBezTo>
                  <a:cubicBezTo>
                    <a:pt x="4704" y="3370"/>
                    <a:pt x="4671" y="3270"/>
                    <a:pt x="4671" y="3270"/>
                  </a:cubicBezTo>
                  <a:lnTo>
                    <a:pt x="5304" y="1902"/>
                  </a:lnTo>
                  <a:cubicBezTo>
                    <a:pt x="4337" y="1702"/>
                    <a:pt x="3403" y="1402"/>
                    <a:pt x="2502" y="1001"/>
                  </a:cubicBezTo>
                  <a:cubicBezTo>
                    <a:pt x="1768" y="701"/>
                    <a:pt x="1068" y="334"/>
                    <a:pt x="468" y="1"/>
                  </a:cubicBezTo>
                  <a:close/>
                </a:path>
              </a:pathLst>
            </a:custGeom>
            <a:solidFill>
              <a:srgbClr val="FF8D00"/>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46;p69">
              <a:extLst>
                <a:ext uri="{FF2B5EF4-FFF2-40B4-BE49-F238E27FC236}">
                  <a16:creationId xmlns:a16="http://schemas.microsoft.com/office/drawing/2014/main" id="{EE9D7E5C-4D6B-F671-46CE-DF4CFA1CB0FC}"/>
                </a:ext>
              </a:extLst>
            </p:cNvPr>
            <p:cNvSpPr/>
            <p:nvPr/>
          </p:nvSpPr>
          <p:spPr>
            <a:xfrm>
              <a:off x="3650275" y="3414550"/>
              <a:ext cx="25" cy="63400"/>
            </a:xfrm>
            <a:custGeom>
              <a:avLst/>
              <a:gdLst/>
              <a:ahLst/>
              <a:cxnLst/>
              <a:rect l="l" t="t" r="r" b="b"/>
              <a:pathLst>
                <a:path w="1" h="2536" fill="none" extrusionOk="0">
                  <a:moveTo>
                    <a:pt x="1" y="2536"/>
                  </a:moveTo>
                  <a:lnTo>
                    <a:pt x="1" y="1"/>
                  </a:lnTo>
                </a:path>
              </a:pathLst>
            </a:custGeom>
            <a:noFill/>
            <a:ln w="625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7;p69">
              <a:extLst>
                <a:ext uri="{FF2B5EF4-FFF2-40B4-BE49-F238E27FC236}">
                  <a16:creationId xmlns:a16="http://schemas.microsoft.com/office/drawing/2014/main" id="{1ADD4A4C-D51B-CC4E-278F-B273AB3EFB0F}"/>
                </a:ext>
              </a:extLst>
            </p:cNvPr>
            <p:cNvSpPr/>
            <p:nvPr/>
          </p:nvSpPr>
          <p:spPr>
            <a:xfrm>
              <a:off x="3650275" y="3477925"/>
              <a:ext cx="1787125" cy="1168375"/>
            </a:xfrm>
            <a:custGeom>
              <a:avLst/>
              <a:gdLst/>
              <a:ahLst/>
              <a:cxnLst/>
              <a:rect l="l" t="t" r="r" b="b"/>
              <a:pathLst>
                <a:path w="71485" h="46735" fill="none" extrusionOk="0">
                  <a:moveTo>
                    <a:pt x="71485" y="34025"/>
                  </a:moveTo>
                  <a:lnTo>
                    <a:pt x="68316" y="34525"/>
                  </a:lnTo>
                  <a:cubicBezTo>
                    <a:pt x="68316" y="34525"/>
                    <a:pt x="66415" y="35059"/>
                    <a:pt x="66048" y="36827"/>
                  </a:cubicBezTo>
                  <a:cubicBezTo>
                    <a:pt x="65214" y="41030"/>
                    <a:pt x="60844" y="42631"/>
                    <a:pt x="57141" y="43465"/>
                  </a:cubicBezTo>
                  <a:cubicBezTo>
                    <a:pt x="51871" y="44666"/>
                    <a:pt x="46534" y="45533"/>
                    <a:pt x="41130" y="46000"/>
                  </a:cubicBezTo>
                  <a:cubicBezTo>
                    <a:pt x="32924" y="46734"/>
                    <a:pt x="24618" y="46601"/>
                    <a:pt x="16479" y="45166"/>
                  </a:cubicBezTo>
                  <a:cubicBezTo>
                    <a:pt x="11809" y="44333"/>
                    <a:pt x="4704" y="43432"/>
                    <a:pt x="1235" y="39896"/>
                  </a:cubicBezTo>
                  <a:cubicBezTo>
                    <a:pt x="935" y="39629"/>
                    <a:pt x="701" y="39296"/>
                    <a:pt x="568" y="38895"/>
                  </a:cubicBezTo>
                  <a:cubicBezTo>
                    <a:pt x="301" y="37895"/>
                    <a:pt x="1235" y="36961"/>
                    <a:pt x="2169" y="36393"/>
                  </a:cubicBezTo>
                  <a:cubicBezTo>
                    <a:pt x="3837" y="35493"/>
                    <a:pt x="5638" y="34826"/>
                    <a:pt x="7506" y="34392"/>
                  </a:cubicBezTo>
                  <a:cubicBezTo>
                    <a:pt x="12276" y="33091"/>
                    <a:pt x="18247" y="32824"/>
                    <a:pt x="22683" y="30756"/>
                  </a:cubicBezTo>
                  <a:cubicBezTo>
                    <a:pt x="23984" y="30156"/>
                    <a:pt x="24785" y="29188"/>
                    <a:pt x="23451" y="28021"/>
                  </a:cubicBezTo>
                  <a:cubicBezTo>
                    <a:pt x="19314" y="24352"/>
                    <a:pt x="1" y="23718"/>
                    <a:pt x="1" y="16846"/>
                  </a:cubicBezTo>
                  <a:lnTo>
                    <a:pt x="1" y="1"/>
                  </a:lnTo>
                </a:path>
              </a:pathLst>
            </a:custGeom>
            <a:noFill/>
            <a:ln w="317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48;p69">
              <a:extLst>
                <a:ext uri="{FF2B5EF4-FFF2-40B4-BE49-F238E27FC236}">
                  <a16:creationId xmlns:a16="http://schemas.microsoft.com/office/drawing/2014/main" id="{18879AF9-A6D0-D2E9-C87C-2537FBA9A40A}"/>
                </a:ext>
              </a:extLst>
            </p:cNvPr>
            <p:cNvSpPr/>
            <p:nvPr/>
          </p:nvSpPr>
          <p:spPr>
            <a:xfrm>
              <a:off x="5067125" y="2139800"/>
              <a:ext cx="410850" cy="360500"/>
            </a:xfrm>
            <a:custGeom>
              <a:avLst/>
              <a:gdLst/>
              <a:ahLst/>
              <a:cxnLst/>
              <a:rect l="l" t="t" r="r" b="b"/>
              <a:pathLst>
                <a:path w="16434" h="14420" extrusionOk="0">
                  <a:moveTo>
                    <a:pt x="8036" y="0"/>
                  </a:moveTo>
                  <a:cubicBezTo>
                    <a:pt x="7459" y="0"/>
                    <a:pt x="6904" y="113"/>
                    <a:pt x="6438" y="388"/>
                  </a:cubicBezTo>
                  <a:cubicBezTo>
                    <a:pt x="5271" y="1122"/>
                    <a:pt x="4303" y="2156"/>
                    <a:pt x="3703" y="3423"/>
                  </a:cubicBezTo>
                  <a:cubicBezTo>
                    <a:pt x="3703" y="3423"/>
                    <a:pt x="3576" y="2599"/>
                    <a:pt x="3239" y="2599"/>
                  </a:cubicBezTo>
                  <a:cubicBezTo>
                    <a:pt x="3152" y="2599"/>
                    <a:pt x="3052" y="2653"/>
                    <a:pt x="2936" y="2789"/>
                  </a:cubicBezTo>
                  <a:cubicBezTo>
                    <a:pt x="2602" y="3190"/>
                    <a:pt x="2502" y="3757"/>
                    <a:pt x="2669" y="4257"/>
                  </a:cubicBezTo>
                  <a:cubicBezTo>
                    <a:pt x="2669" y="4257"/>
                    <a:pt x="2360" y="4199"/>
                    <a:pt x="2019" y="4199"/>
                  </a:cubicBezTo>
                  <a:cubicBezTo>
                    <a:pt x="1677" y="4199"/>
                    <a:pt x="1301" y="4257"/>
                    <a:pt x="1168" y="4491"/>
                  </a:cubicBezTo>
                  <a:cubicBezTo>
                    <a:pt x="901" y="4958"/>
                    <a:pt x="2002" y="4958"/>
                    <a:pt x="2002" y="4958"/>
                  </a:cubicBezTo>
                  <a:cubicBezTo>
                    <a:pt x="2002" y="4958"/>
                    <a:pt x="0" y="6559"/>
                    <a:pt x="267" y="7893"/>
                  </a:cubicBezTo>
                  <a:cubicBezTo>
                    <a:pt x="534" y="9227"/>
                    <a:pt x="1935" y="10662"/>
                    <a:pt x="2469" y="11529"/>
                  </a:cubicBezTo>
                  <a:cubicBezTo>
                    <a:pt x="2836" y="12230"/>
                    <a:pt x="3103" y="12997"/>
                    <a:pt x="3236" y="13797"/>
                  </a:cubicBezTo>
                  <a:cubicBezTo>
                    <a:pt x="3236" y="13797"/>
                    <a:pt x="3003" y="14198"/>
                    <a:pt x="3903" y="14398"/>
                  </a:cubicBezTo>
                  <a:cubicBezTo>
                    <a:pt x="3961" y="14412"/>
                    <a:pt x="4018" y="14419"/>
                    <a:pt x="4073" y="14419"/>
                  </a:cubicBezTo>
                  <a:cubicBezTo>
                    <a:pt x="4914" y="14419"/>
                    <a:pt x="5483" y="12827"/>
                    <a:pt x="5671" y="11763"/>
                  </a:cubicBezTo>
                  <a:cubicBezTo>
                    <a:pt x="5785" y="11118"/>
                    <a:pt x="7039" y="10668"/>
                    <a:pt x="8432" y="10668"/>
                  </a:cubicBezTo>
                  <a:cubicBezTo>
                    <a:pt x="9491" y="10668"/>
                    <a:pt x="10630" y="10928"/>
                    <a:pt x="11409" y="11562"/>
                  </a:cubicBezTo>
                  <a:cubicBezTo>
                    <a:pt x="12399" y="12370"/>
                    <a:pt x="12896" y="12662"/>
                    <a:pt x="13203" y="12662"/>
                  </a:cubicBezTo>
                  <a:cubicBezTo>
                    <a:pt x="13454" y="12662"/>
                    <a:pt x="13578" y="12466"/>
                    <a:pt x="13744" y="12196"/>
                  </a:cubicBezTo>
                  <a:cubicBezTo>
                    <a:pt x="14110" y="11562"/>
                    <a:pt x="13944" y="9795"/>
                    <a:pt x="13944" y="9794"/>
                  </a:cubicBezTo>
                  <a:lnTo>
                    <a:pt x="13944" y="9794"/>
                  </a:lnTo>
                  <a:cubicBezTo>
                    <a:pt x="13944" y="9794"/>
                    <a:pt x="14120" y="9831"/>
                    <a:pt x="14376" y="9831"/>
                  </a:cubicBezTo>
                  <a:cubicBezTo>
                    <a:pt x="15094" y="9831"/>
                    <a:pt x="16433" y="9541"/>
                    <a:pt x="16212" y="7326"/>
                  </a:cubicBezTo>
                  <a:cubicBezTo>
                    <a:pt x="15912" y="4324"/>
                    <a:pt x="11476" y="2323"/>
                    <a:pt x="11475" y="2322"/>
                  </a:cubicBezTo>
                  <a:lnTo>
                    <a:pt x="11475" y="2322"/>
                  </a:lnTo>
                  <a:cubicBezTo>
                    <a:pt x="11475" y="2323"/>
                    <a:pt x="11626" y="2380"/>
                    <a:pt x="11775" y="2380"/>
                  </a:cubicBezTo>
                  <a:cubicBezTo>
                    <a:pt x="11984" y="2380"/>
                    <a:pt x="12190" y="2267"/>
                    <a:pt x="11976" y="1722"/>
                  </a:cubicBezTo>
                  <a:cubicBezTo>
                    <a:pt x="11700" y="1021"/>
                    <a:pt x="9771" y="0"/>
                    <a:pt x="8036" y="0"/>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9;p69">
              <a:extLst>
                <a:ext uri="{FF2B5EF4-FFF2-40B4-BE49-F238E27FC236}">
                  <a16:creationId xmlns:a16="http://schemas.microsoft.com/office/drawing/2014/main" id="{1E175C53-1846-B7FC-A01A-CC82B53337EB}"/>
                </a:ext>
              </a:extLst>
            </p:cNvPr>
            <p:cNvSpPr/>
            <p:nvPr/>
          </p:nvSpPr>
          <p:spPr>
            <a:xfrm>
              <a:off x="5167200" y="2259550"/>
              <a:ext cx="261875" cy="116775"/>
            </a:xfrm>
            <a:custGeom>
              <a:avLst/>
              <a:gdLst/>
              <a:ahLst/>
              <a:cxnLst/>
              <a:rect l="l" t="t" r="r" b="b"/>
              <a:pathLst>
                <a:path w="10475" h="4671" fill="none" extrusionOk="0">
                  <a:moveTo>
                    <a:pt x="1802" y="2202"/>
                  </a:moveTo>
                  <a:cubicBezTo>
                    <a:pt x="1802" y="2202"/>
                    <a:pt x="0" y="668"/>
                    <a:pt x="1968" y="334"/>
                  </a:cubicBezTo>
                  <a:cubicBezTo>
                    <a:pt x="3903" y="1"/>
                    <a:pt x="4637" y="3503"/>
                    <a:pt x="6672" y="4237"/>
                  </a:cubicBezTo>
                  <a:cubicBezTo>
                    <a:pt x="7906" y="4671"/>
                    <a:pt x="9274" y="4571"/>
                    <a:pt x="10474" y="4004"/>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0;p69">
              <a:extLst>
                <a:ext uri="{FF2B5EF4-FFF2-40B4-BE49-F238E27FC236}">
                  <a16:creationId xmlns:a16="http://schemas.microsoft.com/office/drawing/2014/main" id="{3D1E0398-C10C-1907-A049-E864D2705C13}"/>
                </a:ext>
              </a:extLst>
            </p:cNvPr>
            <p:cNvSpPr/>
            <p:nvPr/>
          </p:nvSpPr>
          <p:spPr>
            <a:xfrm>
              <a:off x="5153025" y="2201175"/>
              <a:ext cx="294400" cy="135975"/>
            </a:xfrm>
            <a:custGeom>
              <a:avLst/>
              <a:gdLst/>
              <a:ahLst/>
              <a:cxnLst/>
              <a:rect l="l" t="t" r="r" b="b"/>
              <a:pathLst>
                <a:path w="11776" h="5439" fill="none" extrusionOk="0">
                  <a:moveTo>
                    <a:pt x="2068" y="4271"/>
                  </a:moveTo>
                  <a:cubicBezTo>
                    <a:pt x="2068" y="4271"/>
                    <a:pt x="0" y="2936"/>
                    <a:pt x="167" y="2036"/>
                  </a:cubicBezTo>
                  <a:cubicBezTo>
                    <a:pt x="367" y="1135"/>
                    <a:pt x="3669" y="1"/>
                    <a:pt x="5437" y="1068"/>
                  </a:cubicBezTo>
                  <a:cubicBezTo>
                    <a:pt x="7205" y="2136"/>
                    <a:pt x="7305" y="4371"/>
                    <a:pt x="9540" y="4904"/>
                  </a:cubicBezTo>
                  <a:cubicBezTo>
                    <a:pt x="11775" y="5438"/>
                    <a:pt x="11408" y="4171"/>
                    <a:pt x="11141" y="3837"/>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51;p69">
              <a:extLst>
                <a:ext uri="{FF2B5EF4-FFF2-40B4-BE49-F238E27FC236}">
                  <a16:creationId xmlns:a16="http://schemas.microsoft.com/office/drawing/2014/main" id="{5ACDB4A5-54D0-C23E-76A9-FAD810E2EBC4}"/>
                </a:ext>
              </a:extLst>
            </p:cNvPr>
            <p:cNvSpPr/>
            <p:nvPr/>
          </p:nvSpPr>
          <p:spPr>
            <a:xfrm>
              <a:off x="5095475" y="2278750"/>
              <a:ext cx="100100" cy="149300"/>
            </a:xfrm>
            <a:custGeom>
              <a:avLst/>
              <a:gdLst/>
              <a:ahLst/>
              <a:cxnLst/>
              <a:rect l="l" t="t" r="r" b="b"/>
              <a:pathLst>
                <a:path w="4004" h="5972" fill="none" extrusionOk="0">
                  <a:moveTo>
                    <a:pt x="434" y="2669"/>
                  </a:moveTo>
                  <a:cubicBezTo>
                    <a:pt x="67" y="2235"/>
                    <a:pt x="1" y="534"/>
                    <a:pt x="1402" y="267"/>
                  </a:cubicBezTo>
                  <a:cubicBezTo>
                    <a:pt x="2836" y="0"/>
                    <a:pt x="4003" y="1535"/>
                    <a:pt x="4003" y="1535"/>
                  </a:cubicBezTo>
                  <a:cubicBezTo>
                    <a:pt x="3737" y="1701"/>
                    <a:pt x="2135" y="2135"/>
                    <a:pt x="1869" y="3469"/>
                  </a:cubicBezTo>
                  <a:cubicBezTo>
                    <a:pt x="1602" y="4837"/>
                    <a:pt x="2936" y="4804"/>
                    <a:pt x="2302" y="5971"/>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52;p69">
              <a:extLst>
                <a:ext uri="{FF2B5EF4-FFF2-40B4-BE49-F238E27FC236}">
                  <a16:creationId xmlns:a16="http://schemas.microsoft.com/office/drawing/2014/main" id="{57BBD36A-C299-2F23-85F0-3AE8382F4CDA}"/>
                </a:ext>
              </a:extLst>
            </p:cNvPr>
            <p:cNvSpPr/>
            <p:nvPr/>
          </p:nvSpPr>
          <p:spPr>
            <a:xfrm>
              <a:off x="5109650" y="2330275"/>
              <a:ext cx="339750" cy="330650"/>
            </a:xfrm>
            <a:custGeom>
              <a:avLst/>
              <a:gdLst/>
              <a:ahLst/>
              <a:cxnLst/>
              <a:rect l="l" t="t" r="r" b="b"/>
              <a:pathLst>
                <a:path w="13590" h="13226" extrusionOk="0">
                  <a:moveTo>
                    <a:pt x="4552" y="0"/>
                  </a:moveTo>
                  <a:cubicBezTo>
                    <a:pt x="4535" y="0"/>
                    <a:pt x="4519" y="3"/>
                    <a:pt x="4504" y="7"/>
                  </a:cubicBezTo>
                  <a:cubicBezTo>
                    <a:pt x="4037" y="141"/>
                    <a:pt x="4070" y="1342"/>
                    <a:pt x="4070" y="1342"/>
                  </a:cubicBezTo>
                  <a:cubicBezTo>
                    <a:pt x="4070" y="1342"/>
                    <a:pt x="3645" y="1113"/>
                    <a:pt x="3276" y="1113"/>
                  </a:cubicBezTo>
                  <a:cubicBezTo>
                    <a:pt x="3118" y="1113"/>
                    <a:pt x="2969" y="1155"/>
                    <a:pt x="2869" y="1275"/>
                  </a:cubicBezTo>
                  <a:cubicBezTo>
                    <a:pt x="2536" y="1675"/>
                    <a:pt x="3403" y="2142"/>
                    <a:pt x="3003" y="3610"/>
                  </a:cubicBezTo>
                  <a:cubicBezTo>
                    <a:pt x="2602" y="5111"/>
                    <a:pt x="2135" y="5545"/>
                    <a:pt x="2135" y="5545"/>
                  </a:cubicBezTo>
                  <a:cubicBezTo>
                    <a:pt x="2135" y="5545"/>
                    <a:pt x="2469" y="6212"/>
                    <a:pt x="2202" y="6212"/>
                  </a:cubicBezTo>
                  <a:lnTo>
                    <a:pt x="1802" y="6212"/>
                  </a:lnTo>
                  <a:cubicBezTo>
                    <a:pt x="1802" y="6212"/>
                    <a:pt x="1735" y="6112"/>
                    <a:pt x="1602" y="6012"/>
                  </a:cubicBezTo>
                  <a:cubicBezTo>
                    <a:pt x="1458" y="5850"/>
                    <a:pt x="1170" y="5718"/>
                    <a:pt x="899" y="5718"/>
                  </a:cubicBezTo>
                  <a:cubicBezTo>
                    <a:pt x="664" y="5718"/>
                    <a:pt x="442" y="5816"/>
                    <a:pt x="334" y="6078"/>
                  </a:cubicBezTo>
                  <a:cubicBezTo>
                    <a:pt x="1" y="6879"/>
                    <a:pt x="901" y="8413"/>
                    <a:pt x="1568" y="8613"/>
                  </a:cubicBezTo>
                  <a:cubicBezTo>
                    <a:pt x="1691" y="8658"/>
                    <a:pt x="1820" y="8680"/>
                    <a:pt x="1950" y="8680"/>
                  </a:cubicBezTo>
                  <a:cubicBezTo>
                    <a:pt x="2210" y="8680"/>
                    <a:pt x="2469" y="8591"/>
                    <a:pt x="2669" y="8413"/>
                  </a:cubicBezTo>
                  <a:cubicBezTo>
                    <a:pt x="2669" y="8413"/>
                    <a:pt x="4537" y="12183"/>
                    <a:pt x="6872" y="13050"/>
                  </a:cubicBezTo>
                  <a:cubicBezTo>
                    <a:pt x="7185" y="13171"/>
                    <a:pt x="7477" y="13225"/>
                    <a:pt x="7749" y="13225"/>
                  </a:cubicBezTo>
                  <a:cubicBezTo>
                    <a:pt x="9512" y="13225"/>
                    <a:pt x="10473" y="10932"/>
                    <a:pt x="11109" y="9314"/>
                  </a:cubicBezTo>
                  <a:cubicBezTo>
                    <a:pt x="11842" y="7446"/>
                    <a:pt x="11576" y="6779"/>
                    <a:pt x="11576" y="6779"/>
                  </a:cubicBezTo>
                  <a:lnTo>
                    <a:pt x="11576" y="6779"/>
                  </a:lnTo>
                  <a:cubicBezTo>
                    <a:pt x="11576" y="6779"/>
                    <a:pt x="11676" y="6803"/>
                    <a:pt x="11830" y="6803"/>
                  </a:cubicBezTo>
                  <a:cubicBezTo>
                    <a:pt x="12213" y="6803"/>
                    <a:pt x="12924" y="6650"/>
                    <a:pt x="13210" y="5578"/>
                  </a:cubicBezTo>
                  <a:cubicBezTo>
                    <a:pt x="13590" y="4187"/>
                    <a:pt x="13040" y="3605"/>
                    <a:pt x="12641" y="3605"/>
                  </a:cubicBezTo>
                  <a:cubicBezTo>
                    <a:pt x="12619" y="3605"/>
                    <a:pt x="12597" y="3606"/>
                    <a:pt x="12576" y="3610"/>
                  </a:cubicBezTo>
                  <a:cubicBezTo>
                    <a:pt x="12209" y="3743"/>
                    <a:pt x="11842" y="3877"/>
                    <a:pt x="11509" y="4077"/>
                  </a:cubicBezTo>
                  <a:lnTo>
                    <a:pt x="10908" y="2476"/>
                  </a:lnTo>
                  <a:cubicBezTo>
                    <a:pt x="10908" y="2476"/>
                    <a:pt x="10436" y="2753"/>
                    <a:pt x="9582" y="2753"/>
                  </a:cubicBezTo>
                  <a:cubicBezTo>
                    <a:pt x="9112" y="2753"/>
                    <a:pt x="8526" y="2669"/>
                    <a:pt x="7840" y="2409"/>
                  </a:cubicBezTo>
                  <a:cubicBezTo>
                    <a:pt x="5941" y="1701"/>
                    <a:pt x="5005" y="0"/>
                    <a:pt x="4552"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53;p69">
              <a:extLst>
                <a:ext uri="{FF2B5EF4-FFF2-40B4-BE49-F238E27FC236}">
                  <a16:creationId xmlns:a16="http://schemas.microsoft.com/office/drawing/2014/main" id="{C962203D-0E32-8B68-2C12-E9CD9251614F}"/>
                </a:ext>
              </a:extLst>
            </p:cNvPr>
            <p:cNvSpPr/>
            <p:nvPr/>
          </p:nvSpPr>
          <p:spPr>
            <a:xfrm>
              <a:off x="5234750" y="2449600"/>
              <a:ext cx="18375" cy="26075"/>
            </a:xfrm>
            <a:custGeom>
              <a:avLst/>
              <a:gdLst/>
              <a:ahLst/>
              <a:cxnLst/>
              <a:rect l="l" t="t" r="r" b="b"/>
              <a:pathLst>
                <a:path w="735" h="1043" extrusionOk="0">
                  <a:moveTo>
                    <a:pt x="271" y="1"/>
                  </a:moveTo>
                  <a:cubicBezTo>
                    <a:pt x="258" y="1"/>
                    <a:pt x="246" y="2"/>
                    <a:pt x="234" y="4"/>
                  </a:cubicBezTo>
                  <a:cubicBezTo>
                    <a:pt x="100" y="38"/>
                    <a:pt x="0" y="305"/>
                    <a:pt x="67" y="605"/>
                  </a:cubicBezTo>
                  <a:cubicBezTo>
                    <a:pt x="129" y="852"/>
                    <a:pt x="305" y="1042"/>
                    <a:pt x="437" y="1042"/>
                  </a:cubicBezTo>
                  <a:cubicBezTo>
                    <a:pt x="447" y="1042"/>
                    <a:pt x="457" y="1041"/>
                    <a:pt x="467" y="1038"/>
                  </a:cubicBezTo>
                  <a:cubicBezTo>
                    <a:pt x="634" y="1005"/>
                    <a:pt x="734" y="738"/>
                    <a:pt x="667" y="471"/>
                  </a:cubicBezTo>
                  <a:cubicBezTo>
                    <a:pt x="606" y="193"/>
                    <a:pt x="429" y="1"/>
                    <a:pt x="271"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54;p69">
              <a:extLst>
                <a:ext uri="{FF2B5EF4-FFF2-40B4-BE49-F238E27FC236}">
                  <a16:creationId xmlns:a16="http://schemas.microsoft.com/office/drawing/2014/main" id="{389F2C30-DED3-CDAF-CC81-F6E7119803D0}"/>
                </a:ext>
              </a:extLst>
            </p:cNvPr>
            <p:cNvSpPr/>
            <p:nvPr/>
          </p:nvSpPr>
          <p:spPr>
            <a:xfrm>
              <a:off x="5316475" y="2439600"/>
              <a:ext cx="15025" cy="25975"/>
            </a:xfrm>
            <a:custGeom>
              <a:avLst/>
              <a:gdLst/>
              <a:ahLst/>
              <a:cxnLst/>
              <a:rect l="l" t="t" r="r" b="b"/>
              <a:pathLst>
                <a:path w="601" h="1039" extrusionOk="0">
                  <a:moveTo>
                    <a:pt x="299" y="1"/>
                  </a:moveTo>
                  <a:cubicBezTo>
                    <a:pt x="288" y="1"/>
                    <a:pt x="278" y="2"/>
                    <a:pt x="267" y="4"/>
                  </a:cubicBezTo>
                  <a:cubicBezTo>
                    <a:pt x="100" y="4"/>
                    <a:pt x="0" y="238"/>
                    <a:pt x="0" y="504"/>
                  </a:cubicBezTo>
                  <a:cubicBezTo>
                    <a:pt x="0" y="805"/>
                    <a:pt x="134" y="1038"/>
                    <a:pt x="300" y="1038"/>
                  </a:cubicBezTo>
                  <a:cubicBezTo>
                    <a:pt x="467" y="1038"/>
                    <a:pt x="601" y="771"/>
                    <a:pt x="601" y="504"/>
                  </a:cubicBezTo>
                  <a:cubicBezTo>
                    <a:pt x="601" y="223"/>
                    <a:pt x="455" y="1"/>
                    <a:pt x="299"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55;p69">
              <a:extLst>
                <a:ext uri="{FF2B5EF4-FFF2-40B4-BE49-F238E27FC236}">
                  <a16:creationId xmlns:a16="http://schemas.microsoft.com/office/drawing/2014/main" id="{E55C387B-C05D-55F7-F641-AD8D3F19985B}"/>
                </a:ext>
              </a:extLst>
            </p:cNvPr>
            <p:cNvSpPr/>
            <p:nvPr/>
          </p:nvSpPr>
          <p:spPr>
            <a:xfrm>
              <a:off x="5208900" y="2412175"/>
              <a:ext cx="34200" cy="26700"/>
            </a:xfrm>
            <a:custGeom>
              <a:avLst/>
              <a:gdLst/>
              <a:ahLst/>
              <a:cxnLst/>
              <a:rect l="l" t="t" r="r" b="b"/>
              <a:pathLst>
                <a:path w="1368" h="1068" fill="none" extrusionOk="0">
                  <a:moveTo>
                    <a:pt x="0" y="1068"/>
                  </a:moveTo>
                  <a:cubicBezTo>
                    <a:pt x="234" y="501"/>
                    <a:pt x="767" y="100"/>
                    <a:pt x="1368"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56;p69">
              <a:extLst>
                <a:ext uri="{FF2B5EF4-FFF2-40B4-BE49-F238E27FC236}">
                  <a16:creationId xmlns:a16="http://schemas.microsoft.com/office/drawing/2014/main" id="{25368746-4FB9-A625-9BC5-B58BE2E0F36B}"/>
                </a:ext>
              </a:extLst>
            </p:cNvPr>
            <p:cNvSpPr/>
            <p:nvPr/>
          </p:nvSpPr>
          <p:spPr>
            <a:xfrm>
              <a:off x="5308950" y="2403825"/>
              <a:ext cx="40900" cy="18375"/>
            </a:xfrm>
            <a:custGeom>
              <a:avLst/>
              <a:gdLst/>
              <a:ahLst/>
              <a:cxnLst/>
              <a:rect l="l" t="t" r="r" b="b"/>
              <a:pathLst>
                <a:path w="1636" h="735" fill="none" extrusionOk="0">
                  <a:moveTo>
                    <a:pt x="1" y="134"/>
                  </a:moveTo>
                  <a:cubicBezTo>
                    <a:pt x="635" y="1"/>
                    <a:pt x="1269" y="234"/>
                    <a:pt x="1635" y="735"/>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57;p69">
              <a:extLst>
                <a:ext uri="{FF2B5EF4-FFF2-40B4-BE49-F238E27FC236}">
                  <a16:creationId xmlns:a16="http://schemas.microsoft.com/office/drawing/2014/main" id="{F720F288-2B68-30E0-9D6D-C4677E4A3218}"/>
                </a:ext>
              </a:extLst>
            </p:cNvPr>
            <p:cNvSpPr/>
            <p:nvPr/>
          </p:nvSpPr>
          <p:spPr>
            <a:xfrm>
              <a:off x="5237250" y="2538100"/>
              <a:ext cx="85925" cy="40050"/>
            </a:xfrm>
            <a:custGeom>
              <a:avLst/>
              <a:gdLst/>
              <a:ahLst/>
              <a:cxnLst/>
              <a:rect l="l" t="t" r="r" b="b"/>
              <a:pathLst>
                <a:path w="3437" h="1602" fill="none" extrusionOk="0">
                  <a:moveTo>
                    <a:pt x="3436" y="734"/>
                  </a:moveTo>
                  <a:cubicBezTo>
                    <a:pt x="3436" y="734"/>
                    <a:pt x="1134" y="1601"/>
                    <a:pt x="0"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58;p69">
              <a:extLst>
                <a:ext uri="{FF2B5EF4-FFF2-40B4-BE49-F238E27FC236}">
                  <a16:creationId xmlns:a16="http://schemas.microsoft.com/office/drawing/2014/main" id="{99B6CAB6-5B4E-C8F8-D2F8-A8A81D3E2C3C}"/>
                </a:ext>
              </a:extLst>
            </p:cNvPr>
            <p:cNvSpPr/>
            <p:nvPr/>
          </p:nvSpPr>
          <p:spPr>
            <a:xfrm>
              <a:off x="5255600" y="2555600"/>
              <a:ext cx="52550" cy="47500"/>
            </a:xfrm>
            <a:custGeom>
              <a:avLst/>
              <a:gdLst/>
              <a:ahLst/>
              <a:cxnLst/>
              <a:rect l="l" t="t" r="r" b="b"/>
              <a:pathLst>
                <a:path w="2102" h="1900" extrusionOk="0">
                  <a:moveTo>
                    <a:pt x="0" y="1"/>
                  </a:moveTo>
                  <a:cubicBezTo>
                    <a:pt x="0" y="1"/>
                    <a:pt x="67" y="1535"/>
                    <a:pt x="901" y="1869"/>
                  </a:cubicBezTo>
                  <a:cubicBezTo>
                    <a:pt x="958" y="1890"/>
                    <a:pt x="1012" y="1900"/>
                    <a:pt x="1065" y="1900"/>
                  </a:cubicBezTo>
                  <a:cubicBezTo>
                    <a:pt x="1756" y="1900"/>
                    <a:pt x="2102" y="201"/>
                    <a:pt x="2102" y="201"/>
                  </a:cubicBezTo>
                  <a:lnTo>
                    <a:pt x="2102" y="201"/>
                  </a:lnTo>
                  <a:cubicBezTo>
                    <a:pt x="1891" y="231"/>
                    <a:pt x="1678" y="246"/>
                    <a:pt x="1465" y="246"/>
                  </a:cubicBezTo>
                  <a:cubicBezTo>
                    <a:pt x="967" y="246"/>
                    <a:pt x="467" y="164"/>
                    <a:pt x="0" y="1"/>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59;p69">
              <a:extLst>
                <a:ext uri="{FF2B5EF4-FFF2-40B4-BE49-F238E27FC236}">
                  <a16:creationId xmlns:a16="http://schemas.microsoft.com/office/drawing/2014/main" id="{A05D3538-071C-A7EC-6567-F89DCF18D4A2}"/>
                </a:ext>
              </a:extLst>
            </p:cNvPr>
            <p:cNvSpPr/>
            <p:nvPr/>
          </p:nvSpPr>
          <p:spPr>
            <a:xfrm>
              <a:off x="5260600" y="2577600"/>
              <a:ext cx="40875" cy="25600"/>
            </a:xfrm>
            <a:custGeom>
              <a:avLst/>
              <a:gdLst/>
              <a:ahLst/>
              <a:cxnLst/>
              <a:rect l="l" t="t" r="r" b="b"/>
              <a:pathLst>
                <a:path w="1635" h="1024" extrusionOk="0">
                  <a:moveTo>
                    <a:pt x="585" y="0"/>
                  </a:moveTo>
                  <a:cubicBezTo>
                    <a:pt x="388" y="0"/>
                    <a:pt x="192" y="19"/>
                    <a:pt x="0" y="55"/>
                  </a:cubicBezTo>
                  <a:cubicBezTo>
                    <a:pt x="67" y="455"/>
                    <a:pt x="334" y="789"/>
                    <a:pt x="701" y="989"/>
                  </a:cubicBezTo>
                  <a:cubicBezTo>
                    <a:pt x="762" y="1012"/>
                    <a:pt x="820" y="1023"/>
                    <a:pt x="876" y="1023"/>
                  </a:cubicBezTo>
                  <a:cubicBezTo>
                    <a:pt x="1217" y="1023"/>
                    <a:pt x="1463" y="618"/>
                    <a:pt x="1635" y="188"/>
                  </a:cubicBezTo>
                  <a:cubicBezTo>
                    <a:pt x="1293" y="60"/>
                    <a:pt x="937" y="0"/>
                    <a:pt x="585"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60;p69">
              <a:extLst>
                <a:ext uri="{FF2B5EF4-FFF2-40B4-BE49-F238E27FC236}">
                  <a16:creationId xmlns:a16="http://schemas.microsoft.com/office/drawing/2014/main" id="{639827C2-5F45-2CE7-876C-38A6EBBE9918}"/>
                </a:ext>
              </a:extLst>
            </p:cNvPr>
            <p:cNvSpPr/>
            <p:nvPr/>
          </p:nvSpPr>
          <p:spPr>
            <a:xfrm>
              <a:off x="5286450" y="2421350"/>
              <a:ext cx="43375" cy="104700"/>
            </a:xfrm>
            <a:custGeom>
              <a:avLst/>
              <a:gdLst/>
              <a:ahLst/>
              <a:cxnLst/>
              <a:rect l="l" t="t" r="r" b="b"/>
              <a:pathLst>
                <a:path w="1735" h="4188" extrusionOk="0">
                  <a:moveTo>
                    <a:pt x="801" y="0"/>
                  </a:moveTo>
                  <a:cubicBezTo>
                    <a:pt x="723" y="277"/>
                    <a:pt x="668" y="557"/>
                    <a:pt x="637" y="840"/>
                  </a:cubicBezTo>
                  <a:lnTo>
                    <a:pt x="637" y="840"/>
                  </a:lnTo>
                  <a:lnTo>
                    <a:pt x="801" y="0"/>
                  </a:lnTo>
                  <a:close/>
                  <a:moveTo>
                    <a:pt x="637" y="840"/>
                  </a:moveTo>
                  <a:lnTo>
                    <a:pt x="0" y="4103"/>
                  </a:lnTo>
                  <a:cubicBezTo>
                    <a:pt x="71" y="4164"/>
                    <a:pt x="216" y="4188"/>
                    <a:pt x="390" y="4188"/>
                  </a:cubicBezTo>
                  <a:cubicBezTo>
                    <a:pt x="788" y="4188"/>
                    <a:pt x="1339" y="4063"/>
                    <a:pt x="1501" y="3970"/>
                  </a:cubicBezTo>
                  <a:cubicBezTo>
                    <a:pt x="1735" y="3803"/>
                    <a:pt x="1134" y="3770"/>
                    <a:pt x="768" y="2569"/>
                  </a:cubicBezTo>
                  <a:cubicBezTo>
                    <a:pt x="612" y="1989"/>
                    <a:pt x="575" y="1410"/>
                    <a:pt x="637" y="8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61;p69">
              <a:extLst>
                <a:ext uri="{FF2B5EF4-FFF2-40B4-BE49-F238E27FC236}">
                  <a16:creationId xmlns:a16="http://schemas.microsoft.com/office/drawing/2014/main" id="{55EB6FD0-9B52-EEE5-4B7C-14EEE1F453BB}"/>
                </a:ext>
              </a:extLst>
            </p:cNvPr>
            <p:cNvSpPr/>
            <p:nvPr/>
          </p:nvSpPr>
          <p:spPr>
            <a:xfrm>
              <a:off x="5286450" y="2421350"/>
              <a:ext cx="43375" cy="107600"/>
            </a:xfrm>
            <a:custGeom>
              <a:avLst/>
              <a:gdLst/>
              <a:ahLst/>
              <a:cxnLst/>
              <a:rect l="l" t="t" r="r" b="b"/>
              <a:pathLst>
                <a:path w="1735" h="4304" fill="none" extrusionOk="0">
                  <a:moveTo>
                    <a:pt x="801" y="0"/>
                  </a:moveTo>
                  <a:cubicBezTo>
                    <a:pt x="567" y="834"/>
                    <a:pt x="534" y="1701"/>
                    <a:pt x="768" y="2569"/>
                  </a:cubicBezTo>
                  <a:cubicBezTo>
                    <a:pt x="1134" y="3770"/>
                    <a:pt x="1735" y="3803"/>
                    <a:pt x="1501" y="3970"/>
                  </a:cubicBezTo>
                  <a:cubicBezTo>
                    <a:pt x="1268" y="4103"/>
                    <a:pt x="234" y="4303"/>
                    <a:pt x="0" y="4103"/>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62;p69">
              <a:extLst>
                <a:ext uri="{FF2B5EF4-FFF2-40B4-BE49-F238E27FC236}">
                  <a16:creationId xmlns:a16="http://schemas.microsoft.com/office/drawing/2014/main" id="{97B164CA-D259-0920-872E-A5B13FA7561B}"/>
                </a:ext>
              </a:extLst>
            </p:cNvPr>
            <p:cNvSpPr/>
            <p:nvPr/>
          </p:nvSpPr>
          <p:spPr>
            <a:xfrm>
              <a:off x="5429050" y="3448750"/>
              <a:ext cx="384475" cy="1065500"/>
            </a:xfrm>
            <a:custGeom>
              <a:avLst/>
              <a:gdLst/>
              <a:ahLst/>
              <a:cxnLst/>
              <a:rect l="l" t="t" r="r" b="b"/>
              <a:pathLst>
                <a:path w="15379" h="42620" extrusionOk="0">
                  <a:moveTo>
                    <a:pt x="15378" y="0"/>
                  </a:moveTo>
                  <a:lnTo>
                    <a:pt x="4604" y="2302"/>
                  </a:lnTo>
                  <a:cubicBezTo>
                    <a:pt x="4604" y="2302"/>
                    <a:pt x="301" y="12576"/>
                    <a:pt x="167" y="14844"/>
                  </a:cubicBezTo>
                  <a:cubicBezTo>
                    <a:pt x="0" y="17113"/>
                    <a:pt x="6505" y="36493"/>
                    <a:pt x="6638" y="37327"/>
                  </a:cubicBezTo>
                  <a:cubicBezTo>
                    <a:pt x="6805" y="38161"/>
                    <a:pt x="5571" y="37994"/>
                    <a:pt x="5571" y="38828"/>
                  </a:cubicBezTo>
                  <a:cubicBezTo>
                    <a:pt x="5604" y="39395"/>
                    <a:pt x="5738" y="39962"/>
                    <a:pt x="5971" y="40496"/>
                  </a:cubicBezTo>
                  <a:cubicBezTo>
                    <a:pt x="6038" y="40729"/>
                    <a:pt x="12009" y="42531"/>
                    <a:pt x="12976" y="42597"/>
                  </a:cubicBezTo>
                  <a:cubicBezTo>
                    <a:pt x="13122" y="42612"/>
                    <a:pt x="13256" y="42620"/>
                    <a:pt x="13378" y="42620"/>
                  </a:cubicBezTo>
                  <a:cubicBezTo>
                    <a:pt x="14094" y="42620"/>
                    <a:pt x="14411" y="42362"/>
                    <a:pt x="14411" y="41763"/>
                  </a:cubicBezTo>
                  <a:cubicBezTo>
                    <a:pt x="14411" y="41096"/>
                    <a:pt x="13977" y="38995"/>
                    <a:pt x="13977" y="38761"/>
                  </a:cubicBezTo>
                  <a:cubicBezTo>
                    <a:pt x="13977" y="38528"/>
                    <a:pt x="15178" y="37093"/>
                    <a:pt x="14744" y="35059"/>
                  </a:cubicBezTo>
                  <a:cubicBezTo>
                    <a:pt x="14277" y="33024"/>
                    <a:pt x="10041" y="20115"/>
                    <a:pt x="9507" y="18780"/>
                  </a:cubicBezTo>
                  <a:cubicBezTo>
                    <a:pt x="8973" y="17413"/>
                    <a:pt x="8373" y="15978"/>
                    <a:pt x="8373" y="15978"/>
                  </a:cubicBezTo>
                  <a:cubicBezTo>
                    <a:pt x="8607" y="15645"/>
                    <a:pt x="8773" y="15245"/>
                    <a:pt x="8840" y="14844"/>
                  </a:cubicBezTo>
                  <a:cubicBezTo>
                    <a:pt x="8873" y="14477"/>
                    <a:pt x="8873" y="14144"/>
                    <a:pt x="8840" y="13777"/>
                  </a:cubicBezTo>
                  <a:cubicBezTo>
                    <a:pt x="8840" y="13777"/>
                    <a:pt x="15378" y="3269"/>
                    <a:pt x="15378"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63;p69">
              <a:extLst>
                <a:ext uri="{FF2B5EF4-FFF2-40B4-BE49-F238E27FC236}">
                  <a16:creationId xmlns:a16="http://schemas.microsoft.com/office/drawing/2014/main" id="{5F417220-E8A7-E497-8926-0D9B4035C473}"/>
                </a:ext>
              </a:extLst>
            </p:cNvPr>
            <p:cNvSpPr/>
            <p:nvPr/>
          </p:nvSpPr>
          <p:spPr>
            <a:xfrm>
              <a:off x="5429050" y="3448750"/>
              <a:ext cx="384475" cy="1067450"/>
            </a:xfrm>
            <a:custGeom>
              <a:avLst/>
              <a:gdLst/>
              <a:ahLst/>
              <a:cxnLst/>
              <a:rect l="l" t="t" r="r" b="b"/>
              <a:pathLst>
                <a:path w="15379" h="42698" fill="none" extrusionOk="0">
                  <a:moveTo>
                    <a:pt x="4604" y="2302"/>
                  </a:moveTo>
                  <a:cubicBezTo>
                    <a:pt x="4604" y="2302"/>
                    <a:pt x="301" y="12576"/>
                    <a:pt x="167" y="14844"/>
                  </a:cubicBezTo>
                  <a:cubicBezTo>
                    <a:pt x="0" y="17113"/>
                    <a:pt x="6505" y="36493"/>
                    <a:pt x="6638" y="37327"/>
                  </a:cubicBezTo>
                  <a:cubicBezTo>
                    <a:pt x="6805" y="38161"/>
                    <a:pt x="5571" y="37994"/>
                    <a:pt x="5571" y="38828"/>
                  </a:cubicBezTo>
                  <a:cubicBezTo>
                    <a:pt x="5604" y="39395"/>
                    <a:pt x="5738" y="39962"/>
                    <a:pt x="5971" y="40496"/>
                  </a:cubicBezTo>
                  <a:cubicBezTo>
                    <a:pt x="6038" y="40729"/>
                    <a:pt x="12009" y="42531"/>
                    <a:pt x="12976" y="42597"/>
                  </a:cubicBezTo>
                  <a:cubicBezTo>
                    <a:pt x="13977" y="42698"/>
                    <a:pt x="14411" y="42464"/>
                    <a:pt x="14411" y="41763"/>
                  </a:cubicBezTo>
                  <a:cubicBezTo>
                    <a:pt x="14411" y="41096"/>
                    <a:pt x="13977" y="38995"/>
                    <a:pt x="13977" y="38761"/>
                  </a:cubicBezTo>
                  <a:cubicBezTo>
                    <a:pt x="13977" y="38528"/>
                    <a:pt x="15178" y="37093"/>
                    <a:pt x="14744" y="35059"/>
                  </a:cubicBezTo>
                  <a:cubicBezTo>
                    <a:pt x="14277" y="33024"/>
                    <a:pt x="10041" y="20115"/>
                    <a:pt x="9507" y="18780"/>
                  </a:cubicBezTo>
                  <a:cubicBezTo>
                    <a:pt x="8973" y="17413"/>
                    <a:pt x="8373" y="15978"/>
                    <a:pt x="8373" y="15978"/>
                  </a:cubicBezTo>
                  <a:cubicBezTo>
                    <a:pt x="8607" y="15645"/>
                    <a:pt x="8773" y="15245"/>
                    <a:pt x="8840" y="14844"/>
                  </a:cubicBezTo>
                  <a:cubicBezTo>
                    <a:pt x="8873" y="14477"/>
                    <a:pt x="8873" y="14144"/>
                    <a:pt x="8840" y="13777"/>
                  </a:cubicBezTo>
                  <a:cubicBezTo>
                    <a:pt x="8840" y="13777"/>
                    <a:pt x="15378" y="3269"/>
                    <a:pt x="15378"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64;p69">
              <a:extLst>
                <a:ext uri="{FF2B5EF4-FFF2-40B4-BE49-F238E27FC236}">
                  <a16:creationId xmlns:a16="http://schemas.microsoft.com/office/drawing/2014/main" id="{D00189C8-2A3D-824B-0DC8-F3229D5E3784}"/>
                </a:ext>
              </a:extLst>
            </p:cNvPr>
            <p:cNvSpPr/>
            <p:nvPr/>
          </p:nvSpPr>
          <p:spPr>
            <a:xfrm>
              <a:off x="5658375" y="4049175"/>
              <a:ext cx="107600" cy="438675"/>
            </a:xfrm>
            <a:custGeom>
              <a:avLst/>
              <a:gdLst/>
              <a:ahLst/>
              <a:cxnLst/>
              <a:rect l="l" t="t" r="r" b="b"/>
              <a:pathLst>
                <a:path w="4304" h="17547" fill="none" extrusionOk="0">
                  <a:moveTo>
                    <a:pt x="1" y="0"/>
                  </a:moveTo>
                  <a:cubicBezTo>
                    <a:pt x="1702" y="5371"/>
                    <a:pt x="3737" y="11742"/>
                    <a:pt x="3870" y="12710"/>
                  </a:cubicBezTo>
                  <a:cubicBezTo>
                    <a:pt x="4137" y="14377"/>
                    <a:pt x="3637" y="14711"/>
                    <a:pt x="3803" y="15545"/>
                  </a:cubicBezTo>
                  <a:cubicBezTo>
                    <a:pt x="3970" y="16379"/>
                    <a:pt x="4304" y="17546"/>
                    <a:pt x="4304" y="17546"/>
                  </a:cubicBez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65;p69">
              <a:extLst>
                <a:ext uri="{FF2B5EF4-FFF2-40B4-BE49-F238E27FC236}">
                  <a16:creationId xmlns:a16="http://schemas.microsoft.com/office/drawing/2014/main" id="{B646A5A4-1D6D-49FB-FB99-423CB91B51CF}"/>
                </a:ext>
              </a:extLst>
            </p:cNvPr>
            <p:cNvSpPr/>
            <p:nvPr/>
          </p:nvSpPr>
          <p:spPr>
            <a:xfrm>
              <a:off x="5598325" y="3480425"/>
              <a:ext cx="155150" cy="518750"/>
            </a:xfrm>
            <a:custGeom>
              <a:avLst/>
              <a:gdLst/>
              <a:ahLst/>
              <a:cxnLst/>
              <a:rect l="l" t="t" r="r" b="b"/>
              <a:pathLst>
                <a:path w="6206" h="20750" fill="none" extrusionOk="0">
                  <a:moveTo>
                    <a:pt x="6205" y="1"/>
                  </a:moveTo>
                  <a:cubicBezTo>
                    <a:pt x="4904" y="3170"/>
                    <a:pt x="2503" y="9007"/>
                    <a:pt x="2036" y="10208"/>
                  </a:cubicBezTo>
                  <a:cubicBezTo>
                    <a:pt x="1335" y="11876"/>
                    <a:pt x="168" y="13244"/>
                    <a:pt x="435" y="13410"/>
                  </a:cubicBezTo>
                  <a:cubicBezTo>
                    <a:pt x="701" y="13577"/>
                    <a:pt x="1335" y="13577"/>
                    <a:pt x="835" y="14144"/>
                  </a:cubicBezTo>
                  <a:cubicBezTo>
                    <a:pt x="334" y="14745"/>
                    <a:pt x="1" y="14912"/>
                    <a:pt x="1" y="15145"/>
                  </a:cubicBezTo>
                  <a:cubicBezTo>
                    <a:pt x="1" y="15245"/>
                    <a:pt x="768" y="17647"/>
                    <a:pt x="1769" y="20749"/>
                  </a:cubicBez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66;p69">
              <a:extLst>
                <a:ext uri="{FF2B5EF4-FFF2-40B4-BE49-F238E27FC236}">
                  <a16:creationId xmlns:a16="http://schemas.microsoft.com/office/drawing/2014/main" id="{B0ADF8EE-0692-3457-DFCC-416D919C4CCF}"/>
                </a:ext>
              </a:extLst>
            </p:cNvPr>
            <p:cNvSpPr/>
            <p:nvPr/>
          </p:nvSpPr>
          <p:spPr>
            <a:xfrm>
              <a:off x="5763450" y="3428725"/>
              <a:ext cx="10875" cy="25875"/>
            </a:xfrm>
            <a:custGeom>
              <a:avLst/>
              <a:gdLst/>
              <a:ahLst/>
              <a:cxnLst/>
              <a:rect l="l" t="t" r="r" b="b"/>
              <a:pathLst>
                <a:path w="435" h="1035" fill="none" extrusionOk="0">
                  <a:moveTo>
                    <a:pt x="434" y="1"/>
                  </a:moveTo>
                  <a:lnTo>
                    <a:pt x="1" y="1035"/>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67;p69">
              <a:extLst>
                <a:ext uri="{FF2B5EF4-FFF2-40B4-BE49-F238E27FC236}">
                  <a16:creationId xmlns:a16="http://schemas.microsoft.com/office/drawing/2014/main" id="{69CF6C85-0C71-93B0-23C0-6967B3D0DEE9}"/>
                </a:ext>
              </a:extLst>
            </p:cNvPr>
            <p:cNvSpPr/>
            <p:nvPr/>
          </p:nvSpPr>
          <p:spPr>
            <a:xfrm>
              <a:off x="5493250" y="3396200"/>
              <a:ext cx="11700" cy="75075"/>
            </a:xfrm>
            <a:custGeom>
              <a:avLst/>
              <a:gdLst/>
              <a:ahLst/>
              <a:cxnLst/>
              <a:rect l="l" t="t" r="r" b="b"/>
              <a:pathLst>
                <a:path w="468" h="3003" fill="none" extrusionOk="0">
                  <a:moveTo>
                    <a:pt x="1" y="3003"/>
                  </a:moveTo>
                  <a:cubicBezTo>
                    <a:pt x="1" y="3003"/>
                    <a:pt x="234" y="334"/>
                    <a:pt x="468" y="1"/>
                  </a:cubicBez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68;p69">
              <a:extLst>
                <a:ext uri="{FF2B5EF4-FFF2-40B4-BE49-F238E27FC236}">
                  <a16:creationId xmlns:a16="http://schemas.microsoft.com/office/drawing/2014/main" id="{89F7BE24-4F5A-726F-62E4-CD76CD0300DC}"/>
                </a:ext>
              </a:extLst>
            </p:cNvPr>
            <p:cNvSpPr/>
            <p:nvPr/>
          </p:nvSpPr>
          <p:spPr>
            <a:xfrm>
              <a:off x="5514950" y="3397050"/>
              <a:ext cx="26700" cy="85900"/>
            </a:xfrm>
            <a:custGeom>
              <a:avLst/>
              <a:gdLst/>
              <a:ahLst/>
              <a:cxnLst/>
              <a:rect l="l" t="t" r="r" b="b"/>
              <a:pathLst>
                <a:path w="1068" h="3436" fill="none" extrusionOk="0">
                  <a:moveTo>
                    <a:pt x="1068" y="0"/>
                  </a:moveTo>
                  <a:cubicBezTo>
                    <a:pt x="1068" y="0"/>
                    <a:pt x="0" y="3436"/>
                    <a:pt x="200" y="3202"/>
                  </a:cubicBez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69;p69">
              <a:extLst>
                <a:ext uri="{FF2B5EF4-FFF2-40B4-BE49-F238E27FC236}">
                  <a16:creationId xmlns:a16="http://schemas.microsoft.com/office/drawing/2014/main" id="{71BBEFE3-BDE1-3006-B0A1-57E3ACA28A45}"/>
                </a:ext>
              </a:extLst>
            </p:cNvPr>
            <p:cNvSpPr/>
            <p:nvPr/>
          </p:nvSpPr>
          <p:spPr>
            <a:xfrm>
              <a:off x="5548300" y="3402050"/>
              <a:ext cx="18375" cy="73400"/>
            </a:xfrm>
            <a:custGeom>
              <a:avLst/>
              <a:gdLst/>
              <a:ahLst/>
              <a:cxnLst/>
              <a:rect l="l" t="t" r="r" b="b"/>
              <a:pathLst>
                <a:path w="735" h="2936" fill="none" extrusionOk="0">
                  <a:moveTo>
                    <a:pt x="568" y="0"/>
                  </a:moveTo>
                  <a:lnTo>
                    <a:pt x="67" y="2602"/>
                  </a:lnTo>
                  <a:cubicBezTo>
                    <a:pt x="67" y="2602"/>
                    <a:pt x="0" y="2869"/>
                    <a:pt x="734" y="2936"/>
                  </a:cubicBez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70;p69">
              <a:extLst>
                <a:ext uri="{FF2B5EF4-FFF2-40B4-BE49-F238E27FC236}">
                  <a16:creationId xmlns:a16="http://schemas.microsoft.com/office/drawing/2014/main" id="{9605DB9C-B87A-D8F5-A79F-560ADE11A9B4}"/>
                </a:ext>
              </a:extLst>
            </p:cNvPr>
            <p:cNvSpPr/>
            <p:nvPr/>
          </p:nvSpPr>
          <p:spPr>
            <a:xfrm>
              <a:off x="5316475" y="3430400"/>
              <a:ext cx="11700" cy="13375"/>
            </a:xfrm>
            <a:custGeom>
              <a:avLst/>
              <a:gdLst/>
              <a:ahLst/>
              <a:cxnLst/>
              <a:rect l="l" t="t" r="r" b="b"/>
              <a:pathLst>
                <a:path w="468" h="535" fill="none" extrusionOk="0">
                  <a:moveTo>
                    <a:pt x="467" y="534"/>
                  </a:moveTo>
                  <a:lnTo>
                    <a:pt x="0" y="0"/>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71;p69">
              <a:extLst>
                <a:ext uri="{FF2B5EF4-FFF2-40B4-BE49-F238E27FC236}">
                  <a16:creationId xmlns:a16="http://schemas.microsoft.com/office/drawing/2014/main" id="{AECF1C45-932F-FC35-406B-507B302A8CB5}"/>
                </a:ext>
              </a:extLst>
            </p:cNvPr>
            <p:cNvSpPr/>
            <p:nvPr/>
          </p:nvSpPr>
          <p:spPr>
            <a:xfrm>
              <a:off x="5273925" y="3451250"/>
              <a:ext cx="10050" cy="7525"/>
            </a:xfrm>
            <a:custGeom>
              <a:avLst/>
              <a:gdLst/>
              <a:ahLst/>
              <a:cxnLst/>
              <a:rect l="l" t="t" r="r" b="b"/>
              <a:pathLst>
                <a:path w="402" h="301" fill="none" extrusionOk="0">
                  <a:moveTo>
                    <a:pt x="401" y="301"/>
                  </a:moveTo>
                  <a:lnTo>
                    <a:pt x="1" y="0"/>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72;p69">
              <a:extLst>
                <a:ext uri="{FF2B5EF4-FFF2-40B4-BE49-F238E27FC236}">
                  <a16:creationId xmlns:a16="http://schemas.microsoft.com/office/drawing/2014/main" id="{435646E4-6C8E-60BF-DA94-4026772DB3F0}"/>
                </a:ext>
              </a:extLst>
            </p:cNvPr>
            <p:cNvSpPr/>
            <p:nvPr/>
          </p:nvSpPr>
          <p:spPr>
            <a:xfrm>
              <a:off x="5247250" y="3447075"/>
              <a:ext cx="14200" cy="22550"/>
            </a:xfrm>
            <a:custGeom>
              <a:avLst/>
              <a:gdLst/>
              <a:ahLst/>
              <a:cxnLst/>
              <a:rect l="l" t="t" r="r" b="b"/>
              <a:pathLst>
                <a:path w="568" h="902" fill="none" extrusionOk="0">
                  <a:moveTo>
                    <a:pt x="568" y="901"/>
                  </a:moveTo>
                  <a:lnTo>
                    <a:pt x="1" y="1"/>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2473;p69">
              <a:extLst>
                <a:ext uri="{FF2B5EF4-FFF2-40B4-BE49-F238E27FC236}">
                  <a16:creationId xmlns:a16="http://schemas.microsoft.com/office/drawing/2014/main" id="{82BF8BBD-C7ED-039E-B4DC-84532B91C310}"/>
                </a:ext>
              </a:extLst>
            </p:cNvPr>
            <p:cNvSpPr/>
            <p:nvPr/>
          </p:nvSpPr>
          <p:spPr>
            <a:xfrm>
              <a:off x="4630150" y="2973400"/>
              <a:ext cx="170975" cy="231850"/>
            </a:xfrm>
            <a:custGeom>
              <a:avLst/>
              <a:gdLst/>
              <a:ahLst/>
              <a:cxnLst/>
              <a:rect l="l" t="t" r="r" b="b"/>
              <a:pathLst>
                <a:path w="6839" h="9274" fill="none" extrusionOk="0">
                  <a:moveTo>
                    <a:pt x="0" y="9274"/>
                  </a:moveTo>
                  <a:cubicBezTo>
                    <a:pt x="2602" y="6439"/>
                    <a:pt x="4904" y="3336"/>
                    <a:pt x="6838"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2474;p69">
              <a:extLst>
                <a:ext uri="{FF2B5EF4-FFF2-40B4-BE49-F238E27FC236}">
                  <a16:creationId xmlns:a16="http://schemas.microsoft.com/office/drawing/2014/main" id="{DD490FBC-E43F-044A-D775-C5CE103024DB}"/>
                </a:ext>
              </a:extLst>
            </p:cNvPr>
            <p:cNvSpPr/>
            <p:nvPr/>
          </p:nvSpPr>
          <p:spPr>
            <a:xfrm>
              <a:off x="3786200" y="3253600"/>
              <a:ext cx="798100" cy="364450"/>
            </a:xfrm>
            <a:custGeom>
              <a:avLst/>
              <a:gdLst/>
              <a:ahLst/>
              <a:cxnLst/>
              <a:rect l="l" t="t" r="r" b="b"/>
              <a:pathLst>
                <a:path w="31924" h="14578" fill="none" extrusionOk="0">
                  <a:moveTo>
                    <a:pt x="1" y="14578"/>
                  </a:moveTo>
                  <a:cubicBezTo>
                    <a:pt x="12009" y="13577"/>
                    <a:pt x="23284" y="8440"/>
                    <a:pt x="31924"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2475;p69">
              <a:extLst>
                <a:ext uri="{FF2B5EF4-FFF2-40B4-BE49-F238E27FC236}">
                  <a16:creationId xmlns:a16="http://schemas.microsoft.com/office/drawing/2014/main" id="{D7413FB4-07A5-0787-61B1-2AD4821A4D09}"/>
                </a:ext>
              </a:extLst>
            </p:cNvPr>
            <p:cNvSpPr/>
            <p:nvPr/>
          </p:nvSpPr>
          <p:spPr>
            <a:xfrm>
              <a:off x="3488500" y="3608025"/>
              <a:ext cx="125950" cy="12525"/>
            </a:xfrm>
            <a:custGeom>
              <a:avLst/>
              <a:gdLst/>
              <a:ahLst/>
              <a:cxnLst/>
              <a:rect l="l" t="t" r="r" b="b"/>
              <a:pathLst>
                <a:path w="5038" h="501" fill="none" extrusionOk="0">
                  <a:moveTo>
                    <a:pt x="0" y="0"/>
                  </a:moveTo>
                  <a:cubicBezTo>
                    <a:pt x="1668" y="234"/>
                    <a:pt x="3336" y="401"/>
                    <a:pt x="5037" y="50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2476;p69">
              <a:extLst>
                <a:ext uri="{FF2B5EF4-FFF2-40B4-BE49-F238E27FC236}">
                  <a16:creationId xmlns:a16="http://schemas.microsoft.com/office/drawing/2014/main" id="{0F939A4D-07BC-1147-2712-114729EC6523}"/>
                </a:ext>
              </a:extLst>
            </p:cNvPr>
            <p:cNvSpPr/>
            <p:nvPr/>
          </p:nvSpPr>
          <p:spPr>
            <a:xfrm>
              <a:off x="3094050" y="3459575"/>
              <a:ext cx="80925" cy="38400"/>
            </a:xfrm>
            <a:custGeom>
              <a:avLst/>
              <a:gdLst/>
              <a:ahLst/>
              <a:cxnLst/>
              <a:rect l="l" t="t" r="r" b="b"/>
              <a:pathLst>
                <a:path w="3237" h="1536" fill="none" extrusionOk="0">
                  <a:moveTo>
                    <a:pt x="0" y="1"/>
                  </a:moveTo>
                  <a:cubicBezTo>
                    <a:pt x="1068" y="535"/>
                    <a:pt x="2135" y="1068"/>
                    <a:pt x="3236" y="1535"/>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2477;p69">
              <a:extLst>
                <a:ext uri="{FF2B5EF4-FFF2-40B4-BE49-F238E27FC236}">
                  <a16:creationId xmlns:a16="http://schemas.microsoft.com/office/drawing/2014/main" id="{102B1BB9-EF02-2893-1319-270A382A6E50}"/>
                </a:ext>
              </a:extLst>
            </p:cNvPr>
            <p:cNvSpPr/>
            <p:nvPr/>
          </p:nvSpPr>
          <p:spPr>
            <a:xfrm>
              <a:off x="2405225" y="2428850"/>
              <a:ext cx="621300" cy="992400"/>
            </a:xfrm>
            <a:custGeom>
              <a:avLst/>
              <a:gdLst/>
              <a:ahLst/>
              <a:cxnLst/>
              <a:rect l="l" t="t" r="r" b="b"/>
              <a:pathLst>
                <a:path w="24852" h="39696" fill="none" extrusionOk="0">
                  <a:moveTo>
                    <a:pt x="0" y="0"/>
                  </a:moveTo>
                  <a:cubicBezTo>
                    <a:pt x="1468" y="16412"/>
                    <a:pt x="10708" y="31189"/>
                    <a:pt x="24851" y="39695"/>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2478;p69">
              <a:extLst>
                <a:ext uri="{FF2B5EF4-FFF2-40B4-BE49-F238E27FC236}">
                  <a16:creationId xmlns:a16="http://schemas.microsoft.com/office/drawing/2014/main" id="{BD623DDA-FDBA-537F-5322-E0CE3CDC7826}"/>
                </a:ext>
              </a:extLst>
            </p:cNvPr>
            <p:cNvSpPr/>
            <p:nvPr/>
          </p:nvSpPr>
          <p:spPr>
            <a:xfrm>
              <a:off x="3136575" y="967800"/>
              <a:ext cx="1271775" cy="302750"/>
            </a:xfrm>
            <a:custGeom>
              <a:avLst/>
              <a:gdLst/>
              <a:ahLst/>
              <a:cxnLst/>
              <a:rect l="l" t="t" r="r" b="b"/>
              <a:pathLst>
                <a:path w="50871" h="12110" fill="none" extrusionOk="0">
                  <a:moveTo>
                    <a:pt x="50870" y="12109"/>
                  </a:moveTo>
                  <a:cubicBezTo>
                    <a:pt x="35893" y="1735"/>
                    <a:pt x="16579" y="1"/>
                    <a:pt x="1" y="7506"/>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2479;p69">
              <a:extLst>
                <a:ext uri="{FF2B5EF4-FFF2-40B4-BE49-F238E27FC236}">
                  <a16:creationId xmlns:a16="http://schemas.microsoft.com/office/drawing/2014/main" id="{AFBE7483-0B47-192D-B425-6DDF159C65BB}"/>
                </a:ext>
              </a:extLst>
            </p:cNvPr>
            <p:cNvSpPr/>
            <p:nvPr/>
          </p:nvSpPr>
          <p:spPr>
            <a:xfrm>
              <a:off x="4822775" y="1721675"/>
              <a:ext cx="41725" cy="85925"/>
            </a:xfrm>
            <a:custGeom>
              <a:avLst/>
              <a:gdLst/>
              <a:ahLst/>
              <a:cxnLst/>
              <a:rect l="l" t="t" r="r" b="b"/>
              <a:pathLst>
                <a:path w="1669" h="3437" fill="none" extrusionOk="0">
                  <a:moveTo>
                    <a:pt x="1669" y="3436"/>
                  </a:moveTo>
                  <a:cubicBezTo>
                    <a:pt x="1135" y="2269"/>
                    <a:pt x="568" y="1135"/>
                    <a:pt x="1"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2480;p69">
              <a:extLst>
                <a:ext uri="{FF2B5EF4-FFF2-40B4-BE49-F238E27FC236}">
                  <a16:creationId xmlns:a16="http://schemas.microsoft.com/office/drawing/2014/main" id="{216CA5D3-83E9-1D9D-39DA-43A295B2FB50}"/>
                </a:ext>
              </a:extLst>
            </p:cNvPr>
            <p:cNvSpPr/>
            <p:nvPr/>
          </p:nvSpPr>
          <p:spPr>
            <a:xfrm>
              <a:off x="4364950" y="3050950"/>
              <a:ext cx="190175" cy="176825"/>
            </a:xfrm>
            <a:custGeom>
              <a:avLst/>
              <a:gdLst/>
              <a:ahLst/>
              <a:cxnLst/>
              <a:rect l="l" t="t" r="r" b="b"/>
              <a:pathLst>
                <a:path w="7607" h="7073" fill="none" extrusionOk="0">
                  <a:moveTo>
                    <a:pt x="1" y="7073"/>
                  </a:moveTo>
                  <a:cubicBezTo>
                    <a:pt x="2803" y="5004"/>
                    <a:pt x="5338" y="2636"/>
                    <a:pt x="7606"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2481;p69">
              <a:extLst>
                <a:ext uri="{FF2B5EF4-FFF2-40B4-BE49-F238E27FC236}">
                  <a16:creationId xmlns:a16="http://schemas.microsoft.com/office/drawing/2014/main" id="{3D42DACD-B2A8-B605-A6B2-1F16089B2923}"/>
                </a:ext>
              </a:extLst>
            </p:cNvPr>
            <p:cNvSpPr/>
            <p:nvPr/>
          </p:nvSpPr>
          <p:spPr>
            <a:xfrm>
              <a:off x="3547700" y="3262775"/>
              <a:ext cx="768900" cy="218525"/>
            </a:xfrm>
            <a:custGeom>
              <a:avLst/>
              <a:gdLst/>
              <a:ahLst/>
              <a:cxnLst/>
              <a:rect l="l" t="t" r="r" b="b"/>
              <a:pathLst>
                <a:path w="30756" h="8741" fill="none" extrusionOk="0">
                  <a:moveTo>
                    <a:pt x="1" y="7606"/>
                  </a:moveTo>
                  <a:cubicBezTo>
                    <a:pt x="10842" y="8740"/>
                    <a:pt x="21716" y="6038"/>
                    <a:pt x="30756"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2482;p69">
              <a:extLst>
                <a:ext uri="{FF2B5EF4-FFF2-40B4-BE49-F238E27FC236}">
                  <a16:creationId xmlns:a16="http://schemas.microsoft.com/office/drawing/2014/main" id="{D898EA63-62E2-A887-73A2-243EE802EF83}"/>
                </a:ext>
              </a:extLst>
            </p:cNvPr>
            <p:cNvSpPr/>
            <p:nvPr/>
          </p:nvSpPr>
          <p:spPr>
            <a:xfrm>
              <a:off x="3285850" y="3394550"/>
              <a:ext cx="109275" cy="32525"/>
            </a:xfrm>
            <a:custGeom>
              <a:avLst/>
              <a:gdLst/>
              <a:ahLst/>
              <a:cxnLst/>
              <a:rect l="l" t="t" r="r" b="b"/>
              <a:pathLst>
                <a:path w="4371" h="1301" fill="none" extrusionOk="0">
                  <a:moveTo>
                    <a:pt x="1" y="0"/>
                  </a:moveTo>
                  <a:cubicBezTo>
                    <a:pt x="1402" y="500"/>
                    <a:pt x="2869" y="934"/>
                    <a:pt x="4370" y="130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2483;p69">
              <a:extLst>
                <a:ext uri="{FF2B5EF4-FFF2-40B4-BE49-F238E27FC236}">
                  <a16:creationId xmlns:a16="http://schemas.microsoft.com/office/drawing/2014/main" id="{A41EC210-2010-C255-72FA-24D6F894D336}"/>
                </a:ext>
              </a:extLst>
            </p:cNvPr>
            <p:cNvSpPr/>
            <p:nvPr/>
          </p:nvSpPr>
          <p:spPr>
            <a:xfrm>
              <a:off x="2550325" y="2627325"/>
              <a:ext cx="25875" cy="76750"/>
            </a:xfrm>
            <a:custGeom>
              <a:avLst/>
              <a:gdLst/>
              <a:ahLst/>
              <a:cxnLst/>
              <a:rect l="l" t="t" r="r" b="b"/>
              <a:pathLst>
                <a:path w="1035" h="3070" fill="none" extrusionOk="0">
                  <a:moveTo>
                    <a:pt x="1" y="0"/>
                  </a:moveTo>
                  <a:cubicBezTo>
                    <a:pt x="301" y="1034"/>
                    <a:pt x="634" y="2069"/>
                    <a:pt x="1035" y="3069"/>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2484;p69">
              <a:extLst>
                <a:ext uri="{FF2B5EF4-FFF2-40B4-BE49-F238E27FC236}">
                  <a16:creationId xmlns:a16="http://schemas.microsoft.com/office/drawing/2014/main" id="{0296CAA1-2BFB-C5A6-5165-56767AEF2B32}"/>
                </a:ext>
              </a:extLst>
            </p:cNvPr>
            <p:cNvSpPr/>
            <p:nvPr/>
          </p:nvSpPr>
          <p:spPr>
            <a:xfrm>
              <a:off x="2446925" y="1533200"/>
              <a:ext cx="334425" cy="1026600"/>
            </a:xfrm>
            <a:custGeom>
              <a:avLst/>
              <a:gdLst/>
              <a:ahLst/>
              <a:cxnLst/>
              <a:rect l="l" t="t" r="r" b="b"/>
              <a:pathLst>
                <a:path w="13377" h="41064" fill="none" extrusionOk="0">
                  <a:moveTo>
                    <a:pt x="13376" y="1"/>
                  </a:moveTo>
                  <a:cubicBezTo>
                    <a:pt x="3703" y="11309"/>
                    <a:pt x="0" y="26586"/>
                    <a:pt x="3403" y="41063"/>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2485;p69">
              <a:extLst>
                <a:ext uri="{FF2B5EF4-FFF2-40B4-BE49-F238E27FC236}">
                  <a16:creationId xmlns:a16="http://schemas.microsoft.com/office/drawing/2014/main" id="{E8D9190A-C88F-D751-A637-D5119229A6FB}"/>
                </a:ext>
              </a:extLst>
            </p:cNvPr>
            <p:cNvSpPr/>
            <p:nvPr/>
          </p:nvSpPr>
          <p:spPr>
            <a:xfrm>
              <a:off x="3011500" y="1061200"/>
              <a:ext cx="1148325" cy="266050"/>
            </a:xfrm>
            <a:custGeom>
              <a:avLst/>
              <a:gdLst/>
              <a:ahLst/>
              <a:cxnLst/>
              <a:rect l="l" t="t" r="r" b="b"/>
              <a:pathLst>
                <a:path w="45933" h="10642" fill="none" extrusionOk="0">
                  <a:moveTo>
                    <a:pt x="45933" y="6906"/>
                  </a:moveTo>
                  <a:cubicBezTo>
                    <a:pt x="31022" y="1"/>
                    <a:pt x="13610" y="1402"/>
                    <a:pt x="0" y="10642"/>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2486;p69">
              <a:extLst>
                <a:ext uri="{FF2B5EF4-FFF2-40B4-BE49-F238E27FC236}">
                  <a16:creationId xmlns:a16="http://schemas.microsoft.com/office/drawing/2014/main" id="{A52DBC54-4E74-1226-A936-B88286A30F20}"/>
                </a:ext>
              </a:extLst>
            </p:cNvPr>
            <p:cNvSpPr/>
            <p:nvPr/>
          </p:nvSpPr>
          <p:spPr>
            <a:xfrm>
              <a:off x="4259875" y="1285525"/>
              <a:ext cx="494550" cy="580450"/>
            </a:xfrm>
            <a:custGeom>
              <a:avLst/>
              <a:gdLst/>
              <a:ahLst/>
              <a:cxnLst/>
              <a:rect l="l" t="t" r="r" b="b"/>
              <a:pathLst>
                <a:path w="19782" h="23218" fill="none" extrusionOk="0">
                  <a:moveTo>
                    <a:pt x="19781" y="23217"/>
                  </a:moveTo>
                  <a:cubicBezTo>
                    <a:pt x="15945" y="13477"/>
                    <a:pt x="8974" y="5304"/>
                    <a:pt x="1"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2487;p69">
              <a:extLst>
                <a:ext uri="{FF2B5EF4-FFF2-40B4-BE49-F238E27FC236}">
                  <a16:creationId xmlns:a16="http://schemas.microsoft.com/office/drawing/2014/main" id="{8D9F1929-BC0B-CB31-63E0-101AD7358385}"/>
                </a:ext>
              </a:extLst>
            </p:cNvPr>
            <p:cNvSpPr/>
            <p:nvPr/>
          </p:nvSpPr>
          <p:spPr>
            <a:xfrm>
              <a:off x="4781925" y="1944325"/>
              <a:ext cx="22525" cy="82600"/>
            </a:xfrm>
            <a:custGeom>
              <a:avLst/>
              <a:gdLst/>
              <a:ahLst/>
              <a:cxnLst/>
              <a:rect l="l" t="t" r="r" b="b"/>
              <a:pathLst>
                <a:path w="901" h="3304" fill="none" extrusionOk="0">
                  <a:moveTo>
                    <a:pt x="901" y="3303"/>
                  </a:moveTo>
                  <a:cubicBezTo>
                    <a:pt x="667" y="2169"/>
                    <a:pt x="334" y="1068"/>
                    <a:pt x="0"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2488;p69">
              <a:extLst>
                <a:ext uri="{FF2B5EF4-FFF2-40B4-BE49-F238E27FC236}">
                  <a16:creationId xmlns:a16="http://schemas.microsoft.com/office/drawing/2014/main" id="{2BCA5277-3C3E-2123-4855-2AFB2813BD54}"/>
                </a:ext>
              </a:extLst>
            </p:cNvPr>
            <p:cNvSpPr/>
            <p:nvPr/>
          </p:nvSpPr>
          <p:spPr>
            <a:xfrm>
              <a:off x="2557000" y="1198750"/>
              <a:ext cx="2212425" cy="2210875"/>
            </a:xfrm>
            <a:custGeom>
              <a:avLst/>
              <a:gdLst/>
              <a:ahLst/>
              <a:cxnLst/>
              <a:rect l="l" t="t" r="r" b="b"/>
              <a:pathLst>
                <a:path w="88497" h="88435" extrusionOk="0">
                  <a:moveTo>
                    <a:pt x="42619" y="1"/>
                  </a:moveTo>
                  <a:cubicBezTo>
                    <a:pt x="42601" y="1"/>
                    <a:pt x="42582" y="1"/>
                    <a:pt x="42564" y="3"/>
                  </a:cubicBezTo>
                  <a:cubicBezTo>
                    <a:pt x="41997" y="36"/>
                    <a:pt x="41497" y="570"/>
                    <a:pt x="40963" y="603"/>
                  </a:cubicBezTo>
                  <a:cubicBezTo>
                    <a:pt x="40943" y="604"/>
                    <a:pt x="40924" y="605"/>
                    <a:pt x="40904" y="605"/>
                  </a:cubicBezTo>
                  <a:cubicBezTo>
                    <a:pt x="40395" y="605"/>
                    <a:pt x="39886" y="229"/>
                    <a:pt x="39403" y="229"/>
                  </a:cubicBezTo>
                  <a:cubicBezTo>
                    <a:pt x="39367" y="229"/>
                    <a:pt x="39331" y="232"/>
                    <a:pt x="39295" y="236"/>
                  </a:cubicBezTo>
                  <a:cubicBezTo>
                    <a:pt x="38761" y="303"/>
                    <a:pt x="38261" y="870"/>
                    <a:pt x="37727" y="970"/>
                  </a:cubicBezTo>
                  <a:cubicBezTo>
                    <a:pt x="37686" y="975"/>
                    <a:pt x="37644" y="977"/>
                    <a:pt x="37601" y="977"/>
                  </a:cubicBezTo>
                  <a:cubicBezTo>
                    <a:pt x="37157" y="977"/>
                    <a:pt x="36658" y="720"/>
                    <a:pt x="36209" y="720"/>
                  </a:cubicBezTo>
                  <a:cubicBezTo>
                    <a:pt x="36147" y="720"/>
                    <a:pt x="36086" y="725"/>
                    <a:pt x="36026" y="736"/>
                  </a:cubicBezTo>
                  <a:cubicBezTo>
                    <a:pt x="35492" y="836"/>
                    <a:pt x="35025" y="1437"/>
                    <a:pt x="34492" y="1570"/>
                  </a:cubicBezTo>
                  <a:cubicBezTo>
                    <a:pt x="34407" y="1591"/>
                    <a:pt x="34320" y="1600"/>
                    <a:pt x="34231" y="1600"/>
                  </a:cubicBezTo>
                  <a:cubicBezTo>
                    <a:pt x="33848" y="1600"/>
                    <a:pt x="33434" y="1441"/>
                    <a:pt x="33051" y="1441"/>
                  </a:cubicBezTo>
                  <a:cubicBezTo>
                    <a:pt x="32962" y="1441"/>
                    <a:pt x="32875" y="1449"/>
                    <a:pt x="32790" y="1470"/>
                  </a:cubicBezTo>
                  <a:cubicBezTo>
                    <a:pt x="32257" y="1604"/>
                    <a:pt x="31856" y="2237"/>
                    <a:pt x="31356" y="2404"/>
                  </a:cubicBezTo>
                  <a:cubicBezTo>
                    <a:pt x="31232" y="2443"/>
                    <a:pt x="31100" y="2457"/>
                    <a:pt x="30965" y="2457"/>
                  </a:cubicBezTo>
                  <a:cubicBezTo>
                    <a:pt x="30654" y="2457"/>
                    <a:pt x="30323" y="2385"/>
                    <a:pt x="30013" y="2385"/>
                  </a:cubicBezTo>
                  <a:cubicBezTo>
                    <a:pt x="29877" y="2385"/>
                    <a:pt x="29746" y="2399"/>
                    <a:pt x="29622" y="2438"/>
                  </a:cubicBezTo>
                  <a:cubicBezTo>
                    <a:pt x="29121" y="2638"/>
                    <a:pt x="28788" y="3272"/>
                    <a:pt x="28254" y="3505"/>
                  </a:cubicBezTo>
                  <a:cubicBezTo>
                    <a:pt x="28083" y="3569"/>
                    <a:pt x="27897" y="3585"/>
                    <a:pt x="27709" y="3585"/>
                  </a:cubicBezTo>
                  <a:cubicBezTo>
                    <a:pt x="27518" y="3585"/>
                    <a:pt x="27324" y="3569"/>
                    <a:pt x="27136" y="3569"/>
                  </a:cubicBezTo>
                  <a:cubicBezTo>
                    <a:pt x="26930" y="3569"/>
                    <a:pt x="26731" y="3589"/>
                    <a:pt x="26553" y="3672"/>
                  </a:cubicBezTo>
                  <a:cubicBezTo>
                    <a:pt x="26052" y="3872"/>
                    <a:pt x="25752" y="4572"/>
                    <a:pt x="25252" y="4806"/>
                  </a:cubicBezTo>
                  <a:cubicBezTo>
                    <a:pt x="24785" y="5039"/>
                    <a:pt x="24051" y="4839"/>
                    <a:pt x="23551" y="5106"/>
                  </a:cubicBezTo>
                  <a:cubicBezTo>
                    <a:pt x="23084" y="5340"/>
                    <a:pt x="22850" y="6074"/>
                    <a:pt x="22383" y="6340"/>
                  </a:cubicBezTo>
                  <a:cubicBezTo>
                    <a:pt x="21916" y="6641"/>
                    <a:pt x="21149" y="6474"/>
                    <a:pt x="20715" y="6774"/>
                  </a:cubicBezTo>
                  <a:cubicBezTo>
                    <a:pt x="20248" y="7041"/>
                    <a:pt x="20048" y="7775"/>
                    <a:pt x="19614" y="8075"/>
                  </a:cubicBezTo>
                  <a:cubicBezTo>
                    <a:pt x="19147" y="8409"/>
                    <a:pt x="18414" y="8308"/>
                    <a:pt x="17980" y="8642"/>
                  </a:cubicBezTo>
                  <a:cubicBezTo>
                    <a:pt x="17546" y="8942"/>
                    <a:pt x="17413" y="9676"/>
                    <a:pt x="16979" y="10043"/>
                  </a:cubicBezTo>
                  <a:cubicBezTo>
                    <a:pt x="16546" y="10377"/>
                    <a:pt x="15812" y="10343"/>
                    <a:pt x="15378" y="10677"/>
                  </a:cubicBezTo>
                  <a:cubicBezTo>
                    <a:pt x="14978" y="11044"/>
                    <a:pt x="14911" y="11778"/>
                    <a:pt x="14511" y="12178"/>
                  </a:cubicBezTo>
                  <a:cubicBezTo>
                    <a:pt x="14110" y="12545"/>
                    <a:pt x="13343" y="12545"/>
                    <a:pt x="12976" y="12945"/>
                  </a:cubicBezTo>
                  <a:cubicBezTo>
                    <a:pt x="12576" y="13345"/>
                    <a:pt x="12543" y="14079"/>
                    <a:pt x="12176" y="14480"/>
                  </a:cubicBezTo>
                  <a:cubicBezTo>
                    <a:pt x="11809" y="14880"/>
                    <a:pt x="11075" y="14947"/>
                    <a:pt x="10741" y="15380"/>
                  </a:cubicBezTo>
                  <a:cubicBezTo>
                    <a:pt x="10374" y="15780"/>
                    <a:pt x="10408" y="16514"/>
                    <a:pt x="10074" y="16948"/>
                  </a:cubicBezTo>
                  <a:cubicBezTo>
                    <a:pt x="9707" y="17382"/>
                    <a:pt x="8973" y="17515"/>
                    <a:pt x="8673" y="17949"/>
                  </a:cubicBezTo>
                  <a:cubicBezTo>
                    <a:pt x="8340" y="18382"/>
                    <a:pt x="8440" y="19116"/>
                    <a:pt x="8106" y="19583"/>
                  </a:cubicBezTo>
                  <a:cubicBezTo>
                    <a:pt x="7806" y="20017"/>
                    <a:pt x="7072" y="20217"/>
                    <a:pt x="6805" y="20684"/>
                  </a:cubicBezTo>
                  <a:cubicBezTo>
                    <a:pt x="6505" y="21151"/>
                    <a:pt x="6638" y="21885"/>
                    <a:pt x="6372" y="22352"/>
                  </a:cubicBezTo>
                  <a:cubicBezTo>
                    <a:pt x="6105" y="22819"/>
                    <a:pt x="5404" y="23052"/>
                    <a:pt x="5137" y="23553"/>
                  </a:cubicBezTo>
                  <a:cubicBezTo>
                    <a:pt x="4871" y="24020"/>
                    <a:pt x="5071" y="24754"/>
                    <a:pt x="4837" y="25221"/>
                  </a:cubicBezTo>
                  <a:cubicBezTo>
                    <a:pt x="4604" y="25721"/>
                    <a:pt x="3903" y="26021"/>
                    <a:pt x="3670" y="26521"/>
                  </a:cubicBezTo>
                  <a:cubicBezTo>
                    <a:pt x="3470" y="27022"/>
                    <a:pt x="3736" y="27722"/>
                    <a:pt x="3536" y="28223"/>
                  </a:cubicBezTo>
                  <a:cubicBezTo>
                    <a:pt x="3336" y="28756"/>
                    <a:pt x="2669" y="29057"/>
                    <a:pt x="2469" y="29590"/>
                  </a:cubicBezTo>
                  <a:cubicBezTo>
                    <a:pt x="2302" y="30124"/>
                    <a:pt x="2602" y="30791"/>
                    <a:pt x="2435" y="31325"/>
                  </a:cubicBezTo>
                  <a:cubicBezTo>
                    <a:pt x="2269" y="31859"/>
                    <a:pt x="1635" y="32226"/>
                    <a:pt x="1501" y="32759"/>
                  </a:cubicBezTo>
                  <a:cubicBezTo>
                    <a:pt x="1368" y="33293"/>
                    <a:pt x="1735" y="33960"/>
                    <a:pt x="1602" y="34494"/>
                  </a:cubicBezTo>
                  <a:cubicBezTo>
                    <a:pt x="1468" y="35028"/>
                    <a:pt x="868" y="35461"/>
                    <a:pt x="768" y="35995"/>
                  </a:cubicBezTo>
                  <a:cubicBezTo>
                    <a:pt x="668" y="36529"/>
                    <a:pt x="1068" y="37162"/>
                    <a:pt x="1001" y="37696"/>
                  </a:cubicBezTo>
                  <a:cubicBezTo>
                    <a:pt x="901" y="38230"/>
                    <a:pt x="334" y="38730"/>
                    <a:pt x="267" y="39264"/>
                  </a:cubicBezTo>
                  <a:cubicBezTo>
                    <a:pt x="201" y="39831"/>
                    <a:pt x="668" y="40398"/>
                    <a:pt x="634" y="40932"/>
                  </a:cubicBezTo>
                  <a:cubicBezTo>
                    <a:pt x="567" y="41466"/>
                    <a:pt x="34" y="41999"/>
                    <a:pt x="34" y="42533"/>
                  </a:cubicBezTo>
                  <a:cubicBezTo>
                    <a:pt x="34" y="43100"/>
                    <a:pt x="501" y="43667"/>
                    <a:pt x="501" y="44201"/>
                  </a:cubicBezTo>
                  <a:cubicBezTo>
                    <a:pt x="501" y="44768"/>
                    <a:pt x="0" y="45335"/>
                    <a:pt x="34" y="45869"/>
                  </a:cubicBezTo>
                  <a:cubicBezTo>
                    <a:pt x="67" y="46436"/>
                    <a:pt x="601" y="46969"/>
                    <a:pt x="634" y="47503"/>
                  </a:cubicBezTo>
                  <a:cubicBezTo>
                    <a:pt x="668" y="48037"/>
                    <a:pt x="201" y="48637"/>
                    <a:pt x="267" y="49171"/>
                  </a:cubicBezTo>
                  <a:cubicBezTo>
                    <a:pt x="334" y="49705"/>
                    <a:pt x="901" y="50205"/>
                    <a:pt x="1001" y="50739"/>
                  </a:cubicBezTo>
                  <a:cubicBezTo>
                    <a:pt x="1068" y="51273"/>
                    <a:pt x="668" y="51906"/>
                    <a:pt x="768" y="52440"/>
                  </a:cubicBezTo>
                  <a:cubicBezTo>
                    <a:pt x="868" y="52974"/>
                    <a:pt x="1468" y="53407"/>
                    <a:pt x="1602" y="53941"/>
                  </a:cubicBezTo>
                  <a:cubicBezTo>
                    <a:pt x="1735" y="54475"/>
                    <a:pt x="1368" y="55142"/>
                    <a:pt x="1501" y="55676"/>
                  </a:cubicBezTo>
                  <a:cubicBezTo>
                    <a:pt x="1635" y="56176"/>
                    <a:pt x="2269" y="56576"/>
                    <a:pt x="2435" y="57110"/>
                  </a:cubicBezTo>
                  <a:cubicBezTo>
                    <a:pt x="2602" y="57644"/>
                    <a:pt x="2302" y="58311"/>
                    <a:pt x="2469" y="58845"/>
                  </a:cubicBezTo>
                  <a:cubicBezTo>
                    <a:pt x="2669" y="59345"/>
                    <a:pt x="3303" y="59679"/>
                    <a:pt x="3536" y="60212"/>
                  </a:cubicBezTo>
                  <a:cubicBezTo>
                    <a:pt x="3736" y="60713"/>
                    <a:pt x="3470" y="61413"/>
                    <a:pt x="3670" y="61913"/>
                  </a:cubicBezTo>
                  <a:cubicBezTo>
                    <a:pt x="3903" y="62414"/>
                    <a:pt x="4604" y="62714"/>
                    <a:pt x="4837" y="63181"/>
                  </a:cubicBezTo>
                  <a:cubicBezTo>
                    <a:pt x="5071" y="63681"/>
                    <a:pt x="4871" y="64415"/>
                    <a:pt x="5137" y="64882"/>
                  </a:cubicBezTo>
                  <a:cubicBezTo>
                    <a:pt x="5371" y="65383"/>
                    <a:pt x="6071" y="65616"/>
                    <a:pt x="6372" y="66083"/>
                  </a:cubicBezTo>
                  <a:cubicBezTo>
                    <a:pt x="6672" y="66550"/>
                    <a:pt x="6505" y="67284"/>
                    <a:pt x="6805" y="67751"/>
                  </a:cubicBezTo>
                  <a:cubicBezTo>
                    <a:pt x="7072" y="68218"/>
                    <a:pt x="7806" y="68385"/>
                    <a:pt x="8106" y="68852"/>
                  </a:cubicBezTo>
                  <a:cubicBezTo>
                    <a:pt x="8440" y="69285"/>
                    <a:pt x="8340" y="70053"/>
                    <a:pt x="8673" y="70486"/>
                  </a:cubicBezTo>
                  <a:cubicBezTo>
                    <a:pt x="8973" y="70920"/>
                    <a:pt x="9707" y="71053"/>
                    <a:pt x="10074" y="71487"/>
                  </a:cubicBezTo>
                  <a:cubicBezTo>
                    <a:pt x="10408" y="71921"/>
                    <a:pt x="10374" y="72655"/>
                    <a:pt x="10741" y="73055"/>
                  </a:cubicBezTo>
                  <a:cubicBezTo>
                    <a:pt x="11075" y="73488"/>
                    <a:pt x="11809" y="73555"/>
                    <a:pt x="12209" y="73955"/>
                  </a:cubicBezTo>
                  <a:cubicBezTo>
                    <a:pt x="12576" y="74356"/>
                    <a:pt x="12576" y="75123"/>
                    <a:pt x="12976" y="75490"/>
                  </a:cubicBezTo>
                  <a:cubicBezTo>
                    <a:pt x="13377" y="75890"/>
                    <a:pt x="14110" y="75924"/>
                    <a:pt x="14511" y="76257"/>
                  </a:cubicBezTo>
                  <a:cubicBezTo>
                    <a:pt x="14911" y="76624"/>
                    <a:pt x="14978" y="77391"/>
                    <a:pt x="15411" y="77758"/>
                  </a:cubicBezTo>
                  <a:cubicBezTo>
                    <a:pt x="15812" y="78092"/>
                    <a:pt x="16546" y="78058"/>
                    <a:pt x="16979" y="78392"/>
                  </a:cubicBezTo>
                  <a:cubicBezTo>
                    <a:pt x="17413" y="78759"/>
                    <a:pt x="17546" y="79493"/>
                    <a:pt x="17980" y="79793"/>
                  </a:cubicBezTo>
                  <a:cubicBezTo>
                    <a:pt x="18414" y="80127"/>
                    <a:pt x="19181" y="80026"/>
                    <a:pt x="19614" y="80360"/>
                  </a:cubicBezTo>
                  <a:cubicBezTo>
                    <a:pt x="20081" y="80660"/>
                    <a:pt x="20248" y="81394"/>
                    <a:pt x="20715" y="81661"/>
                  </a:cubicBezTo>
                  <a:cubicBezTo>
                    <a:pt x="21182" y="81961"/>
                    <a:pt x="21916" y="81828"/>
                    <a:pt x="22383" y="82095"/>
                  </a:cubicBezTo>
                  <a:cubicBezTo>
                    <a:pt x="22850" y="82361"/>
                    <a:pt x="23084" y="83062"/>
                    <a:pt x="23584" y="83329"/>
                  </a:cubicBezTo>
                  <a:cubicBezTo>
                    <a:pt x="24051" y="83596"/>
                    <a:pt x="24785" y="83396"/>
                    <a:pt x="25285" y="83629"/>
                  </a:cubicBezTo>
                  <a:cubicBezTo>
                    <a:pt x="25785" y="83863"/>
                    <a:pt x="26052" y="84563"/>
                    <a:pt x="26553" y="84797"/>
                  </a:cubicBezTo>
                  <a:cubicBezTo>
                    <a:pt x="26708" y="84859"/>
                    <a:pt x="26883" y="84876"/>
                    <a:pt x="27067" y="84876"/>
                  </a:cubicBezTo>
                  <a:cubicBezTo>
                    <a:pt x="27289" y="84876"/>
                    <a:pt x="27524" y="84851"/>
                    <a:pt x="27752" y="84851"/>
                  </a:cubicBezTo>
                  <a:cubicBezTo>
                    <a:pt x="27939" y="84851"/>
                    <a:pt x="28121" y="84868"/>
                    <a:pt x="28287" y="84930"/>
                  </a:cubicBezTo>
                  <a:cubicBezTo>
                    <a:pt x="28788" y="85130"/>
                    <a:pt x="29121" y="85797"/>
                    <a:pt x="29655" y="85997"/>
                  </a:cubicBezTo>
                  <a:cubicBezTo>
                    <a:pt x="29779" y="86036"/>
                    <a:pt x="29909" y="86050"/>
                    <a:pt x="30041" y="86050"/>
                  </a:cubicBezTo>
                  <a:cubicBezTo>
                    <a:pt x="30346" y="86050"/>
                    <a:pt x="30665" y="85978"/>
                    <a:pt x="30970" y="85978"/>
                  </a:cubicBezTo>
                  <a:cubicBezTo>
                    <a:pt x="31102" y="85978"/>
                    <a:pt x="31232" y="85992"/>
                    <a:pt x="31356" y="86031"/>
                  </a:cubicBezTo>
                  <a:cubicBezTo>
                    <a:pt x="31890" y="86164"/>
                    <a:pt x="32290" y="86831"/>
                    <a:pt x="32790" y="86965"/>
                  </a:cubicBezTo>
                  <a:cubicBezTo>
                    <a:pt x="32882" y="86988"/>
                    <a:pt x="32977" y="86997"/>
                    <a:pt x="33075" y="86997"/>
                  </a:cubicBezTo>
                  <a:cubicBezTo>
                    <a:pt x="33472" y="86997"/>
                    <a:pt x="33911" y="86846"/>
                    <a:pt x="34304" y="86846"/>
                  </a:cubicBezTo>
                  <a:cubicBezTo>
                    <a:pt x="34380" y="86846"/>
                    <a:pt x="34453" y="86851"/>
                    <a:pt x="34525" y="86865"/>
                  </a:cubicBezTo>
                  <a:cubicBezTo>
                    <a:pt x="35059" y="86998"/>
                    <a:pt x="35492" y="87599"/>
                    <a:pt x="36026" y="87699"/>
                  </a:cubicBezTo>
                  <a:cubicBezTo>
                    <a:pt x="36086" y="87710"/>
                    <a:pt x="36147" y="87715"/>
                    <a:pt x="36209" y="87715"/>
                  </a:cubicBezTo>
                  <a:cubicBezTo>
                    <a:pt x="36658" y="87715"/>
                    <a:pt x="37157" y="87458"/>
                    <a:pt x="37601" y="87458"/>
                  </a:cubicBezTo>
                  <a:cubicBezTo>
                    <a:pt x="37644" y="87458"/>
                    <a:pt x="37686" y="87460"/>
                    <a:pt x="37727" y="87465"/>
                  </a:cubicBezTo>
                  <a:cubicBezTo>
                    <a:pt x="38294" y="87565"/>
                    <a:pt x="38761" y="88132"/>
                    <a:pt x="39295" y="88199"/>
                  </a:cubicBezTo>
                  <a:cubicBezTo>
                    <a:pt x="39333" y="88203"/>
                    <a:pt x="39371" y="88206"/>
                    <a:pt x="39409" y="88206"/>
                  </a:cubicBezTo>
                  <a:cubicBezTo>
                    <a:pt x="39918" y="88206"/>
                    <a:pt x="40426" y="87830"/>
                    <a:pt x="40908" y="87830"/>
                  </a:cubicBezTo>
                  <a:cubicBezTo>
                    <a:pt x="40926" y="87830"/>
                    <a:pt x="40945" y="87831"/>
                    <a:pt x="40963" y="87832"/>
                  </a:cubicBezTo>
                  <a:cubicBezTo>
                    <a:pt x="41497" y="87865"/>
                    <a:pt x="42030" y="88399"/>
                    <a:pt x="42597" y="88432"/>
                  </a:cubicBezTo>
                  <a:cubicBezTo>
                    <a:pt x="42615" y="88434"/>
                    <a:pt x="42632" y="88434"/>
                    <a:pt x="42649" y="88434"/>
                  </a:cubicBezTo>
                  <a:cubicBezTo>
                    <a:pt x="43168" y="88434"/>
                    <a:pt x="43717" y="87965"/>
                    <a:pt x="44265" y="87965"/>
                  </a:cubicBezTo>
                  <a:cubicBezTo>
                    <a:pt x="44814" y="87965"/>
                    <a:pt x="45332" y="88434"/>
                    <a:pt x="45878" y="88434"/>
                  </a:cubicBezTo>
                  <a:cubicBezTo>
                    <a:pt x="45897" y="88434"/>
                    <a:pt x="45915" y="88434"/>
                    <a:pt x="45933" y="88432"/>
                  </a:cubicBezTo>
                  <a:cubicBezTo>
                    <a:pt x="46467" y="88432"/>
                    <a:pt x="47001" y="87865"/>
                    <a:pt x="47534" y="87832"/>
                  </a:cubicBezTo>
                  <a:cubicBezTo>
                    <a:pt x="47553" y="87831"/>
                    <a:pt x="47571" y="87830"/>
                    <a:pt x="47590" y="87830"/>
                  </a:cubicBezTo>
                  <a:cubicBezTo>
                    <a:pt x="48074" y="87830"/>
                    <a:pt x="48607" y="88206"/>
                    <a:pt x="49094" y="88206"/>
                  </a:cubicBezTo>
                  <a:cubicBezTo>
                    <a:pt x="49131" y="88206"/>
                    <a:pt x="49167" y="88203"/>
                    <a:pt x="49202" y="88199"/>
                  </a:cubicBezTo>
                  <a:cubicBezTo>
                    <a:pt x="49736" y="88132"/>
                    <a:pt x="50236" y="87565"/>
                    <a:pt x="50770" y="87465"/>
                  </a:cubicBezTo>
                  <a:cubicBezTo>
                    <a:pt x="50811" y="87460"/>
                    <a:pt x="50853" y="87458"/>
                    <a:pt x="50896" y="87458"/>
                  </a:cubicBezTo>
                  <a:cubicBezTo>
                    <a:pt x="51340" y="87458"/>
                    <a:pt x="51840" y="87715"/>
                    <a:pt x="52288" y="87715"/>
                  </a:cubicBezTo>
                  <a:cubicBezTo>
                    <a:pt x="52350" y="87715"/>
                    <a:pt x="52411" y="87710"/>
                    <a:pt x="52471" y="87699"/>
                  </a:cubicBezTo>
                  <a:cubicBezTo>
                    <a:pt x="53005" y="87599"/>
                    <a:pt x="53439" y="86998"/>
                    <a:pt x="53972" y="86865"/>
                  </a:cubicBezTo>
                  <a:cubicBezTo>
                    <a:pt x="54057" y="86844"/>
                    <a:pt x="54145" y="86835"/>
                    <a:pt x="54235" y="86835"/>
                  </a:cubicBezTo>
                  <a:cubicBezTo>
                    <a:pt x="54624" y="86835"/>
                    <a:pt x="55055" y="86994"/>
                    <a:pt x="55444" y="86994"/>
                  </a:cubicBezTo>
                  <a:cubicBezTo>
                    <a:pt x="55534" y="86994"/>
                    <a:pt x="55622" y="86986"/>
                    <a:pt x="55707" y="86965"/>
                  </a:cubicBezTo>
                  <a:cubicBezTo>
                    <a:pt x="56241" y="86831"/>
                    <a:pt x="56641" y="86198"/>
                    <a:pt x="57141" y="86031"/>
                  </a:cubicBezTo>
                  <a:cubicBezTo>
                    <a:pt x="57265" y="85992"/>
                    <a:pt x="57397" y="85978"/>
                    <a:pt x="57532" y="85978"/>
                  </a:cubicBezTo>
                  <a:cubicBezTo>
                    <a:pt x="57843" y="85978"/>
                    <a:pt x="58174" y="86050"/>
                    <a:pt x="58485" y="86050"/>
                  </a:cubicBezTo>
                  <a:cubicBezTo>
                    <a:pt x="58620" y="86050"/>
                    <a:pt x="58752" y="86036"/>
                    <a:pt x="58876" y="85997"/>
                  </a:cubicBezTo>
                  <a:cubicBezTo>
                    <a:pt x="59376" y="85797"/>
                    <a:pt x="59710" y="85163"/>
                    <a:pt x="60243" y="84930"/>
                  </a:cubicBezTo>
                  <a:cubicBezTo>
                    <a:pt x="60399" y="84868"/>
                    <a:pt x="60574" y="84851"/>
                    <a:pt x="60756" y="84851"/>
                  </a:cubicBezTo>
                  <a:cubicBezTo>
                    <a:pt x="60978" y="84851"/>
                    <a:pt x="61210" y="84876"/>
                    <a:pt x="61432" y="84876"/>
                  </a:cubicBezTo>
                  <a:cubicBezTo>
                    <a:pt x="61614" y="84876"/>
                    <a:pt x="61789" y="84859"/>
                    <a:pt x="61945" y="84797"/>
                  </a:cubicBezTo>
                  <a:cubicBezTo>
                    <a:pt x="62445" y="84563"/>
                    <a:pt x="62745" y="83863"/>
                    <a:pt x="63246" y="83629"/>
                  </a:cubicBezTo>
                  <a:cubicBezTo>
                    <a:pt x="63713" y="83396"/>
                    <a:pt x="64446" y="83596"/>
                    <a:pt x="64913" y="83329"/>
                  </a:cubicBezTo>
                  <a:cubicBezTo>
                    <a:pt x="65414" y="83095"/>
                    <a:pt x="65647" y="82395"/>
                    <a:pt x="66114" y="82095"/>
                  </a:cubicBezTo>
                  <a:cubicBezTo>
                    <a:pt x="66581" y="81794"/>
                    <a:pt x="67315" y="81961"/>
                    <a:pt x="67782" y="81661"/>
                  </a:cubicBezTo>
                  <a:cubicBezTo>
                    <a:pt x="68249" y="81394"/>
                    <a:pt x="68449" y="80660"/>
                    <a:pt x="68883" y="80360"/>
                  </a:cubicBezTo>
                  <a:cubicBezTo>
                    <a:pt x="69317" y="80026"/>
                    <a:pt x="70084" y="80127"/>
                    <a:pt x="70517" y="79793"/>
                  </a:cubicBezTo>
                  <a:cubicBezTo>
                    <a:pt x="70951" y="79493"/>
                    <a:pt x="71084" y="78759"/>
                    <a:pt x="71518" y="78392"/>
                  </a:cubicBezTo>
                  <a:cubicBezTo>
                    <a:pt x="71952" y="78058"/>
                    <a:pt x="72686" y="78092"/>
                    <a:pt x="73119" y="77758"/>
                  </a:cubicBezTo>
                  <a:cubicBezTo>
                    <a:pt x="73520" y="77391"/>
                    <a:pt x="73586" y="76657"/>
                    <a:pt x="73987" y="76257"/>
                  </a:cubicBezTo>
                  <a:cubicBezTo>
                    <a:pt x="74387" y="75890"/>
                    <a:pt x="75154" y="75890"/>
                    <a:pt x="75521" y="75490"/>
                  </a:cubicBezTo>
                  <a:cubicBezTo>
                    <a:pt x="75921" y="75090"/>
                    <a:pt x="75955" y="74356"/>
                    <a:pt x="76322" y="73955"/>
                  </a:cubicBezTo>
                  <a:cubicBezTo>
                    <a:pt x="76655" y="73555"/>
                    <a:pt x="77422" y="73488"/>
                    <a:pt x="77789" y="73055"/>
                  </a:cubicBezTo>
                  <a:cubicBezTo>
                    <a:pt x="78123" y="72655"/>
                    <a:pt x="78089" y="71921"/>
                    <a:pt x="78423" y="71487"/>
                  </a:cubicBezTo>
                  <a:cubicBezTo>
                    <a:pt x="78790" y="71053"/>
                    <a:pt x="79524" y="70920"/>
                    <a:pt x="79824" y="70486"/>
                  </a:cubicBezTo>
                  <a:cubicBezTo>
                    <a:pt x="80158" y="70053"/>
                    <a:pt x="80058" y="69319"/>
                    <a:pt x="80391" y="68852"/>
                  </a:cubicBezTo>
                  <a:cubicBezTo>
                    <a:pt x="80691" y="68385"/>
                    <a:pt x="81425" y="68218"/>
                    <a:pt x="81725" y="67751"/>
                  </a:cubicBezTo>
                  <a:cubicBezTo>
                    <a:pt x="81992" y="67284"/>
                    <a:pt x="81859" y="66550"/>
                    <a:pt x="82126" y="66083"/>
                  </a:cubicBezTo>
                  <a:cubicBezTo>
                    <a:pt x="82393" y="65616"/>
                    <a:pt x="83093" y="65383"/>
                    <a:pt x="83393" y="64882"/>
                  </a:cubicBezTo>
                  <a:cubicBezTo>
                    <a:pt x="83660" y="64415"/>
                    <a:pt x="83427" y="63681"/>
                    <a:pt x="83660" y="63181"/>
                  </a:cubicBezTo>
                  <a:cubicBezTo>
                    <a:pt x="83894" y="62714"/>
                    <a:pt x="84594" y="62414"/>
                    <a:pt x="84828" y="61913"/>
                  </a:cubicBezTo>
                  <a:cubicBezTo>
                    <a:pt x="85028" y="61413"/>
                    <a:pt x="84794" y="60713"/>
                    <a:pt x="84961" y="60212"/>
                  </a:cubicBezTo>
                  <a:cubicBezTo>
                    <a:pt x="85161" y="59679"/>
                    <a:pt x="85828" y="59378"/>
                    <a:pt x="86028" y="58845"/>
                  </a:cubicBezTo>
                  <a:cubicBezTo>
                    <a:pt x="86195" y="58311"/>
                    <a:pt x="85895" y="57644"/>
                    <a:pt x="86062" y="57110"/>
                  </a:cubicBezTo>
                  <a:cubicBezTo>
                    <a:pt x="86229" y="56576"/>
                    <a:pt x="86862" y="56209"/>
                    <a:pt x="86996" y="55676"/>
                  </a:cubicBezTo>
                  <a:cubicBezTo>
                    <a:pt x="87129" y="55142"/>
                    <a:pt x="86796" y="54475"/>
                    <a:pt x="86896" y="53941"/>
                  </a:cubicBezTo>
                  <a:cubicBezTo>
                    <a:pt x="87029" y="53407"/>
                    <a:pt x="87630" y="52974"/>
                    <a:pt x="87730" y="52440"/>
                  </a:cubicBezTo>
                  <a:cubicBezTo>
                    <a:pt x="87830" y="51906"/>
                    <a:pt x="87429" y="51273"/>
                    <a:pt x="87530" y="50739"/>
                  </a:cubicBezTo>
                  <a:cubicBezTo>
                    <a:pt x="87596" y="50205"/>
                    <a:pt x="88163" y="49705"/>
                    <a:pt x="88230" y="49171"/>
                  </a:cubicBezTo>
                  <a:cubicBezTo>
                    <a:pt x="88297" y="48637"/>
                    <a:pt x="87830" y="48037"/>
                    <a:pt x="87863" y="47503"/>
                  </a:cubicBezTo>
                  <a:cubicBezTo>
                    <a:pt x="87930" y="46969"/>
                    <a:pt x="88464" y="46436"/>
                    <a:pt x="88464" y="45902"/>
                  </a:cubicBezTo>
                  <a:cubicBezTo>
                    <a:pt x="88497" y="45335"/>
                    <a:pt x="87997" y="44768"/>
                    <a:pt x="87997" y="44234"/>
                  </a:cubicBezTo>
                  <a:cubicBezTo>
                    <a:pt x="87997" y="43667"/>
                    <a:pt x="88497" y="43100"/>
                    <a:pt x="88464" y="42566"/>
                  </a:cubicBezTo>
                  <a:cubicBezTo>
                    <a:pt x="88430" y="41999"/>
                    <a:pt x="87896" y="41499"/>
                    <a:pt x="87863" y="40932"/>
                  </a:cubicBezTo>
                  <a:cubicBezTo>
                    <a:pt x="87830" y="40398"/>
                    <a:pt x="88297" y="39798"/>
                    <a:pt x="88230" y="39264"/>
                  </a:cubicBezTo>
                  <a:cubicBezTo>
                    <a:pt x="88163" y="38764"/>
                    <a:pt x="87596" y="38263"/>
                    <a:pt x="87496" y="37696"/>
                  </a:cubicBezTo>
                  <a:cubicBezTo>
                    <a:pt x="87429" y="37162"/>
                    <a:pt x="87830" y="36529"/>
                    <a:pt x="87730" y="35995"/>
                  </a:cubicBezTo>
                  <a:cubicBezTo>
                    <a:pt x="87630" y="35461"/>
                    <a:pt x="87029" y="35028"/>
                    <a:pt x="86896" y="34494"/>
                  </a:cubicBezTo>
                  <a:cubicBezTo>
                    <a:pt x="86762" y="33960"/>
                    <a:pt x="87129" y="33293"/>
                    <a:pt x="86996" y="32759"/>
                  </a:cubicBezTo>
                  <a:cubicBezTo>
                    <a:pt x="86862" y="32259"/>
                    <a:pt x="86195" y="31859"/>
                    <a:pt x="86028" y="31325"/>
                  </a:cubicBezTo>
                  <a:cubicBezTo>
                    <a:pt x="85895" y="30791"/>
                    <a:pt x="86195" y="30124"/>
                    <a:pt x="86028" y="29624"/>
                  </a:cubicBezTo>
                  <a:cubicBezTo>
                    <a:pt x="85828" y="29090"/>
                    <a:pt x="85195" y="28756"/>
                    <a:pt x="84961" y="28256"/>
                  </a:cubicBezTo>
                  <a:cubicBezTo>
                    <a:pt x="84761" y="27722"/>
                    <a:pt x="85028" y="27022"/>
                    <a:pt x="84794" y="26521"/>
                  </a:cubicBezTo>
                  <a:cubicBezTo>
                    <a:pt x="84594" y="26021"/>
                    <a:pt x="83894" y="25721"/>
                    <a:pt x="83660" y="25254"/>
                  </a:cubicBezTo>
                  <a:cubicBezTo>
                    <a:pt x="83427" y="24754"/>
                    <a:pt x="83627" y="24020"/>
                    <a:pt x="83360" y="23553"/>
                  </a:cubicBezTo>
                  <a:cubicBezTo>
                    <a:pt x="83126" y="23052"/>
                    <a:pt x="82393" y="22819"/>
                    <a:pt x="82126" y="22352"/>
                  </a:cubicBezTo>
                  <a:cubicBezTo>
                    <a:pt x="81825" y="21885"/>
                    <a:pt x="81992" y="21151"/>
                    <a:pt x="81692" y="20684"/>
                  </a:cubicBezTo>
                  <a:cubicBezTo>
                    <a:pt x="81392" y="20217"/>
                    <a:pt x="80691" y="20050"/>
                    <a:pt x="80358" y="19583"/>
                  </a:cubicBezTo>
                  <a:cubicBezTo>
                    <a:pt x="80058" y="19150"/>
                    <a:pt x="80158" y="18382"/>
                    <a:pt x="79824" y="17949"/>
                  </a:cubicBezTo>
                  <a:cubicBezTo>
                    <a:pt x="79490" y="17515"/>
                    <a:pt x="78757" y="17382"/>
                    <a:pt x="78423" y="16948"/>
                  </a:cubicBezTo>
                  <a:cubicBezTo>
                    <a:pt x="78089" y="16548"/>
                    <a:pt x="78123" y="15780"/>
                    <a:pt x="77756" y="15380"/>
                  </a:cubicBezTo>
                  <a:cubicBezTo>
                    <a:pt x="77422" y="14947"/>
                    <a:pt x="76655" y="14880"/>
                    <a:pt x="76288" y="14480"/>
                  </a:cubicBezTo>
                  <a:cubicBezTo>
                    <a:pt x="75921" y="14079"/>
                    <a:pt x="75888" y="13345"/>
                    <a:pt x="75521" y="12945"/>
                  </a:cubicBezTo>
                  <a:cubicBezTo>
                    <a:pt x="75121" y="12545"/>
                    <a:pt x="74387" y="12545"/>
                    <a:pt x="73987" y="12178"/>
                  </a:cubicBezTo>
                  <a:cubicBezTo>
                    <a:pt x="73586" y="11811"/>
                    <a:pt x="73520" y="11044"/>
                    <a:pt x="73086" y="10710"/>
                  </a:cubicBezTo>
                  <a:cubicBezTo>
                    <a:pt x="72686" y="10343"/>
                    <a:pt x="71918" y="10377"/>
                    <a:pt x="71518" y="10043"/>
                  </a:cubicBezTo>
                  <a:cubicBezTo>
                    <a:pt x="71084" y="9676"/>
                    <a:pt x="70951" y="8942"/>
                    <a:pt x="70517" y="8642"/>
                  </a:cubicBezTo>
                  <a:cubicBezTo>
                    <a:pt x="70084" y="8308"/>
                    <a:pt x="69317" y="8409"/>
                    <a:pt x="68883" y="8075"/>
                  </a:cubicBezTo>
                  <a:cubicBezTo>
                    <a:pt x="68416" y="7775"/>
                    <a:pt x="68249" y="7041"/>
                    <a:pt x="67782" y="6774"/>
                  </a:cubicBezTo>
                  <a:cubicBezTo>
                    <a:pt x="67315" y="6474"/>
                    <a:pt x="66581" y="6607"/>
                    <a:pt x="66114" y="6340"/>
                  </a:cubicBezTo>
                  <a:cubicBezTo>
                    <a:pt x="65614" y="6074"/>
                    <a:pt x="65380" y="5373"/>
                    <a:pt x="64913" y="5106"/>
                  </a:cubicBezTo>
                  <a:cubicBezTo>
                    <a:pt x="64413" y="4839"/>
                    <a:pt x="63713" y="5039"/>
                    <a:pt x="63212" y="4806"/>
                  </a:cubicBezTo>
                  <a:cubicBezTo>
                    <a:pt x="62712" y="4572"/>
                    <a:pt x="62445" y="3872"/>
                    <a:pt x="61945" y="3672"/>
                  </a:cubicBezTo>
                  <a:cubicBezTo>
                    <a:pt x="61755" y="3589"/>
                    <a:pt x="61548" y="3569"/>
                    <a:pt x="61337" y="3569"/>
                  </a:cubicBezTo>
                  <a:cubicBezTo>
                    <a:pt x="61144" y="3569"/>
                    <a:pt x="60948" y="3585"/>
                    <a:pt x="60756" y="3585"/>
                  </a:cubicBezTo>
                  <a:cubicBezTo>
                    <a:pt x="60566" y="3585"/>
                    <a:pt x="60381" y="3569"/>
                    <a:pt x="60210" y="3505"/>
                  </a:cubicBezTo>
                  <a:cubicBezTo>
                    <a:pt x="59710" y="3305"/>
                    <a:pt x="59376" y="2638"/>
                    <a:pt x="58842" y="2438"/>
                  </a:cubicBezTo>
                  <a:cubicBezTo>
                    <a:pt x="58718" y="2399"/>
                    <a:pt x="58587" y="2385"/>
                    <a:pt x="58452" y="2385"/>
                  </a:cubicBezTo>
                  <a:cubicBezTo>
                    <a:pt x="58142" y="2385"/>
                    <a:pt x="57814" y="2457"/>
                    <a:pt x="57514" y="2457"/>
                  </a:cubicBezTo>
                  <a:cubicBezTo>
                    <a:pt x="57383" y="2457"/>
                    <a:pt x="57258" y="2443"/>
                    <a:pt x="57141" y="2404"/>
                  </a:cubicBezTo>
                  <a:cubicBezTo>
                    <a:pt x="56607" y="2237"/>
                    <a:pt x="56207" y="1604"/>
                    <a:pt x="55673" y="1470"/>
                  </a:cubicBezTo>
                  <a:cubicBezTo>
                    <a:pt x="55594" y="1449"/>
                    <a:pt x="55511" y="1441"/>
                    <a:pt x="55424" y="1441"/>
                  </a:cubicBezTo>
                  <a:cubicBezTo>
                    <a:pt x="55052" y="1441"/>
                    <a:pt x="54623" y="1600"/>
                    <a:pt x="54235" y="1600"/>
                  </a:cubicBezTo>
                  <a:cubicBezTo>
                    <a:pt x="54145" y="1600"/>
                    <a:pt x="54057" y="1591"/>
                    <a:pt x="53972" y="1570"/>
                  </a:cubicBezTo>
                  <a:cubicBezTo>
                    <a:pt x="53439" y="1437"/>
                    <a:pt x="53005" y="836"/>
                    <a:pt x="52471" y="736"/>
                  </a:cubicBezTo>
                  <a:cubicBezTo>
                    <a:pt x="52408" y="725"/>
                    <a:pt x="52344" y="720"/>
                    <a:pt x="52279" y="720"/>
                  </a:cubicBezTo>
                  <a:cubicBezTo>
                    <a:pt x="51815" y="720"/>
                    <a:pt x="51336" y="977"/>
                    <a:pt x="50896" y="977"/>
                  </a:cubicBezTo>
                  <a:cubicBezTo>
                    <a:pt x="50853" y="977"/>
                    <a:pt x="50811" y="975"/>
                    <a:pt x="50770" y="970"/>
                  </a:cubicBezTo>
                  <a:cubicBezTo>
                    <a:pt x="50203" y="870"/>
                    <a:pt x="49736" y="303"/>
                    <a:pt x="49202" y="236"/>
                  </a:cubicBezTo>
                  <a:cubicBezTo>
                    <a:pt x="49164" y="232"/>
                    <a:pt x="49126" y="229"/>
                    <a:pt x="49089" y="229"/>
                  </a:cubicBezTo>
                  <a:cubicBezTo>
                    <a:pt x="48579" y="229"/>
                    <a:pt x="48071" y="605"/>
                    <a:pt x="47590" y="605"/>
                  </a:cubicBezTo>
                  <a:cubicBezTo>
                    <a:pt x="47571" y="605"/>
                    <a:pt x="47553" y="604"/>
                    <a:pt x="47534" y="603"/>
                  </a:cubicBezTo>
                  <a:cubicBezTo>
                    <a:pt x="47001" y="536"/>
                    <a:pt x="46467" y="36"/>
                    <a:pt x="45900" y="3"/>
                  </a:cubicBezTo>
                  <a:cubicBezTo>
                    <a:pt x="45883" y="1"/>
                    <a:pt x="45865" y="1"/>
                    <a:pt x="45848" y="1"/>
                  </a:cubicBezTo>
                  <a:cubicBezTo>
                    <a:pt x="45330" y="1"/>
                    <a:pt x="44781" y="470"/>
                    <a:pt x="44232" y="470"/>
                  </a:cubicBezTo>
                  <a:cubicBezTo>
                    <a:pt x="43683" y="470"/>
                    <a:pt x="43166" y="1"/>
                    <a:pt x="42619" y="1"/>
                  </a:cubicBezTo>
                  <a:close/>
                </a:path>
              </a:pathLst>
            </a:custGeom>
            <a:solidFill>
              <a:srgbClr val="FF8D00"/>
            </a:solid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2489;p69">
              <a:extLst>
                <a:ext uri="{FF2B5EF4-FFF2-40B4-BE49-F238E27FC236}">
                  <a16:creationId xmlns:a16="http://schemas.microsoft.com/office/drawing/2014/main" id="{6476559C-BC67-BA03-F616-91DD42C0F025}"/>
                </a:ext>
              </a:extLst>
            </p:cNvPr>
            <p:cNvSpPr/>
            <p:nvPr/>
          </p:nvSpPr>
          <p:spPr>
            <a:xfrm>
              <a:off x="3335875" y="1263850"/>
              <a:ext cx="19225" cy="53400"/>
            </a:xfrm>
            <a:custGeom>
              <a:avLst/>
              <a:gdLst/>
              <a:ahLst/>
              <a:cxnLst/>
              <a:rect l="l" t="t" r="r" b="b"/>
              <a:pathLst>
                <a:path w="769" h="2136" fill="none" extrusionOk="0">
                  <a:moveTo>
                    <a:pt x="1" y="0"/>
                  </a:moveTo>
                  <a:lnTo>
                    <a:pt x="768" y="2135"/>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2490;p69">
              <a:extLst>
                <a:ext uri="{FF2B5EF4-FFF2-40B4-BE49-F238E27FC236}">
                  <a16:creationId xmlns:a16="http://schemas.microsoft.com/office/drawing/2014/main" id="{21983538-F26E-59D4-99DD-C2CA6B289324}"/>
                </a:ext>
              </a:extLst>
            </p:cNvPr>
            <p:cNvSpPr/>
            <p:nvPr/>
          </p:nvSpPr>
          <p:spPr>
            <a:xfrm>
              <a:off x="3262500" y="1292200"/>
              <a:ext cx="17550" cy="42550"/>
            </a:xfrm>
            <a:custGeom>
              <a:avLst/>
              <a:gdLst/>
              <a:ahLst/>
              <a:cxnLst/>
              <a:rect l="l" t="t" r="r" b="b"/>
              <a:pathLst>
                <a:path w="702" h="1702" fill="none" extrusionOk="0">
                  <a:moveTo>
                    <a:pt x="1" y="1"/>
                  </a:moveTo>
                  <a:lnTo>
                    <a:pt x="701" y="1702"/>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2491;p69">
              <a:extLst>
                <a:ext uri="{FF2B5EF4-FFF2-40B4-BE49-F238E27FC236}">
                  <a16:creationId xmlns:a16="http://schemas.microsoft.com/office/drawing/2014/main" id="{B6165C1D-E0F0-A004-9FE1-C291BFF01D74}"/>
                </a:ext>
              </a:extLst>
            </p:cNvPr>
            <p:cNvSpPr/>
            <p:nvPr/>
          </p:nvSpPr>
          <p:spPr>
            <a:xfrm>
              <a:off x="4499225" y="1759200"/>
              <a:ext cx="106750" cy="64250"/>
            </a:xfrm>
            <a:custGeom>
              <a:avLst/>
              <a:gdLst/>
              <a:ahLst/>
              <a:cxnLst/>
              <a:rect l="l" t="t" r="r" b="b"/>
              <a:pathLst>
                <a:path w="4270" h="2570" fill="none" extrusionOk="0">
                  <a:moveTo>
                    <a:pt x="4270" y="1"/>
                  </a:moveTo>
                  <a:cubicBezTo>
                    <a:pt x="3002" y="1101"/>
                    <a:pt x="1568" y="1969"/>
                    <a:pt x="0" y="2569"/>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2492;p69">
              <a:extLst>
                <a:ext uri="{FF2B5EF4-FFF2-40B4-BE49-F238E27FC236}">
                  <a16:creationId xmlns:a16="http://schemas.microsoft.com/office/drawing/2014/main" id="{D6F046D3-06E5-E806-934D-9FE3311E9542}"/>
                </a:ext>
              </a:extLst>
            </p:cNvPr>
            <p:cNvSpPr/>
            <p:nvPr/>
          </p:nvSpPr>
          <p:spPr>
            <a:xfrm>
              <a:off x="4600125" y="1830925"/>
              <a:ext cx="44225" cy="25025"/>
            </a:xfrm>
            <a:custGeom>
              <a:avLst/>
              <a:gdLst/>
              <a:ahLst/>
              <a:cxnLst/>
              <a:rect l="l" t="t" r="r" b="b"/>
              <a:pathLst>
                <a:path w="1769" h="1001" fill="none" extrusionOk="0">
                  <a:moveTo>
                    <a:pt x="1768" y="0"/>
                  </a:moveTo>
                  <a:cubicBezTo>
                    <a:pt x="1201" y="367"/>
                    <a:pt x="601" y="701"/>
                    <a:pt x="0" y="1001"/>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2493;p69">
              <a:extLst>
                <a:ext uri="{FF2B5EF4-FFF2-40B4-BE49-F238E27FC236}">
                  <a16:creationId xmlns:a16="http://schemas.microsoft.com/office/drawing/2014/main" id="{3223CB01-036A-6E34-0437-A5E8B8F6F587}"/>
                </a:ext>
              </a:extLst>
            </p:cNvPr>
            <p:cNvSpPr/>
            <p:nvPr/>
          </p:nvSpPr>
          <p:spPr>
            <a:xfrm>
              <a:off x="3042350" y="3118500"/>
              <a:ext cx="54225" cy="90925"/>
            </a:xfrm>
            <a:custGeom>
              <a:avLst/>
              <a:gdLst/>
              <a:ahLst/>
              <a:cxnLst/>
              <a:rect l="l" t="t" r="r" b="b"/>
              <a:pathLst>
                <a:path w="2169" h="3637" fill="none" extrusionOk="0">
                  <a:moveTo>
                    <a:pt x="0" y="3637"/>
                  </a:moveTo>
                  <a:cubicBezTo>
                    <a:pt x="0" y="3637"/>
                    <a:pt x="1868" y="1535"/>
                    <a:pt x="2168" y="1"/>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2494;p69">
              <a:extLst>
                <a:ext uri="{FF2B5EF4-FFF2-40B4-BE49-F238E27FC236}">
                  <a16:creationId xmlns:a16="http://schemas.microsoft.com/office/drawing/2014/main" id="{8BBC8FE0-E898-2A2D-F508-DF2E426B2675}"/>
                </a:ext>
              </a:extLst>
            </p:cNvPr>
            <p:cNvSpPr/>
            <p:nvPr/>
          </p:nvSpPr>
          <p:spPr>
            <a:xfrm>
              <a:off x="2913075" y="3046800"/>
              <a:ext cx="46725" cy="55900"/>
            </a:xfrm>
            <a:custGeom>
              <a:avLst/>
              <a:gdLst/>
              <a:ahLst/>
              <a:cxnLst/>
              <a:rect l="l" t="t" r="r" b="b"/>
              <a:pathLst>
                <a:path w="1869" h="2236" fill="none" extrusionOk="0">
                  <a:moveTo>
                    <a:pt x="1" y="2235"/>
                  </a:moveTo>
                  <a:cubicBezTo>
                    <a:pt x="1" y="2235"/>
                    <a:pt x="1569" y="300"/>
                    <a:pt x="1869" y="0"/>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2495;p69">
              <a:extLst>
                <a:ext uri="{FF2B5EF4-FFF2-40B4-BE49-F238E27FC236}">
                  <a16:creationId xmlns:a16="http://schemas.microsoft.com/office/drawing/2014/main" id="{B97ACA90-2561-AE19-9C23-F8D5578CC491}"/>
                </a:ext>
              </a:extLst>
            </p:cNvPr>
            <p:cNvSpPr/>
            <p:nvPr/>
          </p:nvSpPr>
          <p:spPr>
            <a:xfrm>
              <a:off x="3889625" y="3280300"/>
              <a:ext cx="15850" cy="84250"/>
            </a:xfrm>
            <a:custGeom>
              <a:avLst/>
              <a:gdLst/>
              <a:ahLst/>
              <a:cxnLst/>
              <a:rect l="l" t="t" r="r" b="b"/>
              <a:pathLst>
                <a:path w="634" h="3370" fill="none" extrusionOk="0">
                  <a:moveTo>
                    <a:pt x="634" y="3369"/>
                  </a:moveTo>
                  <a:lnTo>
                    <a:pt x="0" y="0"/>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2496;p69">
              <a:extLst>
                <a:ext uri="{FF2B5EF4-FFF2-40B4-BE49-F238E27FC236}">
                  <a16:creationId xmlns:a16="http://schemas.microsoft.com/office/drawing/2014/main" id="{A64CADE6-DB1E-FAD0-327B-6363562CC3DA}"/>
                </a:ext>
              </a:extLst>
            </p:cNvPr>
            <p:cNvSpPr/>
            <p:nvPr/>
          </p:nvSpPr>
          <p:spPr>
            <a:xfrm>
              <a:off x="3978850" y="3299475"/>
              <a:ext cx="10850" cy="48400"/>
            </a:xfrm>
            <a:custGeom>
              <a:avLst/>
              <a:gdLst/>
              <a:ahLst/>
              <a:cxnLst/>
              <a:rect l="l" t="t" r="r" b="b"/>
              <a:pathLst>
                <a:path w="434" h="1936" fill="none" extrusionOk="0">
                  <a:moveTo>
                    <a:pt x="434" y="1935"/>
                  </a:moveTo>
                  <a:lnTo>
                    <a:pt x="0" y="0"/>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2497;p69">
              <a:extLst>
                <a:ext uri="{FF2B5EF4-FFF2-40B4-BE49-F238E27FC236}">
                  <a16:creationId xmlns:a16="http://schemas.microsoft.com/office/drawing/2014/main" id="{F7F34BF1-8C67-3C02-D1D9-7E2ECC83463E}"/>
                </a:ext>
              </a:extLst>
            </p:cNvPr>
            <p:cNvSpPr/>
            <p:nvPr/>
          </p:nvSpPr>
          <p:spPr>
            <a:xfrm>
              <a:off x="4277400" y="3083475"/>
              <a:ext cx="65900" cy="73425"/>
            </a:xfrm>
            <a:custGeom>
              <a:avLst/>
              <a:gdLst/>
              <a:ahLst/>
              <a:cxnLst/>
              <a:rect l="l" t="t" r="r" b="b"/>
              <a:pathLst>
                <a:path w="2636" h="2937" fill="none" extrusionOk="0">
                  <a:moveTo>
                    <a:pt x="2635" y="2936"/>
                  </a:moveTo>
                  <a:lnTo>
                    <a:pt x="0" y="1"/>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2498;p69">
              <a:extLst>
                <a:ext uri="{FF2B5EF4-FFF2-40B4-BE49-F238E27FC236}">
                  <a16:creationId xmlns:a16="http://schemas.microsoft.com/office/drawing/2014/main" id="{B2B75B2A-9FF1-145A-6C8C-6E7CAD1C6E74}"/>
                </a:ext>
              </a:extLst>
            </p:cNvPr>
            <p:cNvSpPr/>
            <p:nvPr/>
          </p:nvSpPr>
          <p:spPr>
            <a:xfrm>
              <a:off x="4553425" y="2726550"/>
              <a:ext cx="98425" cy="51750"/>
            </a:xfrm>
            <a:custGeom>
              <a:avLst/>
              <a:gdLst/>
              <a:ahLst/>
              <a:cxnLst/>
              <a:rect l="l" t="t" r="r" b="b"/>
              <a:pathLst>
                <a:path w="3937" h="2070" fill="none" extrusionOk="0">
                  <a:moveTo>
                    <a:pt x="3937" y="2069"/>
                  </a:moveTo>
                  <a:lnTo>
                    <a:pt x="0" y="1"/>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2499;p69">
              <a:extLst>
                <a:ext uri="{FF2B5EF4-FFF2-40B4-BE49-F238E27FC236}">
                  <a16:creationId xmlns:a16="http://schemas.microsoft.com/office/drawing/2014/main" id="{75750664-9425-0D5D-B64C-AC21C77F1689}"/>
                </a:ext>
              </a:extLst>
            </p:cNvPr>
            <p:cNvSpPr/>
            <p:nvPr/>
          </p:nvSpPr>
          <p:spPr>
            <a:xfrm>
              <a:off x="2577850" y="2305425"/>
              <a:ext cx="82575" cy="1700"/>
            </a:xfrm>
            <a:custGeom>
              <a:avLst/>
              <a:gdLst/>
              <a:ahLst/>
              <a:cxnLst/>
              <a:rect l="l" t="t" r="r" b="b"/>
              <a:pathLst>
                <a:path w="3303" h="68" fill="none" extrusionOk="0">
                  <a:moveTo>
                    <a:pt x="0" y="1"/>
                  </a:moveTo>
                  <a:lnTo>
                    <a:pt x="3303" y="67"/>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2500;p69">
              <a:extLst>
                <a:ext uri="{FF2B5EF4-FFF2-40B4-BE49-F238E27FC236}">
                  <a16:creationId xmlns:a16="http://schemas.microsoft.com/office/drawing/2014/main" id="{438A6441-85C2-2A5F-EC67-C9522BEA4AFF}"/>
                </a:ext>
              </a:extLst>
            </p:cNvPr>
            <p:cNvSpPr/>
            <p:nvPr/>
          </p:nvSpPr>
          <p:spPr>
            <a:xfrm>
              <a:off x="2695425" y="2309600"/>
              <a:ext cx="40050" cy="1700"/>
            </a:xfrm>
            <a:custGeom>
              <a:avLst/>
              <a:gdLst/>
              <a:ahLst/>
              <a:cxnLst/>
              <a:rect l="l" t="t" r="r" b="b"/>
              <a:pathLst>
                <a:path w="1602" h="68" fill="none" extrusionOk="0">
                  <a:moveTo>
                    <a:pt x="1" y="0"/>
                  </a:moveTo>
                  <a:lnTo>
                    <a:pt x="1602" y="67"/>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2501;p69">
              <a:extLst>
                <a:ext uri="{FF2B5EF4-FFF2-40B4-BE49-F238E27FC236}">
                  <a16:creationId xmlns:a16="http://schemas.microsoft.com/office/drawing/2014/main" id="{20F1FE34-97BE-1A16-0459-88215810F108}"/>
                </a:ext>
              </a:extLst>
            </p:cNvPr>
            <p:cNvSpPr/>
            <p:nvPr/>
          </p:nvSpPr>
          <p:spPr>
            <a:xfrm>
              <a:off x="2683750" y="2763250"/>
              <a:ext cx="72575" cy="20875"/>
            </a:xfrm>
            <a:custGeom>
              <a:avLst/>
              <a:gdLst/>
              <a:ahLst/>
              <a:cxnLst/>
              <a:rect l="l" t="t" r="r" b="b"/>
              <a:pathLst>
                <a:path w="2903" h="835" fill="none" extrusionOk="0">
                  <a:moveTo>
                    <a:pt x="1" y="835"/>
                  </a:moveTo>
                  <a:cubicBezTo>
                    <a:pt x="368" y="668"/>
                    <a:pt x="2903" y="1"/>
                    <a:pt x="2903" y="1"/>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2502;p69">
              <a:extLst>
                <a:ext uri="{FF2B5EF4-FFF2-40B4-BE49-F238E27FC236}">
                  <a16:creationId xmlns:a16="http://schemas.microsoft.com/office/drawing/2014/main" id="{3C65EBE1-C47F-6BAD-ABC3-7A8023F0ACB0}"/>
                </a:ext>
              </a:extLst>
            </p:cNvPr>
            <p:cNvSpPr/>
            <p:nvPr/>
          </p:nvSpPr>
          <p:spPr>
            <a:xfrm>
              <a:off x="3887950" y="1239675"/>
              <a:ext cx="17525" cy="79225"/>
            </a:xfrm>
            <a:custGeom>
              <a:avLst/>
              <a:gdLst/>
              <a:ahLst/>
              <a:cxnLst/>
              <a:rect l="l" t="t" r="r" b="b"/>
              <a:pathLst>
                <a:path w="701" h="3169" fill="none" extrusionOk="0">
                  <a:moveTo>
                    <a:pt x="701" y="0"/>
                  </a:moveTo>
                  <a:cubicBezTo>
                    <a:pt x="467" y="467"/>
                    <a:pt x="0" y="3169"/>
                    <a:pt x="0" y="3169"/>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2503;p69">
              <a:extLst>
                <a:ext uri="{FF2B5EF4-FFF2-40B4-BE49-F238E27FC236}">
                  <a16:creationId xmlns:a16="http://schemas.microsoft.com/office/drawing/2014/main" id="{6F060161-AB11-3C42-A6C5-4C9434A736AB}"/>
                </a:ext>
              </a:extLst>
            </p:cNvPr>
            <p:cNvSpPr/>
            <p:nvPr/>
          </p:nvSpPr>
          <p:spPr>
            <a:xfrm>
              <a:off x="3973000" y="1265525"/>
              <a:ext cx="8375" cy="44225"/>
            </a:xfrm>
            <a:custGeom>
              <a:avLst/>
              <a:gdLst/>
              <a:ahLst/>
              <a:cxnLst/>
              <a:rect l="l" t="t" r="r" b="b"/>
              <a:pathLst>
                <a:path w="335" h="1769" fill="none" extrusionOk="0">
                  <a:moveTo>
                    <a:pt x="334" y="0"/>
                  </a:moveTo>
                  <a:lnTo>
                    <a:pt x="1" y="1768"/>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2504;p69">
              <a:extLst>
                <a:ext uri="{FF2B5EF4-FFF2-40B4-BE49-F238E27FC236}">
                  <a16:creationId xmlns:a16="http://schemas.microsoft.com/office/drawing/2014/main" id="{48DE64BB-17B2-594F-B24E-B0E5BF7806F1}"/>
                </a:ext>
              </a:extLst>
            </p:cNvPr>
            <p:cNvSpPr/>
            <p:nvPr/>
          </p:nvSpPr>
          <p:spPr>
            <a:xfrm>
              <a:off x="4259050" y="1408950"/>
              <a:ext cx="23375" cy="29225"/>
            </a:xfrm>
            <a:custGeom>
              <a:avLst/>
              <a:gdLst/>
              <a:ahLst/>
              <a:cxnLst/>
              <a:rect l="l" t="t" r="r" b="b"/>
              <a:pathLst>
                <a:path w="935" h="1169" fill="none" extrusionOk="0">
                  <a:moveTo>
                    <a:pt x="934" y="1"/>
                  </a:moveTo>
                  <a:lnTo>
                    <a:pt x="0" y="1168"/>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2505;p69">
              <a:extLst>
                <a:ext uri="{FF2B5EF4-FFF2-40B4-BE49-F238E27FC236}">
                  <a16:creationId xmlns:a16="http://schemas.microsoft.com/office/drawing/2014/main" id="{BE18D802-46C6-7279-97B7-D02C2B796053}"/>
                </a:ext>
              </a:extLst>
            </p:cNvPr>
            <p:cNvSpPr/>
            <p:nvPr/>
          </p:nvSpPr>
          <p:spPr>
            <a:xfrm>
              <a:off x="2757975" y="1689150"/>
              <a:ext cx="58400" cy="32550"/>
            </a:xfrm>
            <a:custGeom>
              <a:avLst/>
              <a:gdLst/>
              <a:ahLst/>
              <a:cxnLst/>
              <a:rect l="l" t="t" r="r" b="b"/>
              <a:pathLst>
                <a:path w="2336" h="1302" fill="none" extrusionOk="0">
                  <a:moveTo>
                    <a:pt x="0" y="1"/>
                  </a:moveTo>
                  <a:lnTo>
                    <a:pt x="2335" y="1301"/>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2506;p69">
              <a:extLst>
                <a:ext uri="{FF2B5EF4-FFF2-40B4-BE49-F238E27FC236}">
                  <a16:creationId xmlns:a16="http://schemas.microsoft.com/office/drawing/2014/main" id="{0329C4A9-3716-6779-6F08-C304B484CF65}"/>
                </a:ext>
              </a:extLst>
            </p:cNvPr>
            <p:cNvSpPr/>
            <p:nvPr/>
          </p:nvSpPr>
          <p:spPr>
            <a:xfrm>
              <a:off x="2851375" y="1739175"/>
              <a:ext cx="46725" cy="25900"/>
            </a:xfrm>
            <a:custGeom>
              <a:avLst/>
              <a:gdLst/>
              <a:ahLst/>
              <a:cxnLst/>
              <a:rect l="l" t="t" r="r" b="b"/>
              <a:pathLst>
                <a:path w="1869" h="1036" fill="none" extrusionOk="0">
                  <a:moveTo>
                    <a:pt x="0" y="1"/>
                  </a:moveTo>
                  <a:lnTo>
                    <a:pt x="1868" y="1035"/>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2507;p69">
              <a:extLst>
                <a:ext uri="{FF2B5EF4-FFF2-40B4-BE49-F238E27FC236}">
                  <a16:creationId xmlns:a16="http://schemas.microsoft.com/office/drawing/2014/main" id="{7EBB44A6-B5F6-51BE-2645-0CDD456C643E}"/>
                </a:ext>
              </a:extLst>
            </p:cNvPr>
            <p:cNvSpPr/>
            <p:nvPr/>
          </p:nvSpPr>
          <p:spPr>
            <a:xfrm>
              <a:off x="2887225" y="1462050"/>
              <a:ext cx="1084975" cy="1509075"/>
            </a:xfrm>
            <a:custGeom>
              <a:avLst/>
              <a:gdLst/>
              <a:ahLst/>
              <a:cxnLst/>
              <a:rect l="l" t="t" r="r" b="b"/>
              <a:pathLst>
                <a:path w="43399" h="60363" extrusionOk="0">
                  <a:moveTo>
                    <a:pt x="10685" y="0"/>
                  </a:moveTo>
                  <a:cubicBezTo>
                    <a:pt x="9609" y="0"/>
                    <a:pt x="8581" y="622"/>
                    <a:pt x="7840" y="2847"/>
                  </a:cubicBezTo>
                  <a:cubicBezTo>
                    <a:pt x="7039" y="5248"/>
                    <a:pt x="8007" y="11286"/>
                    <a:pt x="8674" y="13154"/>
                  </a:cubicBezTo>
                  <a:cubicBezTo>
                    <a:pt x="9307" y="14989"/>
                    <a:pt x="11242" y="16190"/>
                    <a:pt x="12443" y="16657"/>
                  </a:cubicBezTo>
                  <a:cubicBezTo>
                    <a:pt x="13677" y="17157"/>
                    <a:pt x="16413" y="18458"/>
                    <a:pt x="16413" y="19625"/>
                  </a:cubicBezTo>
                  <a:cubicBezTo>
                    <a:pt x="16413" y="20793"/>
                    <a:pt x="16246" y="21026"/>
                    <a:pt x="15745" y="21093"/>
                  </a:cubicBezTo>
                  <a:cubicBezTo>
                    <a:pt x="15245" y="21193"/>
                    <a:pt x="4170" y="22828"/>
                    <a:pt x="2436" y="23328"/>
                  </a:cubicBezTo>
                  <a:cubicBezTo>
                    <a:pt x="735" y="23828"/>
                    <a:pt x="1" y="26931"/>
                    <a:pt x="501" y="29399"/>
                  </a:cubicBezTo>
                  <a:cubicBezTo>
                    <a:pt x="968" y="31868"/>
                    <a:pt x="2903" y="32635"/>
                    <a:pt x="2336" y="34369"/>
                  </a:cubicBezTo>
                  <a:cubicBezTo>
                    <a:pt x="1735" y="36104"/>
                    <a:pt x="735" y="38139"/>
                    <a:pt x="1735" y="40474"/>
                  </a:cubicBezTo>
                  <a:cubicBezTo>
                    <a:pt x="2736" y="42775"/>
                    <a:pt x="4571" y="42408"/>
                    <a:pt x="3870" y="44210"/>
                  </a:cubicBezTo>
                  <a:cubicBezTo>
                    <a:pt x="3136" y="46011"/>
                    <a:pt x="3136" y="48112"/>
                    <a:pt x="4070" y="49480"/>
                  </a:cubicBezTo>
                  <a:cubicBezTo>
                    <a:pt x="4971" y="50814"/>
                    <a:pt x="6205" y="51682"/>
                    <a:pt x="6205" y="53350"/>
                  </a:cubicBezTo>
                  <a:cubicBezTo>
                    <a:pt x="6172" y="54984"/>
                    <a:pt x="9041" y="58587"/>
                    <a:pt x="10842" y="59087"/>
                  </a:cubicBezTo>
                  <a:cubicBezTo>
                    <a:pt x="11743" y="59354"/>
                    <a:pt x="19782" y="60255"/>
                    <a:pt x="27654" y="60321"/>
                  </a:cubicBezTo>
                  <a:cubicBezTo>
                    <a:pt x="28774" y="60350"/>
                    <a:pt x="29890" y="60362"/>
                    <a:pt x="30979" y="60362"/>
                  </a:cubicBezTo>
                  <a:cubicBezTo>
                    <a:pt x="37519" y="60362"/>
                    <a:pt x="43132" y="59921"/>
                    <a:pt x="43132" y="59921"/>
                  </a:cubicBezTo>
                  <a:cubicBezTo>
                    <a:pt x="43198" y="46912"/>
                    <a:pt x="43298" y="33936"/>
                    <a:pt x="43398" y="20960"/>
                  </a:cubicBezTo>
                  <a:cubicBezTo>
                    <a:pt x="43398" y="20960"/>
                    <a:pt x="42698" y="19826"/>
                    <a:pt x="39095" y="17557"/>
                  </a:cubicBezTo>
                  <a:cubicBezTo>
                    <a:pt x="35493" y="15289"/>
                    <a:pt x="26153" y="13121"/>
                    <a:pt x="22484" y="11153"/>
                  </a:cubicBezTo>
                  <a:cubicBezTo>
                    <a:pt x="18814" y="9085"/>
                    <a:pt x="14711" y="5248"/>
                    <a:pt x="13277" y="3380"/>
                  </a:cubicBezTo>
                  <a:cubicBezTo>
                    <a:pt x="11843" y="1512"/>
                    <a:pt x="12076" y="111"/>
                    <a:pt x="10942" y="11"/>
                  </a:cubicBezTo>
                  <a:cubicBezTo>
                    <a:pt x="10856" y="4"/>
                    <a:pt x="10770" y="0"/>
                    <a:pt x="10685" y="0"/>
                  </a:cubicBezTo>
                  <a:close/>
                </a:path>
              </a:pathLst>
            </a:custGeom>
            <a:solidFill>
              <a:srgbClr val="FFFFFF"/>
            </a:solidFill>
            <a:ln w="317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2508;p69">
              <a:extLst>
                <a:ext uri="{FF2B5EF4-FFF2-40B4-BE49-F238E27FC236}">
                  <a16:creationId xmlns:a16="http://schemas.microsoft.com/office/drawing/2014/main" id="{F6EC6941-F679-D3F8-C95A-DA31E165025E}"/>
                </a:ext>
              </a:extLst>
            </p:cNvPr>
            <p:cNvSpPr/>
            <p:nvPr/>
          </p:nvSpPr>
          <p:spPr>
            <a:xfrm>
              <a:off x="3953875" y="1971025"/>
              <a:ext cx="470325" cy="997425"/>
            </a:xfrm>
            <a:custGeom>
              <a:avLst/>
              <a:gdLst/>
              <a:ahLst/>
              <a:cxnLst/>
              <a:rect l="l" t="t" r="r" b="b"/>
              <a:pathLst>
                <a:path w="18813" h="39897" extrusionOk="0">
                  <a:moveTo>
                    <a:pt x="2500" y="0"/>
                  </a:moveTo>
                  <a:cubicBezTo>
                    <a:pt x="1199" y="34"/>
                    <a:pt x="165" y="1101"/>
                    <a:pt x="232" y="2402"/>
                  </a:cubicBezTo>
                  <a:cubicBezTo>
                    <a:pt x="165" y="14110"/>
                    <a:pt x="132" y="25852"/>
                    <a:pt x="99" y="37594"/>
                  </a:cubicBezTo>
                  <a:cubicBezTo>
                    <a:pt x="0" y="38842"/>
                    <a:pt x="1034" y="39896"/>
                    <a:pt x="2276" y="39896"/>
                  </a:cubicBezTo>
                  <a:cubicBezTo>
                    <a:pt x="2295" y="39896"/>
                    <a:pt x="2314" y="39896"/>
                    <a:pt x="2334" y="39896"/>
                  </a:cubicBezTo>
                  <a:cubicBezTo>
                    <a:pt x="7037" y="39562"/>
                    <a:pt x="11740" y="39028"/>
                    <a:pt x="16410" y="38328"/>
                  </a:cubicBezTo>
                  <a:cubicBezTo>
                    <a:pt x="17678" y="38094"/>
                    <a:pt x="18645" y="36993"/>
                    <a:pt x="18679" y="35693"/>
                  </a:cubicBezTo>
                  <a:cubicBezTo>
                    <a:pt x="18712" y="24785"/>
                    <a:pt x="18779" y="13877"/>
                    <a:pt x="18812" y="3002"/>
                  </a:cubicBezTo>
                  <a:cubicBezTo>
                    <a:pt x="18812" y="1735"/>
                    <a:pt x="17845" y="667"/>
                    <a:pt x="16577" y="601"/>
                  </a:cubicBezTo>
                  <a:cubicBezTo>
                    <a:pt x="11907" y="334"/>
                    <a:pt x="7204" y="134"/>
                    <a:pt x="2500" y="0"/>
                  </a:cubicBezTo>
                  <a:close/>
                </a:path>
              </a:pathLst>
            </a:custGeom>
            <a:solidFill>
              <a:srgbClr val="2E353A"/>
            </a:solidFill>
            <a:ln w="317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2509;p69">
              <a:extLst>
                <a:ext uri="{FF2B5EF4-FFF2-40B4-BE49-F238E27FC236}">
                  <a16:creationId xmlns:a16="http://schemas.microsoft.com/office/drawing/2014/main" id="{C24D6612-39EB-8586-534A-0310AEBA7A55}"/>
                </a:ext>
              </a:extLst>
            </p:cNvPr>
            <p:cNvSpPr/>
            <p:nvPr/>
          </p:nvSpPr>
          <p:spPr>
            <a:xfrm>
              <a:off x="4014775" y="2819925"/>
              <a:ext cx="89175" cy="92725"/>
            </a:xfrm>
            <a:custGeom>
              <a:avLst/>
              <a:gdLst/>
              <a:ahLst/>
              <a:cxnLst/>
              <a:rect l="l" t="t" r="r" b="b"/>
              <a:pathLst>
                <a:path w="3567" h="3709" extrusionOk="0">
                  <a:moveTo>
                    <a:pt x="1857" y="1"/>
                  </a:moveTo>
                  <a:cubicBezTo>
                    <a:pt x="1838" y="1"/>
                    <a:pt x="1818" y="1"/>
                    <a:pt x="1799" y="2"/>
                  </a:cubicBezTo>
                  <a:cubicBezTo>
                    <a:pt x="798" y="135"/>
                    <a:pt x="64" y="969"/>
                    <a:pt x="64" y="1970"/>
                  </a:cubicBezTo>
                  <a:cubicBezTo>
                    <a:pt x="0" y="2901"/>
                    <a:pt x="739" y="3708"/>
                    <a:pt x="1687" y="3708"/>
                  </a:cubicBezTo>
                  <a:cubicBezTo>
                    <a:pt x="1724" y="3708"/>
                    <a:pt x="1761" y="3707"/>
                    <a:pt x="1799" y="3705"/>
                  </a:cubicBezTo>
                  <a:cubicBezTo>
                    <a:pt x="2800" y="3571"/>
                    <a:pt x="3534" y="2737"/>
                    <a:pt x="3534" y="1737"/>
                  </a:cubicBezTo>
                  <a:cubicBezTo>
                    <a:pt x="3566" y="789"/>
                    <a:pt x="2798" y="1"/>
                    <a:pt x="1857" y="1"/>
                  </a:cubicBezTo>
                  <a:close/>
                </a:path>
              </a:pathLst>
            </a:custGeom>
            <a:solidFill>
              <a:srgbClr val="FFFFFF"/>
            </a:solidFill>
            <a:ln w="317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2510;p69">
              <a:extLst>
                <a:ext uri="{FF2B5EF4-FFF2-40B4-BE49-F238E27FC236}">
                  <a16:creationId xmlns:a16="http://schemas.microsoft.com/office/drawing/2014/main" id="{2B2D44F5-7BC3-C77F-3839-BA761D92CBF7}"/>
                </a:ext>
              </a:extLst>
            </p:cNvPr>
            <p:cNvSpPr/>
            <p:nvPr/>
          </p:nvSpPr>
          <p:spPr>
            <a:xfrm>
              <a:off x="3759525" y="1459825"/>
              <a:ext cx="418650" cy="418650"/>
            </a:xfrm>
            <a:custGeom>
              <a:avLst/>
              <a:gdLst/>
              <a:ahLst/>
              <a:cxnLst/>
              <a:rect l="l" t="t" r="r" b="b"/>
              <a:pathLst>
                <a:path w="16746" h="16746" extrusionOk="0">
                  <a:moveTo>
                    <a:pt x="8373" y="0"/>
                  </a:moveTo>
                  <a:cubicBezTo>
                    <a:pt x="3736" y="0"/>
                    <a:pt x="0" y="3736"/>
                    <a:pt x="0" y="8373"/>
                  </a:cubicBezTo>
                  <a:cubicBezTo>
                    <a:pt x="0" y="12976"/>
                    <a:pt x="3736" y="16746"/>
                    <a:pt x="8373" y="16746"/>
                  </a:cubicBezTo>
                  <a:cubicBezTo>
                    <a:pt x="12976" y="16746"/>
                    <a:pt x="16746" y="12976"/>
                    <a:pt x="16746" y="8373"/>
                  </a:cubicBezTo>
                  <a:cubicBezTo>
                    <a:pt x="16746" y="3736"/>
                    <a:pt x="12976" y="0"/>
                    <a:pt x="83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2511;p69">
              <a:extLst>
                <a:ext uri="{FF2B5EF4-FFF2-40B4-BE49-F238E27FC236}">
                  <a16:creationId xmlns:a16="http://schemas.microsoft.com/office/drawing/2014/main" id="{2C03184C-791D-FE0E-93DC-77E078844380}"/>
                </a:ext>
              </a:extLst>
            </p:cNvPr>
            <p:cNvSpPr/>
            <p:nvPr/>
          </p:nvSpPr>
          <p:spPr>
            <a:xfrm>
              <a:off x="4181500" y="1845925"/>
              <a:ext cx="170125" cy="155775"/>
            </a:xfrm>
            <a:custGeom>
              <a:avLst/>
              <a:gdLst/>
              <a:ahLst/>
              <a:cxnLst/>
              <a:rect l="l" t="t" r="r" b="b"/>
              <a:pathLst>
                <a:path w="6805" h="6231" extrusionOk="0">
                  <a:moveTo>
                    <a:pt x="3390" y="1"/>
                  </a:moveTo>
                  <a:cubicBezTo>
                    <a:pt x="2594" y="1"/>
                    <a:pt x="1801" y="301"/>
                    <a:pt x="1201" y="901"/>
                  </a:cubicBezTo>
                  <a:cubicBezTo>
                    <a:pt x="0" y="2136"/>
                    <a:pt x="0" y="4104"/>
                    <a:pt x="1201" y="5305"/>
                  </a:cubicBezTo>
                  <a:cubicBezTo>
                    <a:pt x="1801" y="5922"/>
                    <a:pt x="2594" y="6230"/>
                    <a:pt x="3390" y="6230"/>
                  </a:cubicBezTo>
                  <a:cubicBezTo>
                    <a:pt x="4186" y="6230"/>
                    <a:pt x="4987" y="5922"/>
                    <a:pt x="5604" y="5305"/>
                  </a:cubicBezTo>
                  <a:cubicBezTo>
                    <a:pt x="6805" y="4104"/>
                    <a:pt x="6805" y="2136"/>
                    <a:pt x="5604" y="901"/>
                  </a:cubicBezTo>
                  <a:cubicBezTo>
                    <a:pt x="4987" y="301"/>
                    <a:pt x="4186" y="1"/>
                    <a:pt x="3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2512;p69">
              <a:extLst>
                <a:ext uri="{FF2B5EF4-FFF2-40B4-BE49-F238E27FC236}">
                  <a16:creationId xmlns:a16="http://schemas.microsoft.com/office/drawing/2014/main" id="{005D9C72-5DEA-BB14-D668-2E2D9A35F429}"/>
                </a:ext>
              </a:extLst>
            </p:cNvPr>
            <p:cNvSpPr/>
            <p:nvPr/>
          </p:nvSpPr>
          <p:spPr>
            <a:xfrm>
              <a:off x="2632050" y="2061925"/>
              <a:ext cx="2102350" cy="1314325"/>
            </a:xfrm>
            <a:custGeom>
              <a:avLst/>
              <a:gdLst/>
              <a:ahLst/>
              <a:cxnLst/>
              <a:rect l="l" t="t" r="r" b="b"/>
              <a:pathLst>
                <a:path w="84094" h="52573" extrusionOk="0">
                  <a:moveTo>
                    <a:pt x="82526" y="0"/>
                  </a:moveTo>
                  <a:cubicBezTo>
                    <a:pt x="61668" y="17777"/>
                    <a:pt x="37189" y="21962"/>
                    <a:pt x="18806" y="21962"/>
                  </a:cubicBezTo>
                  <a:cubicBezTo>
                    <a:pt x="11318" y="21962"/>
                    <a:pt x="4842" y="21268"/>
                    <a:pt x="34" y="20515"/>
                  </a:cubicBezTo>
                  <a:cubicBezTo>
                    <a:pt x="1" y="20615"/>
                    <a:pt x="34" y="20715"/>
                    <a:pt x="34" y="20848"/>
                  </a:cubicBezTo>
                  <a:cubicBezTo>
                    <a:pt x="201" y="21349"/>
                    <a:pt x="801" y="21716"/>
                    <a:pt x="968" y="22216"/>
                  </a:cubicBezTo>
                  <a:cubicBezTo>
                    <a:pt x="1101" y="22716"/>
                    <a:pt x="801" y="23384"/>
                    <a:pt x="1001" y="23884"/>
                  </a:cubicBezTo>
                  <a:cubicBezTo>
                    <a:pt x="1168" y="24384"/>
                    <a:pt x="1835" y="24718"/>
                    <a:pt x="2002" y="25218"/>
                  </a:cubicBezTo>
                  <a:cubicBezTo>
                    <a:pt x="2169" y="25685"/>
                    <a:pt x="1935" y="26386"/>
                    <a:pt x="2169" y="26886"/>
                  </a:cubicBezTo>
                  <a:cubicBezTo>
                    <a:pt x="2369" y="27386"/>
                    <a:pt x="3036" y="27653"/>
                    <a:pt x="3270" y="28120"/>
                  </a:cubicBezTo>
                  <a:cubicBezTo>
                    <a:pt x="3503" y="28621"/>
                    <a:pt x="3303" y="29288"/>
                    <a:pt x="3536" y="29755"/>
                  </a:cubicBezTo>
                  <a:cubicBezTo>
                    <a:pt x="3803" y="30222"/>
                    <a:pt x="4470" y="30455"/>
                    <a:pt x="4737" y="30922"/>
                  </a:cubicBezTo>
                  <a:cubicBezTo>
                    <a:pt x="5004" y="31389"/>
                    <a:pt x="4871" y="32090"/>
                    <a:pt x="5171" y="32524"/>
                  </a:cubicBezTo>
                  <a:cubicBezTo>
                    <a:pt x="5438" y="32991"/>
                    <a:pt x="6138" y="33157"/>
                    <a:pt x="6438" y="33591"/>
                  </a:cubicBezTo>
                  <a:cubicBezTo>
                    <a:pt x="6739" y="34025"/>
                    <a:pt x="6639" y="34758"/>
                    <a:pt x="6972" y="35192"/>
                  </a:cubicBezTo>
                  <a:cubicBezTo>
                    <a:pt x="7272" y="35592"/>
                    <a:pt x="8006" y="35726"/>
                    <a:pt x="8306" y="36126"/>
                  </a:cubicBezTo>
                  <a:cubicBezTo>
                    <a:pt x="8640" y="36560"/>
                    <a:pt x="8607" y="37260"/>
                    <a:pt x="8974" y="37661"/>
                  </a:cubicBezTo>
                  <a:cubicBezTo>
                    <a:pt x="9307" y="38094"/>
                    <a:pt x="10008" y="38161"/>
                    <a:pt x="10375" y="38528"/>
                  </a:cubicBezTo>
                  <a:cubicBezTo>
                    <a:pt x="10742" y="38928"/>
                    <a:pt x="10775" y="39629"/>
                    <a:pt x="11142" y="40029"/>
                  </a:cubicBezTo>
                  <a:cubicBezTo>
                    <a:pt x="11509" y="40396"/>
                    <a:pt x="12243" y="40396"/>
                    <a:pt x="12610" y="40763"/>
                  </a:cubicBezTo>
                  <a:cubicBezTo>
                    <a:pt x="13010" y="41130"/>
                    <a:pt x="13077" y="41830"/>
                    <a:pt x="13477" y="42197"/>
                  </a:cubicBezTo>
                  <a:cubicBezTo>
                    <a:pt x="13877" y="42531"/>
                    <a:pt x="14611" y="42497"/>
                    <a:pt x="15011" y="42831"/>
                  </a:cubicBezTo>
                  <a:cubicBezTo>
                    <a:pt x="15445" y="43164"/>
                    <a:pt x="15545" y="43865"/>
                    <a:pt x="15979" y="44199"/>
                  </a:cubicBezTo>
                  <a:cubicBezTo>
                    <a:pt x="16412" y="44499"/>
                    <a:pt x="17113" y="44399"/>
                    <a:pt x="17546" y="44699"/>
                  </a:cubicBezTo>
                  <a:cubicBezTo>
                    <a:pt x="17980" y="44999"/>
                    <a:pt x="18180" y="45700"/>
                    <a:pt x="18614" y="46000"/>
                  </a:cubicBezTo>
                  <a:cubicBezTo>
                    <a:pt x="19081" y="46267"/>
                    <a:pt x="19781" y="46133"/>
                    <a:pt x="20215" y="46400"/>
                  </a:cubicBezTo>
                  <a:cubicBezTo>
                    <a:pt x="20682" y="46700"/>
                    <a:pt x="20915" y="47367"/>
                    <a:pt x="21382" y="47601"/>
                  </a:cubicBezTo>
                  <a:cubicBezTo>
                    <a:pt x="21849" y="47868"/>
                    <a:pt x="22550" y="47668"/>
                    <a:pt x="23017" y="47901"/>
                  </a:cubicBezTo>
                  <a:cubicBezTo>
                    <a:pt x="23484" y="48135"/>
                    <a:pt x="23784" y="48768"/>
                    <a:pt x="24285" y="49002"/>
                  </a:cubicBezTo>
                  <a:cubicBezTo>
                    <a:pt x="24446" y="49071"/>
                    <a:pt x="24631" y="49089"/>
                    <a:pt x="24827" y="49089"/>
                  </a:cubicBezTo>
                  <a:cubicBezTo>
                    <a:pt x="25024" y="49089"/>
                    <a:pt x="25231" y="49071"/>
                    <a:pt x="25435" y="49071"/>
                  </a:cubicBezTo>
                  <a:cubicBezTo>
                    <a:pt x="25614" y="49071"/>
                    <a:pt x="25789" y="49084"/>
                    <a:pt x="25952" y="49135"/>
                  </a:cubicBezTo>
                  <a:cubicBezTo>
                    <a:pt x="26453" y="49336"/>
                    <a:pt x="26786" y="49969"/>
                    <a:pt x="27253" y="50169"/>
                  </a:cubicBezTo>
                  <a:cubicBezTo>
                    <a:pt x="27370" y="50208"/>
                    <a:pt x="27495" y="50222"/>
                    <a:pt x="27626" y="50222"/>
                  </a:cubicBezTo>
                  <a:cubicBezTo>
                    <a:pt x="27925" y="50222"/>
                    <a:pt x="28250" y="50150"/>
                    <a:pt x="28549" y="50150"/>
                  </a:cubicBezTo>
                  <a:cubicBezTo>
                    <a:pt x="28679" y="50150"/>
                    <a:pt x="28805" y="50164"/>
                    <a:pt x="28921" y="50203"/>
                  </a:cubicBezTo>
                  <a:cubicBezTo>
                    <a:pt x="29455" y="50336"/>
                    <a:pt x="29822" y="50970"/>
                    <a:pt x="30322" y="51103"/>
                  </a:cubicBezTo>
                  <a:cubicBezTo>
                    <a:pt x="30408" y="51126"/>
                    <a:pt x="30497" y="51135"/>
                    <a:pt x="30590" y="51135"/>
                  </a:cubicBezTo>
                  <a:cubicBezTo>
                    <a:pt x="30964" y="51135"/>
                    <a:pt x="31384" y="50984"/>
                    <a:pt x="31771" y="50984"/>
                  </a:cubicBezTo>
                  <a:cubicBezTo>
                    <a:pt x="31845" y="50984"/>
                    <a:pt x="31918" y="50990"/>
                    <a:pt x="31990" y="51003"/>
                  </a:cubicBezTo>
                  <a:cubicBezTo>
                    <a:pt x="32524" y="51137"/>
                    <a:pt x="32924" y="51704"/>
                    <a:pt x="33458" y="51804"/>
                  </a:cubicBezTo>
                  <a:cubicBezTo>
                    <a:pt x="33514" y="51815"/>
                    <a:pt x="33572" y="51820"/>
                    <a:pt x="33631" y="51820"/>
                  </a:cubicBezTo>
                  <a:cubicBezTo>
                    <a:pt x="34034" y="51820"/>
                    <a:pt x="34486" y="51588"/>
                    <a:pt x="34909" y="51588"/>
                  </a:cubicBezTo>
                  <a:cubicBezTo>
                    <a:pt x="34971" y="51588"/>
                    <a:pt x="35032" y="51593"/>
                    <a:pt x="35092" y="51604"/>
                  </a:cubicBezTo>
                  <a:cubicBezTo>
                    <a:pt x="35626" y="51671"/>
                    <a:pt x="36093" y="52238"/>
                    <a:pt x="36593" y="52271"/>
                  </a:cubicBezTo>
                  <a:cubicBezTo>
                    <a:pt x="36638" y="52277"/>
                    <a:pt x="36682" y="52279"/>
                    <a:pt x="36726" y="52279"/>
                  </a:cubicBezTo>
                  <a:cubicBezTo>
                    <a:pt x="37183" y="52279"/>
                    <a:pt x="37597" y="52002"/>
                    <a:pt x="38058" y="52002"/>
                  </a:cubicBezTo>
                  <a:cubicBezTo>
                    <a:pt x="38081" y="52002"/>
                    <a:pt x="38104" y="52003"/>
                    <a:pt x="38128" y="52004"/>
                  </a:cubicBezTo>
                  <a:cubicBezTo>
                    <a:pt x="38661" y="52037"/>
                    <a:pt x="39162" y="52538"/>
                    <a:pt x="39696" y="52571"/>
                  </a:cubicBezTo>
                  <a:cubicBezTo>
                    <a:pt x="39713" y="52572"/>
                    <a:pt x="39730" y="52573"/>
                    <a:pt x="39747" y="52573"/>
                  </a:cubicBezTo>
                  <a:cubicBezTo>
                    <a:pt x="40264" y="52573"/>
                    <a:pt x="40779" y="52104"/>
                    <a:pt x="41263" y="52104"/>
                  </a:cubicBezTo>
                  <a:cubicBezTo>
                    <a:pt x="41797" y="52104"/>
                    <a:pt x="42364" y="52571"/>
                    <a:pt x="42864" y="52571"/>
                  </a:cubicBezTo>
                  <a:cubicBezTo>
                    <a:pt x="43398" y="52538"/>
                    <a:pt x="43899" y="52037"/>
                    <a:pt x="44432" y="52004"/>
                  </a:cubicBezTo>
                  <a:cubicBezTo>
                    <a:pt x="44452" y="52003"/>
                    <a:pt x="44472" y="52002"/>
                    <a:pt x="44492" y="52002"/>
                  </a:cubicBezTo>
                  <a:cubicBezTo>
                    <a:pt x="44970" y="52002"/>
                    <a:pt x="45472" y="52345"/>
                    <a:pt x="45952" y="52345"/>
                  </a:cubicBezTo>
                  <a:cubicBezTo>
                    <a:pt x="45990" y="52345"/>
                    <a:pt x="46029" y="52342"/>
                    <a:pt x="46067" y="52338"/>
                  </a:cubicBezTo>
                  <a:cubicBezTo>
                    <a:pt x="46600" y="52238"/>
                    <a:pt x="47067" y="51737"/>
                    <a:pt x="47568" y="51637"/>
                  </a:cubicBezTo>
                  <a:cubicBezTo>
                    <a:pt x="47609" y="51632"/>
                    <a:pt x="47651" y="51630"/>
                    <a:pt x="47693" y="51630"/>
                  </a:cubicBezTo>
                  <a:cubicBezTo>
                    <a:pt x="48133" y="51630"/>
                    <a:pt x="48611" y="51887"/>
                    <a:pt x="49054" y="51887"/>
                  </a:cubicBezTo>
                  <a:cubicBezTo>
                    <a:pt x="49115" y="51887"/>
                    <a:pt x="49176" y="51882"/>
                    <a:pt x="49236" y="51871"/>
                  </a:cubicBezTo>
                  <a:cubicBezTo>
                    <a:pt x="49769" y="51771"/>
                    <a:pt x="50203" y="51170"/>
                    <a:pt x="50703" y="51070"/>
                  </a:cubicBezTo>
                  <a:cubicBezTo>
                    <a:pt x="50790" y="51047"/>
                    <a:pt x="50880" y="51038"/>
                    <a:pt x="50973" y="51038"/>
                  </a:cubicBezTo>
                  <a:cubicBezTo>
                    <a:pt x="51326" y="51038"/>
                    <a:pt x="51720" y="51169"/>
                    <a:pt x="52087" y="51169"/>
                  </a:cubicBezTo>
                  <a:cubicBezTo>
                    <a:pt x="52184" y="51169"/>
                    <a:pt x="52279" y="51160"/>
                    <a:pt x="52371" y="51137"/>
                  </a:cubicBezTo>
                  <a:cubicBezTo>
                    <a:pt x="52872" y="51003"/>
                    <a:pt x="53272" y="50403"/>
                    <a:pt x="53772" y="50236"/>
                  </a:cubicBezTo>
                  <a:cubicBezTo>
                    <a:pt x="53889" y="50197"/>
                    <a:pt x="54014" y="50184"/>
                    <a:pt x="54145" y="50184"/>
                  </a:cubicBezTo>
                  <a:cubicBezTo>
                    <a:pt x="54444" y="50184"/>
                    <a:pt x="54769" y="50255"/>
                    <a:pt x="55068" y="50255"/>
                  </a:cubicBezTo>
                  <a:cubicBezTo>
                    <a:pt x="55198" y="50255"/>
                    <a:pt x="55324" y="50242"/>
                    <a:pt x="55440" y="50203"/>
                  </a:cubicBezTo>
                  <a:cubicBezTo>
                    <a:pt x="55940" y="50036"/>
                    <a:pt x="56274" y="49369"/>
                    <a:pt x="56741" y="49202"/>
                  </a:cubicBezTo>
                  <a:cubicBezTo>
                    <a:pt x="56900" y="49149"/>
                    <a:pt x="57076" y="49137"/>
                    <a:pt x="57258" y="49137"/>
                  </a:cubicBezTo>
                  <a:cubicBezTo>
                    <a:pt x="57422" y="49137"/>
                    <a:pt x="57592" y="49147"/>
                    <a:pt x="57759" y="49147"/>
                  </a:cubicBezTo>
                  <a:cubicBezTo>
                    <a:pt x="57988" y="49147"/>
                    <a:pt x="58211" y="49127"/>
                    <a:pt x="58409" y="49035"/>
                  </a:cubicBezTo>
                  <a:cubicBezTo>
                    <a:pt x="58909" y="48835"/>
                    <a:pt x="59176" y="48168"/>
                    <a:pt x="59676" y="47935"/>
                  </a:cubicBezTo>
                  <a:cubicBezTo>
                    <a:pt x="60143" y="47701"/>
                    <a:pt x="60844" y="47901"/>
                    <a:pt x="61311" y="47634"/>
                  </a:cubicBezTo>
                  <a:cubicBezTo>
                    <a:pt x="61778" y="47401"/>
                    <a:pt x="62011" y="46700"/>
                    <a:pt x="62478" y="46467"/>
                  </a:cubicBezTo>
                  <a:cubicBezTo>
                    <a:pt x="62912" y="46200"/>
                    <a:pt x="63646" y="46333"/>
                    <a:pt x="64080" y="46033"/>
                  </a:cubicBezTo>
                  <a:cubicBezTo>
                    <a:pt x="64513" y="45733"/>
                    <a:pt x="64713" y="45066"/>
                    <a:pt x="65147" y="44766"/>
                  </a:cubicBezTo>
                  <a:cubicBezTo>
                    <a:pt x="65581" y="44465"/>
                    <a:pt x="66281" y="44532"/>
                    <a:pt x="66715" y="44232"/>
                  </a:cubicBezTo>
                  <a:cubicBezTo>
                    <a:pt x="67148" y="43898"/>
                    <a:pt x="67282" y="43198"/>
                    <a:pt x="67682" y="42864"/>
                  </a:cubicBezTo>
                  <a:cubicBezTo>
                    <a:pt x="68082" y="42531"/>
                    <a:pt x="68816" y="42597"/>
                    <a:pt x="69217" y="42230"/>
                  </a:cubicBezTo>
                  <a:cubicBezTo>
                    <a:pt x="69617" y="41897"/>
                    <a:pt x="69684" y="41163"/>
                    <a:pt x="70084" y="40829"/>
                  </a:cubicBezTo>
                  <a:cubicBezTo>
                    <a:pt x="70451" y="40463"/>
                    <a:pt x="71185" y="40429"/>
                    <a:pt x="71552" y="40062"/>
                  </a:cubicBezTo>
                  <a:cubicBezTo>
                    <a:pt x="71919" y="39695"/>
                    <a:pt x="71952" y="38961"/>
                    <a:pt x="72319" y="38595"/>
                  </a:cubicBezTo>
                  <a:cubicBezTo>
                    <a:pt x="72652" y="38194"/>
                    <a:pt x="73386" y="38128"/>
                    <a:pt x="73720" y="37727"/>
                  </a:cubicBezTo>
                  <a:cubicBezTo>
                    <a:pt x="74087" y="37327"/>
                    <a:pt x="74053" y="36593"/>
                    <a:pt x="74387" y="36193"/>
                  </a:cubicBezTo>
                  <a:cubicBezTo>
                    <a:pt x="74687" y="35759"/>
                    <a:pt x="75421" y="35659"/>
                    <a:pt x="75721" y="35225"/>
                  </a:cubicBezTo>
                  <a:cubicBezTo>
                    <a:pt x="76055" y="34792"/>
                    <a:pt x="75955" y="34091"/>
                    <a:pt x="76255" y="33658"/>
                  </a:cubicBezTo>
                  <a:cubicBezTo>
                    <a:pt x="76555" y="33191"/>
                    <a:pt x="77256" y="33024"/>
                    <a:pt x="77523" y="32590"/>
                  </a:cubicBezTo>
                  <a:cubicBezTo>
                    <a:pt x="77823" y="32123"/>
                    <a:pt x="77656" y="31423"/>
                    <a:pt x="77956" y="30956"/>
                  </a:cubicBezTo>
                  <a:cubicBezTo>
                    <a:pt x="78223" y="30522"/>
                    <a:pt x="78890" y="30289"/>
                    <a:pt x="79157" y="29822"/>
                  </a:cubicBezTo>
                  <a:cubicBezTo>
                    <a:pt x="79391" y="29355"/>
                    <a:pt x="79190" y="28654"/>
                    <a:pt x="79424" y="28187"/>
                  </a:cubicBezTo>
                  <a:cubicBezTo>
                    <a:pt x="79657" y="27687"/>
                    <a:pt x="80325" y="27420"/>
                    <a:pt x="80525" y="26919"/>
                  </a:cubicBezTo>
                  <a:cubicBezTo>
                    <a:pt x="80758" y="26419"/>
                    <a:pt x="80491" y="25752"/>
                    <a:pt x="80691" y="25252"/>
                  </a:cubicBezTo>
                  <a:cubicBezTo>
                    <a:pt x="80892" y="24751"/>
                    <a:pt x="81525" y="24418"/>
                    <a:pt x="81692" y="23951"/>
                  </a:cubicBezTo>
                  <a:cubicBezTo>
                    <a:pt x="81892" y="23450"/>
                    <a:pt x="81592" y="22783"/>
                    <a:pt x="81726" y="22283"/>
                  </a:cubicBezTo>
                  <a:cubicBezTo>
                    <a:pt x="81892" y="21749"/>
                    <a:pt x="82493" y="21382"/>
                    <a:pt x="82660" y="20882"/>
                  </a:cubicBezTo>
                  <a:cubicBezTo>
                    <a:pt x="82793" y="20348"/>
                    <a:pt x="82426" y="19748"/>
                    <a:pt x="82559" y="19214"/>
                  </a:cubicBezTo>
                  <a:cubicBezTo>
                    <a:pt x="82660" y="18680"/>
                    <a:pt x="83260" y="18280"/>
                    <a:pt x="83360" y="17746"/>
                  </a:cubicBezTo>
                  <a:cubicBezTo>
                    <a:pt x="83460" y="17246"/>
                    <a:pt x="83060" y="16645"/>
                    <a:pt x="83127" y="16078"/>
                  </a:cubicBezTo>
                  <a:cubicBezTo>
                    <a:pt x="83227" y="15545"/>
                    <a:pt x="83760" y="15111"/>
                    <a:pt x="83827" y="14577"/>
                  </a:cubicBezTo>
                  <a:cubicBezTo>
                    <a:pt x="83894" y="14044"/>
                    <a:pt x="83460" y="13477"/>
                    <a:pt x="83493" y="12943"/>
                  </a:cubicBezTo>
                  <a:cubicBezTo>
                    <a:pt x="83527" y="12409"/>
                    <a:pt x="84027" y="11909"/>
                    <a:pt x="84061" y="11375"/>
                  </a:cubicBezTo>
                  <a:cubicBezTo>
                    <a:pt x="84061" y="10841"/>
                    <a:pt x="83594" y="10308"/>
                    <a:pt x="83594" y="9774"/>
                  </a:cubicBezTo>
                  <a:cubicBezTo>
                    <a:pt x="83594" y="9240"/>
                    <a:pt x="84094" y="8706"/>
                    <a:pt x="84061" y="8173"/>
                  </a:cubicBezTo>
                  <a:cubicBezTo>
                    <a:pt x="84027" y="7639"/>
                    <a:pt x="83527" y="7139"/>
                    <a:pt x="83493" y="6638"/>
                  </a:cubicBezTo>
                  <a:cubicBezTo>
                    <a:pt x="83460" y="6105"/>
                    <a:pt x="83894" y="5538"/>
                    <a:pt x="83827" y="5004"/>
                  </a:cubicBezTo>
                  <a:cubicBezTo>
                    <a:pt x="83760" y="4470"/>
                    <a:pt x="83227" y="4003"/>
                    <a:pt x="83127" y="3469"/>
                  </a:cubicBezTo>
                  <a:cubicBezTo>
                    <a:pt x="83060" y="2969"/>
                    <a:pt x="83460" y="2369"/>
                    <a:pt x="83360" y="1802"/>
                  </a:cubicBezTo>
                  <a:cubicBezTo>
                    <a:pt x="83260" y="1268"/>
                    <a:pt x="82660" y="868"/>
                    <a:pt x="82559" y="367"/>
                  </a:cubicBezTo>
                  <a:cubicBezTo>
                    <a:pt x="82526" y="234"/>
                    <a:pt x="82526" y="134"/>
                    <a:pt x="82526" y="0"/>
                  </a:cubicBezTo>
                  <a:close/>
                </a:path>
              </a:pathLst>
            </a:custGeom>
            <a:solidFill>
              <a:srgbClr val="000000">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4" name="Google Shape;2399;p69">
            <a:extLst>
              <a:ext uri="{FF2B5EF4-FFF2-40B4-BE49-F238E27FC236}">
                <a16:creationId xmlns:a16="http://schemas.microsoft.com/office/drawing/2014/main" id="{572A7932-FFF3-CF82-7BBF-CEEA154B80D3}"/>
              </a:ext>
            </a:extLst>
          </p:cNvPr>
          <p:cNvSpPr txBox="1">
            <a:spLocks noGrp="1"/>
          </p:cNvSpPr>
          <p:nvPr>
            <p:ph type="title"/>
          </p:nvPr>
        </p:nvSpPr>
        <p:spPr>
          <a:xfrm>
            <a:off x="5071276" y="4795249"/>
            <a:ext cx="6763745" cy="14630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Tree>
  </p:cSld>
  <p:clrMapOvr>
    <a:masterClrMapping/>
  </p:clrMapOvr>
</p:sld>
</file>

<file path=ppt/theme/theme1.xml><?xml version="1.0" encoding="utf-8"?>
<a:theme xmlns:a="http://schemas.openxmlformats.org/drawingml/2006/main" name="Orange Waves Digital Marketing by Slidesgo">
  <a:themeElements>
    <a:clrScheme name="Simple Light">
      <a:dk1>
        <a:srgbClr val="000000"/>
      </a:dk1>
      <a:lt1>
        <a:srgbClr val="FFFFFF"/>
      </a:lt1>
      <a:dk2>
        <a:srgbClr val="263238"/>
      </a:dk2>
      <a:lt2>
        <a:srgbClr val="EEEEEE"/>
      </a:lt2>
      <a:accent1>
        <a:srgbClr val="FFC100"/>
      </a:accent1>
      <a:accent2>
        <a:srgbClr val="FF8D00"/>
      </a:accent2>
      <a:accent3>
        <a:srgbClr val="EDC28F"/>
      </a:accent3>
      <a:accent4>
        <a:srgbClr val="F3D361"/>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Orange Waves Digital Marketing by Slidesgo</Template>
  <TotalTime>146</TotalTime>
  <Words>812</Words>
  <Application>Microsoft Office PowerPoint</Application>
  <PresentationFormat>Widescreen</PresentationFormat>
  <Paragraphs>54</Paragraphs>
  <Slides>8</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Arial</vt:lpstr>
      <vt:lpstr>Calibri</vt:lpstr>
      <vt:lpstr>Kulim Park</vt:lpstr>
      <vt:lpstr>Poppins</vt:lpstr>
      <vt:lpstr>Poppins ExtraBold</vt:lpstr>
      <vt:lpstr>Poppins Medium</vt:lpstr>
      <vt:lpstr>Poppins SemiBold</vt:lpstr>
      <vt:lpstr>Proxima Nova</vt:lpstr>
      <vt:lpstr>Proxima Nova Semibold</vt:lpstr>
      <vt:lpstr>Roboto Condensed Light</vt:lpstr>
      <vt:lpstr>Orange Waves Digital Marketing by Slidesgo</vt:lpstr>
      <vt:lpstr>Slidesgo Final Pages</vt:lpstr>
      <vt:lpstr>Meta Advertisement Revenue</vt:lpstr>
      <vt:lpstr>Research Question</vt:lpstr>
      <vt:lpstr>Motivation</vt:lpstr>
      <vt:lpstr>Dataset</vt:lpstr>
      <vt:lpstr>Litreature Review</vt:lpstr>
      <vt:lpstr>Litreature Review</vt:lpstr>
      <vt:lpstr>MERCURY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Soham Ghorpade</dc:creator>
  <cp:lastModifiedBy>Soham Ghorpade</cp:lastModifiedBy>
  <cp:revision>113</cp:revision>
  <dcterms:created xsi:type="dcterms:W3CDTF">2023-03-07T19:01:22Z</dcterms:created>
  <dcterms:modified xsi:type="dcterms:W3CDTF">2023-03-07T21:28:02Z</dcterms:modified>
</cp:coreProperties>
</file>