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62" r:id="rId3"/>
    <p:sldId id="278" r:id="rId4"/>
    <p:sldId id="267" r:id="rId5"/>
    <p:sldId id="257" r:id="rId6"/>
    <p:sldId id="266" r:id="rId7"/>
    <p:sldId id="306" r:id="rId8"/>
    <p:sldId id="308" r:id="rId9"/>
    <p:sldId id="307" r:id="rId10"/>
    <p:sldId id="309" r:id="rId11"/>
    <p:sldId id="279" r:id="rId12"/>
    <p:sldId id="268" r:id="rId13"/>
  </p:sldIdLst>
  <p:sldSz cx="9144000" cy="5143500" type="screen16x9"/>
  <p:notesSz cx="6858000" cy="9144000"/>
  <p:embeddedFontLst>
    <p:embeddedFont>
      <p:font typeface="Anaheim" panose="020B0604020202020204" charset="0"/>
      <p:regular r:id="rId15"/>
    </p:embeddedFont>
    <p:embeddedFont>
      <p:font typeface="Archivo Black" panose="020B0604020202020204"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E8EB6-024F-4205-BF36-19E2EF1D8074}" v="2" dt="2023-04-28T04:45:28.714"/>
  </p1510:revLst>
</p1510:revInfo>
</file>

<file path=ppt/tableStyles.xml><?xml version="1.0" encoding="utf-8"?>
<a:tblStyleLst xmlns:a="http://schemas.openxmlformats.org/drawingml/2006/main" def="{A3197D5D-8FF9-4E03-A0D9-96F8E6034FFA}">
  <a:tblStyle styleId="{A3197D5D-8FF9-4E03-A0D9-96F8E6034F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userId="627c8f883c2774c0" providerId="LiveId" clId="{E2BE8EB6-024F-4205-BF36-19E2EF1D8074}"/>
    <pc:docChg chg="undo custSel modSld">
      <pc:chgData name="Soham" userId="627c8f883c2774c0" providerId="LiveId" clId="{E2BE8EB6-024F-4205-BF36-19E2EF1D8074}" dt="2023-04-28T04:47:08.647" v="143" actId="20577"/>
      <pc:docMkLst>
        <pc:docMk/>
      </pc:docMkLst>
      <pc:sldChg chg="modSp mod">
        <pc:chgData name="Soham" userId="627c8f883c2774c0" providerId="LiveId" clId="{E2BE8EB6-024F-4205-BF36-19E2EF1D8074}" dt="2023-04-28T04:44:34.358" v="61"/>
        <pc:sldMkLst>
          <pc:docMk/>
          <pc:sldMk cId="0" sldId="267"/>
        </pc:sldMkLst>
        <pc:spChg chg="mod">
          <ac:chgData name="Soham" userId="627c8f883c2774c0" providerId="LiveId" clId="{E2BE8EB6-024F-4205-BF36-19E2EF1D8074}" dt="2023-04-28T04:39:26.588" v="19" actId="20577"/>
          <ac:spMkLst>
            <pc:docMk/>
            <pc:sldMk cId="0" sldId="267"/>
            <ac:spMk id="534" creationId="{00000000-0000-0000-0000-000000000000}"/>
          </ac:spMkLst>
        </pc:spChg>
        <pc:spChg chg="mod">
          <ac:chgData name="Soham" userId="627c8f883c2774c0" providerId="LiveId" clId="{E2BE8EB6-024F-4205-BF36-19E2EF1D8074}" dt="2023-04-28T04:44:34.358" v="61"/>
          <ac:spMkLst>
            <pc:docMk/>
            <pc:sldMk cId="0" sldId="267"/>
            <ac:spMk id="535" creationId="{00000000-0000-0000-0000-000000000000}"/>
          </ac:spMkLst>
        </pc:spChg>
        <pc:spChg chg="mod">
          <ac:chgData name="Soham" userId="627c8f883c2774c0" providerId="LiveId" clId="{E2BE8EB6-024F-4205-BF36-19E2EF1D8074}" dt="2023-04-28T04:39:06.544" v="3" actId="20577"/>
          <ac:spMkLst>
            <pc:docMk/>
            <pc:sldMk cId="0" sldId="267"/>
            <ac:spMk id="539" creationId="{00000000-0000-0000-0000-000000000000}"/>
          </ac:spMkLst>
        </pc:spChg>
        <pc:spChg chg="mod">
          <ac:chgData name="Soham" userId="627c8f883c2774c0" providerId="LiveId" clId="{E2BE8EB6-024F-4205-BF36-19E2EF1D8074}" dt="2023-04-28T04:40:39.707" v="23" actId="20577"/>
          <ac:spMkLst>
            <pc:docMk/>
            <pc:sldMk cId="0" sldId="267"/>
            <ac:spMk id="540" creationId="{00000000-0000-0000-0000-000000000000}"/>
          </ac:spMkLst>
        </pc:spChg>
      </pc:sldChg>
      <pc:sldChg chg="addSp delSp modSp mod">
        <pc:chgData name="Soham" userId="627c8f883c2774c0" providerId="LiveId" clId="{E2BE8EB6-024F-4205-BF36-19E2EF1D8074}" dt="2023-04-28T04:43:19.695" v="60" actId="14100"/>
        <pc:sldMkLst>
          <pc:docMk/>
          <pc:sldMk cId="0" sldId="279"/>
        </pc:sldMkLst>
        <pc:picChg chg="add mod">
          <ac:chgData name="Soham" userId="627c8f883c2774c0" providerId="LiveId" clId="{E2BE8EB6-024F-4205-BF36-19E2EF1D8074}" dt="2023-04-28T04:43:19.695" v="60" actId="14100"/>
          <ac:picMkLst>
            <pc:docMk/>
            <pc:sldMk cId="0" sldId="279"/>
            <ac:picMk id="3" creationId="{52E16654-E7EC-C13D-0D1B-30CCC82E75DB}"/>
          </ac:picMkLst>
        </pc:picChg>
        <pc:picChg chg="del">
          <ac:chgData name="Soham" userId="627c8f883c2774c0" providerId="LiveId" clId="{E2BE8EB6-024F-4205-BF36-19E2EF1D8074}" dt="2023-04-28T04:41:15.257" v="33" actId="478"/>
          <ac:picMkLst>
            <pc:docMk/>
            <pc:sldMk cId="0" sldId="279"/>
            <ac:picMk id="10" creationId="{44345890-2CE5-10C9-87AC-0831C08A83F6}"/>
          </ac:picMkLst>
        </pc:picChg>
      </pc:sldChg>
      <pc:sldChg chg="modSp mod">
        <pc:chgData name="Soham" userId="627c8f883c2774c0" providerId="LiveId" clId="{E2BE8EB6-024F-4205-BF36-19E2EF1D8074}" dt="2023-04-28T04:47:08.647" v="143" actId="20577"/>
        <pc:sldMkLst>
          <pc:docMk/>
          <pc:sldMk cId="2503645250" sldId="309"/>
        </pc:sldMkLst>
        <pc:spChg chg="mod">
          <ac:chgData name="Soham" userId="627c8f883c2774c0" providerId="LiveId" clId="{E2BE8EB6-024F-4205-BF36-19E2EF1D8074}" dt="2023-04-28T04:46:29.790" v="129" actId="20577"/>
          <ac:spMkLst>
            <pc:docMk/>
            <pc:sldMk cId="2503645250" sldId="309"/>
            <ac:spMk id="26" creationId="{F4A8D968-E4CE-102D-B206-4D500F887B1D}"/>
          </ac:spMkLst>
        </pc:spChg>
        <pc:spChg chg="mod">
          <ac:chgData name="Soham" userId="627c8f883c2774c0" providerId="LiveId" clId="{E2BE8EB6-024F-4205-BF36-19E2EF1D8074}" dt="2023-04-28T04:47:08.647" v="143" actId="20577"/>
          <ac:spMkLst>
            <pc:docMk/>
            <pc:sldMk cId="2503645250" sldId="309"/>
            <ac:spMk id="27" creationId="{6C5AB61B-959E-7A59-A14E-CE20753FFB15}"/>
          </ac:spMkLst>
        </pc:spChg>
      </pc:sldChg>
    </pc:docChg>
  </pc:docChgLst>
  <pc:docChgLst>
    <pc:chgData name="Soham Ghorpade" userId="627c8f883c2774c0" providerId="LiveId" clId="{6135FEDE-9533-411F-9C54-A18E4D8745EE}"/>
    <pc:docChg chg="modSld">
      <pc:chgData name="Soham Ghorpade" userId="627c8f883c2774c0" providerId="LiveId" clId="{6135FEDE-9533-411F-9C54-A18E4D8745EE}" dt="2023-04-05T01:22:20.083" v="0"/>
      <pc:docMkLst>
        <pc:docMk/>
      </pc:docMkLst>
      <pc:sldChg chg="modSp mod">
        <pc:chgData name="Soham Ghorpade" userId="627c8f883c2774c0" providerId="LiveId" clId="{6135FEDE-9533-411F-9C54-A18E4D8745EE}" dt="2023-04-05T01:22:20.083" v="0"/>
        <pc:sldMkLst>
          <pc:docMk/>
          <pc:sldMk cId="0" sldId="267"/>
        </pc:sldMkLst>
        <pc:spChg chg="mod">
          <ac:chgData name="Soham Ghorpade" userId="627c8f883c2774c0" providerId="LiveId" clId="{6135FEDE-9533-411F-9C54-A18E4D8745EE}" dt="2023-04-05T01:22:20.083" v="0"/>
          <ac:spMkLst>
            <pc:docMk/>
            <pc:sldMk cId="0" sldId="267"/>
            <ac:spMk id="5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1c24f4d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1c24f4d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6bcd0210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6bcd0210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92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f5e88ac88b_2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f5e88ac88b_2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6bcd0210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f6bcd0210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5e88ac88b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5e88ac88b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f5e88ac88b_2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f5e88ac88b_2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f5e88ac88b_2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f5e88ac88b_2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5e88ac88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5e88ac88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3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9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24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858900" cy="1950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6200">
                <a:solidFill>
                  <a:schemeClr val="lt1"/>
                </a:solidFill>
                <a:latin typeface="Archivo Black"/>
                <a:ea typeface="Archivo Black"/>
                <a:cs typeface="Archivo Black"/>
                <a:sym typeface="Archiv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261125"/>
            <a:ext cx="3858900" cy="47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latin typeface="Anaheim"/>
                <a:ea typeface="Anaheim"/>
                <a:cs typeface="Anaheim"/>
                <a:sym typeface="Anahei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0455376">
            <a:off x="-1464266" y="4385816"/>
            <a:ext cx="2175831" cy="948433"/>
            <a:chOff x="5586650" y="985525"/>
            <a:chExt cx="1303925" cy="850925"/>
          </a:xfrm>
        </p:grpSpPr>
        <p:sp>
          <p:nvSpPr>
            <p:cNvPr id="12" name="Google Shape;12;p2"/>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874275" y="-742646"/>
            <a:ext cx="2259700" cy="2480620"/>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20"/>
        <p:cNvGrpSpPr/>
        <p:nvPr/>
      </p:nvGrpSpPr>
      <p:grpSpPr>
        <a:xfrm>
          <a:off x="0" y="0"/>
          <a:ext cx="0" cy="0"/>
          <a:chOff x="0" y="0"/>
          <a:chExt cx="0" cy="0"/>
        </a:xfrm>
      </p:grpSpPr>
      <p:grpSp>
        <p:nvGrpSpPr>
          <p:cNvPr id="321" name="Google Shape;321;p27"/>
          <p:cNvGrpSpPr/>
          <p:nvPr/>
        </p:nvGrpSpPr>
        <p:grpSpPr>
          <a:xfrm rot="5925867">
            <a:off x="8391657" y="4304071"/>
            <a:ext cx="1645601" cy="955766"/>
            <a:chOff x="5586650" y="985525"/>
            <a:chExt cx="1303925" cy="850925"/>
          </a:xfrm>
        </p:grpSpPr>
        <p:sp>
          <p:nvSpPr>
            <p:cNvPr id="322" name="Google Shape;322;p2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rot="-4874133">
            <a:off x="-761793" y="-34366"/>
            <a:ext cx="1645601" cy="955766"/>
            <a:chOff x="5586650" y="985525"/>
            <a:chExt cx="1303925" cy="850925"/>
          </a:xfrm>
        </p:grpSpPr>
        <p:sp>
          <p:nvSpPr>
            <p:cNvPr id="325" name="Google Shape;325;p2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7"/>
          <p:cNvSpPr/>
          <p:nvPr/>
        </p:nvSpPr>
        <p:spPr>
          <a:xfrm rot="-5400000">
            <a:off x="-432321" y="3700381"/>
            <a:ext cx="2134790" cy="2343499"/>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28"/>
        <p:cNvGrpSpPr/>
        <p:nvPr/>
      </p:nvGrpSpPr>
      <p:grpSpPr>
        <a:xfrm>
          <a:off x="0" y="0"/>
          <a:ext cx="0" cy="0"/>
          <a:chOff x="0" y="0"/>
          <a:chExt cx="0" cy="0"/>
        </a:xfrm>
      </p:grpSpPr>
      <p:grpSp>
        <p:nvGrpSpPr>
          <p:cNvPr id="329" name="Google Shape;329;p28"/>
          <p:cNvGrpSpPr/>
          <p:nvPr/>
        </p:nvGrpSpPr>
        <p:grpSpPr>
          <a:xfrm rot="4917415">
            <a:off x="6002019" y="1587821"/>
            <a:ext cx="6430346" cy="2360643"/>
            <a:chOff x="3482725" y="2648925"/>
            <a:chExt cx="3368475" cy="1236600"/>
          </a:xfrm>
        </p:grpSpPr>
        <p:sp>
          <p:nvSpPr>
            <p:cNvPr id="330" name="Google Shape;330;p28"/>
            <p:cNvSpPr/>
            <p:nvPr/>
          </p:nvSpPr>
          <p:spPr>
            <a:xfrm>
              <a:off x="3482725" y="2648925"/>
              <a:ext cx="3368475" cy="1236600"/>
            </a:xfrm>
            <a:custGeom>
              <a:avLst/>
              <a:gdLst/>
              <a:ahLst/>
              <a:cxnLst/>
              <a:rect l="l" t="t" r="r" b="b"/>
              <a:pathLst>
                <a:path w="134739" h="49464" extrusionOk="0">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485000" y="2648925"/>
              <a:ext cx="3366200" cy="1224025"/>
            </a:xfrm>
            <a:custGeom>
              <a:avLst/>
              <a:gdLst/>
              <a:ahLst/>
              <a:cxnLst/>
              <a:rect l="l" t="t" r="r" b="b"/>
              <a:pathLst>
                <a:path w="134648" h="48961" extrusionOk="0">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7918925" y="3634128"/>
            <a:ext cx="2279685" cy="2502560"/>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
        <p:nvSpPr>
          <p:cNvPr id="28" name="Google Shape;28;p4"/>
          <p:cNvSpPr txBox="1">
            <a:spLocks noGrp="1"/>
          </p:cNvSpPr>
          <p:nvPr>
            <p:ph type="title"/>
          </p:nvPr>
        </p:nvSpPr>
        <p:spPr>
          <a:xfrm>
            <a:off x="713225" y="539500"/>
            <a:ext cx="7717500" cy="559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13225" y="1230743"/>
            <a:ext cx="7717500" cy="3338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3"/>
              </a:buClr>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0" name="Google Shape;30;p4"/>
          <p:cNvGrpSpPr/>
          <p:nvPr/>
        </p:nvGrpSpPr>
        <p:grpSpPr>
          <a:xfrm rot="-5400000">
            <a:off x="-3198332" y="1883909"/>
            <a:ext cx="5646690" cy="1668463"/>
            <a:chOff x="3281300" y="4114300"/>
            <a:chExt cx="3351350" cy="934975"/>
          </a:xfrm>
        </p:grpSpPr>
        <p:sp>
          <p:nvSpPr>
            <p:cNvPr id="31" name="Google Shape;31;p4"/>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713225" y="539500"/>
            <a:ext cx="7717500" cy="565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0" name="Google Shape;60;p7"/>
          <p:cNvSpPr txBox="1">
            <a:spLocks noGrp="1"/>
          </p:cNvSpPr>
          <p:nvPr>
            <p:ph type="body" idx="1"/>
          </p:nvPr>
        </p:nvSpPr>
        <p:spPr>
          <a:xfrm>
            <a:off x="713225" y="1804850"/>
            <a:ext cx="3858900" cy="134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3"/>
              </a:buClr>
              <a:buSzPts val="1400"/>
              <a:buFont typeface="Arial"/>
              <a:buChar char="●"/>
              <a:defRPr sz="1400"/>
            </a:lvl1pPr>
            <a:lvl2pPr marL="914400" lvl="1" indent="-317500">
              <a:spcBef>
                <a:spcPts val="0"/>
              </a:spcBef>
              <a:spcAft>
                <a:spcPts val="0"/>
              </a:spcAft>
              <a:buClr>
                <a:schemeClr val="dk1"/>
              </a:buClr>
              <a:buSzPts val="1400"/>
              <a:buFont typeface="Arial"/>
              <a:buChar char="○"/>
              <a:defRPr sz="1200"/>
            </a:lvl2pPr>
            <a:lvl3pPr marL="1371600" lvl="2" indent="-317500">
              <a:spcBef>
                <a:spcPts val="0"/>
              </a:spcBef>
              <a:spcAft>
                <a:spcPts val="0"/>
              </a:spcAft>
              <a:buClr>
                <a:schemeClr val="dk1"/>
              </a:buClr>
              <a:buSzPts val="1400"/>
              <a:buFont typeface="Arial"/>
              <a:buChar char="■"/>
              <a:defRPr sz="1200"/>
            </a:lvl3pPr>
            <a:lvl4pPr marL="1828800" lvl="3" indent="-317500">
              <a:spcBef>
                <a:spcPts val="0"/>
              </a:spcBef>
              <a:spcAft>
                <a:spcPts val="0"/>
              </a:spcAft>
              <a:buClr>
                <a:schemeClr val="dk1"/>
              </a:buClr>
              <a:buSzPts val="1400"/>
              <a:buFont typeface="Arial"/>
              <a:buChar char="●"/>
              <a:defRPr sz="1200"/>
            </a:lvl4pPr>
            <a:lvl5pPr marL="2286000" lvl="4" indent="-317500">
              <a:spcBef>
                <a:spcPts val="0"/>
              </a:spcBef>
              <a:spcAft>
                <a:spcPts val="0"/>
              </a:spcAft>
              <a:buClr>
                <a:schemeClr val="dk1"/>
              </a:buClr>
              <a:buSzPts val="1400"/>
              <a:buFont typeface="Arial"/>
              <a:buChar char="○"/>
              <a:defRPr sz="1200"/>
            </a:lvl5pPr>
            <a:lvl6pPr marL="2743200" lvl="5" indent="-317500">
              <a:spcBef>
                <a:spcPts val="0"/>
              </a:spcBef>
              <a:spcAft>
                <a:spcPts val="0"/>
              </a:spcAft>
              <a:buClr>
                <a:schemeClr val="dk1"/>
              </a:buClr>
              <a:buSzPts val="1400"/>
              <a:buFont typeface="Arial"/>
              <a:buChar char="■"/>
              <a:defRPr sz="1200"/>
            </a:lvl6pPr>
            <a:lvl7pPr marL="3200400" lvl="6" indent="-317500">
              <a:spcBef>
                <a:spcPts val="0"/>
              </a:spcBef>
              <a:spcAft>
                <a:spcPts val="0"/>
              </a:spcAft>
              <a:buClr>
                <a:schemeClr val="dk1"/>
              </a:buClr>
              <a:buSzPts val="1400"/>
              <a:buFont typeface="Arial"/>
              <a:buChar char="●"/>
              <a:defRPr sz="1200"/>
            </a:lvl7pPr>
            <a:lvl8pPr marL="3657600" lvl="7" indent="-317500">
              <a:spcBef>
                <a:spcPts val="0"/>
              </a:spcBef>
              <a:spcAft>
                <a:spcPts val="0"/>
              </a:spcAft>
              <a:buClr>
                <a:schemeClr val="dk1"/>
              </a:buClr>
              <a:buSzPts val="1400"/>
              <a:buFont typeface="Arial"/>
              <a:buChar char="○"/>
              <a:defRPr sz="1200"/>
            </a:lvl8pPr>
            <a:lvl9pPr marL="4114800" lvl="8" indent="-317500">
              <a:spcBef>
                <a:spcPts val="0"/>
              </a:spcBef>
              <a:spcAft>
                <a:spcPts val="0"/>
              </a:spcAft>
              <a:buClr>
                <a:schemeClr val="dk1"/>
              </a:buClr>
              <a:buSzPts val="1400"/>
              <a:buFont typeface="Arial"/>
              <a:buChar char="■"/>
              <a:defRPr sz="1200"/>
            </a:lvl9pPr>
          </a:lstStyle>
          <a:p>
            <a:endParaRPr/>
          </a:p>
        </p:txBody>
      </p:sp>
      <p:sp>
        <p:nvSpPr>
          <p:cNvPr id="61" name="Google Shape;61;p7"/>
          <p:cNvSpPr txBox="1">
            <a:spLocks noGrp="1"/>
          </p:cNvSpPr>
          <p:nvPr>
            <p:ph type="title" idx="2"/>
          </p:nvPr>
        </p:nvSpPr>
        <p:spPr>
          <a:xfrm>
            <a:off x="713100" y="1360550"/>
            <a:ext cx="3858900" cy="44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62" name="Google Shape;62;p7"/>
          <p:cNvGrpSpPr/>
          <p:nvPr/>
        </p:nvGrpSpPr>
        <p:grpSpPr>
          <a:xfrm rot="-5849988" flipH="1">
            <a:off x="-1233846" y="3780543"/>
            <a:ext cx="2175827" cy="948282"/>
            <a:chOff x="5586650" y="985525"/>
            <a:chExt cx="1303925" cy="850925"/>
          </a:xfrm>
        </p:grpSpPr>
        <p:sp>
          <p:nvSpPr>
            <p:cNvPr id="63" name="Google Shape;63;p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7"/>
          <p:cNvGrpSpPr/>
          <p:nvPr/>
        </p:nvGrpSpPr>
        <p:grpSpPr>
          <a:xfrm rot="-5400000">
            <a:off x="6759468" y="1737522"/>
            <a:ext cx="5646690" cy="1668463"/>
            <a:chOff x="3281300" y="4114300"/>
            <a:chExt cx="3351350" cy="934975"/>
          </a:xfrm>
        </p:grpSpPr>
        <p:sp>
          <p:nvSpPr>
            <p:cNvPr id="66" name="Google Shape;66;p7"/>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body" idx="1"/>
          </p:nvPr>
        </p:nvSpPr>
        <p:spPr>
          <a:xfrm>
            <a:off x="5658775" y="539500"/>
            <a:ext cx="2772000" cy="15930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000">
                <a:solidFill>
                  <a:schemeClr val="accent3"/>
                </a:solidFill>
                <a:latin typeface="Archivo Black"/>
                <a:ea typeface="Archivo Black"/>
                <a:cs typeface="Archivo Black"/>
                <a:sym typeface="Archivo Black"/>
              </a:defRPr>
            </a:lvl1pPr>
          </a:lstStyle>
          <a:p>
            <a:endParaRPr/>
          </a:p>
        </p:txBody>
      </p:sp>
      <p:sp>
        <p:nvSpPr>
          <p:cNvPr id="99" name="Google Shape;9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5505012" y="1590275"/>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3"/>
          <p:cNvSpPr txBox="1">
            <a:spLocks noGrp="1"/>
          </p:cNvSpPr>
          <p:nvPr>
            <p:ph type="title" idx="2" hasCustomPrompt="1"/>
          </p:nvPr>
        </p:nvSpPr>
        <p:spPr>
          <a:xfrm>
            <a:off x="4855175" y="15902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1"/>
          </p:nvPr>
        </p:nvSpPr>
        <p:spPr>
          <a:xfrm>
            <a:off x="5505148" y="2081850"/>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3"/>
          </p:nvPr>
        </p:nvSpPr>
        <p:spPr>
          <a:xfrm>
            <a:off x="5505012" y="2613350"/>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3"/>
          <p:cNvSpPr txBox="1">
            <a:spLocks noGrp="1"/>
          </p:cNvSpPr>
          <p:nvPr>
            <p:ph type="title" idx="4" hasCustomPrompt="1"/>
          </p:nvPr>
        </p:nvSpPr>
        <p:spPr>
          <a:xfrm>
            <a:off x="4855175" y="26039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5"/>
          </p:nvPr>
        </p:nvSpPr>
        <p:spPr>
          <a:xfrm>
            <a:off x="5504998" y="3104925"/>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6"/>
          </p:nvPr>
        </p:nvSpPr>
        <p:spPr>
          <a:xfrm>
            <a:off x="5505087" y="3617675"/>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3"/>
          <p:cNvSpPr txBox="1">
            <a:spLocks noGrp="1"/>
          </p:cNvSpPr>
          <p:nvPr>
            <p:ph type="title" idx="7" hasCustomPrompt="1"/>
          </p:nvPr>
        </p:nvSpPr>
        <p:spPr>
          <a:xfrm>
            <a:off x="4855250" y="36176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8"/>
          </p:nvPr>
        </p:nvSpPr>
        <p:spPr>
          <a:xfrm>
            <a:off x="5505148" y="4108100"/>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9"/>
          </p:nvPr>
        </p:nvSpPr>
        <p:spPr>
          <a:xfrm>
            <a:off x="4855175" y="539500"/>
            <a:ext cx="35757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3"/>
          <p:cNvSpPr/>
          <p:nvPr/>
        </p:nvSpPr>
        <p:spPr>
          <a:xfrm rot="3059563" flipH="1">
            <a:off x="7749609" y="2915143"/>
            <a:ext cx="2427468" cy="2664791"/>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grpSp>
        <p:nvGrpSpPr>
          <p:cNvPr id="128" name="Google Shape;128;p13"/>
          <p:cNvGrpSpPr/>
          <p:nvPr/>
        </p:nvGrpSpPr>
        <p:grpSpPr>
          <a:xfrm rot="3613621" flipH="1">
            <a:off x="8131971" y="26788"/>
            <a:ext cx="2175813" cy="948315"/>
            <a:chOff x="5586650" y="985525"/>
            <a:chExt cx="1303925" cy="850925"/>
          </a:xfrm>
        </p:grpSpPr>
        <p:sp>
          <p:nvSpPr>
            <p:cNvPr id="129" name="Google Shape;129;p13"/>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275974" y="140100"/>
            <a:ext cx="4133075" cy="4388677"/>
            <a:chOff x="4867674" y="0"/>
            <a:chExt cx="4206692" cy="4184475"/>
          </a:xfrm>
        </p:grpSpPr>
        <p:grpSp>
          <p:nvGrpSpPr>
            <p:cNvPr id="132" name="Google Shape;132;p13"/>
            <p:cNvGrpSpPr/>
            <p:nvPr/>
          </p:nvGrpSpPr>
          <p:grpSpPr>
            <a:xfrm>
              <a:off x="4867674" y="376541"/>
              <a:ext cx="4206692" cy="3389122"/>
              <a:chOff x="854200" y="1423650"/>
              <a:chExt cx="5418900" cy="3288175"/>
            </a:xfrm>
          </p:grpSpPr>
          <p:cxnSp>
            <p:nvCxnSpPr>
              <p:cNvPr id="133" name="Google Shape;133;p13"/>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4" name="Google Shape;134;p13"/>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5" name="Google Shape;135;p13"/>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6" name="Google Shape;136;p13"/>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7" name="Google Shape;137;p13"/>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8" name="Google Shape;138;p13"/>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9" name="Google Shape;139;p13"/>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140" name="Google Shape;140;p13"/>
            <p:cNvGrpSpPr/>
            <p:nvPr/>
          </p:nvGrpSpPr>
          <p:grpSpPr>
            <a:xfrm rot="-5400000">
              <a:off x="4782622" y="505693"/>
              <a:ext cx="4184475" cy="3173089"/>
              <a:chOff x="854200" y="1423650"/>
              <a:chExt cx="5418900" cy="3288175"/>
            </a:xfrm>
          </p:grpSpPr>
          <p:cxnSp>
            <p:nvCxnSpPr>
              <p:cNvPr id="141" name="Google Shape;141;p13"/>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2" name="Google Shape;142;p13"/>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3" name="Google Shape;143;p13"/>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4" name="Google Shape;144;p13"/>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5" name="Google Shape;145;p13"/>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6" name="Google Shape;146;p13"/>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7" name="Google Shape;147;p13"/>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_1_1_1_3">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5045476" y="1616600"/>
            <a:ext cx="2737200" cy="4848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19"/>
          <p:cNvSpPr txBox="1">
            <a:spLocks noGrp="1"/>
          </p:cNvSpPr>
          <p:nvPr>
            <p:ph type="subTitle" idx="1"/>
          </p:nvPr>
        </p:nvSpPr>
        <p:spPr>
          <a:xfrm>
            <a:off x="5045452" y="2092200"/>
            <a:ext cx="2737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9"/>
          <p:cNvSpPr txBox="1">
            <a:spLocks noGrp="1"/>
          </p:cNvSpPr>
          <p:nvPr>
            <p:ph type="title" idx="2"/>
          </p:nvPr>
        </p:nvSpPr>
        <p:spPr>
          <a:xfrm>
            <a:off x="5045589" y="3050000"/>
            <a:ext cx="2737200" cy="4848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0" name="Google Shape;220;p19"/>
          <p:cNvSpPr txBox="1">
            <a:spLocks noGrp="1"/>
          </p:cNvSpPr>
          <p:nvPr>
            <p:ph type="subTitle" idx="3"/>
          </p:nvPr>
        </p:nvSpPr>
        <p:spPr>
          <a:xfrm>
            <a:off x="5045501" y="3528025"/>
            <a:ext cx="2737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19"/>
          <p:cNvSpPr txBox="1">
            <a:spLocks noGrp="1"/>
          </p:cNvSpPr>
          <p:nvPr>
            <p:ph type="title" idx="4"/>
          </p:nvPr>
        </p:nvSpPr>
        <p:spPr>
          <a:xfrm>
            <a:off x="4572000" y="539500"/>
            <a:ext cx="3858600" cy="56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2" name="Google Shape;222;p19"/>
          <p:cNvGrpSpPr/>
          <p:nvPr/>
        </p:nvGrpSpPr>
        <p:grpSpPr>
          <a:xfrm>
            <a:off x="178193" y="146950"/>
            <a:ext cx="4312701" cy="4092835"/>
            <a:chOff x="4867674" y="0"/>
            <a:chExt cx="4206692" cy="4184475"/>
          </a:xfrm>
        </p:grpSpPr>
        <p:grpSp>
          <p:nvGrpSpPr>
            <p:cNvPr id="223" name="Google Shape;223;p19"/>
            <p:cNvGrpSpPr/>
            <p:nvPr/>
          </p:nvGrpSpPr>
          <p:grpSpPr>
            <a:xfrm>
              <a:off x="4867674" y="376541"/>
              <a:ext cx="4206692" cy="3389122"/>
              <a:chOff x="854200" y="1423650"/>
              <a:chExt cx="5418900" cy="3288175"/>
            </a:xfrm>
          </p:grpSpPr>
          <p:cxnSp>
            <p:nvCxnSpPr>
              <p:cNvPr id="224" name="Google Shape;224;p19"/>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5" name="Google Shape;225;p19"/>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6" name="Google Shape;226;p19"/>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7" name="Google Shape;227;p19"/>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8" name="Google Shape;228;p19"/>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9" name="Google Shape;229;p19"/>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0" name="Google Shape;230;p19"/>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231" name="Google Shape;231;p19"/>
            <p:cNvGrpSpPr/>
            <p:nvPr/>
          </p:nvGrpSpPr>
          <p:grpSpPr>
            <a:xfrm rot="-5400000">
              <a:off x="4782622" y="505693"/>
              <a:ext cx="4184475" cy="3173089"/>
              <a:chOff x="854200" y="1423650"/>
              <a:chExt cx="5418900" cy="3288175"/>
            </a:xfrm>
          </p:grpSpPr>
          <p:cxnSp>
            <p:nvCxnSpPr>
              <p:cNvPr id="232" name="Google Shape;232;p19"/>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3" name="Google Shape;233;p19"/>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4" name="Google Shape;234;p19"/>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5" name="Google Shape;235;p19"/>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6" name="Google Shape;236;p19"/>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7" name="Google Shape;237;p19"/>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8" name="Google Shape;238;p19"/>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grpSp>
        <p:nvGrpSpPr>
          <p:cNvPr id="239" name="Google Shape;239;p19"/>
          <p:cNvGrpSpPr/>
          <p:nvPr/>
        </p:nvGrpSpPr>
        <p:grpSpPr>
          <a:xfrm rot="5925867">
            <a:off x="8362757" y="4178821"/>
            <a:ext cx="1645601" cy="955766"/>
            <a:chOff x="5586650" y="985525"/>
            <a:chExt cx="1303925" cy="850925"/>
          </a:xfrm>
        </p:grpSpPr>
        <p:sp>
          <p:nvSpPr>
            <p:cNvPr id="240" name="Google Shape;240;p19"/>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
  <p:cSld name="BLANK_1_1_1_1_3_1">
    <p:spTree>
      <p:nvGrpSpPr>
        <p:cNvPr id="1" name="Shape 242"/>
        <p:cNvGrpSpPr/>
        <p:nvPr/>
      </p:nvGrpSpPr>
      <p:grpSpPr>
        <a:xfrm>
          <a:off x="0" y="0"/>
          <a:ext cx="0" cy="0"/>
          <a:chOff x="0" y="0"/>
          <a:chExt cx="0" cy="0"/>
        </a:xfrm>
      </p:grpSpPr>
      <p:sp>
        <p:nvSpPr>
          <p:cNvPr id="243" name="Google Shape;243;p20"/>
          <p:cNvSpPr/>
          <p:nvPr/>
        </p:nvSpPr>
        <p:spPr>
          <a:xfrm>
            <a:off x="4572000" y="0"/>
            <a:ext cx="48792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txBox="1">
            <a:spLocks noGrp="1"/>
          </p:cNvSpPr>
          <p:nvPr>
            <p:ph type="title"/>
          </p:nvPr>
        </p:nvSpPr>
        <p:spPr>
          <a:xfrm>
            <a:off x="5307536" y="18048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20"/>
          <p:cNvSpPr txBox="1">
            <a:spLocks noGrp="1"/>
          </p:cNvSpPr>
          <p:nvPr>
            <p:ph type="subTitle" idx="1"/>
          </p:nvPr>
        </p:nvSpPr>
        <p:spPr>
          <a:xfrm>
            <a:off x="5312981" y="228047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0"/>
          <p:cNvSpPr txBox="1">
            <a:spLocks noGrp="1"/>
          </p:cNvSpPr>
          <p:nvPr>
            <p:ph type="title" idx="2"/>
          </p:nvPr>
        </p:nvSpPr>
        <p:spPr>
          <a:xfrm>
            <a:off x="5307635" y="32382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20"/>
          <p:cNvSpPr txBox="1">
            <a:spLocks noGrp="1"/>
          </p:cNvSpPr>
          <p:nvPr>
            <p:ph type="subTitle" idx="3"/>
          </p:nvPr>
        </p:nvSpPr>
        <p:spPr>
          <a:xfrm>
            <a:off x="5312986" y="372062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0"/>
          <p:cNvSpPr txBox="1">
            <a:spLocks noGrp="1"/>
          </p:cNvSpPr>
          <p:nvPr>
            <p:ph type="title" idx="4"/>
          </p:nvPr>
        </p:nvSpPr>
        <p:spPr>
          <a:xfrm>
            <a:off x="713350" y="539500"/>
            <a:ext cx="77172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20"/>
          <p:cNvSpPr txBox="1">
            <a:spLocks noGrp="1"/>
          </p:cNvSpPr>
          <p:nvPr>
            <p:ph type="title" idx="5"/>
          </p:nvPr>
        </p:nvSpPr>
        <p:spPr>
          <a:xfrm>
            <a:off x="1313138" y="18048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0" name="Google Shape;250;p20"/>
          <p:cNvSpPr txBox="1">
            <a:spLocks noGrp="1"/>
          </p:cNvSpPr>
          <p:nvPr>
            <p:ph type="subTitle" idx="6"/>
          </p:nvPr>
        </p:nvSpPr>
        <p:spPr>
          <a:xfrm>
            <a:off x="1318583" y="228047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1" name="Google Shape;251;p20"/>
          <p:cNvSpPr txBox="1">
            <a:spLocks noGrp="1"/>
          </p:cNvSpPr>
          <p:nvPr>
            <p:ph type="title" idx="7"/>
          </p:nvPr>
        </p:nvSpPr>
        <p:spPr>
          <a:xfrm>
            <a:off x="1313237" y="32382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2" name="Google Shape;252;p20"/>
          <p:cNvSpPr txBox="1">
            <a:spLocks noGrp="1"/>
          </p:cNvSpPr>
          <p:nvPr>
            <p:ph type="subTitle" idx="8"/>
          </p:nvPr>
        </p:nvSpPr>
        <p:spPr>
          <a:xfrm>
            <a:off x="1318588" y="372062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53" name="Google Shape;253;p20"/>
          <p:cNvGrpSpPr/>
          <p:nvPr/>
        </p:nvGrpSpPr>
        <p:grpSpPr>
          <a:xfrm rot="-5849988" flipH="1">
            <a:off x="-1233846" y="3780543"/>
            <a:ext cx="2175827" cy="948282"/>
            <a:chOff x="5586650" y="985525"/>
            <a:chExt cx="1303925" cy="850925"/>
          </a:xfrm>
        </p:grpSpPr>
        <p:sp>
          <p:nvSpPr>
            <p:cNvPr id="254" name="Google Shape;254;p20"/>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0"/>
          <p:cNvGrpSpPr/>
          <p:nvPr/>
        </p:nvGrpSpPr>
        <p:grpSpPr>
          <a:xfrm rot="4917415">
            <a:off x="6566819" y="1502446"/>
            <a:ext cx="6430346" cy="2360643"/>
            <a:chOff x="3482725" y="2648925"/>
            <a:chExt cx="3368475" cy="1236600"/>
          </a:xfrm>
        </p:grpSpPr>
        <p:sp>
          <p:nvSpPr>
            <p:cNvPr id="257" name="Google Shape;257;p20"/>
            <p:cNvSpPr/>
            <p:nvPr/>
          </p:nvSpPr>
          <p:spPr>
            <a:xfrm>
              <a:off x="3482725" y="2648925"/>
              <a:ext cx="3368475" cy="1236600"/>
            </a:xfrm>
            <a:custGeom>
              <a:avLst/>
              <a:gdLst/>
              <a:ahLst/>
              <a:cxnLst/>
              <a:rect l="l" t="t" r="r" b="b"/>
              <a:pathLst>
                <a:path w="134739" h="49464" extrusionOk="0">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3485000" y="2648925"/>
              <a:ext cx="3366200" cy="1224025"/>
            </a:xfrm>
            <a:custGeom>
              <a:avLst/>
              <a:gdLst/>
              <a:ahLst/>
              <a:cxnLst/>
              <a:rect l="l" t="t" r="r" b="b"/>
              <a:pathLst>
                <a:path w="134648" h="48961" extrusionOk="0">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59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230743"/>
            <a:ext cx="7717500" cy="33381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5" r:id="rId8"/>
    <p:sldLayoutId id="2147483666"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311">
          <p15:clr>
            <a:srgbClr val="EA4335"/>
          </p15:clr>
        </p15:guide>
        <p15:guide id="3" pos="449">
          <p15:clr>
            <a:srgbClr val="EA4335"/>
          </p15:clr>
        </p15:guide>
        <p15:guide id="4" orient="horz" pos="2903">
          <p15:clr>
            <a:srgbClr val="EA4335"/>
          </p15:clr>
        </p15:guide>
        <p15:guide id="5" orient="horz" pos="3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oham.ghorpade@pac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github.com/SohamGhorpa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ports-statistics.com/fifa-2022-dataset-csv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atahub.io/sports-data/english-premier-leagu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53665925_Machine_Learning_for_sport_results_prediction_using_algorithm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grpSp>
        <p:nvGrpSpPr>
          <p:cNvPr id="342" name="Google Shape;342;p32"/>
          <p:cNvGrpSpPr/>
          <p:nvPr/>
        </p:nvGrpSpPr>
        <p:grpSpPr>
          <a:xfrm>
            <a:off x="4934845" y="-660550"/>
            <a:ext cx="4109517" cy="4092835"/>
            <a:chOff x="4867674" y="0"/>
            <a:chExt cx="4206692" cy="4184475"/>
          </a:xfrm>
        </p:grpSpPr>
        <p:grpSp>
          <p:nvGrpSpPr>
            <p:cNvPr id="343" name="Google Shape;343;p32"/>
            <p:cNvGrpSpPr/>
            <p:nvPr/>
          </p:nvGrpSpPr>
          <p:grpSpPr>
            <a:xfrm>
              <a:off x="4867674" y="376541"/>
              <a:ext cx="4206692" cy="3389122"/>
              <a:chOff x="854200" y="1423650"/>
              <a:chExt cx="5418900" cy="3288175"/>
            </a:xfrm>
          </p:grpSpPr>
          <p:cxnSp>
            <p:nvCxnSpPr>
              <p:cNvPr id="344" name="Google Shape;344;p32"/>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5" name="Google Shape;345;p32"/>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6" name="Google Shape;346;p32"/>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7" name="Google Shape;347;p32"/>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8" name="Google Shape;348;p32"/>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9" name="Google Shape;349;p32"/>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0" name="Google Shape;350;p32"/>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351" name="Google Shape;351;p32"/>
            <p:cNvGrpSpPr/>
            <p:nvPr/>
          </p:nvGrpSpPr>
          <p:grpSpPr>
            <a:xfrm rot="-5400000">
              <a:off x="4782622" y="505693"/>
              <a:ext cx="4184475" cy="3173089"/>
              <a:chOff x="854200" y="1423650"/>
              <a:chExt cx="5418900" cy="3288175"/>
            </a:xfrm>
          </p:grpSpPr>
          <p:cxnSp>
            <p:nvCxnSpPr>
              <p:cNvPr id="352" name="Google Shape;352;p32"/>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3" name="Google Shape;353;p32"/>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4" name="Google Shape;354;p32"/>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5" name="Google Shape;355;p32"/>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6" name="Google Shape;356;p32"/>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7" name="Google Shape;357;p32"/>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8" name="Google Shape;358;p32"/>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sp>
        <p:nvSpPr>
          <p:cNvPr id="359" name="Google Shape;359;p32"/>
          <p:cNvSpPr txBox="1">
            <a:spLocks noGrp="1"/>
          </p:cNvSpPr>
          <p:nvPr>
            <p:ph type="ctrTitle"/>
          </p:nvPr>
        </p:nvSpPr>
        <p:spPr>
          <a:xfrm>
            <a:off x="846612" y="1325936"/>
            <a:ext cx="3858900" cy="1073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SOCCER PLAYERS ANALYSIS AND PREDICTION</a:t>
            </a:r>
          </a:p>
        </p:txBody>
      </p:sp>
      <p:sp>
        <p:nvSpPr>
          <p:cNvPr id="360" name="Google Shape;360;p32"/>
          <p:cNvSpPr txBox="1">
            <a:spLocks noGrp="1"/>
          </p:cNvSpPr>
          <p:nvPr>
            <p:ph type="subTitle" idx="1"/>
          </p:nvPr>
        </p:nvSpPr>
        <p:spPr>
          <a:xfrm>
            <a:off x="846612" y="3141056"/>
            <a:ext cx="3858900" cy="4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Soham Ghorpade</a:t>
            </a:r>
          </a:p>
          <a:p>
            <a:pPr marL="0" lvl="0" indent="0" algn="ctr" rtl="0">
              <a:spcBef>
                <a:spcPts val="0"/>
              </a:spcBef>
              <a:spcAft>
                <a:spcPts val="0"/>
              </a:spcAft>
              <a:buNone/>
            </a:pPr>
            <a:r>
              <a:rPr lang="en-US" dirty="0"/>
              <a:t>Email: </a:t>
            </a:r>
            <a:r>
              <a:rPr lang="en-US" dirty="0">
                <a:hlinkClick r:id="rId3"/>
              </a:rPr>
              <a:t>soham.ghorpade@pace.edu</a:t>
            </a:r>
            <a:endParaRPr lang="en-US" dirty="0"/>
          </a:p>
          <a:p>
            <a:pPr marL="0" lvl="0" indent="0" algn="ctr" rtl="0">
              <a:spcBef>
                <a:spcPts val="0"/>
              </a:spcBef>
              <a:spcAft>
                <a:spcPts val="0"/>
              </a:spcAft>
              <a:buNone/>
            </a:pPr>
            <a:r>
              <a:rPr lang="en-US" dirty="0"/>
              <a:t>GitHub: </a:t>
            </a:r>
            <a:r>
              <a:rPr lang="en-US" dirty="0" err="1">
                <a:hlinkClick r:id="rId4"/>
              </a:rPr>
              <a:t>GitHub_SohamGhorpade</a:t>
            </a:r>
            <a:endParaRPr dirty="0"/>
          </a:p>
        </p:txBody>
      </p:sp>
      <p:pic>
        <p:nvPicPr>
          <p:cNvPr id="361" name="Google Shape;361;p32"/>
          <p:cNvPicPr preferRelativeResize="0"/>
          <p:nvPr/>
        </p:nvPicPr>
        <p:blipFill rotWithShape="1">
          <a:blip r:embed="rId5">
            <a:alphaModFix/>
          </a:blip>
          <a:srcRect l="53281" t="6393" r="13692" b="816"/>
          <a:stretch/>
        </p:blipFill>
        <p:spPr>
          <a:xfrm>
            <a:off x="5348600" y="270025"/>
            <a:ext cx="3092372" cy="4887268"/>
          </a:xfrm>
          <a:prstGeom prst="rect">
            <a:avLst/>
          </a:prstGeom>
          <a:noFill/>
          <a:ln>
            <a:noFill/>
          </a:ln>
        </p:spPr>
      </p:pic>
      <p:sp>
        <p:nvSpPr>
          <p:cNvPr id="363" name="Google Shape;363;p32"/>
          <p:cNvSpPr/>
          <p:nvPr/>
        </p:nvSpPr>
        <p:spPr>
          <a:xfrm rot="-5400000">
            <a:off x="8050185" y="4052389"/>
            <a:ext cx="1713942" cy="473701"/>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Archivo Black"/>
              </a:rPr>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5"/>
          <p:cNvSpPr txBox="1">
            <a:spLocks noGrp="1"/>
          </p:cNvSpPr>
          <p:nvPr>
            <p:ph type="title"/>
          </p:nvPr>
        </p:nvSpPr>
        <p:spPr>
          <a:xfrm>
            <a:off x="304799" y="1272428"/>
            <a:ext cx="359569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bg1"/>
                </a:solidFill>
                <a:latin typeface="Anaheim" panose="020B0604020202020204" charset="0"/>
              </a:rPr>
              <a:t>ANALYSIS AND SELECTION OF TOP 11 PLAYERS</a:t>
            </a:r>
            <a:endParaRPr sz="1400" dirty="0">
              <a:solidFill>
                <a:schemeClr val="bg1"/>
              </a:solidFill>
              <a:latin typeface="Anaheim" panose="020B0604020202020204" charset="0"/>
            </a:endParaRPr>
          </a:p>
        </p:txBody>
      </p:sp>
      <p:sp>
        <p:nvSpPr>
          <p:cNvPr id="3" name="Google Shape;559;p45">
            <a:extLst>
              <a:ext uri="{FF2B5EF4-FFF2-40B4-BE49-F238E27FC236}">
                <a16:creationId xmlns:a16="http://schemas.microsoft.com/office/drawing/2014/main" id="{39106AB6-17FD-8D1B-6588-11AC37986426}"/>
              </a:ext>
            </a:extLst>
          </p:cNvPr>
          <p:cNvSpPr txBox="1">
            <a:spLocks/>
          </p:cNvSpPr>
          <p:nvPr/>
        </p:nvSpPr>
        <p:spPr>
          <a:xfrm>
            <a:off x="255207" y="410027"/>
            <a:ext cx="3645290" cy="56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rchivo Black"/>
              <a:buNone/>
              <a:defRPr sz="2800" b="0" i="0" u="none" strike="noStrike" cap="none">
                <a:solidFill>
                  <a:schemeClr val="l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N" dirty="0"/>
              <a:t>METHODOLOGY </a:t>
            </a:r>
          </a:p>
        </p:txBody>
      </p:sp>
      <p:sp>
        <p:nvSpPr>
          <p:cNvPr id="17" name="Google Shape;555;p45">
            <a:extLst>
              <a:ext uri="{FF2B5EF4-FFF2-40B4-BE49-F238E27FC236}">
                <a16:creationId xmlns:a16="http://schemas.microsoft.com/office/drawing/2014/main" id="{828343B6-0598-59C4-6C2F-D8412EC4ABDD}"/>
              </a:ext>
            </a:extLst>
          </p:cNvPr>
          <p:cNvSpPr txBox="1">
            <a:spLocks/>
          </p:cNvSpPr>
          <p:nvPr/>
        </p:nvSpPr>
        <p:spPr>
          <a:xfrm>
            <a:off x="4747385" y="1279936"/>
            <a:ext cx="3280204"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rchivo Black"/>
              <a:buNone/>
              <a:defRPr sz="18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9pPr>
          </a:lstStyle>
          <a:p>
            <a:pPr algn="l"/>
            <a:r>
              <a:rPr lang="en-US" sz="1400" dirty="0">
                <a:solidFill>
                  <a:schemeClr val="bg1"/>
                </a:solidFill>
                <a:latin typeface="Anaheim" panose="020B0604020202020204" charset="0"/>
              </a:rPr>
              <a:t>MATCH WINNER PREDICTION</a:t>
            </a:r>
          </a:p>
        </p:txBody>
      </p:sp>
      <p:sp>
        <p:nvSpPr>
          <p:cNvPr id="26" name="Google Shape;369;p33">
            <a:extLst>
              <a:ext uri="{FF2B5EF4-FFF2-40B4-BE49-F238E27FC236}">
                <a16:creationId xmlns:a16="http://schemas.microsoft.com/office/drawing/2014/main" id="{F4A8D968-E4CE-102D-B206-4D500F887B1D}"/>
              </a:ext>
            </a:extLst>
          </p:cNvPr>
          <p:cNvSpPr txBox="1">
            <a:spLocks/>
          </p:cNvSpPr>
          <p:nvPr/>
        </p:nvSpPr>
        <p:spPr>
          <a:xfrm>
            <a:off x="4747385" y="2062049"/>
            <a:ext cx="4198495" cy="317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buClr>
                <a:schemeClr val="dk1"/>
              </a:buClr>
              <a:buSzPts val="1100"/>
            </a:pPr>
            <a:r>
              <a:rPr lang="en-US" dirty="0" err="1">
                <a:solidFill>
                  <a:schemeClr val="bg1"/>
                </a:solidFill>
              </a:rPr>
              <a:t>Accumlated</a:t>
            </a:r>
            <a:r>
              <a:rPr lang="en-US" dirty="0">
                <a:solidFill>
                  <a:schemeClr val="bg1"/>
                </a:solidFill>
              </a:rPr>
              <a:t> match data for the last 4 seasons including 106 columns.</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Clean the data and get it ready for machine learning using pandas.</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Make predictions about who will win a match using scikit-learn while implementing </a:t>
            </a:r>
            <a:r>
              <a:rPr lang="en-IN" b="0" i="0" dirty="0">
                <a:solidFill>
                  <a:srgbClr val="E6EDF3"/>
                </a:solidFill>
                <a:effectLst/>
                <a:latin typeface="-apple-system"/>
              </a:rPr>
              <a:t>Naive Bayes, Random Forest and Logistic Regression </a:t>
            </a:r>
            <a:r>
              <a:rPr lang="en-US" dirty="0">
                <a:solidFill>
                  <a:schemeClr val="bg1"/>
                </a:solidFill>
              </a:rPr>
              <a:t>algorithm </a:t>
            </a:r>
            <a:br>
              <a:rPr lang="en-US" dirty="0">
                <a:solidFill>
                  <a:schemeClr val="bg1"/>
                </a:solidFill>
              </a:rPr>
            </a:br>
            <a:endParaRPr lang="en-US" dirty="0">
              <a:solidFill>
                <a:schemeClr val="bg1"/>
              </a:solidFill>
            </a:endParaRPr>
          </a:p>
          <a:p>
            <a:pPr marL="0" indent="0" algn="l">
              <a:buClr>
                <a:schemeClr val="dk1"/>
              </a:buClr>
              <a:buSzPts val="1100"/>
            </a:pPr>
            <a:r>
              <a:rPr lang="en-US" dirty="0">
                <a:solidFill>
                  <a:schemeClr val="bg1"/>
                </a:solidFill>
              </a:rPr>
              <a:t>Used the accuracy to measure error and improve our predictions.</a:t>
            </a:r>
          </a:p>
        </p:txBody>
      </p:sp>
      <p:sp>
        <p:nvSpPr>
          <p:cNvPr id="27" name="Google Shape;369;p33">
            <a:extLst>
              <a:ext uri="{FF2B5EF4-FFF2-40B4-BE49-F238E27FC236}">
                <a16:creationId xmlns:a16="http://schemas.microsoft.com/office/drawing/2014/main" id="{6C5AB61B-959E-7A59-A14E-CE20753FFB15}"/>
              </a:ext>
            </a:extLst>
          </p:cNvPr>
          <p:cNvSpPr txBox="1">
            <a:spLocks/>
          </p:cNvSpPr>
          <p:nvPr/>
        </p:nvSpPr>
        <p:spPr>
          <a:xfrm>
            <a:off x="457200" y="2062049"/>
            <a:ext cx="4091815" cy="317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buClr>
                <a:schemeClr val="dk1"/>
              </a:buClr>
              <a:buSzPts val="1100"/>
            </a:pPr>
            <a:r>
              <a:rPr lang="en-US" dirty="0">
                <a:solidFill>
                  <a:schemeClr val="bg1"/>
                </a:solidFill>
              </a:rPr>
              <a:t>First selected the players from top 5 European leagues, then selected top players for each 15 </a:t>
            </a:r>
            <a:r>
              <a:rPr lang="en-US">
                <a:solidFill>
                  <a:schemeClr val="bg1"/>
                </a:solidFill>
              </a:rPr>
              <a:t>common field positions </a:t>
            </a:r>
            <a:r>
              <a:rPr lang="en-US" dirty="0">
                <a:solidFill>
                  <a:schemeClr val="bg1"/>
                </a:solidFill>
              </a:rPr>
              <a:t>in soccer game. </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Filtered down the top 5 players from the top 10 list while comparing the potential rise and while applying other statistic filters </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Used Python visualization libraries, Power BI and Tableau to visualize the data </a:t>
            </a:r>
            <a:endParaRPr lang="en-IN" dirty="0">
              <a:solidFill>
                <a:schemeClr val="bg1"/>
              </a:solidFill>
            </a:endParaRPr>
          </a:p>
        </p:txBody>
      </p:sp>
    </p:spTree>
    <p:extLst>
      <p:ext uri="{BB962C8B-B14F-4D97-AF65-F5344CB8AC3E}">
        <p14:creationId xmlns:p14="http://schemas.microsoft.com/office/powerpoint/2010/main" val="25036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9" name="Google Shape;789;p55"/>
          <p:cNvSpPr txBox="1">
            <a:spLocks noGrp="1"/>
          </p:cNvSpPr>
          <p:nvPr>
            <p:ph type="title" idx="4"/>
          </p:nvPr>
        </p:nvSpPr>
        <p:spPr>
          <a:xfrm>
            <a:off x="4587240" y="539500"/>
            <a:ext cx="413004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PERFORMANCE DATA</a:t>
            </a:r>
            <a:endParaRPr sz="2800" dirty="0"/>
          </a:p>
        </p:txBody>
      </p:sp>
      <p:pic>
        <p:nvPicPr>
          <p:cNvPr id="790" name="Google Shape;790;p55"/>
          <p:cNvPicPr preferRelativeResize="0"/>
          <p:nvPr/>
        </p:nvPicPr>
        <p:blipFill rotWithShape="1">
          <a:blip r:embed="rId3">
            <a:alphaModFix/>
          </a:blip>
          <a:srcRect l="1631" t="1284" r="28065" b="-1656"/>
          <a:stretch/>
        </p:blipFill>
        <p:spPr>
          <a:xfrm>
            <a:off x="620550" y="522375"/>
            <a:ext cx="3236849" cy="4621123"/>
          </a:xfrm>
          <a:prstGeom prst="rect">
            <a:avLst/>
          </a:prstGeom>
          <a:noFill/>
          <a:ln>
            <a:noFill/>
          </a:ln>
        </p:spPr>
      </p:pic>
      <p:grpSp>
        <p:nvGrpSpPr>
          <p:cNvPr id="791" name="Google Shape;791;p55"/>
          <p:cNvGrpSpPr/>
          <p:nvPr/>
        </p:nvGrpSpPr>
        <p:grpSpPr>
          <a:xfrm>
            <a:off x="7439088" y="822100"/>
            <a:ext cx="503782" cy="472532"/>
            <a:chOff x="4400450" y="1550500"/>
            <a:chExt cx="283725" cy="266125"/>
          </a:xfrm>
        </p:grpSpPr>
        <p:sp>
          <p:nvSpPr>
            <p:cNvPr id="792" name="Google Shape;792;p55"/>
            <p:cNvSpPr/>
            <p:nvPr/>
          </p:nvSpPr>
          <p:spPr>
            <a:xfrm>
              <a:off x="4466475" y="1607300"/>
              <a:ext cx="152575" cy="152800"/>
            </a:xfrm>
            <a:custGeom>
              <a:avLst/>
              <a:gdLst/>
              <a:ahLst/>
              <a:cxnLst/>
              <a:rect l="l" t="t" r="r" b="b"/>
              <a:pathLst>
                <a:path w="6103" h="6112" extrusionOk="0">
                  <a:moveTo>
                    <a:pt x="1927" y="509"/>
                  </a:moveTo>
                  <a:cubicBezTo>
                    <a:pt x="1927" y="518"/>
                    <a:pt x="1936" y="518"/>
                    <a:pt x="1936" y="518"/>
                  </a:cubicBezTo>
                  <a:lnTo>
                    <a:pt x="2917" y="1071"/>
                  </a:lnTo>
                  <a:lnTo>
                    <a:pt x="2917" y="1928"/>
                  </a:lnTo>
                  <a:lnTo>
                    <a:pt x="2025" y="2579"/>
                  </a:lnTo>
                  <a:lnTo>
                    <a:pt x="1204" y="2302"/>
                  </a:lnTo>
                  <a:lnTo>
                    <a:pt x="990" y="1205"/>
                  </a:lnTo>
                  <a:cubicBezTo>
                    <a:pt x="990" y="1205"/>
                    <a:pt x="990" y="1196"/>
                    <a:pt x="981" y="1187"/>
                  </a:cubicBezTo>
                  <a:cubicBezTo>
                    <a:pt x="1017" y="1152"/>
                    <a:pt x="1053" y="1116"/>
                    <a:pt x="1080" y="1089"/>
                  </a:cubicBezTo>
                  <a:cubicBezTo>
                    <a:pt x="1329" y="839"/>
                    <a:pt x="1606" y="652"/>
                    <a:pt x="1927" y="509"/>
                  </a:cubicBezTo>
                  <a:close/>
                  <a:moveTo>
                    <a:pt x="4175" y="509"/>
                  </a:moveTo>
                  <a:cubicBezTo>
                    <a:pt x="4496" y="652"/>
                    <a:pt x="4773" y="839"/>
                    <a:pt x="5023" y="1089"/>
                  </a:cubicBezTo>
                  <a:cubicBezTo>
                    <a:pt x="5049" y="1116"/>
                    <a:pt x="5085" y="1152"/>
                    <a:pt x="5121" y="1187"/>
                  </a:cubicBezTo>
                  <a:cubicBezTo>
                    <a:pt x="5112" y="1196"/>
                    <a:pt x="5112" y="1205"/>
                    <a:pt x="5112" y="1205"/>
                  </a:cubicBezTo>
                  <a:lnTo>
                    <a:pt x="4898" y="2302"/>
                  </a:lnTo>
                  <a:lnTo>
                    <a:pt x="4077" y="2579"/>
                  </a:lnTo>
                  <a:lnTo>
                    <a:pt x="3185" y="1928"/>
                  </a:lnTo>
                  <a:lnTo>
                    <a:pt x="3185" y="1071"/>
                  </a:lnTo>
                  <a:lnTo>
                    <a:pt x="4166" y="518"/>
                  </a:lnTo>
                  <a:cubicBezTo>
                    <a:pt x="4166" y="518"/>
                    <a:pt x="4175" y="518"/>
                    <a:pt x="4175" y="509"/>
                  </a:cubicBezTo>
                  <a:close/>
                  <a:moveTo>
                    <a:pt x="1124" y="2561"/>
                  </a:moveTo>
                  <a:lnTo>
                    <a:pt x="1918" y="2829"/>
                  </a:lnTo>
                  <a:lnTo>
                    <a:pt x="2257" y="3864"/>
                  </a:lnTo>
                  <a:lnTo>
                    <a:pt x="1740" y="4542"/>
                  </a:lnTo>
                  <a:lnTo>
                    <a:pt x="625" y="4372"/>
                  </a:lnTo>
                  <a:lnTo>
                    <a:pt x="607" y="4372"/>
                  </a:lnTo>
                  <a:cubicBezTo>
                    <a:pt x="562" y="4301"/>
                    <a:pt x="518" y="4220"/>
                    <a:pt x="491" y="4140"/>
                  </a:cubicBezTo>
                  <a:cubicBezTo>
                    <a:pt x="375" y="3881"/>
                    <a:pt x="312" y="3614"/>
                    <a:pt x="286" y="3337"/>
                  </a:cubicBezTo>
                  <a:cubicBezTo>
                    <a:pt x="286" y="3328"/>
                    <a:pt x="294" y="3328"/>
                    <a:pt x="294" y="3319"/>
                  </a:cubicBezTo>
                  <a:lnTo>
                    <a:pt x="1124" y="2561"/>
                  </a:lnTo>
                  <a:close/>
                  <a:moveTo>
                    <a:pt x="4978" y="2561"/>
                  </a:moveTo>
                  <a:lnTo>
                    <a:pt x="5808" y="3319"/>
                  </a:lnTo>
                  <a:cubicBezTo>
                    <a:pt x="5808" y="3328"/>
                    <a:pt x="5817" y="3328"/>
                    <a:pt x="5817" y="3337"/>
                  </a:cubicBezTo>
                  <a:cubicBezTo>
                    <a:pt x="5790" y="3614"/>
                    <a:pt x="5727" y="3881"/>
                    <a:pt x="5611" y="4140"/>
                  </a:cubicBezTo>
                  <a:cubicBezTo>
                    <a:pt x="5576" y="4220"/>
                    <a:pt x="5540" y="4301"/>
                    <a:pt x="5495" y="4372"/>
                  </a:cubicBezTo>
                  <a:lnTo>
                    <a:pt x="5478" y="4372"/>
                  </a:lnTo>
                  <a:lnTo>
                    <a:pt x="4362" y="4542"/>
                  </a:lnTo>
                  <a:lnTo>
                    <a:pt x="3845" y="3864"/>
                  </a:lnTo>
                  <a:lnTo>
                    <a:pt x="4184" y="2829"/>
                  </a:lnTo>
                  <a:lnTo>
                    <a:pt x="4978" y="2561"/>
                  </a:lnTo>
                  <a:close/>
                  <a:moveTo>
                    <a:pt x="3658" y="4069"/>
                  </a:moveTo>
                  <a:lnTo>
                    <a:pt x="4157" y="4711"/>
                  </a:lnTo>
                  <a:lnTo>
                    <a:pt x="3720" y="5737"/>
                  </a:lnTo>
                  <a:cubicBezTo>
                    <a:pt x="3720" y="5746"/>
                    <a:pt x="3720" y="5746"/>
                    <a:pt x="3711" y="5755"/>
                  </a:cubicBezTo>
                  <a:cubicBezTo>
                    <a:pt x="3497" y="5808"/>
                    <a:pt x="3274" y="5835"/>
                    <a:pt x="3051" y="5835"/>
                  </a:cubicBezTo>
                  <a:cubicBezTo>
                    <a:pt x="2828" y="5835"/>
                    <a:pt x="2605" y="5808"/>
                    <a:pt x="2391" y="5755"/>
                  </a:cubicBezTo>
                  <a:cubicBezTo>
                    <a:pt x="2382" y="5746"/>
                    <a:pt x="2382" y="5746"/>
                    <a:pt x="2382" y="5737"/>
                  </a:cubicBezTo>
                  <a:lnTo>
                    <a:pt x="1945" y="4711"/>
                  </a:lnTo>
                  <a:lnTo>
                    <a:pt x="2444" y="4069"/>
                  </a:lnTo>
                  <a:close/>
                  <a:moveTo>
                    <a:pt x="3051" y="1"/>
                  </a:moveTo>
                  <a:cubicBezTo>
                    <a:pt x="1365" y="1"/>
                    <a:pt x="0" y="1366"/>
                    <a:pt x="0" y="3052"/>
                  </a:cubicBezTo>
                  <a:cubicBezTo>
                    <a:pt x="0" y="4738"/>
                    <a:pt x="1365" y="6112"/>
                    <a:pt x="3051" y="6112"/>
                  </a:cubicBezTo>
                  <a:cubicBezTo>
                    <a:pt x="4737" y="6112"/>
                    <a:pt x="6102" y="4738"/>
                    <a:pt x="6102" y="3052"/>
                  </a:cubicBezTo>
                  <a:cubicBezTo>
                    <a:pt x="6102" y="1366"/>
                    <a:pt x="4737" y="1"/>
                    <a:pt x="3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4400450" y="1589225"/>
              <a:ext cx="283725" cy="227400"/>
            </a:xfrm>
            <a:custGeom>
              <a:avLst/>
              <a:gdLst/>
              <a:ahLst/>
              <a:cxnLst/>
              <a:rect l="l" t="t" r="r" b="b"/>
              <a:pathLst>
                <a:path w="11349" h="9096" extrusionOk="0">
                  <a:moveTo>
                    <a:pt x="3502" y="0"/>
                  </a:moveTo>
                  <a:cubicBezTo>
                    <a:pt x="3498" y="0"/>
                    <a:pt x="3493" y="1"/>
                    <a:pt x="3489" y="1"/>
                  </a:cubicBezTo>
                  <a:cubicBezTo>
                    <a:pt x="3069" y="82"/>
                    <a:pt x="2855" y="385"/>
                    <a:pt x="2748" y="590"/>
                  </a:cubicBezTo>
                  <a:cubicBezTo>
                    <a:pt x="2766" y="492"/>
                    <a:pt x="2766" y="403"/>
                    <a:pt x="2757" y="340"/>
                  </a:cubicBezTo>
                  <a:cubicBezTo>
                    <a:pt x="2751" y="297"/>
                    <a:pt x="2719" y="271"/>
                    <a:pt x="2682" y="271"/>
                  </a:cubicBezTo>
                  <a:cubicBezTo>
                    <a:pt x="2666" y="271"/>
                    <a:pt x="2649" y="276"/>
                    <a:pt x="2632" y="287"/>
                  </a:cubicBezTo>
                  <a:cubicBezTo>
                    <a:pt x="2329" y="510"/>
                    <a:pt x="2302" y="831"/>
                    <a:pt x="2311" y="1009"/>
                  </a:cubicBezTo>
                  <a:cubicBezTo>
                    <a:pt x="2311" y="1036"/>
                    <a:pt x="2329" y="1063"/>
                    <a:pt x="2347" y="1072"/>
                  </a:cubicBezTo>
                  <a:cubicBezTo>
                    <a:pt x="2266" y="1152"/>
                    <a:pt x="2186" y="1223"/>
                    <a:pt x="2115" y="1313"/>
                  </a:cubicBezTo>
                  <a:cubicBezTo>
                    <a:pt x="2159" y="1009"/>
                    <a:pt x="2017" y="760"/>
                    <a:pt x="1927" y="635"/>
                  </a:cubicBezTo>
                  <a:cubicBezTo>
                    <a:pt x="1907" y="610"/>
                    <a:pt x="1883" y="599"/>
                    <a:pt x="1859" y="599"/>
                  </a:cubicBezTo>
                  <a:cubicBezTo>
                    <a:pt x="1831" y="599"/>
                    <a:pt x="1804" y="615"/>
                    <a:pt x="1785" y="644"/>
                  </a:cubicBezTo>
                  <a:cubicBezTo>
                    <a:pt x="1562" y="1054"/>
                    <a:pt x="1740" y="1446"/>
                    <a:pt x="1856" y="1634"/>
                  </a:cubicBezTo>
                  <a:cubicBezTo>
                    <a:pt x="1731" y="1803"/>
                    <a:pt x="1615" y="1982"/>
                    <a:pt x="1517" y="2169"/>
                  </a:cubicBezTo>
                  <a:lnTo>
                    <a:pt x="1499" y="2196"/>
                  </a:lnTo>
                  <a:cubicBezTo>
                    <a:pt x="1526" y="1839"/>
                    <a:pt x="1356" y="1562"/>
                    <a:pt x="1249" y="1429"/>
                  </a:cubicBezTo>
                  <a:cubicBezTo>
                    <a:pt x="1228" y="1403"/>
                    <a:pt x="1200" y="1390"/>
                    <a:pt x="1173" y="1390"/>
                  </a:cubicBezTo>
                  <a:cubicBezTo>
                    <a:pt x="1144" y="1390"/>
                    <a:pt x="1116" y="1405"/>
                    <a:pt x="1098" y="1438"/>
                  </a:cubicBezTo>
                  <a:cubicBezTo>
                    <a:pt x="794" y="1973"/>
                    <a:pt x="1062" y="2490"/>
                    <a:pt x="1196" y="2695"/>
                  </a:cubicBezTo>
                  <a:cubicBezTo>
                    <a:pt x="1214" y="2722"/>
                    <a:pt x="1241" y="2731"/>
                    <a:pt x="1267" y="2731"/>
                  </a:cubicBezTo>
                  <a:cubicBezTo>
                    <a:pt x="1205" y="2892"/>
                    <a:pt x="1160" y="3052"/>
                    <a:pt x="1125" y="3222"/>
                  </a:cubicBezTo>
                  <a:cubicBezTo>
                    <a:pt x="973" y="2874"/>
                    <a:pt x="652" y="2704"/>
                    <a:pt x="482" y="2633"/>
                  </a:cubicBezTo>
                  <a:cubicBezTo>
                    <a:pt x="470" y="2627"/>
                    <a:pt x="458" y="2624"/>
                    <a:pt x="446" y="2624"/>
                  </a:cubicBezTo>
                  <a:cubicBezTo>
                    <a:pt x="404" y="2624"/>
                    <a:pt x="366" y="2658"/>
                    <a:pt x="366" y="2713"/>
                  </a:cubicBezTo>
                  <a:cubicBezTo>
                    <a:pt x="375" y="3275"/>
                    <a:pt x="803" y="3596"/>
                    <a:pt x="1044" y="3730"/>
                  </a:cubicBezTo>
                  <a:cubicBezTo>
                    <a:pt x="1035" y="3855"/>
                    <a:pt x="1035" y="3980"/>
                    <a:pt x="1035" y="4105"/>
                  </a:cubicBezTo>
                  <a:cubicBezTo>
                    <a:pt x="1035" y="4212"/>
                    <a:pt x="1035" y="4319"/>
                    <a:pt x="1044" y="4426"/>
                  </a:cubicBezTo>
                  <a:cubicBezTo>
                    <a:pt x="821" y="4042"/>
                    <a:pt x="429" y="3882"/>
                    <a:pt x="232" y="3828"/>
                  </a:cubicBezTo>
                  <a:cubicBezTo>
                    <a:pt x="223" y="3826"/>
                    <a:pt x="214" y="3824"/>
                    <a:pt x="205" y="3824"/>
                  </a:cubicBezTo>
                  <a:cubicBezTo>
                    <a:pt x="155" y="3824"/>
                    <a:pt x="118" y="3865"/>
                    <a:pt x="125" y="3918"/>
                  </a:cubicBezTo>
                  <a:cubicBezTo>
                    <a:pt x="206" y="4613"/>
                    <a:pt x="830" y="4917"/>
                    <a:pt x="1089" y="5015"/>
                  </a:cubicBezTo>
                  <a:cubicBezTo>
                    <a:pt x="1107" y="5024"/>
                    <a:pt x="1125" y="5024"/>
                    <a:pt x="1133" y="5024"/>
                  </a:cubicBezTo>
                  <a:cubicBezTo>
                    <a:pt x="1196" y="5274"/>
                    <a:pt x="1276" y="5514"/>
                    <a:pt x="1374" y="5746"/>
                  </a:cubicBezTo>
                  <a:cubicBezTo>
                    <a:pt x="1051" y="5340"/>
                    <a:pt x="616" y="5258"/>
                    <a:pt x="315" y="5258"/>
                  </a:cubicBezTo>
                  <a:cubicBezTo>
                    <a:pt x="226" y="5258"/>
                    <a:pt x="149" y="5265"/>
                    <a:pt x="90" y="5274"/>
                  </a:cubicBezTo>
                  <a:cubicBezTo>
                    <a:pt x="27" y="5282"/>
                    <a:pt x="0" y="5345"/>
                    <a:pt x="36" y="5398"/>
                  </a:cubicBezTo>
                  <a:cubicBezTo>
                    <a:pt x="379" y="5920"/>
                    <a:pt x="953" y="6000"/>
                    <a:pt x="1283" y="6000"/>
                  </a:cubicBezTo>
                  <a:cubicBezTo>
                    <a:pt x="1331" y="6000"/>
                    <a:pt x="1374" y="5998"/>
                    <a:pt x="1410" y="5996"/>
                  </a:cubicBezTo>
                  <a:cubicBezTo>
                    <a:pt x="1437" y="5996"/>
                    <a:pt x="1464" y="5987"/>
                    <a:pt x="1472" y="5960"/>
                  </a:cubicBezTo>
                  <a:cubicBezTo>
                    <a:pt x="1553" y="6112"/>
                    <a:pt x="1633" y="6255"/>
                    <a:pt x="1731" y="6398"/>
                  </a:cubicBezTo>
                  <a:cubicBezTo>
                    <a:pt x="1446" y="6231"/>
                    <a:pt x="1148" y="6187"/>
                    <a:pt x="918" y="6187"/>
                  </a:cubicBezTo>
                  <a:cubicBezTo>
                    <a:pt x="803" y="6187"/>
                    <a:pt x="705" y="6198"/>
                    <a:pt x="634" y="6210"/>
                  </a:cubicBezTo>
                  <a:cubicBezTo>
                    <a:pt x="571" y="6219"/>
                    <a:pt x="545" y="6282"/>
                    <a:pt x="580" y="6335"/>
                  </a:cubicBezTo>
                  <a:cubicBezTo>
                    <a:pt x="977" y="6958"/>
                    <a:pt x="1666" y="7044"/>
                    <a:pt x="2037" y="7044"/>
                  </a:cubicBezTo>
                  <a:cubicBezTo>
                    <a:pt x="2091" y="7044"/>
                    <a:pt x="2139" y="7042"/>
                    <a:pt x="2177" y="7040"/>
                  </a:cubicBezTo>
                  <a:cubicBezTo>
                    <a:pt x="2204" y="7040"/>
                    <a:pt x="2222" y="7031"/>
                    <a:pt x="2231" y="7022"/>
                  </a:cubicBezTo>
                  <a:cubicBezTo>
                    <a:pt x="2266" y="7067"/>
                    <a:pt x="2311" y="7102"/>
                    <a:pt x="2356" y="7147"/>
                  </a:cubicBezTo>
                  <a:cubicBezTo>
                    <a:pt x="3025" y="7780"/>
                    <a:pt x="3863" y="8209"/>
                    <a:pt x="4791" y="8378"/>
                  </a:cubicBezTo>
                  <a:cubicBezTo>
                    <a:pt x="4488" y="8556"/>
                    <a:pt x="4291" y="8815"/>
                    <a:pt x="4202" y="8958"/>
                  </a:cubicBezTo>
                  <a:cubicBezTo>
                    <a:pt x="4176" y="9011"/>
                    <a:pt x="4202" y="9074"/>
                    <a:pt x="4265" y="9083"/>
                  </a:cubicBezTo>
                  <a:cubicBezTo>
                    <a:pt x="4333" y="9092"/>
                    <a:pt x="4399" y="9096"/>
                    <a:pt x="4463" y="9096"/>
                  </a:cubicBezTo>
                  <a:cubicBezTo>
                    <a:pt x="5039" y="9096"/>
                    <a:pt x="5459" y="8760"/>
                    <a:pt x="5692" y="8503"/>
                  </a:cubicBezTo>
                  <a:cubicBezTo>
                    <a:pt x="5925" y="8760"/>
                    <a:pt x="6345" y="9096"/>
                    <a:pt x="6921" y="9096"/>
                  </a:cubicBezTo>
                  <a:cubicBezTo>
                    <a:pt x="6985" y="9096"/>
                    <a:pt x="7051" y="9092"/>
                    <a:pt x="7119" y="9083"/>
                  </a:cubicBezTo>
                  <a:cubicBezTo>
                    <a:pt x="7182" y="9074"/>
                    <a:pt x="7209" y="9011"/>
                    <a:pt x="7182" y="8958"/>
                  </a:cubicBezTo>
                  <a:cubicBezTo>
                    <a:pt x="7093" y="8815"/>
                    <a:pt x="6896" y="8548"/>
                    <a:pt x="6584" y="8369"/>
                  </a:cubicBezTo>
                  <a:cubicBezTo>
                    <a:pt x="7494" y="8200"/>
                    <a:pt x="8333" y="7780"/>
                    <a:pt x="8993" y="7147"/>
                  </a:cubicBezTo>
                  <a:cubicBezTo>
                    <a:pt x="9037" y="7102"/>
                    <a:pt x="9073" y="7067"/>
                    <a:pt x="9118" y="7022"/>
                  </a:cubicBezTo>
                  <a:cubicBezTo>
                    <a:pt x="9127" y="7031"/>
                    <a:pt x="9145" y="7040"/>
                    <a:pt x="9162" y="7040"/>
                  </a:cubicBezTo>
                  <a:cubicBezTo>
                    <a:pt x="9202" y="7042"/>
                    <a:pt x="9251" y="7044"/>
                    <a:pt x="9306" y="7044"/>
                  </a:cubicBezTo>
                  <a:cubicBezTo>
                    <a:pt x="9682" y="7044"/>
                    <a:pt x="10371" y="6958"/>
                    <a:pt x="10768" y="6335"/>
                  </a:cubicBezTo>
                  <a:cubicBezTo>
                    <a:pt x="10804" y="6282"/>
                    <a:pt x="10777" y="6219"/>
                    <a:pt x="10715" y="6210"/>
                  </a:cubicBezTo>
                  <a:cubicBezTo>
                    <a:pt x="10643" y="6198"/>
                    <a:pt x="10544" y="6187"/>
                    <a:pt x="10428" y="6187"/>
                  </a:cubicBezTo>
                  <a:cubicBezTo>
                    <a:pt x="10196" y="6187"/>
                    <a:pt x="9897" y="6231"/>
                    <a:pt x="9617" y="6398"/>
                  </a:cubicBezTo>
                  <a:cubicBezTo>
                    <a:pt x="9715" y="6255"/>
                    <a:pt x="9796" y="6112"/>
                    <a:pt x="9876" y="5960"/>
                  </a:cubicBezTo>
                  <a:cubicBezTo>
                    <a:pt x="9885" y="5987"/>
                    <a:pt x="9912" y="5996"/>
                    <a:pt x="9939" y="5996"/>
                  </a:cubicBezTo>
                  <a:cubicBezTo>
                    <a:pt x="9974" y="5998"/>
                    <a:pt x="10016" y="6000"/>
                    <a:pt x="10063" y="6000"/>
                  </a:cubicBezTo>
                  <a:cubicBezTo>
                    <a:pt x="10389" y="6000"/>
                    <a:pt x="10970" y="5920"/>
                    <a:pt x="11312" y="5398"/>
                  </a:cubicBezTo>
                  <a:cubicBezTo>
                    <a:pt x="11348" y="5345"/>
                    <a:pt x="11321" y="5282"/>
                    <a:pt x="11259" y="5274"/>
                  </a:cubicBezTo>
                  <a:cubicBezTo>
                    <a:pt x="11200" y="5265"/>
                    <a:pt x="11122" y="5258"/>
                    <a:pt x="11032" y="5258"/>
                  </a:cubicBezTo>
                  <a:cubicBezTo>
                    <a:pt x="10729" y="5258"/>
                    <a:pt x="10291" y="5340"/>
                    <a:pt x="9974" y="5746"/>
                  </a:cubicBezTo>
                  <a:cubicBezTo>
                    <a:pt x="10072" y="5514"/>
                    <a:pt x="10153" y="5274"/>
                    <a:pt x="10215" y="5024"/>
                  </a:cubicBezTo>
                  <a:cubicBezTo>
                    <a:pt x="10224" y="5024"/>
                    <a:pt x="10242" y="5024"/>
                    <a:pt x="10260" y="5015"/>
                  </a:cubicBezTo>
                  <a:cubicBezTo>
                    <a:pt x="10518" y="4917"/>
                    <a:pt x="11134" y="4613"/>
                    <a:pt x="11223" y="3918"/>
                  </a:cubicBezTo>
                  <a:cubicBezTo>
                    <a:pt x="11231" y="3865"/>
                    <a:pt x="11193" y="3824"/>
                    <a:pt x="11144" y="3824"/>
                  </a:cubicBezTo>
                  <a:cubicBezTo>
                    <a:pt x="11135" y="3824"/>
                    <a:pt x="11126" y="3826"/>
                    <a:pt x="11116" y="3828"/>
                  </a:cubicBezTo>
                  <a:cubicBezTo>
                    <a:pt x="10920" y="3882"/>
                    <a:pt x="10527" y="4042"/>
                    <a:pt x="10304" y="4426"/>
                  </a:cubicBezTo>
                  <a:cubicBezTo>
                    <a:pt x="10313" y="4319"/>
                    <a:pt x="10313" y="4212"/>
                    <a:pt x="10313" y="4105"/>
                  </a:cubicBezTo>
                  <a:cubicBezTo>
                    <a:pt x="10313" y="3980"/>
                    <a:pt x="10313" y="3855"/>
                    <a:pt x="10295" y="3730"/>
                  </a:cubicBezTo>
                  <a:cubicBezTo>
                    <a:pt x="10545" y="3596"/>
                    <a:pt x="10973" y="3275"/>
                    <a:pt x="10982" y="2713"/>
                  </a:cubicBezTo>
                  <a:cubicBezTo>
                    <a:pt x="10982" y="2658"/>
                    <a:pt x="10945" y="2624"/>
                    <a:pt x="10899" y="2624"/>
                  </a:cubicBezTo>
                  <a:cubicBezTo>
                    <a:pt x="10886" y="2624"/>
                    <a:pt x="10871" y="2627"/>
                    <a:pt x="10857" y="2633"/>
                  </a:cubicBezTo>
                  <a:cubicBezTo>
                    <a:pt x="10697" y="2704"/>
                    <a:pt x="10376" y="2874"/>
                    <a:pt x="10224" y="3222"/>
                  </a:cubicBezTo>
                  <a:cubicBezTo>
                    <a:pt x="10188" y="3052"/>
                    <a:pt x="10135" y="2892"/>
                    <a:pt x="10081" y="2731"/>
                  </a:cubicBezTo>
                  <a:cubicBezTo>
                    <a:pt x="10108" y="2731"/>
                    <a:pt x="10135" y="2722"/>
                    <a:pt x="10153" y="2695"/>
                  </a:cubicBezTo>
                  <a:cubicBezTo>
                    <a:pt x="10286" y="2490"/>
                    <a:pt x="10554" y="1973"/>
                    <a:pt x="10242" y="1438"/>
                  </a:cubicBezTo>
                  <a:cubicBezTo>
                    <a:pt x="10228" y="1405"/>
                    <a:pt x="10202" y="1390"/>
                    <a:pt x="10174" y="1390"/>
                  </a:cubicBezTo>
                  <a:cubicBezTo>
                    <a:pt x="10148" y="1390"/>
                    <a:pt x="10121" y="1403"/>
                    <a:pt x="10099" y="1429"/>
                  </a:cubicBezTo>
                  <a:cubicBezTo>
                    <a:pt x="9992" y="1562"/>
                    <a:pt x="9823" y="1838"/>
                    <a:pt x="9840" y="2194"/>
                  </a:cubicBezTo>
                  <a:lnTo>
                    <a:pt x="9840" y="2194"/>
                  </a:lnTo>
                  <a:cubicBezTo>
                    <a:pt x="9840" y="2186"/>
                    <a:pt x="9831" y="2178"/>
                    <a:pt x="9831" y="2169"/>
                  </a:cubicBezTo>
                  <a:cubicBezTo>
                    <a:pt x="9733" y="1982"/>
                    <a:pt x="9617" y="1803"/>
                    <a:pt x="9492" y="1634"/>
                  </a:cubicBezTo>
                  <a:cubicBezTo>
                    <a:pt x="9608" y="1446"/>
                    <a:pt x="9787" y="1054"/>
                    <a:pt x="9564" y="644"/>
                  </a:cubicBezTo>
                  <a:cubicBezTo>
                    <a:pt x="9545" y="615"/>
                    <a:pt x="9515" y="599"/>
                    <a:pt x="9486" y="599"/>
                  </a:cubicBezTo>
                  <a:cubicBezTo>
                    <a:pt x="9461" y="599"/>
                    <a:pt x="9437" y="610"/>
                    <a:pt x="9421" y="635"/>
                  </a:cubicBezTo>
                  <a:cubicBezTo>
                    <a:pt x="9323" y="760"/>
                    <a:pt x="9189" y="1009"/>
                    <a:pt x="9234" y="1313"/>
                  </a:cubicBezTo>
                  <a:cubicBezTo>
                    <a:pt x="9153" y="1223"/>
                    <a:pt x="9082" y="1152"/>
                    <a:pt x="9002" y="1072"/>
                  </a:cubicBezTo>
                  <a:cubicBezTo>
                    <a:pt x="9020" y="1063"/>
                    <a:pt x="9037" y="1036"/>
                    <a:pt x="9037" y="1009"/>
                  </a:cubicBezTo>
                  <a:cubicBezTo>
                    <a:pt x="9046" y="831"/>
                    <a:pt x="9020" y="510"/>
                    <a:pt x="8716" y="287"/>
                  </a:cubicBezTo>
                  <a:cubicBezTo>
                    <a:pt x="8700" y="276"/>
                    <a:pt x="8683" y="271"/>
                    <a:pt x="8667" y="271"/>
                  </a:cubicBezTo>
                  <a:cubicBezTo>
                    <a:pt x="8630" y="271"/>
                    <a:pt x="8598" y="297"/>
                    <a:pt x="8591" y="340"/>
                  </a:cubicBezTo>
                  <a:cubicBezTo>
                    <a:pt x="8583" y="403"/>
                    <a:pt x="8583" y="492"/>
                    <a:pt x="8600" y="590"/>
                  </a:cubicBezTo>
                  <a:cubicBezTo>
                    <a:pt x="8493" y="385"/>
                    <a:pt x="8270" y="82"/>
                    <a:pt x="7860" y="1"/>
                  </a:cubicBezTo>
                  <a:cubicBezTo>
                    <a:pt x="7855" y="1"/>
                    <a:pt x="7851" y="0"/>
                    <a:pt x="7846" y="0"/>
                  </a:cubicBezTo>
                  <a:cubicBezTo>
                    <a:pt x="7791" y="0"/>
                    <a:pt x="7754" y="50"/>
                    <a:pt x="7771" y="108"/>
                  </a:cubicBezTo>
                  <a:cubicBezTo>
                    <a:pt x="7824" y="278"/>
                    <a:pt x="7976" y="581"/>
                    <a:pt x="8342" y="724"/>
                  </a:cubicBezTo>
                  <a:cubicBezTo>
                    <a:pt x="8245" y="695"/>
                    <a:pt x="8137" y="674"/>
                    <a:pt x="8018" y="674"/>
                  </a:cubicBezTo>
                  <a:cubicBezTo>
                    <a:pt x="7951" y="674"/>
                    <a:pt x="7881" y="681"/>
                    <a:pt x="7806" y="697"/>
                  </a:cubicBezTo>
                  <a:cubicBezTo>
                    <a:pt x="7744" y="706"/>
                    <a:pt x="7726" y="777"/>
                    <a:pt x="7771" y="822"/>
                  </a:cubicBezTo>
                  <a:cubicBezTo>
                    <a:pt x="7880" y="954"/>
                    <a:pt x="8128" y="1169"/>
                    <a:pt x="8498" y="1169"/>
                  </a:cubicBezTo>
                  <a:cubicBezTo>
                    <a:pt x="8580" y="1169"/>
                    <a:pt x="8667" y="1158"/>
                    <a:pt x="8761" y="1134"/>
                  </a:cubicBezTo>
                  <a:cubicBezTo>
                    <a:pt x="8779" y="1134"/>
                    <a:pt x="8797" y="1125"/>
                    <a:pt x="8806" y="1116"/>
                  </a:cubicBezTo>
                  <a:cubicBezTo>
                    <a:pt x="9046" y="1339"/>
                    <a:pt x="9252" y="1598"/>
                    <a:pt x="9430" y="1866"/>
                  </a:cubicBezTo>
                  <a:cubicBezTo>
                    <a:pt x="9251" y="1696"/>
                    <a:pt x="8992" y="1526"/>
                    <a:pt x="8628" y="1526"/>
                  </a:cubicBezTo>
                  <a:cubicBezTo>
                    <a:pt x="8610" y="1526"/>
                    <a:pt x="8592" y="1526"/>
                    <a:pt x="8574" y="1527"/>
                  </a:cubicBezTo>
                  <a:cubicBezTo>
                    <a:pt x="8511" y="1527"/>
                    <a:pt x="8475" y="1589"/>
                    <a:pt x="8511" y="1643"/>
                  </a:cubicBezTo>
                  <a:cubicBezTo>
                    <a:pt x="8613" y="1837"/>
                    <a:pt x="8899" y="2217"/>
                    <a:pt x="9470" y="2217"/>
                  </a:cubicBezTo>
                  <a:cubicBezTo>
                    <a:pt x="9500" y="2217"/>
                    <a:pt x="9532" y="2216"/>
                    <a:pt x="9564" y="2214"/>
                  </a:cubicBezTo>
                  <a:cubicBezTo>
                    <a:pt x="9582" y="2214"/>
                    <a:pt x="9600" y="2205"/>
                    <a:pt x="9617" y="2196"/>
                  </a:cubicBezTo>
                  <a:cubicBezTo>
                    <a:pt x="9715" y="2392"/>
                    <a:pt x="9796" y="2597"/>
                    <a:pt x="9867" y="2802"/>
                  </a:cubicBezTo>
                  <a:cubicBezTo>
                    <a:pt x="9707" y="2615"/>
                    <a:pt x="9457" y="2437"/>
                    <a:pt x="9109" y="2410"/>
                  </a:cubicBezTo>
                  <a:cubicBezTo>
                    <a:pt x="9104" y="2409"/>
                    <a:pt x="9098" y="2409"/>
                    <a:pt x="9094" y="2409"/>
                  </a:cubicBezTo>
                  <a:cubicBezTo>
                    <a:pt x="9031" y="2409"/>
                    <a:pt x="8995" y="2459"/>
                    <a:pt x="9020" y="2517"/>
                  </a:cubicBezTo>
                  <a:cubicBezTo>
                    <a:pt x="9100" y="2731"/>
                    <a:pt x="9341" y="3195"/>
                    <a:pt x="9974" y="3249"/>
                  </a:cubicBezTo>
                  <a:cubicBezTo>
                    <a:pt x="10019" y="3489"/>
                    <a:pt x="10046" y="3730"/>
                    <a:pt x="10046" y="3971"/>
                  </a:cubicBezTo>
                  <a:cubicBezTo>
                    <a:pt x="10046" y="4078"/>
                    <a:pt x="10037" y="4194"/>
                    <a:pt x="10028" y="4301"/>
                  </a:cubicBezTo>
                  <a:cubicBezTo>
                    <a:pt x="9992" y="4034"/>
                    <a:pt x="9840" y="3507"/>
                    <a:pt x="9261" y="3275"/>
                  </a:cubicBezTo>
                  <a:cubicBezTo>
                    <a:pt x="9250" y="3270"/>
                    <a:pt x="9238" y="3267"/>
                    <a:pt x="9227" y="3267"/>
                  </a:cubicBezTo>
                  <a:cubicBezTo>
                    <a:pt x="9184" y="3267"/>
                    <a:pt x="9145" y="3306"/>
                    <a:pt x="9145" y="3356"/>
                  </a:cubicBezTo>
                  <a:cubicBezTo>
                    <a:pt x="9153" y="3605"/>
                    <a:pt x="9252" y="4185"/>
                    <a:pt x="9930" y="4435"/>
                  </a:cubicBezTo>
                  <a:cubicBezTo>
                    <a:pt x="9942" y="4441"/>
                    <a:pt x="9955" y="4444"/>
                    <a:pt x="9967" y="4444"/>
                  </a:cubicBezTo>
                  <a:cubicBezTo>
                    <a:pt x="9988" y="4444"/>
                    <a:pt x="10007" y="4434"/>
                    <a:pt x="10019" y="4417"/>
                  </a:cubicBezTo>
                  <a:lnTo>
                    <a:pt x="10019" y="4417"/>
                  </a:lnTo>
                  <a:cubicBezTo>
                    <a:pt x="9983" y="4729"/>
                    <a:pt x="9912" y="5042"/>
                    <a:pt x="9796" y="5336"/>
                  </a:cubicBezTo>
                  <a:cubicBezTo>
                    <a:pt x="9787" y="5006"/>
                    <a:pt x="9680" y="4578"/>
                    <a:pt x="9252" y="4274"/>
                  </a:cubicBezTo>
                  <a:cubicBezTo>
                    <a:pt x="9233" y="4262"/>
                    <a:pt x="9214" y="4256"/>
                    <a:pt x="9196" y="4256"/>
                  </a:cubicBezTo>
                  <a:cubicBezTo>
                    <a:pt x="9160" y="4256"/>
                    <a:pt x="9130" y="4278"/>
                    <a:pt x="9118" y="4319"/>
                  </a:cubicBezTo>
                  <a:cubicBezTo>
                    <a:pt x="9046" y="4587"/>
                    <a:pt x="8957" y="5256"/>
                    <a:pt x="9626" y="5720"/>
                  </a:cubicBezTo>
                  <a:cubicBezTo>
                    <a:pt x="9475" y="6023"/>
                    <a:pt x="9287" y="6308"/>
                    <a:pt x="9055" y="6567"/>
                  </a:cubicBezTo>
                  <a:cubicBezTo>
                    <a:pt x="9180" y="6219"/>
                    <a:pt x="9278" y="5648"/>
                    <a:pt x="8859" y="5122"/>
                  </a:cubicBezTo>
                  <a:cubicBezTo>
                    <a:pt x="8839" y="5097"/>
                    <a:pt x="8813" y="5086"/>
                    <a:pt x="8787" y="5086"/>
                  </a:cubicBezTo>
                  <a:cubicBezTo>
                    <a:pt x="8757" y="5086"/>
                    <a:pt x="8727" y="5102"/>
                    <a:pt x="8707" y="5131"/>
                  </a:cubicBezTo>
                  <a:cubicBezTo>
                    <a:pt x="8556" y="5390"/>
                    <a:pt x="8217" y="6094"/>
                    <a:pt x="8823" y="6808"/>
                  </a:cubicBezTo>
                  <a:cubicBezTo>
                    <a:pt x="8823" y="6808"/>
                    <a:pt x="8823" y="6817"/>
                    <a:pt x="8823" y="6817"/>
                  </a:cubicBezTo>
                  <a:cubicBezTo>
                    <a:pt x="8806" y="6835"/>
                    <a:pt x="8788" y="6853"/>
                    <a:pt x="8770" y="6870"/>
                  </a:cubicBezTo>
                  <a:cubicBezTo>
                    <a:pt x="7940" y="7647"/>
                    <a:pt x="6843" y="8075"/>
                    <a:pt x="5674" y="8075"/>
                  </a:cubicBezTo>
                  <a:cubicBezTo>
                    <a:pt x="4506" y="8075"/>
                    <a:pt x="3408" y="7647"/>
                    <a:pt x="2579" y="6870"/>
                  </a:cubicBezTo>
                  <a:cubicBezTo>
                    <a:pt x="2561" y="6853"/>
                    <a:pt x="2543" y="6835"/>
                    <a:pt x="2525" y="6817"/>
                  </a:cubicBezTo>
                  <a:cubicBezTo>
                    <a:pt x="2525" y="6817"/>
                    <a:pt x="2525" y="6808"/>
                    <a:pt x="2525" y="6808"/>
                  </a:cubicBezTo>
                  <a:cubicBezTo>
                    <a:pt x="3132" y="6094"/>
                    <a:pt x="2793" y="5390"/>
                    <a:pt x="2641" y="5131"/>
                  </a:cubicBezTo>
                  <a:cubicBezTo>
                    <a:pt x="2622" y="5102"/>
                    <a:pt x="2592" y="5086"/>
                    <a:pt x="2562" y="5086"/>
                  </a:cubicBezTo>
                  <a:cubicBezTo>
                    <a:pt x="2536" y="5086"/>
                    <a:pt x="2510" y="5097"/>
                    <a:pt x="2489" y="5122"/>
                  </a:cubicBezTo>
                  <a:cubicBezTo>
                    <a:pt x="2070" y="5648"/>
                    <a:pt x="2168" y="6219"/>
                    <a:pt x="2293" y="6567"/>
                  </a:cubicBezTo>
                  <a:cubicBezTo>
                    <a:pt x="2061" y="6308"/>
                    <a:pt x="1865" y="6023"/>
                    <a:pt x="1713" y="5720"/>
                  </a:cubicBezTo>
                  <a:cubicBezTo>
                    <a:pt x="2391" y="5256"/>
                    <a:pt x="2302" y="4587"/>
                    <a:pt x="2231" y="4319"/>
                  </a:cubicBezTo>
                  <a:cubicBezTo>
                    <a:pt x="2219" y="4278"/>
                    <a:pt x="2188" y="4256"/>
                    <a:pt x="2153" y="4256"/>
                  </a:cubicBezTo>
                  <a:cubicBezTo>
                    <a:pt x="2135" y="4256"/>
                    <a:pt x="2115" y="4262"/>
                    <a:pt x="2097" y="4274"/>
                  </a:cubicBezTo>
                  <a:cubicBezTo>
                    <a:pt x="1669" y="4578"/>
                    <a:pt x="1562" y="5006"/>
                    <a:pt x="1553" y="5336"/>
                  </a:cubicBezTo>
                  <a:cubicBezTo>
                    <a:pt x="1437" y="5042"/>
                    <a:pt x="1365" y="4729"/>
                    <a:pt x="1330" y="4417"/>
                  </a:cubicBezTo>
                  <a:lnTo>
                    <a:pt x="1330" y="4417"/>
                  </a:lnTo>
                  <a:cubicBezTo>
                    <a:pt x="1341" y="4434"/>
                    <a:pt x="1360" y="4444"/>
                    <a:pt x="1382" y="4444"/>
                  </a:cubicBezTo>
                  <a:cubicBezTo>
                    <a:pt x="1394" y="4444"/>
                    <a:pt x="1406" y="4441"/>
                    <a:pt x="1419" y="4435"/>
                  </a:cubicBezTo>
                  <a:cubicBezTo>
                    <a:pt x="2097" y="4185"/>
                    <a:pt x="2195" y="3605"/>
                    <a:pt x="2204" y="3356"/>
                  </a:cubicBezTo>
                  <a:cubicBezTo>
                    <a:pt x="2204" y="3306"/>
                    <a:pt x="2164" y="3267"/>
                    <a:pt x="2117" y="3267"/>
                  </a:cubicBezTo>
                  <a:cubicBezTo>
                    <a:pt x="2104" y="3267"/>
                    <a:pt x="2092" y="3270"/>
                    <a:pt x="2079" y="3275"/>
                  </a:cubicBezTo>
                  <a:cubicBezTo>
                    <a:pt x="1508" y="3507"/>
                    <a:pt x="1356" y="4034"/>
                    <a:pt x="1321" y="4301"/>
                  </a:cubicBezTo>
                  <a:cubicBezTo>
                    <a:pt x="1303" y="4194"/>
                    <a:pt x="1303" y="4078"/>
                    <a:pt x="1303" y="3971"/>
                  </a:cubicBezTo>
                  <a:cubicBezTo>
                    <a:pt x="1303" y="3730"/>
                    <a:pt x="1321" y="3489"/>
                    <a:pt x="1365" y="3249"/>
                  </a:cubicBezTo>
                  <a:cubicBezTo>
                    <a:pt x="2008" y="3195"/>
                    <a:pt x="2249" y="2731"/>
                    <a:pt x="2329" y="2517"/>
                  </a:cubicBezTo>
                  <a:cubicBezTo>
                    <a:pt x="2345" y="2459"/>
                    <a:pt x="2316" y="2409"/>
                    <a:pt x="2255" y="2409"/>
                  </a:cubicBezTo>
                  <a:cubicBezTo>
                    <a:pt x="2250" y="2409"/>
                    <a:pt x="2245" y="2409"/>
                    <a:pt x="2240" y="2410"/>
                  </a:cubicBezTo>
                  <a:cubicBezTo>
                    <a:pt x="1892" y="2437"/>
                    <a:pt x="1642" y="2615"/>
                    <a:pt x="1481" y="2802"/>
                  </a:cubicBezTo>
                  <a:cubicBezTo>
                    <a:pt x="1553" y="2597"/>
                    <a:pt x="1633" y="2392"/>
                    <a:pt x="1731" y="2196"/>
                  </a:cubicBezTo>
                  <a:cubicBezTo>
                    <a:pt x="1749" y="2205"/>
                    <a:pt x="1767" y="2214"/>
                    <a:pt x="1785" y="2214"/>
                  </a:cubicBezTo>
                  <a:cubicBezTo>
                    <a:pt x="1817" y="2216"/>
                    <a:pt x="1848" y="2217"/>
                    <a:pt x="1879" y="2217"/>
                  </a:cubicBezTo>
                  <a:cubicBezTo>
                    <a:pt x="2449" y="2217"/>
                    <a:pt x="2736" y="1837"/>
                    <a:pt x="2837" y="1643"/>
                  </a:cubicBezTo>
                  <a:cubicBezTo>
                    <a:pt x="2873" y="1589"/>
                    <a:pt x="2837" y="1527"/>
                    <a:pt x="2775" y="1527"/>
                  </a:cubicBezTo>
                  <a:cubicBezTo>
                    <a:pt x="2757" y="1526"/>
                    <a:pt x="2739" y="1526"/>
                    <a:pt x="2721" y="1526"/>
                  </a:cubicBezTo>
                  <a:cubicBezTo>
                    <a:pt x="2357" y="1526"/>
                    <a:pt x="2097" y="1696"/>
                    <a:pt x="1918" y="1866"/>
                  </a:cubicBezTo>
                  <a:cubicBezTo>
                    <a:pt x="2097" y="1598"/>
                    <a:pt x="2302" y="1339"/>
                    <a:pt x="2543" y="1116"/>
                  </a:cubicBezTo>
                  <a:cubicBezTo>
                    <a:pt x="2552" y="1125"/>
                    <a:pt x="2561" y="1134"/>
                    <a:pt x="2588" y="1134"/>
                  </a:cubicBezTo>
                  <a:cubicBezTo>
                    <a:pt x="2681" y="1158"/>
                    <a:pt x="2769" y="1169"/>
                    <a:pt x="2851" y="1169"/>
                  </a:cubicBezTo>
                  <a:cubicBezTo>
                    <a:pt x="3221" y="1169"/>
                    <a:pt x="3468" y="954"/>
                    <a:pt x="3578" y="822"/>
                  </a:cubicBezTo>
                  <a:cubicBezTo>
                    <a:pt x="3622" y="777"/>
                    <a:pt x="3605" y="706"/>
                    <a:pt x="3542" y="697"/>
                  </a:cubicBezTo>
                  <a:cubicBezTo>
                    <a:pt x="3468" y="681"/>
                    <a:pt x="3397" y="674"/>
                    <a:pt x="3330" y="674"/>
                  </a:cubicBezTo>
                  <a:cubicBezTo>
                    <a:pt x="3211" y="674"/>
                    <a:pt x="3104" y="695"/>
                    <a:pt x="3007" y="724"/>
                  </a:cubicBezTo>
                  <a:cubicBezTo>
                    <a:pt x="3373" y="581"/>
                    <a:pt x="3515" y="278"/>
                    <a:pt x="3578" y="108"/>
                  </a:cubicBezTo>
                  <a:cubicBezTo>
                    <a:pt x="3594" y="50"/>
                    <a:pt x="3557" y="0"/>
                    <a:pt x="3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4517975" y="1550500"/>
              <a:ext cx="49550" cy="46375"/>
            </a:xfrm>
            <a:custGeom>
              <a:avLst/>
              <a:gdLst/>
              <a:ahLst/>
              <a:cxnLst/>
              <a:rect l="l" t="t" r="r" b="b"/>
              <a:pathLst>
                <a:path w="1982" h="1855" extrusionOk="0">
                  <a:moveTo>
                    <a:pt x="991" y="0"/>
                  </a:moveTo>
                  <a:cubicBezTo>
                    <a:pt x="982" y="0"/>
                    <a:pt x="973" y="11"/>
                    <a:pt x="964" y="34"/>
                  </a:cubicBezTo>
                  <a:lnTo>
                    <a:pt x="750" y="694"/>
                  </a:lnTo>
                  <a:lnTo>
                    <a:pt x="63" y="694"/>
                  </a:lnTo>
                  <a:cubicBezTo>
                    <a:pt x="10" y="694"/>
                    <a:pt x="1" y="712"/>
                    <a:pt x="45" y="747"/>
                  </a:cubicBezTo>
                  <a:lnTo>
                    <a:pt x="599" y="1149"/>
                  </a:lnTo>
                  <a:lnTo>
                    <a:pt x="384" y="1809"/>
                  </a:lnTo>
                  <a:cubicBezTo>
                    <a:pt x="379" y="1837"/>
                    <a:pt x="384" y="1855"/>
                    <a:pt x="397" y="1855"/>
                  </a:cubicBezTo>
                  <a:cubicBezTo>
                    <a:pt x="405" y="1855"/>
                    <a:pt x="416" y="1849"/>
                    <a:pt x="429" y="1836"/>
                  </a:cubicBezTo>
                  <a:lnTo>
                    <a:pt x="991" y="1434"/>
                  </a:lnTo>
                  <a:lnTo>
                    <a:pt x="1553" y="1836"/>
                  </a:lnTo>
                  <a:cubicBezTo>
                    <a:pt x="1566" y="1849"/>
                    <a:pt x="1577" y="1855"/>
                    <a:pt x="1585" y="1855"/>
                  </a:cubicBezTo>
                  <a:cubicBezTo>
                    <a:pt x="1598" y="1855"/>
                    <a:pt x="1603" y="1837"/>
                    <a:pt x="1598" y="1809"/>
                  </a:cubicBezTo>
                  <a:lnTo>
                    <a:pt x="1384" y="1149"/>
                  </a:lnTo>
                  <a:lnTo>
                    <a:pt x="1937" y="747"/>
                  </a:lnTo>
                  <a:cubicBezTo>
                    <a:pt x="1981" y="712"/>
                    <a:pt x="1972" y="694"/>
                    <a:pt x="1928" y="694"/>
                  </a:cubicBezTo>
                  <a:lnTo>
                    <a:pt x="1232" y="694"/>
                  </a:lnTo>
                  <a:lnTo>
                    <a:pt x="1018" y="34"/>
                  </a:lnTo>
                  <a:cubicBezTo>
                    <a:pt x="1009" y="11"/>
                    <a:pt x="1000"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5"/>
          <p:cNvGrpSpPr/>
          <p:nvPr/>
        </p:nvGrpSpPr>
        <p:grpSpPr>
          <a:xfrm>
            <a:off x="5286603" y="891933"/>
            <a:ext cx="503777" cy="425534"/>
            <a:chOff x="2274775" y="3961775"/>
            <a:chExt cx="343500" cy="290150"/>
          </a:xfrm>
        </p:grpSpPr>
        <p:sp>
          <p:nvSpPr>
            <p:cNvPr id="796" name="Google Shape;796;p55"/>
            <p:cNvSpPr/>
            <p:nvPr/>
          </p:nvSpPr>
          <p:spPr>
            <a:xfrm>
              <a:off x="2355075" y="3961775"/>
              <a:ext cx="182675" cy="182700"/>
            </a:xfrm>
            <a:custGeom>
              <a:avLst/>
              <a:gdLst/>
              <a:ahLst/>
              <a:cxnLst/>
              <a:rect l="l" t="t" r="r" b="b"/>
              <a:pathLst>
                <a:path w="7307" h="7308" extrusionOk="0">
                  <a:moveTo>
                    <a:pt x="3649" y="429"/>
                  </a:moveTo>
                  <a:cubicBezTo>
                    <a:pt x="4086" y="429"/>
                    <a:pt x="4506" y="518"/>
                    <a:pt x="4907" y="688"/>
                  </a:cubicBezTo>
                  <a:cubicBezTo>
                    <a:pt x="5282" y="848"/>
                    <a:pt x="5630" y="1080"/>
                    <a:pt x="5924" y="1375"/>
                  </a:cubicBezTo>
                  <a:cubicBezTo>
                    <a:pt x="6227" y="1669"/>
                    <a:pt x="6459" y="2017"/>
                    <a:pt x="6620" y="2401"/>
                  </a:cubicBezTo>
                  <a:cubicBezTo>
                    <a:pt x="6789" y="2793"/>
                    <a:pt x="6870" y="3221"/>
                    <a:pt x="6870" y="3650"/>
                  </a:cubicBezTo>
                  <a:cubicBezTo>
                    <a:pt x="6870" y="4087"/>
                    <a:pt x="6789" y="4506"/>
                    <a:pt x="6620" y="4907"/>
                  </a:cubicBezTo>
                  <a:cubicBezTo>
                    <a:pt x="6459" y="5291"/>
                    <a:pt x="6227" y="5630"/>
                    <a:pt x="5924" y="5933"/>
                  </a:cubicBezTo>
                  <a:cubicBezTo>
                    <a:pt x="5630" y="6228"/>
                    <a:pt x="5291" y="6460"/>
                    <a:pt x="4907" y="6620"/>
                  </a:cubicBezTo>
                  <a:cubicBezTo>
                    <a:pt x="4506" y="6790"/>
                    <a:pt x="4086" y="6870"/>
                    <a:pt x="3649" y="6870"/>
                  </a:cubicBezTo>
                  <a:cubicBezTo>
                    <a:pt x="3212" y="6870"/>
                    <a:pt x="2793" y="6790"/>
                    <a:pt x="2400" y="6620"/>
                  </a:cubicBezTo>
                  <a:cubicBezTo>
                    <a:pt x="2017" y="6460"/>
                    <a:pt x="1669" y="6228"/>
                    <a:pt x="1374" y="5933"/>
                  </a:cubicBezTo>
                  <a:cubicBezTo>
                    <a:pt x="1080" y="5630"/>
                    <a:pt x="848" y="5291"/>
                    <a:pt x="679" y="4907"/>
                  </a:cubicBezTo>
                  <a:cubicBezTo>
                    <a:pt x="518" y="4506"/>
                    <a:pt x="429" y="4087"/>
                    <a:pt x="429" y="3650"/>
                  </a:cubicBezTo>
                  <a:cubicBezTo>
                    <a:pt x="429" y="3221"/>
                    <a:pt x="518" y="2793"/>
                    <a:pt x="679" y="2401"/>
                  </a:cubicBezTo>
                  <a:cubicBezTo>
                    <a:pt x="848" y="2017"/>
                    <a:pt x="1080" y="1669"/>
                    <a:pt x="1374" y="1375"/>
                  </a:cubicBezTo>
                  <a:cubicBezTo>
                    <a:pt x="1669" y="1080"/>
                    <a:pt x="2017" y="848"/>
                    <a:pt x="2400" y="688"/>
                  </a:cubicBezTo>
                  <a:cubicBezTo>
                    <a:pt x="2793" y="518"/>
                    <a:pt x="3212" y="429"/>
                    <a:pt x="3649" y="429"/>
                  </a:cubicBezTo>
                  <a:close/>
                  <a:moveTo>
                    <a:pt x="3649" y="1"/>
                  </a:moveTo>
                  <a:cubicBezTo>
                    <a:pt x="1633" y="1"/>
                    <a:pt x="1" y="1633"/>
                    <a:pt x="1" y="3650"/>
                  </a:cubicBezTo>
                  <a:cubicBezTo>
                    <a:pt x="1" y="5675"/>
                    <a:pt x="1633" y="7307"/>
                    <a:pt x="3649" y="7307"/>
                  </a:cubicBezTo>
                  <a:cubicBezTo>
                    <a:pt x="5665" y="7307"/>
                    <a:pt x="7307" y="5666"/>
                    <a:pt x="7307" y="3650"/>
                  </a:cubicBezTo>
                  <a:cubicBezTo>
                    <a:pt x="7307" y="1633"/>
                    <a:pt x="5665" y="1"/>
                    <a:pt x="3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5"/>
            <p:cNvSpPr/>
            <p:nvPr/>
          </p:nvSpPr>
          <p:spPr>
            <a:xfrm>
              <a:off x="2377825" y="3984525"/>
              <a:ext cx="136975" cy="136975"/>
            </a:xfrm>
            <a:custGeom>
              <a:avLst/>
              <a:gdLst/>
              <a:ahLst/>
              <a:cxnLst/>
              <a:rect l="l" t="t" r="r" b="b"/>
              <a:pathLst>
                <a:path w="5479" h="5479" extrusionOk="0">
                  <a:moveTo>
                    <a:pt x="3542" y="581"/>
                  </a:moveTo>
                  <a:cubicBezTo>
                    <a:pt x="3854" y="688"/>
                    <a:pt x="4131" y="866"/>
                    <a:pt x="4372" y="1107"/>
                  </a:cubicBezTo>
                  <a:cubicBezTo>
                    <a:pt x="4434" y="1169"/>
                    <a:pt x="4488" y="1232"/>
                    <a:pt x="4541" y="1303"/>
                  </a:cubicBezTo>
                  <a:lnTo>
                    <a:pt x="4381" y="2142"/>
                  </a:lnTo>
                  <a:cubicBezTo>
                    <a:pt x="4372" y="2177"/>
                    <a:pt x="4390" y="2231"/>
                    <a:pt x="4416" y="2249"/>
                  </a:cubicBezTo>
                  <a:lnTo>
                    <a:pt x="5050" y="2829"/>
                  </a:lnTo>
                  <a:cubicBezTo>
                    <a:pt x="5032" y="3239"/>
                    <a:pt x="4916" y="3623"/>
                    <a:pt x="4702" y="3962"/>
                  </a:cubicBezTo>
                  <a:lnTo>
                    <a:pt x="3854" y="4087"/>
                  </a:lnTo>
                  <a:cubicBezTo>
                    <a:pt x="3819" y="4095"/>
                    <a:pt x="3774" y="4122"/>
                    <a:pt x="3765" y="4158"/>
                  </a:cubicBezTo>
                  <a:lnTo>
                    <a:pt x="3426" y="4943"/>
                  </a:lnTo>
                  <a:cubicBezTo>
                    <a:pt x="3203" y="5014"/>
                    <a:pt x="2980" y="5050"/>
                    <a:pt x="2739" y="5050"/>
                  </a:cubicBezTo>
                  <a:cubicBezTo>
                    <a:pt x="2498" y="5050"/>
                    <a:pt x="2266" y="5014"/>
                    <a:pt x="2052" y="4943"/>
                  </a:cubicBezTo>
                  <a:lnTo>
                    <a:pt x="1713" y="4158"/>
                  </a:lnTo>
                  <a:cubicBezTo>
                    <a:pt x="1704" y="4122"/>
                    <a:pt x="1660" y="4095"/>
                    <a:pt x="1624" y="4087"/>
                  </a:cubicBezTo>
                  <a:lnTo>
                    <a:pt x="777" y="3962"/>
                  </a:lnTo>
                  <a:cubicBezTo>
                    <a:pt x="571" y="3623"/>
                    <a:pt x="447" y="3239"/>
                    <a:pt x="429" y="2829"/>
                  </a:cubicBezTo>
                  <a:lnTo>
                    <a:pt x="1062" y="2249"/>
                  </a:lnTo>
                  <a:cubicBezTo>
                    <a:pt x="1089" y="2231"/>
                    <a:pt x="1107" y="2177"/>
                    <a:pt x="1098" y="2142"/>
                  </a:cubicBezTo>
                  <a:lnTo>
                    <a:pt x="928" y="1303"/>
                  </a:lnTo>
                  <a:cubicBezTo>
                    <a:pt x="982" y="1241"/>
                    <a:pt x="1044" y="1169"/>
                    <a:pt x="1107" y="1107"/>
                  </a:cubicBezTo>
                  <a:cubicBezTo>
                    <a:pt x="1348" y="875"/>
                    <a:pt x="1624" y="688"/>
                    <a:pt x="1936" y="581"/>
                  </a:cubicBezTo>
                  <a:lnTo>
                    <a:pt x="2677" y="1000"/>
                  </a:lnTo>
                  <a:cubicBezTo>
                    <a:pt x="2695" y="1009"/>
                    <a:pt x="2717" y="1013"/>
                    <a:pt x="2738" y="1013"/>
                  </a:cubicBezTo>
                  <a:cubicBezTo>
                    <a:pt x="2759" y="1013"/>
                    <a:pt x="2779" y="1009"/>
                    <a:pt x="2793" y="1000"/>
                  </a:cubicBezTo>
                  <a:lnTo>
                    <a:pt x="3542" y="581"/>
                  </a:lnTo>
                  <a:close/>
                  <a:moveTo>
                    <a:pt x="2739" y="1"/>
                  </a:moveTo>
                  <a:cubicBezTo>
                    <a:pt x="1223" y="1"/>
                    <a:pt x="1" y="1232"/>
                    <a:pt x="1" y="2740"/>
                  </a:cubicBezTo>
                  <a:cubicBezTo>
                    <a:pt x="1" y="4256"/>
                    <a:pt x="1232" y="5478"/>
                    <a:pt x="2739" y="5478"/>
                  </a:cubicBezTo>
                  <a:cubicBezTo>
                    <a:pt x="4256" y="5478"/>
                    <a:pt x="5478" y="4256"/>
                    <a:pt x="5478" y="2740"/>
                  </a:cubicBezTo>
                  <a:cubicBezTo>
                    <a:pt x="5478" y="1232"/>
                    <a:pt x="4256" y="1"/>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5"/>
            <p:cNvSpPr/>
            <p:nvPr/>
          </p:nvSpPr>
          <p:spPr>
            <a:xfrm>
              <a:off x="2420200" y="4027975"/>
              <a:ext cx="52425" cy="49800"/>
            </a:xfrm>
            <a:custGeom>
              <a:avLst/>
              <a:gdLst/>
              <a:ahLst/>
              <a:cxnLst/>
              <a:rect l="l" t="t" r="r" b="b"/>
              <a:pathLst>
                <a:path w="2097" h="1992" extrusionOk="0">
                  <a:moveTo>
                    <a:pt x="1048" y="0"/>
                  </a:moveTo>
                  <a:cubicBezTo>
                    <a:pt x="1029" y="0"/>
                    <a:pt x="1009" y="7"/>
                    <a:pt x="991" y="20"/>
                  </a:cubicBezTo>
                  <a:lnTo>
                    <a:pt x="45" y="707"/>
                  </a:lnTo>
                  <a:cubicBezTo>
                    <a:pt x="9" y="734"/>
                    <a:pt x="1" y="778"/>
                    <a:pt x="9" y="814"/>
                  </a:cubicBezTo>
                  <a:lnTo>
                    <a:pt x="375" y="1929"/>
                  </a:lnTo>
                  <a:cubicBezTo>
                    <a:pt x="384" y="1965"/>
                    <a:pt x="420" y="1992"/>
                    <a:pt x="455" y="1992"/>
                  </a:cubicBezTo>
                  <a:lnTo>
                    <a:pt x="1633" y="1992"/>
                  </a:lnTo>
                  <a:cubicBezTo>
                    <a:pt x="1669" y="1992"/>
                    <a:pt x="1704" y="1965"/>
                    <a:pt x="1713" y="1929"/>
                  </a:cubicBezTo>
                  <a:lnTo>
                    <a:pt x="2079" y="814"/>
                  </a:lnTo>
                  <a:cubicBezTo>
                    <a:pt x="2097" y="778"/>
                    <a:pt x="2079" y="734"/>
                    <a:pt x="2052" y="707"/>
                  </a:cubicBezTo>
                  <a:lnTo>
                    <a:pt x="1098" y="20"/>
                  </a:lnTo>
                  <a:cubicBezTo>
                    <a:pt x="1084" y="7"/>
                    <a:pt x="1067" y="0"/>
                    <a:pt x="1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5"/>
            <p:cNvSpPr/>
            <p:nvPr/>
          </p:nvSpPr>
          <p:spPr>
            <a:xfrm>
              <a:off x="2274775" y="3965525"/>
              <a:ext cx="343500" cy="286400"/>
            </a:xfrm>
            <a:custGeom>
              <a:avLst/>
              <a:gdLst/>
              <a:ahLst/>
              <a:cxnLst/>
              <a:rect l="l" t="t" r="r" b="b"/>
              <a:pathLst>
                <a:path w="13740" h="11456" extrusionOk="0">
                  <a:moveTo>
                    <a:pt x="1879" y="0"/>
                  </a:moveTo>
                  <a:cubicBezTo>
                    <a:pt x="1841" y="0"/>
                    <a:pt x="1803" y="16"/>
                    <a:pt x="1776" y="47"/>
                  </a:cubicBezTo>
                  <a:cubicBezTo>
                    <a:pt x="1625" y="234"/>
                    <a:pt x="1375" y="654"/>
                    <a:pt x="1651" y="1260"/>
                  </a:cubicBezTo>
                  <a:cubicBezTo>
                    <a:pt x="1518" y="1510"/>
                    <a:pt x="1402" y="1778"/>
                    <a:pt x="1303" y="2045"/>
                  </a:cubicBezTo>
                  <a:cubicBezTo>
                    <a:pt x="1232" y="1805"/>
                    <a:pt x="1089" y="1581"/>
                    <a:pt x="804" y="1448"/>
                  </a:cubicBezTo>
                  <a:cubicBezTo>
                    <a:pt x="787" y="1439"/>
                    <a:pt x="768" y="1435"/>
                    <a:pt x="750" y="1435"/>
                  </a:cubicBezTo>
                  <a:cubicBezTo>
                    <a:pt x="693" y="1435"/>
                    <a:pt x="637" y="1474"/>
                    <a:pt x="617" y="1528"/>
                  </a:cubicBezTo>
                  <a:cubicBezTo>
                    <a:pt x="527" y="1787"/>
                    <a:pt x="420" y="2375"/>
                    <a:pt x="1054" y="2911"/>
                  </a:cubicBezTo>
                  <a:cubicBezTo>
                    <a:pt x="982" y="3294"/>
                    <a:pt x="947" y="3678"/>
                    <a:pt x="947" y="4070"/>
                  </a:cubicBezTo>
                  <a:cubicBezTo>
                    <a:pt x="947" y="4231"/>
                    <a:pt x="947" y="4392"/>
                    <a:pt x="964" y="4543"/>
                  </a:cubicBezTo>
                  <a:cubicBezTo>
                    <a:pt x="782" y="4335"/>
                    <a:pt x="531" y="4168"/>
                    <a:pt x="180" y="4168"/>
                  </a:cubicBezTo>
                  <a:cubicBezTo>
                    <a:pt x="171" y="4168"/>
                    <a:pt x="162" y="4168"/>
                    <a:pt x="153" y="4169"/>
                  </a:cubicBezTo>
                  <a:cubicBezTo>
                    <a:pt x="72" y="4169"/>
                    <a:pt x="1" y="4240"/>
                    <a:pt x="10" y="4320"/>
                  </a:cubicBezTo>
                  <a:cubicBezTo>
                    <a:pt x="46" y="4606"/>
                    <a:pt x="224" y="5230"/>
                    <a:pt x="1098" y="5444"/>
                  </a:cubicBezTo>
                  <a:cubicBezTo>
                    <a:pt x="1179" y="5765"/>
                    <a:pt x="1277" y="6069"/>
                    <a:pt x="1411" y="6381"/>
                  </a:cubicBezTo>
                  <a:cubicBezTo>
                    <a:pt x="1482" y="6559"/>
                    <a:pt x="1571" y="6729"/>
                    <a:pt x="1660" y="6898"/>
                  </a:cubicBezTo>
                  <a:cubicBezTo>
                    <a:pt x="1446" y="6761"/>
                    <a:pt x="1187" y="6647"/>
                    <a:pt x="909" y="6647"/>
                  </a:cubicBezTo>
                  <a:cubicBezTo>
                    <a:pt x="737" y="6647"/>
                    <a:pt x="557" y="6691"/>
                    <a:pt x="376" y="6800"/>
                  </a:cubicBezTo>
                  <a:cubicBezTo>
                    <a:pt x="304" y="6845"/>
                    <a:pt x="286" y="6943"/>
                    <a:pt x="331" y="7005"/>
                  </a:cubicBezTo>
                  <a:cubicBezTo>
                    <a:pt x="470" y="7207"/>
                    <a:pt x="816" y="7578"/>
                    <a:pt x="1437" y="7578"/>
                  </a:cubicBezTo>
                  <a:cubicBezTo>
                    <a:pt x="1611" y="7578"/>
                    <a:pt x="1807" y="7549"/>
                    <a:pt x="2026" y="7478"/>
                  </a:cubicBezTo>
                  <a:cubicBezTo>
                    <a:pt x="2213" y="7755"/>
                    <a:pt x="2436" y="8014"/>
                    <a:pt x="2677" y="8254"/>
                  </a:cubicBezTo>
                  <a:cubicBezTo>
                    <a:pt x="2784" y="8370"/>
                    <a:pt x="2900" y="8468"/>
                    <a:pt x="3016" y="8567"/>
                  </a:cubicBezTo>
                  <a:cubicBezTo>
                    <a:pt x="2964" y="8561"/>
                    <a:pt x="2914" y="8559"/>
                    <a:pt x="2865" y="8559"/>
                  </a:cubicBezTo>
                  <a:cubicBezTo>
                    <a:pt x="2410" y="8559"/>
                    <a:pt x="2090" y="8768"/>
                    <a:pt x="1937" y="8897"/>
                  </a:cubicBezTo>
                  <a:cubicBezTo>
                    <a:pt x="1874" y="8950"/>
                    <a:pt x="1865" y="9048"/>
                    <a:pt x="1919" y="9111"/>
                  </a:cubicBezTo>
                  <a:cubicBezTo>
                    <a:pt x="2175" y="9378"/>
                    <a:pt x="2472" y="9471"/>
                    <a:pt x="2761" y="9471"/>
                  </a:cubicBezTo>
                  <a:cubicBezTo>
                    <a:pt x="3174" y="9471"/>
                    <a:pt x="3570" y="9280"/>
                    <a:pt x="3801" y="9138"/>
                  </a:cubicBezTo>
                  <a:cubicBezTo>
                    <a:pt x="4042" y="9289"/>
                    <a:pt x="4292" y="9414"/>
                    <a:pt x="4560" y="9530"/>
                  </a:cubicBezTo>
                  <a:cubicBezTo>
                    <a:pt x="4738" y="9601"/>
                    <a:pt x="4916" y="9664"/>
                    <a:pt x="5095" y="9726"/>
                  </a:cubicBezTo>
                  <a:cubicBezTo>
                    <a:pt x="4462" y="9887"/>
                    <a:pt x="4185" y="10360"/>
                    <a:pt x="4078" y="10592"/>
                  </a:cubicBezTo>
                  <a:cubicBezTo>
                    <a:pt x="4051" y="10663"/>
                    <a:pt x="4087" y="10752"/>
                    <a:pt x="4167" y="10788"/>
                  </a:cubicBezTo>
                  <a:cubicBezTo>
                    <a:pt x="4318" y="10845"/>
                    <a:pt x="4462" y="10869"/>
                    <a:pt x="4598" y="10869"/>
                  </a:cubicBezTo>
                  <a:cubicBezTo>
                    <a:pt x="5275" y="10869"/>
                    <a:pt x="5763" y="10258"/>
                    <a:pt x="5978" y="9932"/>
                  </a:cubicBezTo>
                  <a:cubicBezTo>
                    <a:pt x="6157" y="9949"/>
                    <a:pt x="6335" y="9976"/>
                    <a:pt x="6522" y="9985"/>
                  </a:cubicBezTo>
                  <a:cubicBezTo>
                    <a:pt x="6192" y="10583"/>
                    <a:pt x="6611" y="11180"/>
                    <a:pt x="6808" y="11412"/>
                  </a:cubicBezTo>
                  <a:cubicBezTo>
                    <a:pt x="6833" y="11441"/>
                    <a:pt x="6865" y="11455"/>
                    <a:pt x="6897" y="11455"/>
                  </a:cubicBezTo>
                  <a:cubicBezTo>
                    <a:pt x="6935" y="11455"/>
                    <a:pt x="6971" y="11437"/>
                    <a:pt x="6995" y="11404"/>
                  </a:cubicBezTo>
                  <a:cubicBezTo>
                    <a:pt x="7432" y="10734"/>
                    <a:pt x="7405" y="10271"/>
                    <a:pt x="7254" y="9976"/>
                  </a:cubicBezTo>
                  <a:cubicBezTo>
                    <a:pt x="7423" y="9967"/>
                    <a:pt x="7593" y="9949"/>
                    <a:pt x="7762" y="9923"/>
                  </a:cubicBezTo>
                  <a:cubicBezTo>
                    <a:pt x="7977" y="10255"/>
                    <a:pt x="8461" y="10864"/>
                    <a:pt x="9134" y="10864"/>
                  </a:cubicBezTo>
                  <a:cubicBezTo>
                    <a:pt x="9273" y="10864"/>
                    <a:pt x="9419" y="10838"/>
                    <a:pt x="9573" y="10779"/>
                  </a:cubicBezTo>
                  <a:cubicBezTo>
                    <a:pt x="9645" y="10752"/>
                    <a:pt x="9689" y="10663"/>
                    <a:pt x="9654" y="10592"/>
                  </a:cubicBezTo>
                  <a:cubicBezTo>
                    <a:pt x="9555" y="10360"/>
                    <a:pt x="9270" y="9887"/>
                    <a:pt x="8637" y="9726"/>
                  </a:cubicBezTo>
                  <a:cubicBezTo>
                    <a:pt x="8824" y="9664"/>
                    <a:pt x="9002" y="9601"/>
                    <a:pt x="9181" y="9521"/>
                  </a:cubicBezTo>
                  <a:cubicBezTo>
                    <a:pt x="9439" y="9414"/>
                    <a:pt x="9689" y="9289"/>
                    <a:pt x="9930" y="9138"/>
                  </a:cubicBezTo>
                  <a:cubicBezTo>
                    <a:pt x="10162" y="9275"/>
                    <a:pt x="10564" y="9468"/>
                    <a:pt x="10980" y="9468"/>
                  </a:cubicBezTo>
                  <a:cubicBezTo>
                    <a:pt x="11267" y="9468"/>
                    <a:pt x="11561" y="9377"/>
                    <a:pt x="11812" y="9111"/>
                  </a:cubicBezTo>
                  <a:cubicBezTo>
                    <a:pt x="11866" y="9048"/>
                    <a:pt x="11866" y="8950"/>
                    <a:pt x="11804" y="8897"/>
                  </a:cubicBezTo>
                  <a:cubicBezTo>
                    <a:pt x="11651" y="8768"/>
                    <a:pt x="11323" y="8559"/>
                    <a:pt x="10873" y="8559"/>
                  </a:cubicBezTo>
                  <a:cubicBezTo>
                    <a:pt x="10825" y="8559"/>
                    <a:pt x="10775" y="8561"/>
                    <a:pt x="10724" y="8567"/>
                  </a:cubicBezTo>
                  <a:cubicBezTo>
                    <a:pt x="10840" y="8468"/>
                    <a:pt x="10947" y="8361"/>
                    <a:pt x="11063" y="8254"/>
                  </a:cubicBezTo>
                  <a:cubicBezTo>
                    <a:pt x="11304" y="8014"/>
                    <a:pt x="11518" y="7755"/>
                    <a:pt x="11714" y="7478"/>
                  </a:cubicBezTo>
                  <a:cubicBezTo>
                    <a:pt x="11931" y="7546"/>
                    <a:pt x="12125" y="7574"/>
                    <a:pt x="12298" y="7574"/>
                  </a:cubicBezTo>
                  <a:cubicBezTo>
                    <a:pt x="12919" y="7574"/>
                    <a:pt x="13261" y="7208"/>
                    <a:pt x="13400" y="7005"/>
                  </a:cubicBezTo>
                  <a:cubicBezTo>
                    <a:pt x="13454" y="6943"/>
                    <a:pt x="13427" y="6845"/>
                    <a:pt x="13365" y="6800"/>
                  </a:cubicBezTo>
                  <a:cubicBezTo>
                    <a:pt x="13180" y="6691"/>
                    <a:pt x="12998" y="6647"/>
                    <a:pt x="12825" y="6647"/>
                  </a:cubicBezTo>
                  <a:cubicBezTo>
                    <a:pt x="12546" y="6647"/>
                    <a:pt x="12289" y="6761"/>
                    <a:pt x="12080" y="6898"/>
                  </a:cubicBezTo>
                  <a:cubicBezTo>
                    <a:pt x="12169" y="6729"/>
                    <a:pt x="12250" y="6550"/>
                    <a:pt x="12330" y="6372"/>
                  </a:cubicBezTo>
                  <a:cubicBezTo>
                    <a:pt x="12464" y="6069"/>
                    <a:pt x="12562" y="5757"/>
                    <a:pt x="12633" y="5444"/>
                  </a:cubicBezTo>
                  <a:cubicBezTo>
                    <a:pt x="13516" y="5230"/>
                    <a:pt x="13695" y="4606"/>
                    <a:pt x="13722" y="4320"/>
                  </a:cubicBezTo>
                  <a:cubicBezTo>
                    <a:pt x="13739" y="4240"/>
                    <a:pt x="13668" y="4169"/>
                    <a:pt x="13588" y="4169"/>
                  </a:cubicBezTo>
                  <a:cubicBezTo>
                    <a:pt x="13571" y="4168"/>
                    <a:pt x="13554" y="4167"/>
                    <a:pt x="13538" y="4167"/>
                  </a:cubicBezTo>
                  <a:cubicBezTo>
                    <a:pt x="13198" y="4167"/>
                    <a:pt x="12955" y="4339"/>
                    <a:pt x="12776" y="4543"/>
                  </a:cubicBezTo>
                  <a:cubicBezTo>
                    <a:pt x="12785" y="4392"/>
                    <a:pt x="12794" y="4231"/>
                    <a:pt x="12794" y="4070"/>
                  </a:cubicBezTo>
                  <a:cubicBezTo>
                    <a:pt x="12794" y="3687"/>
                    <a:pt x="12758" y="3294"/>
                    <a:pt x="12678" y="2911"/>
                  </a:cubicBezTo>
                  <a:cubicBezTo>
                    <a:pt x="13320" y="2375"/>
                    <a:pt x="13213" y="1787"/>
                    <a:pt x="13124" y="1528"/>
                  </a:cubicBezTo>
                  <a:cubicBezTo>
                    <a:pt x="13104" y="1474"/>
                    <a:pt x="13042" y="1435"/>
                    <a:pt x="12983" y="1435"/>
                  </a:cubicBezTo>
                  <a:cubicBezTo>
                    <a:pt x="12964" y="1435"/>
                    <a:pt x="12945" y="1439"/>
                    <a:pt x="12928" y="1448"/>
                  </a:cubicBezTo>
                  <a:cubicBezTo>
                    <a:pt x="12651" y="1581"/>
                    <a:pt x="12508" y="1805"/>
                    <a:pt x="12437" y="2045"/>
                  </a:cubicBezTo>
                  <a:cubicBezTo>
                    <a:pt x="12339" y="1778"/>
                    <a:pt x="12223" y="1510"/>
                    <a:pt x="12080" y="1260"/>
                  </a:cubicBezTo>
                  <a:cubicBezTo>
                    <a:pt x="12366" y="654"/>
                    <a:pt x="12116" y="234"/>
                    <a:pt x="11964" y="47"/>
                  </a:cubicBezTo>
                  <a:cubicBezTo>
                    <a:pt x="11936" y="19"/>
                    <a:pt x="11897" y="4"/>
                    <a:pt x="11857" y="4"/>
                  </a:cubicBezTo>
                  <a:cubicBezTo>
                    <a:pt x="11821" y="4"/>
                    <a:pt x="11785" y="17"/>
                    <a:pt x="11759" y="47"/>
                  </a:cubicBezTo>
                  <a:cubicBezTo>
                    <a:pt x="11420" y="431"/>
                    <a:pt x="11554" y="895"/>
                    <a:pt x="11714" y="1207"/>
                  </a:cubicBezTo>
                  <a:cubicBezTo>
                    <a:pt x="11505" y="1067"/>
                    <a:pt x="11288" y="1035"/>
                    <a:pt x="11142" y="1035"/>
                  </a:cubicBezTo>
                  <a:cubicBezTo>
                    <a:pt x="11120" y="1035"/>
                    <a:pt x="11099" y="1036"/>
                    <a:pt x="11081" y="1037"/>
                  </a:cubicBezTo>
                  <a:cubicBezTo>
                    <a:pt x="11001" y="1046"/>
                    <a:pt x="10938" y="1118"/>
                    <a:pt x="10947" y="1198"/>
                  </a:cubicBezTo>
                  <a:cubicBezTo>
                    <a:pt x="11054" y="1715"/>
                    <a:pt x="11545" y="1885"/>
                    <a:pt x="11884" y="1929"/>
                  </a:cubicBezTo>
                  <a:cubicBezTo>
                    <a:pt x="12062" y="2331"/>
                    <a:pt x="12187" y="2741"/>
                    <a:pt x="12259" y="3169"/>
                  </a:cubicBezTo>
                  <a:cubicBezTo>
                    <a:pt x="12071" y="2955"/>
                    <a:pt x="11830" y="2857"/>
                    <a:pt x="11688" y="2813"/>
                  </a:cubicBezTo>
                  <a:cubicBezTo>
                    <a:pt x="11677" y="2810"/>
                    <a:pt x="11667" y="2809"/>
                    <a:pt x="11656" y="2809"/>
                  </a:cubicBezTo>
                  <a:cubicBezTo>
                    <a:pt x="11588" y="2809"/>
                    <a:pt x="11526" y="2859"/>
                    <a:pt x="11518" y="2929"/>
                  </a:cubicBezTo>
                  <a:cubicBezTo>
                    <a:pt x="11402" y="3589"/>
                    <a:pt x="11991" y="3963"/>
                    <a:pt x="12339" y="4124"/>
                  </a:cubicBezTo>
                  <a:cubicBezTo>
                    <a:pt x="12330" y="4579"/>
                    <a:pt x="12267" y="5034"/>
                    <a:pt x="12160" y="5462"/>
                  </a:cubicBezTo>
                  <a:cubicBezTo>
                    <a:pt x="12071" y="5034"/>
                    <a:pt x="11795" y="4793"/>
                    <a:pt x="11634" y="4677"/>
                  </a:cubicBezTo>
                  <a:cubicBezTo>
                    <a:pt x="11610" y="4662"/>
                    <a:pt x="11584" y="4655"/>
                    <a:pt x="11559" y="4655"/>
                  </a:cubicBezTo>
                  <a:cubicBezTo>
                    <a:pt x="11508" y="4655"/>
                    <a:pt x="11459" y="4683"/>
                    <a:pt x="11429" y="4731"/>
                  </a:cubicBezTo>
                  <a:cubicBezTo>
                    <a:pt x="11063" y="5391"/>
                    <a:pt x="11581" y="6006"/>
                    <a:pt x="11875" y="6274"/>
                  </a:cubicBezTo>
                  <a:cubicBezTo>
                    <a:pt x="11696" y="6684"/>
                    <a:pt x="11465" y="7059"/>
                    <a:pt x="11197" y="7416"/>
                  </a:cubicBezTo>
                  <a:cubicBezTo>
                    <a:pt x="11313" y="6738"/>
                    <a:pt x="10956" y="6319"/>
                    <a:pt x="10760" y="6149"/>
                  </a:cubicBezTo>
                  <a:cubicBezTo>
                    <a:pt x="10732" y="6125"/>
                    <a:pt x="10698" y="6114"/>
                    <a:pt x="10664" y="6114"/>
                  </a:cubicBezTo>
                  <a:cubicBezTo>
                    <a:pt x="10621" y="6114"/>
                    <a:pt x="10579" y="6132"/>
                    <a:pt x="10555" y="6167"/>
                  </a:cubicBezTo>
                  <a:cubicBezTo>
                    <a:pt x="10055" y="6818"/>
                    <a:pt x="10519" y="7550"/>
                    <a:pt x="10787" y="7880"/>
                  </a:cubicBezTo>
                  <a:cubicBezTo>
                    <a:pt x="10769" y="7898"/>
                    <a:pt x="10751" y="7915"/>
                    <a:pt x="10733" y="7933"/>
                  </a:cubicBezTo>
                  <a:cubicBezTo>
                    <a:pt x="10385" y="8290"/>
                    <a:pt x="9984" y="8584"/>
                    <a:pt x="9564" y="8825"/>
                  </a:cubicBezTo>
                  <a:cubicBezTo>
                    <a:pt x="9984" y="8049"/>
                    <a:pt x="9671" y="7452"/>
                    <a:pt x="9502" y="7211"/>
                  </a:cubicBezTo>
                  <a:cubicBezTo>
                    <a:pt x="9471" y="7174"/>
                    <a:pt x="9424" y="7156"/>
                    <a:pt x="9379" y="7156"/>
                  </a:cubicBezTo>
                  <a:cubicBezTo>
                    <a:pt x="9346" y="7156"/>
                    <a:pt x="9314" y="7165"/>
                    <a:pt x="9288" y="7184"/>
                  </a:cubicBezTo>
                  <a:cubicBezTo>
                    <a:pt x="8592" y="7746"/>
                    <a:pt x="8904" y="8638"/>
                    <a:pt x="9100" y="9057"/>
                  </a:cubicBezTo>
                  <a:cubicBezTo>
                    <a:pt x="8610" y="9280"/>
                    <a:pt x="8075" y="9432"/>
                    <a:pt x="7521" y="9494"/>
                  </a:cubicBezTo>
                  <a:cubicBezTo>
                    <a:pt x="8271" y="8781"/>
                    <a:pt x="8083" y="8022"/>
                    <a:pt x="7959" y="7728"/>
                  </a:cubicBezTo>
                  <a:cubicBezTo>
                    <a:pt x="7939" y="7669"/>
                    <a:pt x="7885" y="7634"/>
                    <a:pt x="7830" y="7634"/>
                  </a:cubicBezTo>
                  <a:cubicBezTo>
                    <a:pt x="7810" y="7634"/>
                    <a:pt x="7790" y="7638"/>
                    <a:pt x="7771" y="7648"/>
                  </a:cubicBezTo>
                  <a:cubicBezTo>
                    <a:pt x="6897" y="8049"/>
                    <a:pt x="7004" y="9057"/>
                    <a:pt x="7102" y="9530"/>
                  </a:cubicBezTo>
                  <a:lnTo>
                    <a:pt x="6638" y="9530"/>
                  </a:lnTo>
                  <a:cubicBezTo>
                    <a:pt x="6736" y="9057"/>
                    <a:pt x="6843" y="8049"/>
                    <a:pt x="5969" y="7648"/>
                  </a:cubicBezTo>
                  <a:cubicBezTo>
                    <a:pt x="5950" y="7638"/>
                    <a:pt x="5930" y="7634"/>
                    <a:pt x="5910" y="7634"/>
                  </a:cubicBezTo>
                  <a:cubicBezTo>
                    <a:pt x="5855" y="7634"/>
                    <a:pt x="5799" y="7669"/>
                    <a:pt x="5773" y="7728"/>
                  </a:cubicBezTo>
                  <a:cubicBezTo>
                    <a:pt x="5657" y="8022"/>
                    <a:pt x="5470" y="8781"/>
                    <a:pt x="6219" y="9494"/>
                  </a:cubicBezTo>
                  <a:cubicBezTo>
                    <a:pt x="5666" y="9432"/>
                    <a:pt x="5131" y="9280"/>
                    <a:pt x="4631" y="9057"/>
                  </a:cubicBezTo>
                  <a:cubicBezTo>
                    <a:pt x="4836" y="8638"/>
                    <a:pt x="5148" y="7746"/>
                    <a:pt x="4453" y="7184"/>
                  </a:cubicBezTo>
                  <a:cubicBezTo>
                    <a:pt x="4427" y="7165"/>
                    <a:pt x="4394" y="7156"/>
                    <a:pt x="4362" y="7156"/>
                  </a:cubicBezTo>
                  <a:cubicBezTo>
                    <a:pt x="4316" y="7156"/>
                    <a:pt x="4270" y="7174"/>
                    <a:pt x="4238" y="7211"/>
                  </a:cubicBezTo>
                  <a:cubicBezTo>
                    <a:pt x="4069" y="7452"/>
                    <a:pt x="3757" y="8049"/>
                    <a:pt x="4176" y="8825"/>
                  </a:cubicBezTo>
                  <a:cubicBezTo>
                    <a:pt x="3748" y="8584"/>
                    <a:pt x="3355" y="8290"/>
                    <a:pt x="3007" y="7933"/>
                  </a:cubicBezTo>
                  <a:cubicBezTo>
                    <a:pt x="2990" y="7915"/>
                    <a:pt x="2972" y="7898"/>
                    <a:pt x="2954" y="7880"/>
                  </a:cubicBezTo>
                  <a:cubicBezTo>
                    <a:pt x="3221" y="7550"/>
                    <a:pt x="3676" y="6818"/>
                    <a:pt x="3186" y="6167"/>
                  </a:cubicBezTo>
                  <a:cubicBezTo>
                    <a:pt x="3161" y="6132"/>
                    <a:pt x="3119" y="6114"/>
                    <a:pt x="3077" y="6114"/>
                  </a:cubicBezTo>
                  <a:cubicBezTo>
                    <a:pt x="3043" y="6114"/>
                    <a:pt x="3008" y="6125"/>
                    <a:pt x="2981" y="6149"/>
                  </a:cubicBezTo>
                  <a:cubicBezTo>
                    <a:pt x="2784" y="6319"/>
                    <a:pt x="2428" y="6738"/>
                    <a:pt x="2543" y="7416"/>
                  </a:cubicBezTo>
                  <a:cubicBezTo>
                    <a:pt x="2276" y="7059"/>
                    <a:pt x="2044" y="6684"/>
                    <a:pt x="1865" y="6274"/>
                  </a:cubicBezTo>
                  <a:cubicBezTo>
                    <a:pt x="2151" y="6006"/>
                    <a:pt x="2677" y="5391"/>
                    <a:pt x="2312" y="4731"/>
                  </a:cubicBezTo>
                  <a:cubicBezTo>
                    <a:pt x="2282" y="4683"/>
                    <a:pt x="2228" y="4655"/>
                    <a:pt x="2177" y="4655"/>
                  </a:cubicBezTo>
                  <a:cubicBezTo>
                    <a:pt x="2152" y="4655"/>
                    <a:pt x="2127" y="4662"/>
                    <a:pt x="2106" y="4677"/>
                  </a:cubicBezTo>
                  <a:cubicBezTo>
                    <a:pt x="1946" y="4793"/>
                    <a:pt x="1669" y="5034"/>
                    <a:pt x="1580" y="5462"/>
                  </a:cubicBezTo>
                  <a:cubicBezTo>
                    <a:pt x="1473" y="5034"/>
                    <a:pt x="1411" y="4579"/>
                    <a:pt x="1402" y="4124"/>
                  </a:cubicBezTo>
                  <a:cubicBezTo>
                    <a:pt x="1750" y="3963"/>
                    <a:pt x="2329" y="3589"/>
                    <a:pt x="2222" y="2929"/>
                  </a:cubicBezTo>
                  <a:cubicBezTo>
                    <a:pt x="2215" y="2859"/>
                    <a:pt x="2146" y="2809"/>
                    <a:pt x="2081" y="2809"/>
                  </a:cubicBezTo>
                  <a:cubicBezTo>
                    <a:pt x="2072" y="2809"/>
                    <a:pt x="2062" y="2810"/>
                    <a:pt x="2053" y="2813"/>
                  </a:cubicBezTo>
                  <a:cubicBezTo>
                    <a:pt x="1901" y="2857"/>
                    <a:pt x="1669" y="2955"/>
                    <a:pt x="1482" y="3169"/>
                  </a:cubicBezTo>
                  <a:cubicBezTo>
                    <a:pt x="1553" y="2741"/>
                    <a:pt x="1678" y="2331"/>
                    <a:pt x="1848" y="1929"/>
                  </a:cubicBezTo>
                  <a:cubicBezTo>
                    <a:pt x="2196" y="1885"/>
                    <a:pt x="2686" y="1715"/>
                    <a:pt x="2784" y="1198"/>
                  </a:cubicBezTo>
                  <a:cubicBezTo>
                    <a:pt x="2802" y="1118"/>
                    <a:pt x="2740" y="1046"/>
                    <a:pt x="2659" y="1037"/>
                  </a:cubicBezTo>
                  <a:cubicBezTo>
                    <a:pt x="2640" y="1036"/>
                    <a:pt x="2619" y="1035"/>
                    <a:pt x="2596" y="1035"/>
                  </a:cubicBezTo>
                  <a:cubicBezTo>
                    <a:pt x="2445" y="1035"/>
                    <a:pt x="2236" y="1067"/>
                    <a:pt x="2026" y="1207"/>
                  </a:cubicBezTo>
                  <a:cubicBezTo>
                    <a:pt x="2187" y="895"/>
                    <a:pt x="2320" y="431"/>
                    <a:pt x="1981" y="47"/>
                  </a:cubicBezTo>
                  <a:cubicBezTo>
                    <a:pt x="1955" y="16"/>
                    <a:pt x="1917" y="0"/>
                    <a:pt x="1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2E16654-E7EC-C13D-0D1B-30CCC82E75DB}"/>
              </a:ext>
            </a:extLst>
          </p:cNvPr>
          <p:cNvPicPr>
            <a:picLocks noChangeAspect="1"/>
          </p:cNvPicPr>
          <p:nvPr/>
        </p:nvPicPr>
        <p:blipFill>
          <a:blip r:embed="rId4"/>
          <a:stretch>
            <a:fillRect/>
          </a:stretch>
        </p:blipFill>
        <p:spPr>
          <a:xfrm>
            <a:off x="5092774" y="1456060"/>
            <a:ext cx="3430676" cy="33612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9"/>
        <p:cNvGrpSpPr/>
        <p:nvPr/>
      </p:nvGrpSpPr>
      <p:grpSpPr>
        <a:xfrm>
          <a:off x="0" y="0"/>
          <a:ext cx="0" cy="0"/>
          <a:chOff x="0" y="0"/>
          <a:chExt cx="0" cy="0"/>
        </a:xfrm>
      </p:grpSpPr>
      <p:sp>
        <p:nvSpPr>
          <p:cNvPr id="550" name="Google Shape;550;p44"/>
          <p:cNvSpPr txBox="1">
            <a:spLocks noGrp="1"/>
          </p:cNvSpPr>
          <p:nvPr>
            <p:ph type="body" idx="1"/>
          </p:nvPr>
        </p:nvSpPr>
        <p:spPr>
          <a:xfrm>
            <a:off x="5971195" y="234700"/>
            <a:ext cx="2772000" cy="1593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idx="9"/>
          </p:nvPr>
        </p:nvSpPr>
        <p:spPr>
          <a:xfrm>
            <a:off x="4357088" y="514750"/>
            <a:ext cx="472744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RESEARCH QUESTION</a:t>
            </a:r>
            <a:endParaRPr dirty="0"/>
          </a:p>
        </p:txBody>
      </p:sp>
      <p:sp>
        <p:nvSpPr>
          <p:cNvPr id="413" name="Google Shape;413;p38"/>
          <p:cNvSpPr txBox="1">
            <a:spLocks noGrp="1"/>
          </p:cNvSpPr>
          <p:nvPr>
            <p:ph type="title"/>
          </p:nvPr>
        </p:nvSpPr>
        <p:spPr>
          <a:xfrm>
            <a:off x="5483323" y="1261975"/>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TEAM BUILDING </a:t>
            </a:r>
            <a:endParaRPr dirty="0"/>
          </a:p>
        </p:txBody>
      </p:sp>
      <p:sp>
        <p:nvSpPr>
          <p:cNvPr id="414" name="Google Shape;414;p38"/>
          <p:cNvSpPr txBox="1">
            <a:spLocks noGrp="1"/>
          </p:cNvSpPr>
          <p:nvPr>
            <p:ph type="title" idx="2"/>
          </p:nvPr>
        </p:nvSpPr>
        <p:spPr>
          <a:xfrm>
            <a:off x="4855175" y="1264048"/>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15" name="Google Shape;415;p38"/>
          <p:cNvSpPr txBox="1">
            <a:spLocks noGrp="1"/>
          </p:cNvSpPr>
          <p:nvPr>
            <p:ph type="subTitle" idx="1"/>
          </p:nvPr>
        </p:nvSpPr>
        <p:spPr>
          <a:xfrm>
            <a:off x="5439575" y="1823250"/>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build the best 11 players team capable of competing at highest level? </a:t>
            </a:r>
            <a:endParaRPr dirty="0"/>
          </a:p>
        </p:txBody>
      </p:sp>
      <p:sp>
        <p:nvSpPr>
          <p:cNvPr id="416" name="Google Shape;416;p38"/>
          <p:cNvSpPr txBox="1">
            <a:spLocks noGrp="1"/>
          </p:cNvSpPr>
          <p:nvPr>
            <p:ph type="title" idx="3"/>
          </p:nvPr>
        </p:nvSpPr>
        <p:spPr>
          <a:xfrm>
            <a:off x="5483323" y="2506658"/>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BUDGET</a:t>
            </a:r>
            <a:endParaRPr dirty="0"/>
          </a:p>
        </p:txBody>
      </p:sp>
      <p:sp>
        <p:nvSpPr>
          <p:cNvPr id="417" name="Google Shape;417;p38"/>
          <p:cNvSpPr txBox="1">
            <a:spLocks noGrp="1"/>
          </p:cNvSpPr>
          <p:nvPr>
            <p:ph type="title" idx="4"/>
          </p:nvPr>
        </p:nvSpPr>
        <p:spPr>
          <a:xfrm>
            <a:off x="4855175" y="2520180"/>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18" name="Google Shape;418;p38"/>
          <p:cNvSpPr txBox="1">
            <a:spLocks noGrp="1"/>
          </p:cNvSpPr>
          <p:nvPr>
            <p:ph type="subTitle" idx="5"/>
          </p:nvPr>
        </p:nvSpPr>
        <p:spPr>
          <a:xfrm>
            <a:off x="5527071" y="2927750"/>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and which players to buy within the budget constraints?</a:t>
            </a:r>
            <a:endParaRPr dirty="0"/>
          </a:p>
        </p:txBody>
      </p:sp>
      <p:sp>
        <p:nvSpPr>
          <p:cNvPr id="419" name="Google Shape;419;p38"/>
          <p:cNvSpPr txBox="1">
            <a:spLocks noGrp="1"/>
          </p:cNvSpPr>
          <p:nvPr>
            <p:ph type="title" idx="6"/>
          </p:nvPr>
        </p:nvSpPr>
        <p:spPr>
          <a:xfrm>
            <a:off x="5483323" y="3512462"/>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WIN PREDICTION</a:t>
            </a:r>
            <a:endParaRPr dirty="0"/>
          </a:p>
        </p:txBody>
      </p:sp>
      <p:sp>
        <p:nvSpPr>
          <p:cNvPr id="420" name="Google Shape;420;p38"/>
          <p:cNvSpPr txBox="1">
            <a:spLocks noGrp="1"/>
          </p:cNvSpPr>
          <p:nvPr>
            <p:ph type="title" idx="7"/>
          </p:nvPr>
        </p:nvSpPr>
        <p:spPr>
          <a:xfrm>
            <a:off x="4855175" y="3512462"/>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21" name="Google Shape;421;p38"/>
          <p:cNvSpPr txBox="1">
            <a:spLocks noGrp="1"/>
          </p:cNvSpPr>
          <p:nvPr>
            <p:ph type="subTitle" idx="8"/>
          </p:nvPr>
        </p:nvSpPr>
        <p:spPr>
          <a:xfrm>
            <a:off x="5527071" y="3998978"/>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predict the winning team based on previous performance? </a:t>
            </a:r>
            <a:endParaRPr dirty="0"/>
          </a:p>
        </p:txBody>
      </p:sp>
      <p:pic>
        <p:nvPicPr>
          <p:cNvPr id="422" name="Google Shape;422;p38"/>
          <p:cNvPicPr preferRelativeResize="0"/>
          <p:nvPr/>
        </p:nvPicPr>
        <p:blipFill rotWithShape="1">
          <a:blip r:embed="rId3">
            <a:alphaModFix/>
          </a:blip>
          <a:srcRect l="32848" r="-121"/>
          <a:stretch/>
        </p:blipFill>
        <p:spPr>
          <a:xfrm>
            <a:off x="695175" y="539500"/>
            <a:ext cx="3106465" cy="461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4"/>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MOTIVATION</a:t>
            </a:r>
            <a:endParaRPr dirty="0"/>
          </a:p>
        </p:txBody>
      </p:sp>
      <p:sp>
        <p:nvSpPr>
          <p:cNvPr id="753" name="Google Shape;753;p54"/>
          <p:cNvSpPr txBox="1"/>
          <p:nvPr/>
        </p:nvSpPr>
        <p:spPr>
          <a:xfrm>
            <a:off x="712971" y="2196786"/>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Anaheim"/>
                <a:ea typeface="Anaheim"/>
                <a:cs typeface="Anaheim"/>
                <a:sym typeface="Anaheim"/>
              </a:rPr>
              <a:t>Leverage ML techniques to predict the winners and help coaches to architect their strategies and audience in sports fantasy.</a:t>
            </a:r>
            <a:endParaRPr dirty="0">
              <a:solidFill>
                <a:schemeClr val="lt1"/>
              </a:solidFill>
              <a:latin typeface="Anaheim"/>
              <a:ea typeface="Anaheim"/>
              <a:cs typeface="Anaheim"/>
              <a:sym typeface="Anaheim"/>
            </a:endParaRPr>
          </a:p>
        </p:txBody>
      </p:sp>
      <p:grpSp>
        <p:nvGrpSpPr>
          <p:cNvPr id="755" name="Google Shape;755;p54"/>
          <p:cNvGrpSpPr/>
          <p:nvPr/>
        </p:nvGrpSpPr>
        <p:grpSpPr>
          <a:xfrm>
            <a:off x="4902593" y="146950"/>
            <a:ext cx="4312701" cy="4092835"/>
            <a:chOff x="4867674" y="0"/>
            <a:chExt cx="4206692" cy="4184475"/>
          </a:xfrm>
        </p:grpSpPr>
        <p:grpSp>
          <p:nvGrpSpPr>
            <p:cNvPr id="756" name="Google Shape;756;p54"/>
            <p:cNvGrpSpPr/>
            <p:nvPr/>
          </p:nvGrpSpPr>
          <p:grpSpPr>
            <a:xfrm>
              <a:off x="4867674" y="376541"/>
              <a:ext cx="4206692" cy="3389122"/>
              <a:chOff x="854200" y="1423650"/>
              <a:chExt cx="5418900" cy="3288175"/>
            </a:xfrm>
          </p:grpSpPr>
          <p:cxnSp>
            <p:nvCxnSpPr>
              <p:cNvPr id="757" name="Google Shape;757;p54"/>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58" name="Google Shape;758;p54"/>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59" name="Google Shape;759;p54"/>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0" name="Google Shape;760;p54"/>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1" name="Google Shape;761;p54"/>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2" name="Google Shape;762;p54"/>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3" name="Google Shape;763;p54"/>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764" name="Google Shape;764;p54"/>
            <p:cNvGrpSpPr/>
            <p:nvPr/>
          </p:nvGrpSpPr>
          <p:grpSpPr>
            <a:xfrm rot="-5400000">
              <a:off x="4782622" y="505693"/>
              <a:ext cx="4184475" cy="3173089"/>
              <a:chOff x="854200" y="1423650"/>
              <a:chExt cx="5418900" cy="3288175"/>
            </a:xfrm>
          </p:grpSpPr>
          <p:cxnSp>
            <p:nvCxnSpPr>
              <p:cNvPr id="765" name="Google Shape;765;p54"/>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6" name="Google Shape;766;p54"/>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7" name="Google Shape;767;p54"/>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8" name="Google Shape;768;p54"/>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9" name="Google Shape;769;p54"/>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70" name="Google Shape;770;p54"/>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71" name="Google Shape;771;p54"/>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pic>
        <p:nvPicPr>
          <p:cNvPr id="772" name="Google Shape;772;p54"/>
          <p:cNvPicPr preferRelativeResize="0"/>
          <p:nvPr/>
        </p:nvPicPr>
        <p:blipFill rotWithShape="1">
          <a:blip r:embed="rId3">
            <a:alphaModFix/>
          </a:blip>
          <a:srcRect l="41364" t="14148" r="-111" b="2134"/>
          <a:stretch/>
        </p:blipFill>
        <p:spPr>
          <a:xfrm>
            <a:off x="5338800" y="521850"/>
            <a:ext cx="3243274" cy="4621650"/>
          </a:xfrm>
          <a:prstGeom prst="rect">
            <a:avLst/>
          </a:prstGeom>
          <a:noFill/>
          <a:ln>
            <a:noFill/>
          </a:ln>
        </p:spPr>
      </p:pic>
      <p:sp>
        <p:nvSpPr>
          <p:cNvPr id="773" name="Google Shape;773;p54"/>
          <p:cNvSpPr txBox="1"/>
          <p:nvPr/>
        </p:nvSpPr>
        <p:spPr>
          <a:xfrm>
            <a:off x="713225" y="1377221"/>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Anaheim"/>
                <a:ea typeface="Anaheim"/>
                <a:cs typeface="Anaheim"/>
                <a:sym typeface="Anaheim"/>
              </a:rPr>
              <a:t>Help sports club or choaces to assemble the best possible team and increase club valuation.</a:t>
            </a:r>
            <a:endParaRPr dirty="0">
              <a:solidFill>
                <a:srgbClr val="FFFFFF"/>
              </a:solidFill>
              <a:latin typeface="Anaheim"/>
              <a:ea typeface="Anaheim"/>
              <a:cs typeface="Anaheim"/>
              <a:sym typeface="Anaheim"/>
            </a:endParaRPr>
          </a:p>
        </p:txBody>
      </p:sp>
      <p:sp>
        <p:nvSpPr>
          <p:cNvPr id="777" name="Google Shape;777;p54"/>
          <p:cNvSpPr/>
          <p:nvPr/>
        </p:nvSpPr>
        <p:spPr>
          <a:xfrm>
            <a:off x="0" y="4608575"/>
            <a:ext cx="5305003" cy="559500"/>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Archivo Black"/>
              </a:rPr>
              <a:t>CHAMPIONS</a:t>
            </a:r>
          </a:p>
        </p:txBody>
      </p:sp>
      <p:grpSp>
        <p:nvGrpSpPr>
          <p:cNvPr id="778" name="Google Shape;778;p54"/>
          <p:cNvGrpSpPr/>
          <p:nvPr/>
        </p:nvGrpSpPr>
        <p:grpSpPr>
          <a:xfrm rot="-4874257">
            <a:off x="-781265" y="237601"/>
            <a:ext cx="1856552" cy="1078207"/>
            <a:chOff x="5586650" y="985525"/>
            <a:chExt cx="1303925" cy="850925"/>
          </a:xfrm>
        </p:grpSpPr>
        <p:sp>
          <p:nvSpPr>
            <p:cNvPr id="779" name="Google Shape;779;p54"/>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53;p54">
            <a:extLst>
              <a:ext uri="{FF2B5EF4-FFF2-40B4-BE49-F238E27FC236}">
                <a16:creationId xmlns:a16="http://schemas.microsoft.com/office/drawing/2014/main" id="{744CF66D-F206-70DB-E4DA-D3DCCFE22D99}"/>
              </a:ext>
            </a:extLst>
          </p:cNvPr>
          <p:cNvSpPr txBox="1"/>
          <p:nvPr/>
        </p:nvSpPr>
        <p:spPr>
          <a:xfrm>
            <a:off x="712971" y="3268928"/>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Anaheim"/>
                <a:ea typeface="Anaheim"/>
                <a:cs typeface="Anaheim"/>
                <a:sym typeface="Anaheim"/>
              </a:rPr>
              <a:t>Combining data tracking and visualizations to gain player’s development progress and decide scope of improvement. </a:t>
            </a:r>
            <a:endParaRPr dirty="0">
              <a:solidFill>
                <a:schemeClr val="lt1"/>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a:t>
            </a:r>
            <a:endParaRPr dirty="0"/>
          </a:p>
        </p:txBody>
      </p:sp>
      <p:sp>
        <p:nvSpPr>
          <p:cNvPr id="534" name="Google Shape;534;p43"/>
          <p:cNvSpPr txBox="1"/>
          <p:nvPr/>
        </p:nvSpPr>
        <p:spPr>
          <a:xfrm>
            <a:off x="3124019" y="1815996"/>
            <a:ext cx="5501731" cy="10296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dirty="0">
                <a:solidFill>
                  <a:schemeClr val="lt1"/>
                </a:solidFill>
                <a:latin typeface="Anaheim"/>
                <a:hlinkClick r:id="rId3"/>
              </a:rPr>
              <a:t>FIFA_Sports-Statistics.com</a:t>
            </a:r>
            <a:br>
              <a:rPr lang="en-US" dirty="0">
                <a:solidFill>
                  <a:schemeClr val="lt1"/>
                </a:solidFill>
                <a:latin typeface="Anaheim"/>
              </a:rPr>
            </a:br>
            <a:br>
              <a:rPr lang="en-US" dirty="0">
                <a:solidFill>
                  <a:schemeClr val="lt1"/>
                </a:solidFill>
                <a:latin typeface="Anaheim"/>
              </a:rPr>
            </a:br>
            <a:r>
              <a:rPr lang="en-US" dirty="0">
                <a:solidFill>
                  <a:schemeClr val="lt1"/>
                </a:solidFill>
                <a:latin typeface="Anaheim"/>
              </a:rPr>
              <a:t>18,000+ Player's data of 2022 season with 110 different variables related to potential, statistics, physical abilities,  market value, clubs, nationality and leagues. </a:t>
            </a:r>
          </a:p>
        </p:txBody>
      </p:sp>
      <p:sp>
        <p:nvSpPr>
          <p:cNvPr id="535" name="Google Shape;535;p43"/>
          <p:cNvSpPr txBox="1"/>
          <p:nvPr/>
        </p:nvSpPr>
        <p:spPr>
          <a:xfrm>
            <a:off x="3124019" y="3434658"/>
            <a:ext cx="527048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lt1"/>
                </a:solidFill>
                <a:latin typeface="Anaheim"/>
                <a:sym typeface="Anaheim"/>
                <a:hlinkClick r:id="rId4"/>
              </a:rPr>
              <a:t>Datahub.io_Sports-Data_English_Premier_League</a:t>
            </a:r>
            <a:br>
              <a:rPr lang="en-IN" dirty="0">
                <a:solidFill>
                  <a:schemeClr val="lt1"/>
                </a:solidFill>
                <a:latin typeface="Anaheim"/>
                <a:sym typeface="Anaheim"/>
              </a:rPr>
            </a:br>
            <a:br>
              <a:rPr lang="en-IN" dirty="0">
                <a:solidFill>
                  <a:schemeClr val="lt1"/>
                </a:solidFill>
                <a:latin typeface="Anaheim"/>
                <a:sym typeface="Anaheim"/>
              </a:rPr>
            </a:br>
            <a:r>
              <a:rPr lang="en-IN" dirty="0">
                <a:solidFill>
                  <a:schemeClr val="lt1"/>
                </a:solidFill>
                <a:latin typeface="Anaheim"/>
                <a:sym typeface="Anaheim"/>
              </a:rPr>
              <a:t>1389 rows of historic data from English Premier League from 2019 – 2023 with 106 different columns related to team, results and in-game statistics   </a:t>
            </a:r>
            <a:br>
              <a:rPr lang="en-IN" dirty="0">
                <a:solidFill>
                  <a:srgbClr val="FFFFFF"/>
                </a:solidFill>
                <a:latin typeface="Anaheim"/>
                <a:ea typeface="Anaheim"/>
                <a:cs typeface="Anaheim"/>
                <a:sym typeface="Anaheim"/>
              </a:rPr>
            </a:br>
            <a:endParaRPr dirty="0">
              <a:solidFill>
                <a:srgbClr val="FFFFFF"/>
              </a:solidFill>
              <a:latin typeface="Anaheim"/>
              <a:ea typeface="Anaheim"/>
              <a:cs typeface="Anaheim"/>
              <a:sym typeface="Anaheim"/>
            </a:endParaRPr>
          </a:p>
        </p:txBody>
      </p:sp>
      <p:sp>
        <p:nvSpPr>
          <p:cNvPr id="536" name="Google Shape;536;p43"/>
          <p:cNvSpPr txBox="1"/>
          <p:nvPr/>
        </p:nvSpPr>
        <p:spPr>
          <a:xfrm>
            <a:off x="3124020" y="1476175"/>
            <a:ext cx="5260950" cy="4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Archivo Black"/>
                <a:ea typeface="Archivo Black"/>
                <a:cs typeface="Archivo Black"/>
                <a:sym typeface="Archivo Black"/>
              </a:rPr>
              <a:t>DATA ANALYSIS AND VISUALIZATION</a:t>
            </a:r>
            <a:endParaRPr sz="1800" dirty="0">
              <a:solidFill>
                <a:srgbClr val="FFFFFF"/>
              </a:solidFill>
              <a:latin typeface="Archivo Black"/>
              <a:ea typeface="Archivo Black"/>
              <a:cs typeface="Archivo Black"/>
              <a:sym typeface="Archivo Black"/>
            </a:endParaRPr>
          </a:p>
        </p:txBody>
      </p:sp>
      <p:sp>
        <p:nvSpPr>
          <p:cNvPr id="537" name="Google Shape;537;p43"/>
          <p:cNvSpPr txBox="1"/>
          <p:nvPr/>
        </p:nvSpPr>
        <p:spPr>
          <a:xfrm>
            <a:off x="3114490" y="3135726"/>
            <a:ext cx="3434100" cy="4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Archivo Black"/>
                <a:sym typeface="Archivo Black"/>
              </a:rPr>
              <a:t>MATCH</a:t>
            </a:r>
            <a:r>
              <a:rPr lang="en" sz="1800" dirty="0">
                <a:solidFill>
                  <a:srgbClr val="FFFFFF"/>
                </a:solidFill>
                <a:latin typeface="Archivo Black"/>
                <a:ea typeface="Archivo Black"/>
                <a:cs typeface="Archivo Black"/>
                <a:sym typeface="Archivo Black"/>
              </a:rPr>
              <a:t> WIN PREDICTION</a:t>
            </a:r>
            <a:endParaRPr sz="1800" dirty="0">
              <a:solidFill>
                <a:srgbClr val="FFFFFF"/>
              </a:solidFill>
              <a:latin typeface="Archivo Black"/>
              <a:ea typeface="Archivo Black"/>
              <a:cs typeface="Archivo Black"/>
              <a:sym typeface="Archivo Black"/>
            </a:endParaRPr>
          </a:p>
        </p:txBody>
      </p:sp>
      <p:sp>
        <p:nvSpPr>
          <p:cNvPr id="539" name="Google Shape;539;p43"/>
          <p:cNvSpPr txBox="1">
            <a:spLocks noGrp="1"/>
          </p:cNvSpPr>
          <p:nvPr>
            <p:ph type="title" idx="4294967295"/>
          </p:nvPr>
        </p:nvSpPr>
        <p:spPr>
          <a:xfrm>
            <a:off x="468870" y="1505025"/>
            <a:ext cx="23235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3"/>
                </a:solidFill>
              </a:rPr>
              <a:t>2022</a:t>
            </a:r>
            <a:endParaRPr sz="1800" dirty="0">
              <a:solidFill>
                <a:schemeClr val="accent3"/>
              </a:solidFill>
            </a:endParaRPr>
          </a:p>
        </p:txBody>
      </p:sp>
      <p:sp>
        <p:nvSpPr>
          <p:cNvPr id="540" name="Google Shape;540;p43"/>
          <p:cNvSpPr txBox="1">
            <a:spLocks noGrp="1"/>
          </p:cNvSpPr>
          <p:nvPr>
            <p:ph type="title" idx="4294967295"/>
          </p:nvPr>
        </p:nvSpPr>
        <p:spPr>
          <a:xfrm>
            <a:off x="448036" y="3135726"/>
            <a:ext cx="23235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3"/>
                </a:solidFill>
              </a:rPr>
              <a:t>2019-2023</a:t>
            </a:r>
            <a:endParaRPr sz="1800" dirty="0">
              <a:solidFill>
                <a:schemeClr val="accent3"/>
              </a:solidFill>
            </a:endParaRPr>
          </a:p>
        </p:txBody>
      </p:sp>
      <p:grpSp>
        <p:nvGrpSpPr>
          <p:cNvPr id="541" name="Google Shape;541;p43"/>
          <p:cNvGrpSpPr/>
          <p:nvPr/>
        </p:nvGrpSpPr>
        <p:grpSpPr>
          <a:xfrm rot="-5400000">
            <a:off x="-3188707" y="1737522"/>
            <a:ext cx="5646690" cy="1668463"/>
            <a:chOff x="3281300" y="4114300"/>
            <a:chExt cx="3351350" cy="934975"/>
          </a:xfrm>
        </p:grpSpPr>
        <p:sp>
          <p:nvSpPr>
            <p:cNvPr id="542" name="Google Shape;542;p43"/>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538;p43">
            <a:extLst>
              <a:ext uri="{FF2B5EF4-FFF2-40B4-BE49-F238E27FC236}">
                <a16:creationId xmlns:a16="http://schemas.microsoft.com/office/drawing/2014/main" id="{0ADBE22E-A3F9-CBD8-CBF6-3E562585C42F}"/>
              </a:ext>
            </a:extLst>
          </p:cNvPr>
          <p:cNvCxnSpPr>
            <a:cxnSpLocks/>
          </p:cNvCxnSpPr>
          <p:nvPr/>
        </p:nvCxnSpPr>
        <p:spPr>
          <a:xfrm>
            <a:off x="2873939" y="1471451"/>
            <a:ext cx="9300" cy="2673000"/>
          </a:xfrm>
          <a:prstGeom prst="straightConnector1">
            <a:avLst/>
          </a:prstGeom>
          <a:noFill/>
          <a:ln w="28575" cap="flat" cmpd="sng">
            <a:solidFill>
              <a:schemeClr val="accent3"/>
            </a:solidFill>
            <a:prstDash val="solid"/>
            <a:round/>
            <a:headEnd type="none" w="med" len="med"/>
            <a:tailEnd type="none" w="med" len="med"/>
          </a:ln>
        </p:spPr>
      </p:cxnSp>
      <p:sp>
        <p:nvSpPr>
          <p:cNvPr id="3" name="Google Shape;544;p43">
            <a:extLst>
              <a:ext uri="{FF2B5EF4-FFF2-40B4-BE49-F238E27FC236}">
                <a16:creationId xmlns:a16="http://schemas.microsoft.com/office/drawing/2014/main" id="{2B2BC9BB-29DD-6201-BA7E-4DD422C12DF5}"/>
              </a:ext>
            </a:extLst>
          </p:cNvPr>
          <p:cNvSpPr/>
          <p:nvPr/>
        </p:nvSpPr>
        <p:spPr>
          <a:xfrm>
            <a:off x="2776981" y="1611025"/>
            <a:ext cx="174600" cy="1746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5;p43">
            <a:extLst>
              <a:ext uri="{FF2B5EF4-FFF2-40B4-BE49-F238E27FC236}">
                <a16:creationId xmlns:a16="http://schemas.microsoft.com/office/drawing/2014/main" id="{1951BF29-FC9C-6A6F-BC99-55FB1438CFA3}"/>
              </a:ext>
            </a:extLst>
          </p:cNvPr>
          <p:cNvSpPr/>
          <p:nvPr/>
        </p:nvSpPr>
        <p:spPr>
          <a:xfrm>
            <a:off x="2792370" y="3270576"/>
            <a:ext cx="174600" cy="1746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REVIEW</a:t>
            </a:r>
            <a:endParaRPr dirty="0"/>
          </a:p>
        </p:txBody>
      </p:sp>
      <p:sp>
        <p:nvSpPr>
          <p:cNvPr id="369" name="Google Shape;369;p33"/>
          <p:cNvSpPr txBox="1">
            <a:spLocks noGrp="1"/>
          </p:cNvSpPr>
          <p:nvPr>
            <p:ph type="body" idx="1"/>
          </p:nvPr>
        </p:nvSpPr>
        <p:spPr>
          <a:xfrm>
            <a:off x="713225" y="1230743"/>
            <a:ext cx="7717500" cy="3338100"/>
          </a:xfrm>
          <a:prstGeom prst="rect">
            <a:avLst/>
          </a:prstGeom>
        </p:spPr>
        <p:txBody>
          <a:bodyPr spcFirstLastPara="1" wrap="square" lIns="91425" tIns="91425" rIns="91425" bIns="91425" anchor="t" anchorCtr="0">
            <a:noAutofit/>
          </a:bodyPr>
          <a:lstStyle/>
          <a:p>
            <a:pPr marL="0" lvl="0" indent="0">
              <a:buClr>
                <a:schemeClr val="dk1"/>
              </a:buClr>
              <a:buSzPts val="1100"/>
              <a:buFont typeface="Arial"/>
              <a:buNone/>
            </a:pPr>
            <a:r>
              <a:rPr lang="en-US" sz="1400" dirty="0">
                <a:cs typeface="Arial"/>
                <a:sym typeface="Arial"/>
              </a:rPr>
              <a:t>​Title: Machine Learning for sport results prediction using algorithms</a:t>
            </a:r>
          </a:p>
          <a:p>
            <a:pPr marL="0" lvl="0" indent="0">
              <a:buClr>
                <a:schemeClr val="dk1"/>
              </a:buClr>
              <a:buSzPts val="1100"/>
              <a:buFont typeface="Arial"/>
              <a:buNone/>
            </a:pPr>
            <a:endParaRPr lang="en-US" sz="1400" dirty="0">
              <a:cs typeface="Arial"/>
              <a:sym typeface="Arial"/>
            </a:endParaRPr>
          </a:p>
          <a:p>
            <a:pPr marL="0" lvl="0" indent="0">
              <a:buClr>
                <a:schemeClr val="dk1"/>
              </a:buClr>
              <a:buSzPts val="1100"/>
              <a:buFont typeface="Arial"/>
              <a:buNone/>
            </a:pPr>
            <a:r>
              <a:rPr lang="en-US" sz="1400" dirty="0">
                <a:cs typeface="Arial"/>
                <a:sym typeface="Arial"/>
              </a:rPr>
              <a:t>Goal: Machine Learning and Data Mining as techniques in sport reveals the essential contribution of technology in results and performance prediction.</a:t>
            </a:r>
          </a:p>
          <a:p>
            <a:pPr marL="0" lvl="0" indent="0">
              <a:buClr>
                <a:schemeClr val="dk1"/>
              </a:buClr>
              <a:buSzPts val="1100"/>
              <a:buFont typeface="Arial"/>
              <a:buNone/>
            </a:pPr>
            <a:r>
              <a:rPr lang="en-US" sz="1400" dirty="0">
                <a:cs typeface="Arial"/>
                <a:sym typeface="Arial"/>
              </a:rPr>
              <a:t>​</a:t>
            </a:r>
          </a:p>
          <a:p>
            <a:pPr marL="0" lvl="0" indent="0">
              <a:buClr>
                <a:schemeClr val="dk1"/>
              </a:buClr>
              <a:buSzPts val="1100"/>
              <a:buFont typeface="Arial"/>
              <a:buNone/>
            </a:pPr>
            <a:r>
              <a:rPr lang="en-US" sz="1400" dirty="0">
                <a:cs typeface="Arial"/>
                <a:sym typeface="Arial"/>
              </a:rPr>
              <a:t>Methodology: The methodology used in this study involved a critical analysis of recent research on sports prediction that have utilized various algorithms. The study aimed to compare different models for result prediction across various sports and to determine the viability of machine learning models for sport prediction. The researchers used a comparative approach to analyze the data, comparing the accuracy of different models across various sports. They also analyzed the features used in the models to determine which features were most predictive of match results.</a:t>
            </a:r>
          </a:p>
          <a:p>
            <a:pPr marL="0" lvl="0" indent="0">
              <a:buClr>
                <a:schemeClr val="dk1"/>
              </a:buClr>
              <a:buSzPts val="1100"/>
              <a:buFont typeface="Arial"/>
              <a:buNone/>
            </a:pPr>
            <a:r>
              <a:rPr lang="en-US" sz="1400" dirty="0">
                <a:cs typeface="Arial"/>
                <a:sym typeface="Arial"/>
              </a:rPr>
              <a:t>​</a:t>
            </a:r>
          </a:p>
          <a:p>
            <a:pPr marL="0" indent="0">
              <a:buClr>
                <a:schemeClr val="dk1"/>
              </a:buClr>
              <a:buSzPts val="1100"/>
              <a:buFont typeface="Arial"/>
              <a:buNone/>
            </a:pPr>
            <a:r>
              <a:rPr lang="en-US" sz="1400" dirty="0">
                <a:cs typeface="Arial"/>
                <a:sym typeface="Arial"/>
              </a:rPr>
              <a:t>Result: The study concluded that machine learning is a suitable methodology for sport prediction, as it generates predictive models that can accurately predict match results using predefined features in a historical dataset.</a:t>
            </a:r>
            <a:br>
              <a:rPr lang="en-US" sz="1400" dirty="0">
                <a:cs typeface="Arial"/>
                <a:sym typeface="Arial"/>
              </a:rPr>
            </a:br>
            <a:br>
              <a:rPr lang="en-US" sz="1400" dirty="0">
                <a:cs typeface="Arial"/>
                <a:sym typeface="Arial"/>
              </a:rPr>
            </a:br>
            <a:r>
              <a:rPr lang="en-US" sz="1400" dirty="0">
                <a:cs typeface="Arial"/>
                <a:sym typeface="Arial"/>
              </a:rPr>
              <a:t>Reference Link: </a:t>
            </a:r>
            <a:r>
              <a:rPr lang="en-US" sz="1400" dirty="0" err="1">
                <a:cs typeface="Arial"/>
                <a:sym typeface="Arial"/>
                <a:hlinkClick r:id="rId3"/>
              </a:rPr>
              <a:t>Machine_Learning_for_sport_results_prediction_using_algorithms</a:t>
            </a:r>
            <a:endParaRPr lang="en-US" sz="1400" dirty="0">
              <a:cs typeface="Arial"/>
              <a:sym typeface="Arial"/>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Lionel Andrés Messi </a:t>
            </a:r>
            <a:r>
              <a:rPr lang="en-IN" sz="1400" dirty="0" err="1"/>
              <a:t>Cuccittini</a:t>
            </a:r>
            <a:endParaRPr lang="en-IN" sz="1400" dirty="0"/>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FORWARD</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Argentina</a:t>
            </a:r>
          </a:p>
          <a:p>
            <a:pPr marL="0" lvl="0" indent="0" algn="l" rtl="0">
              <a:spcBef>
                <a:spcPts val="0"/>
              </a:spcBef>
              <a:spcAft>
                <a:spcPts val="0"/>
              </a:spcAft>
              <a:buNone/>
            </a:pPr>
            <a:r>
              <a:rPr lang="en" sz="1400" dirty="0"/>
              <a:t>DATE OF BIRTH: 06-24-1987</a:t>
            </a:r>
            <a:endParaRPr sz="1400" dirty="0"/>
          </a:p>
          <a:p>
            <a:pPr marL="0" lvl="0" indent="0" algn="l" rtl="0">
              <a:spcBef>
                <a:spcPts val="0"/>
              </a:spcBef>
              <a:spcAft>
                <a:spcPts val="0"/>
              </a:spcAft>
              <a:buNone/>
            </a:pPr>
            <a:r>
              <a:rPr lang="en" sz="1400" dirty="0"/>
              <a:t>AGE: 34</a:t>
            </a:r>
            <a:endParaRPr sz="1400" dirty="0"/>
          </a:p>
          <a:p>
            <a:pPr marL="0" lvl="0" indent="0" algn="l" rtl="0">
              <a:spcBef>
                <a:spcPts val="0"/>
              </a:spcBef>
              <a:spcAft>
                <a:spcPts val="0"/>
              </a:spcAft>
              <a:buNone/>
            </a:pPr>
            <a:r>
              <a:rPr lang="en" sz="1400" dirty="0"/>
              <a:t>HEIGHT: 170 cm</a:t>
            </a:r>
            <a:endParaRPr sz="1400" dirty="0"/>
          </a:p>
          <a:p>
            <a:pPr marL="0" lvl="0" indent="0" algn="l" rtl="0">
              <a:spcBef>
                <a:spcPts val="0"/>
              </a:spcBef>
              <a:spcAft>
                <a:spcPts val="0"/>
              </a:spcAft>
              <a:buNone/>
            </a:pPr>
            <a:r>
              <a:rPr lang="en" sz="1400" dirty="0"/>
              <a:t>SKILFUL FOOT: Left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Right Wing, Central Forward, Striker</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42"/>
            <p:cNvGrpSpPr/>
            <p:nvPr/>
          </p:nvGrpSpPr>
          <p:grpSpPr>
            <a:xfrm>
              <a:off x="916560" y="4203480"/>
              <a:ext cx="644635" cy="202375"/>
              <a:chOff x="5783665" y="2780276"/>
              <a:chExt cx="935336" cy="293637"/>
            </a:xfrm>
          </p:grpSpPr>
          <p:sp>
            <p:nvSpPr>
              <p:cNvPr id="521" name="Google Shape;521;p42"/>
              <p:cNvSpPr/>
              <p:nvPr/>
            </p:nvSpPr>
            <p:spPr>
              <a:xfrm>
                <a:off x="5783665" y="2780276"/>
                <a:ext cx="276300" cy="276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2" name="Google Shape;522;p42"/>
              <p:cNvSpPr/>
              <p:nvPr/>
            </p:nvSpPr>
            <p:spPr>
              <a:xfrm>
                <a:off x="6513202" y="2868114"/>
                <a:ext cx="205799" cy="205799"/>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524" name="Google Shape;524;p42"/>
            <p:cNvSpPr/>
            <p:nvPr/>
          </p:nvSpPr>
          <p:spPr>
            <a:xfrm>
              <a:off x="1856352" y="4198060"/>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506803" y="2487866"/>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tretch>
            <a:fillRect/>
          </a:stretch>
        </p:blipFill>
        <p:spPr>
          <a:xfrm>
            <a:off x="6760578" y="3122585"/>
            <a:ext cx="2172300"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tretch>
            <a:fillRect/>
          </a:stretch>
        </p:blipFill>
        <p:spPr>
          <a:xfrm>
            <a:off x="713225" y="3013296"/>
            <a:ext cx="3975249" cy="18057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err="1"/>
              <a:t>Frenkie</a:t>
            </a:r>
            <a:r>
              <a:rPr lang="en-IN" sz="1400" dirty="0"/>
              <a:t> de Jong</a:t>
            </a:r>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MIDFIELD</a:t>
            </a:r>
          </a:p>
        </p:txBody>
      </p:sp>
      <p:sp>
        <p:nvSpPr>
          <p:cNvPr id="465" name="Google Shape;465;p42"/>
          <p:cNvSpPr txBox="1">
            <a:spLocks noGrp="1"/>
          </p:cNvSpPr>
          <p:nvPr>
            <p:ph type="body" idx="4294967295"/>
          </p:nvPr>
        </p:nvSpPr>
        <p:spPr>
          <a:xfrm>
            <a:off x="2310779" y="1668896"/>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Netherland</a:t>
            </a:r>
          </a:p>
          <a:p>
            <a:pPr marL="0" lvl="0" indent="0" algn="l" rtl="0">
              <a:spcBef>
                <a:spcPts val="0"/>
              </a:spcBef>
              <a:spcAft>
                <a:spcPts val="0"/>
              </a:spcAft>
              <a:buNone/>
            </a:pPr>
            <a:r>
              <a:rPr lang="en" sz="1400" dirty="0"/>
              <a:t>DATE OF BIRTH: 05-12-1997</a:t>
            </a:r>
            <a:endParaRPr sz="1400" dirty="0"/>
          </a:p>
          <a:p>
            <a:pPr marL="0" lvl="0" indent="0" algn="l" rtl="0">
              <a:spcBef>
                <a:spcPts val="0"/>
              </a:spcBef>
              <a:spcAft>
                <a:spcPts val="0"/>
              </a:spcAft>
              <a:buNone/>
            </a:pPr>
            <a:r>
              <a:rPr lang="en" sz="1400" dirty="0"/>
              <a:t>AGE: 26</a:t>
            </a:r>
            <a:endParaRPr sz="1400" dirty="0"/>
          </a:p>
          <a:p>
            <a:pPr marL="0" lvl="0" indent="0" algn="l" rtl="0">
              <a:spcBef>
                <a:spcPts val="0"/>
              </a:spcBef>
              <a:spcAft>
                <a:spcPts val="0"/>
              </a:spcAft>
              <a:buNone/>
            </a:pPr>
            <a:r>
              <a:rPr lang="en" sz="1400" dirty="0"/>
              <a:t>HEIGHT: 180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Central Mid</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344085" y="3967956"/>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25;p42">
            <a:extLst>
              <a:ext uri="{FF2B5EF4-FFF2-40B4-BE49-F238E27FC236}">
                <a16:creationId xmlns:a16="http://schemas.microsoft.com/office/drawing/2014/main" id="{408E94B3-561D-97AF-75DB-866338477952}"/>
              </a:ext>
            </a:extLst>
          </p:cNvPr>
          <p:cNvSpPr/>
          <p:nvPr/>
        </p:nvSpPr>
        <p:spPr>
          <a:xfrm>
            <a:off x="7988435" y="2262560"/>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2052" name="Picture 4">
            <a:extLst>
              <a:ext uri="{FF2B5EF4-FFF2-40B4-BE49-F238E27FC236}">
                <a16:creationId xmlns:a16="http://schemas.microsoft.com/office/drawing/2014/main" id="{8C2D99B6-C0A4-A8F9-55A2-FADB3604A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50" y="1389712"/>
            <a:ext cx="1345499" cy="13454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F29390-7381-FD58-986C-B547C3932838}"/>
              </a:ext>
            </a:extLst>
          </p:cNvPr>
          <p:cNvPicPr>
            <a:picLocks noChangeAspect="1"/>
          </p:cNvPicPr>
          <p:nvPr/>
        </p:nvPicPr>
        <p:blipFill>
          <a:blip r:embed="rId4"/>
          <a:stretch>
            <a:fillRect/>
          </a:stretch>
        </p:blipFill>
        <p:spPr>
          <a:xfrm>
            <a:off x="6855034" y="3140388"/>
            <a:ext cx="2063559" cy="1784331"/>
          </a:xfrm>
          <a:prstGeom prst="rect">
            <a:avLst/>
          </a:prstGeom>
        </p:spPr>
      </p:pic>
      <p:pic>
        <p:nvPicPr>
          <p:cNvPr id="8" name="Picture 7">
            <a:extLst>
              <a:ext uri="{FF2B5EF4-FFF2-40B4-BE49-F238E27FC236}">
                <a16:creationId xmlns:a16="http://schemas.microsoft.com/office/drawing/2014/main" id="{E98FF5E1-5ED0-4CDB-6792-76E8534373FD}"/>
              </a:ext>
            </a:extLst>
          </p:cNvPr>
          <p:cNvPicPr>
            <a:picLocks noChangeAspect="1"/>
          </p:cNvPicPr>
          <p:nvPr/>
        </p:nvPicPr>
        <p:blipFill>
          <a:blip r:embed="rId5"/>
          <a:stretch>
            <a:fillRect/>
          </a:stretch>
        </p:blipFill>
        <p:spPr>
          <a:xfrm>
            <a:off x="713225" y="2987881"/>
            <a:ext cx="4018795" cy="1897435"/>
          </a:xfrm>
          <a:prstGeom prst="rect">
            <a:avLst/>
          </a:prstGeom>
        </p:spPr>
      </p:pic>
    </p:spTree>
    <p:extLst>
      <p:ext uri="{BB962C8B-B14F-4D97-AF65-F5344CB8AC3E}">
        <p14:creationId xmlns:p14="http://schemas.microsoft.com/office/powerpoint/2010/main" val="298133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Virgil van Dijk</a:t>
            </a:r>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DEFENCE</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Netherland</a:t>
            </a:r>
          </a:p>
          <a:p>
            <a:pPr marL="0" lvl="0" indent="0" algn="l" rtl="0">
              <a:spcBef>
                <a:spcPts val="0"/>
              </a:spcBef>
              <a:spcAft>
                <a:spcPts val="0"/>
              </a:spcAft>
              <a:buNone/>
            </a:pPr>
            <a:r>
              <a:rPr lang="en" sz="1400" dirty="0"/>
              <a:t>DATE OF BIRTH: 07-08-1991</a:t>
            </a:r>
            <a:endParaRPr sz="1400" dirty="0"/>
          </a:p>
          <a:p>
            <a:pPr marL="0" lvl="0" indent="0" algn="l" rtl="0">
              <a:spcBef>
                <a:spcPts val="0"/>
              </a:spcBef>
              <a:spcAft>
                <a:spcPts val="0"/>
              </a:spcAft>
              <a:buNone/>
            </a:pPr>
            <a:r>
              <a:rPr lang="en" sz="1400" dirty="0"/>
              <a:t>AGE: 30</a:t>
            </a:r>
            <a:endParaRPr sz="1400" dirty="0"/>
          </a:p>
          <a:p>
            <a:pPr marL="0" lvl="0" indent="0" algn="l" rtl="0">
              <a:spcBef>
                <a:spcPts val="0"/>
              </a:spcBef>
              <a:spcAft>
                <a:spcPts val="0"/>
              </a:spcAft>
              <a:buNone/>
            </a:pPr>
            <a:r>
              <a:rPr lang="en" sz="1400" dirty="0"/>
              <a:t>HEIGHT: 193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Central Back</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1171445" y="3633346"/>
              <a:ext cx="190426" cy="190426"/>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4" name="Google Shape;524;p42"/>
            <p:cNvSpPr/>
            <p:nvPr/>
          </p:nvSpPr>
          <p:spPr>
            <a:xfrm>
              <a:off x="1505111" y="3621190"/>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src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155562" y="1909883"/>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rcRect/>
          <a:stretch/>
        </p:blipFill>
        <p:spPr>
          <a:xfrm>
            <a:off x="6867818" y="3122585"/>
            <a:ext cx="1957820"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rcRect/>
          <a:stretch/>
        </p:blipFill>
        <p:spPr>
          <a:xfrm>
            <a:off x="721244" y="3013296"/>
            <a:ext cx="3959210" cy="1805721"/>
          </a:xfrm>
          <a:prstGeom prst="rect">
            <a:avLst/>
          </a:prstGeom>
        </p:spPr>
      </p:pic>
    </p:spTree>
    <p:extLst>
      <p:ext uri="{BB962C8B-B14F-4D97-AF65-F5344CB8AC3E}">
        <p14:creationId xmlns:p14="http://schemas.microsoft.com/office/powerpoint/2010/main" val="236584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Jan </a:t>
            </a:r>
            <a:r>
              <a:rPr lang="en-IN" sz="1400" dirty="0" err="1"/>
              <a:t>Oblak</a:t>
            </a:r>
            <a:endParaRPr lang="en-IN" sz="1400" dirty="0"/>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GOALKEEPER</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Spain</a:t>
            </a:r>
          </a:p>
          <a:p>
            <a:pPr marL="0" lvl="0" indent="0" algn="l" rtl="0">
              <a:spcBef>
                <a:spcPts val="0"/>
              </a:spcBef>
              <a:spcAft>
                <a:spcPts val="0"/>
              </a:spcAft>
              <a:buNone/>
            </a:pPr>
            <a:r>
              <a:rPr lang="en" sz="1400" dirty="0"/>
              <a:t>DATE OF BIRTH: 11-07-1990</a:t>
            </a:r>
            <a:endParaRPr sz="1400" dirty="0"/>
          </a:p>
          <a:p>
            <a:pPr marL="0" lvl="0" indent="0" algn="l" rtl="0">
              <a:spcBef>
                <a:spcPts val="0"/>
              </a:spcBef>
              <a:spcAft>
                <a:spcPts val="0"/>
              </a:spcAft>
              <a:buNone/>
            </a:pPr>
            <a:r>
              <a:rPr lang="en" sz="1400" dirty="0"/>
              <a:t>AGE: 3</a:t>
            </a:r>
            <a:endParaRPr sz="1400" dirty="0"/>
          </a:p>
          <a:p>
            <a:pPr marL="0" lvl="0" indent="0" algn="l" rtl="0">
              <a:spcBef>
                <a:spcPts val="0"/>
              </a:spcBef>
              <a:spcAft>
                <a:spcPts val="0"/>
              </a:spcAft>
              <a:buNone/>
            </a:pPr>
            <a:r>
              <a:rPr lang="en" sz="1400" dirty="0"/>
              <a:t>HEIGHT: 192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Goal Keeper</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Diving </a:t>
            </a:r>
            <a:endParaRPr sz="1400" dirty="0"/>
          </a:p>
          <a:p>
            <a:pPr marL="0" lvl="0" indent="0" algn="l" rtl="0">
              <a:spcBef>
                <a:spcPts val="0"/>
              </a:spcBef>
              <a:spcAft>
                <a:spcPts val="0"/>
              </a:spcAft>
              <a:buNone/>
            </a:pPr>
            <a:r>
              <a:rPr lang="en" sz="1400" dirty="0"/>
              <a:t>Kicking</a:t>
            </a:r>
            <a:endParaRPr sz="1400" dirty="0"/>
          </a:p>
          <a:p>
            <a:pPr marL="0" lvl="0" indent="0" algn="l" rtl="0">
              <a:spcBef>
                <a:spcPts val="0"/>
              </a:spcBef>
              <a:spcAft>
                <a:spcPts val="0"/>
              </a:spcAft>
              <a:buNone/>
            </a:pPr>
            <a:r>
              <a:rPr lang="en" sz="1400" dirty="0"/>
              <a:t>Reflexs</a:t>
            </a:r>
          </a:p>
          <a:p>
            <a:pPr marL="0" lvl="0" indent="0" algn="l" rtl="0">
              <a:spcBef>
                <a:spcPts val="0"/>
              </a:spcBef>
              <a:spcAft>
                <a:spcPts val="0"/>
              </a:spcAft>
              <a:buNone/>
            </a:pPr>
            <a:r>
              <a:rPr lang="en" sz="1400" dirty="0"/>
              <a:t>Handling</a:t>
            </a:r>
          </a:p>
          <a:p>
            <a:pPr marL="0" lvl="0" indent="0" algn="l" rtl="0">
              <a:spcBef>
                <a:spcPts val="0"/>
              </a:spcBef>
              <a:spcAft>
                <a:spcPts val="0"/>
              </a:spcAft>
              <a:buNone/>
            </a:pPr>
            <a:r>
              <a:rPr lang="en" sz="1400" dirty="0"/>
              <a:t>Positioning</a:t>
            </a:r>
          </a:p>
          <a:p>
            <a:pPr marL="0" lvl="0" indent="0" algn="l" rtl="0">
              <a:spcBef>
                <a:spcPts val="0"/>
              </a:spcBef>
              <a:spcAft>
                <a:spcPts val="0"/>
              </a:spcAft>
              <a:buNone/>
            </a:pPr>
            <a:r>
              <a:rPr lang="en-US" sz="1400" dirty="0"/>
              <a:t>Speed</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592501"/>
            <a:ext cx="1460400" cy="1342700"/>
            <a:chOff x="726505" y="3331431"/>
            <a:chExt cx="1460400" cy="1342700"/>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364787" y="3331431"/>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src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015238" y="1624032"/>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rcRect/>
          <a:stretch/>
        </p:blipFill>
        <p:spPr>
          <a:xfrm>
            <a:off x="6875475" y="3122585"/>
            <a:ext cx="1942504"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rcRect/>
          <a:stretch/>
        </p:blipFill>
        <p:spPr>
          <a:xfrm>
            <a:off x="713225" y="3029336"/>
            <a:ext cx="3975249" cy="1773640"/>
          </a:xfrm>
          <a:prstGeom prst="rect">
            <a:avLst/>
          </a:prstGeom>
        </p:spPr>
      </p:pic>
    </p:spTree>
    <p:extLst>
      <p:ext uri="{BB962C8B-B14F-4D97-AF65-F5344CB8AC3E}">
        <p14:creationId xmlns:p14="http://schemas.microsoft.com/office/powerpoint/2010/main" val="3719855515"/>
      </p:ext>
    </p:extLst>
  </p:cSld>
  <p:clrMapOvr>
    <a:masterClrMapping/>
  </p:clrMapOvr>
</p:sld>
</file>

<file path=ppt/theme/theme1.xml><?xml version="1.0" encoding="utf-8"?>
<a:theme xmlns:a="http://schemas.openxmlformats.org/drawingml/2006/main" name="Soccer Player Portfolio by Slidesgo">
  <a:themeElements>
    <a:clrScheme name="Simple Light">
      <a:dk1>
        <a:srgbClr val="000000"/>
      </a:dk1>
      <a:lt1>
        <a:srgbClr val="FFFFFF"/>
      </a:lt1>
      <a:dk2>
        <a:srgbClr val="FFFFFF"/>
      </a:dk2>
      <a:lt2>
        <a:srgbClr val="FFFFFF"/>
      </a:lt2>
      <a:accent1>
        <a:srgbClr val="FFFFFF"/>
      </a:accent1>
      <a:accent2>
        <a:srgbClr val="212121"/>
      </a:accent2>
      <a:accent3>
        <a:srgbClr val="FF9900"/>
      </a:accent3>
      <a:accent4>
        <a:srgbClr val="FFAB40"/>
      </a:accent4>
      <a:accent5>
        <a:srgbClr val="FFFFFF"/>
      </a:accent5>
      <a:accent6>
        <a:srgbClr val="FFFFFF"/>
      </a:accent6>
      <a:hlink>
        <a:srgbClr val="FF99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703</Words>
  <Application>Microsoft Office PowerPoint</Application>
  <PresentationFormat>On-screen Show (16:9)</PresentationFormat>
  <Paragraphs>123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Archivo Black</vt:lpstr>
      <vt:lpstr>-apple-system</vt:lpstr>
      <vt:lpstr>Anaheim</vt:lpstr>
      <vt:lpstr>Roboto</vt:lpstr>
      <vt:lpstr>Arial</vt:lpstr>
      <vt:lpstr>Soccer Player Portfolio by Slidesgo</vt:lpstr>
      <vt:lpstr>SOCCER PLAYERS ANALYSIS AND PREDICTION</vt:lpstr>
      <vt:lpstr>RESEARCH QUESTION</vt:lpstr>
      <vt:lpstr>MOTIVATION</vt:lpstr>
      <vt:lpstr>DATASET</vt:lpstr>
      <vt:lpstr>LITERATURE REVIEW</vt:lpstr>
      <vt:lpstr>Lionel Andrés Messi Cuccittini</vt:lpstr>
      <vt:lpstr>Frenkie de Jong</vt:lpstr>
      <vt:lpstr>Virgil van Dijk</vt:lpstr>
      <vt:lpstr>Jan Oblak</vt:lpstr>
      <vt:lpstr>ANALYSIS AND SELECTION OF TOP 11 PLAYERS</vt:lpstr>
      <vt:lpstr>PERFORMANCE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PLAYER ANALYSIS AND PREDICTION</dc:title>
  <cp:lastModifiedBy>Soham</cp:lastModifiedBy>
  <cp:revision>92</cp:revision>
  <dcterms:modified xsi:type="dcterms:W3CDTF">2023-04-28T04:47:11Z</dcterms:modified>
</cp:coreProperties>
</file>