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3b9ade9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3b9ade9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3b9ade9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3b9ade9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&lt;Project Title&gt;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Details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Data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Information about the source Data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Output	- Storytelling	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 of the Story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Who will be interested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