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4" r:id="rId2"/>
    <p:sldId id="307" r:id="rId3"/>
    <p:sldId id="393" r:id="rId4"/>
    <p:sldId id="385" r:id="rId5"/>
    <p:sldId id="387" r:id="rId6"/>
    <p:sldId id="391" r:id="rId7"/>
    <p:sldId id="395" r:id="rId8"/>
    <p:sldId id="392" r:id="rId9"/>
    <p:sldId id="375" r:id="rId10"/>
    <p:sldId id="388" r:id="rId11"/>
    <p:sldId id="389" r:id="rId12"/>
    <p:sldId id="3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2A2-80DA-45AB-AF39-8AE4E4DCC1CC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DDDC-F22A-4DC4-AC10-FC96E983B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8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8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8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A4A48-2B18-44C1-BD9F-60D7E0A5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E3AE37-1FDB-4C82-9632-F3F5B878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71269-484A-4182-83B9-51D3479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89C9-3449-419B-9B1F-A6C93573CBF9}" type="datetime2">
              <a:rPr lang="en-IN" smtClean="0"/>
              <a:pPr/>
              <a:t>Monday, 08 March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DC89C-9AEA-41DD-909C-BFB817B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87A448-B4BF-4D81-8BA0-99E720F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77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B89776-18BA-445B-A29E-6E42C83A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F89465-FBA1-448E-9D9B-8FD8A60D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13E21D-8D84-471B-A782-BA6197C6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175E-03B2-4151-B101-EDC8CAB459C9}" type="datetime2">
              <a:rPr lang="en-IN" smtClean="0"/>
              <a:pPr/>
              <a:t>Monday, 08 March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0C6283-E8DE-4473-BA08-F9EF90B1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EE6573-6E9B-418B-AE67-D083404D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6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16182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oon 9"/>
          <p:cNvSpPr/>
          <p:nvPr/>
        </p:nvSpPr>
        <p:spPr>
          <a:xfrm flipH="1">
            <a:off x="3505194" y="1371599"/>
            <a:ext cx="2549239" cy="4102926"/>
          </a:xfrm>
          <a:prstGeom prst="moon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541818"/>
            <a:ext cx="12192000" cy="1316182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6120384" y="1737000"/>
            <a:ext cx="57302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Computer</a:t>
            </a:r>
          </a:p>
          <a:p>
            <a:pPr>
              <a:buFont typeface="Wingdings" pitchFamily="2" charset="2"/>
              <a:buChar char="q"/>
            </a:pPr>
            <a:r>
              <a:rPr lang="en-US" sz="5400" b="1" i="1" dirty="0" smtClean="0">
                <a:solidFill>
                  <a:srgbClr val="FF0000"/>
                </a:solidFill>
                <a:latin typeface="Vijaya" pitchFamily="34" charset="0"/>
                <a:cs typeface="Vijaya" pitchFamily="34" charset="0"/>
              </a:rPr>
              <a:t>	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Detailed Definition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Functions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Long form</a:t>
            </a:r>
            <a:endParaRPr lang="en-IN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832" y="2467463"/>
            <a:ext cx="35356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Operating System</a:t>
            </a:r>
            <a:endParaRPr lang="en-US" sz="6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	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170688" y="1059597"/>
            <a:ext cx="120213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 hardware components can interact with each other with the help of software's</a:t>
            </a:r>
          </a:p>
          <a:p>
            <a:pPr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is a set of instructions, data or programs used to operate computers and execute specific tasks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Hierarchy of S/W</a:t>
            </a:r>
          </a:p>
          <a:p>
            <a:pPr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Utility S/W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Port Scan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Firewall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 S/W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</a:p>
          <a:p>
            <a:pPr lvl="3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PPT etc</a:t>
            </a:r>
            <a:endParaRPr 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26" y="2251329"/>
            <a:ext cx="3190875" cy="1428750"/>
          </a:xfrm>
          <a:prstGeom prst="rect">
            <a:avLst/>
          </a:prstGeom>
        </p:spPr>
      </p:pic>
      <p:pic>
        <p:nvPicPr>
          <p:cNvPr id="17" name="Picture 16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95" y="4232973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System S/W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146304" y="1077885"/>
            <a:ext cx="1204569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S/W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software is a type of computer program designed to run a computer's hardware and application programs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software coordinates the activities and functions of the hardware and software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Translator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Interpreter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Assembler</a:t>
            </a:r>
          </a:p>
          <a:p>
            <a:pPr marL="457200" lvl="3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Operating System </a:t>
            </a:r>
          </a:p>
          <a:p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09" y="2844800"/>
            <a:ext cx="5587858" cy="3061335"/>
          </a:xfrm>
          <a:prstGeom prst="rect">
            <a:avLst/>
          </a:prstGeom>
        </p:spPr>
      </p:pic>
      <p:pic>
        <p:nvPicPr>
          <p:cNvPr id="13" name="Picture 12" descr="download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01" y="4538133"/>
            <a:ext cx="349929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280417" y="1103376"/>
            <a:ext cx="1155801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algn="ctr"/>
            <a:endParaRPr lang="en-IN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14528" y="3621024"/>
            <a:ext cx="1767840" cy="19872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9832848" y="3578352"/>
            <a:ext cx="1767840" cy="19872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2607733" y="1066800"/>
            <a:ext cx="689186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 algn="ctr"/>
            <a:endParaRPr lang="en-IN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14" y="3752940"/>
            <a:ext cx="2041285" cy="20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169984" y="1048512"/>
            <a:ext cx="117903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Computer is a big bird that I saw in Jungle!!!!!!!!!!!!!!!!!</a:t>
            </a:r>
          </a:p>
          <a:p>
            <a:pPr marL="5656263" lvl="8" indent="-199866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Or</a:t>
            </a:r>
          </a:p>
          <a:p>
            <a:pPr lvl="8"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…..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-------------------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347663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 is an electronic device which perform arithmetic and logical operation in fast manner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this can be done by small electronic devices like Phone, Gadgets, calculators…etc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question comes what actually computer  is </a:t>
            </a:r>
            <a:endPara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something need to be different and what is different </a:t>
            </a:r>
          </a:p>
          <a:p>
            <a:pPr lvl="2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Electronic Device[Combination of devices]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:Arithmetic &amp; logical operation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Accept: some inputs (Valid)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Storing capacity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Produce the output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many More…..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8546592" y="3981243"/>
            <a:ext cx="3803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 Functions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Processing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Storing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 Movement[</a:t>
            </a:r>
            <a:r>
              <a:rPr lang="en-US" sz="1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place to place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control[</a:t>
            </a:r>
            <a:r>
              <a:rPr lang="en-US" sz="1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direct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06" y="2950979"/>
            <a:ext cx="800212" cy="809738"/>
          </a:xfrm>
          <a:prstGeom prst="rect">
            <a:avLst/>
          </a:prstGeom>
        </p:spPr>
      </p:pic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06" y="2920499"/>
            <a:ext cx="800212" cy="809738"/>
          </a:xfrm>
          <a:prstGeom prst="rect">
            <a:avLst/>
          </a:prstGeom>
        </p:spPr>
      </p:pic>
      <p:pic>
        <p:nvPicPr>
          <p:cNvPr id="17" name="Picture 1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557" y="4108704"/>
            <a:ext cx="2610214" cy="21825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9570" y="938785"/>
            <a:ext cx="1304734" cy="128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733" y="963167"/>
            <a:ext cx="1695701" cy="123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67035" y="923163"/>
            <a:ext cx="1466469" cy="146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182880" y="1172095"/>
            <a:ext cx="579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Processing or Computing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But What to process 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to process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Arithmetic processing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 to Processing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Logical processing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Audio/Video processing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Multimedia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486401" y="1300111"/>
            <a:ext cx="64177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process variety of data we need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Telephone communication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communication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Voice communication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N/W communication</a:t>
            </a:r>
          </a:p>
        </p:txBody>
      </p:sp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82" y="2347475"/>
            <a:ext cx="800212" cy="8097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565649" y="4547616"/>
            <a:ext cx="5858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ommonly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perating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achine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articularly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sed for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echnical ,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ducational and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esearch Purpose</a:t>
            </a:r>
          </a:p>
        </p:txBody>
      </p:sp>
    </p:spTree>
    <p:extLst>
      <p:ext uri="{BB962C8B-B14F-4D97-AF65-F5344CB8AC3E}">
        <p14:creationId xmlns:p14="http://schemas.microsoft.com/office/powerpoint/2010/main" xmlns="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16182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oon 9"/>
          <p:cNvSpPr/>
          <p:nvPr/>
        </p:nvSpPr>
        <p:spPr>
          <a:xfrm flipH="1">
            <a:off x="3176010" y="1371599"/>
            <a:ext cx="2549239" cy="4102926"/>
          </a:xfrm>
          <a:prstGeom prst="moon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541818"/>
            <a:ext cx="12192000" cy="1316182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5754624" y="1566312"/>
            <a:ext cx="6291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Computer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Hardware/Software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Software Hierarchy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Application &amp; System S/W</a:t>
            </a:r>
            <a:endParaRPr lang="en-IN" sz="105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832" y="2467463"/>
            <a:ext cx="35356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Operating System</a:t>
            </a:r>
            <a:endParaRPr lang="en-US" sz="6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98921" y="1309173"/>
            <a:ext cx="11098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System</a:t>
            </a:r>
            <a:endParaRPr lang="en-US" sz="8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48" y="3143341"/>
            <a:ext cx="2176752" cy="22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	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0" y="998637"/>
            <a:ext cx="87037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CS is collection of object/elements/components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components are of two types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Ware and Soft Ware 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Hard Ware[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which describes the physical aspects of a computer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CPU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MEM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IO</a:t>
            </a:r>
          </a:p>
          <a:p>
            <a:endParaRPr 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 descr="What's the difference between i3, i5, and i7 processors? - Ask Le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4010596"/>
            <a:ext cx="2362200" cy="1933575"/>
          </a:xfrm>
          <a:prstGeom prst="rect">
            <a:avLst/>
          </a:prstGeom>
        </p:spPr>
      </p:pic>
      <p:pic>
        <p:nvPicPr>
          <p:cNvPr id="13" name="Picture 12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48" y="2572512"/>
            <a:ext cx="1905000" cy="1699260"/>
          </a:xfrm>
          <a:prstGeom prst="rect">
            <a:avLst/>
          </a:prstGeom>
        </p:spPr>
      </p:pic>
      <p:pic>
        <p:nvPicPr>
          <p:cNvPr id="16" name="Picture 15" descr="download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826" y="4079747"/>
            <a:ext cx="3830574" cy="2145121"/>
          </a:xfrm>
          <a:prstGeom prst="rect">
            <a:avLst/>
          </a:prstGeom>
        </p:spPr>
      </p:pic>
      <p:pic>
        <p:nvPicPr>
          <p:cNvPr id="19" name="Picture 18" descr="Untitl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616" y="2468879"/>
            <a:ext cx="4621384" cy="3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1898</TotalTime>
  <Words>334</Words>
  <Application>Microsoft Office PowerPoint</Application>
  <PresentationFormat>Custom</PresentationFormat>
  <Paragraphs>153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Chandu</dc:creator>
  <cp:lastModifiedBy>ADMIN</cp:lastModifiedBy>
  <cp:revision>763</cp:revision>
  <dcterms:created xsi:type="dcterms:W3CDTF">2020-07-17T22:15:01Z</dcterms:created>
  <dcterms:modified xsi:type="dcterms:W3CDTF">2021-03-08T16:28:50Z</dcterms:modified>
</cp:coreProperties>
</file>