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7" r:id="rId2"/>
    <p:sldId id="387" r:id="rId3"/>
    <p:sldId id="385" r:id="rId4"/>
    <p:sldId id="375" r:id="rId5"/>
    <p:sldId id="3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8" y="-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2A2-80DA-45AB-AF39-8AE4E4DCC1CC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DDDC-F22A-4DC4-AC10-FC96E983B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87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87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A4A48-2B18-44C1-BD9F-60D7E0A5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E3AE37-1FDB-4C82-9632-F3F5B878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71269-484A-4182-83B9-51D3479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89C9-3449-419B-9B1F-A6C93573CBF9}" type="datetime2">
              <a:rPr lang="en-IN" smtClean="0"/>
              <a:pPr/>
              <a:t>Tuesday, 02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DC89C-9AEA-41DD-909C-BFB817B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87A448-B4BF-4D81-8BA0-99E720F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77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B89776-18BA-445B-A29E-6E42C83A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F89465-FBA1-448E-9D9B-8FD8A60D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13E21D-8D84-471B-A782-BA6197C6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175E-03B2-4151-B101-EDC8CAB459C9}" type="datetime2">
              <a:rPr lang="en-IN" smtClean="0"/>
              <a:pPr/>
              <a:t>Tuesday, 02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0C6283-E8DE-4473-BA08-F9EF90B1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EE6573-6E9B-418B-AE67-D083404D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6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98921" y="1309173"/>
            <a:ext cx="115930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 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Perspective/Approach/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algn="ctr"/>
            <a:endParaRPr lang="en-IN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Views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239257" y="1187058"/>
            <a:ext cx="11731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operating system can be viewed as system perspective and user perspective.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 user, application programmer, and operating system programmer use different aspects of a computer.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 user employs the application programs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application programmer uses the system program/software to produce application program and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operating system programmer uses the hardware to implement system software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Abstract View of OS</a:t>
            </a:r>
          </a:p>
        </p:txBody>
      </p:sp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4036" y="3092407"/>
            <a:ext cx="5063709" cy="29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169984" y="917912"/>
            <a:ext cx="117587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user view users simply uses the services provided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OS, hence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called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top-down approach”</a:t>
            </a:r>
            <a:endParaRPr lang="en-US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gets virtual machine to use, and it provided by OS itself.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approach hides the low-level hardware mechanism.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need not to bother about how these activities were provide by the Operating System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(i.e. need not to worry about background activity of OS).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Simply user would be very happy to see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 at Feel" i.e. what we see?</a:t>
            </a:r>
            <a:endParaRPr lang="en-US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Working:-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implementation starts with the system call handler and checks what mechanism and data structure are needed to support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them, 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procedures are written until the hardware is reached.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Drawback:-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problem with this approach is that it is hard to test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everything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only the top-down procedure available.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this reason many developers find it more practical to build system bottom up.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Examples:-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PC/Workstation—single user---Convenience---Interface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Mainframe Computer (multi user) – Utilization of resources H/W—network for sharing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Handheld Computer---Convenience and Utilization (Battery life)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44915" y="1299728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221119" y="1052947"/>
            <a:ext cx="11678273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system view, where OS acts as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 Allocator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", and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” / Execution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of program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 situation in multi processing environment the OS: assign the resource to each process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Effectively and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endParaRPr lang="en-US" sz="2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OS is responsible to carry out all internal activities without knowing to the user.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approach is also called as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bottom-up approach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>
              <a:buFont typeface="Wingdings" pitchFamily="2" charset="2"/>
              <a:buChar char="§"/>
            </a:pPr>
            <a:endParaRPr lang="en-US" sz="19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Importance of Resource Allocation and Time Management in Project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Resource-Allo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7048" y="3103141"/>
            <a:ext cx="266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1790</TotalTime>
  <Words>379</Words>
  <Application>Microsoft Office PowerPoint</Application>
  <PresentationFormat>Custom</PresentationFormat>
  <Paragraphs>60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Chandu</dc:creator>
  <cp:lastModifiedBy>ADMIN</cp:lastModifiedBy>
  <cp:revision>732</cp:revision>
  <dcterms:created xsi:type="dcterms:W3CDTF">2020-07-17T22:15:01Z</dcterms:created>
  <dcterms:modified xsi:type="dcterms:W3CDTF">2021-02-02T15:56:10Z</dcterms:modified>
</cp:coreProperties>
</file>