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93" r:id="rId2"/>
    <p:sldId id="307" r:id="rId3"/>
    <p:sldId id="387" r:id="rId4"/>
    <p:sldId id="388" r:id="rId5"/>
    <p:sldId id="39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4717" autoAdjust="0"/>
  </p:normalViewPr>
  <p:slideViewPr>
    <p:cSldViewPr snapToGrid="0">
      <p:cViewPr varScale="1">
        <p:scale>
          <a:sx n="78" d="100"/>
          <a:sy n="78" d="100"/>
        </p:scale>
        <p:origin x="-114" y="-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6B2A2-80DA-45AB-AF39-8AE4E4DCC1CC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EDDDC-F22A-4DC4-AC10-FC96E983B8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90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13C2-BAE3-475B-A588-3157316347B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DE4F23-237F-4100-961F-5493B2E8892E}" type="datetime3">
              <a:rPr lang="en-US" smtClean="0"/>
              <a:pPr/>
              <a:t>4 March 2021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256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13C2-BAE3-475B-A588-3157316347B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DE4F23-237F-4100-961F-5493B2E8892E}" type="datetime3">
              <a:rPr lang="en-US" smtClean="0"/>
              <a:pPr/>
              <a:t>4 March 2021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2561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13C2-BAE3-475B-A588-3157316347B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DE4F23-237F-4100-961F-5493B2E8892E}" type="datetime3">
              <a:rPr lang="en-US" smtClean="0"/>
              <a:pPr/>
              <a:t>4 March 2021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9877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13C2-BAE3-475B-A588-3157316347B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DE4F23-237F-4100-961F-5493B2E8892E}" type="datetime3">
              <a:rPr lang="en-US" smtClean="0"/>
              <a:pPr/>
              <a:t>4 March 2021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9877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13C2-BAE3-475B-A588-3157316347B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DE4F23-237F-4100-961F-5493B2E8892E}" type="datetime3">
              <a:rPr lang="en-US" smtClean="0"/>
              <a:pPr/>
              <a:t>4 March 2021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256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4A4A48-2B18-44C1-BD9F-60D7E0A5E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BE3AE37-1FDB-4C82-9632-F3F5B8786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C71269-484A-4182-83B9-51D34790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89C9-3449-419B-9B1F-A6C93573CBF9}" type="datetime2">
              <a:rPr lang="en-IN" smtClean="0"/>
              <a:pPr/>
              <a:t>Thursday, 04 March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7DC89C-9AEA-41DD-909C-BFB817BB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By, Chandu D Vaidya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87A448-B4BF-4D81-8BA0-99E720F8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613E-9339-4BDC-83A9-954E2C6D009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0775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0B89776-18BA-445B-A29E-6E42C83A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F89465-FBA1-448E-9D9B-8FD8A60DA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13E21D-8D84-471B-A782-BA6197C68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E175E-03B2-4151-B101-EDC8CAB459C9}" type="datetime2">
              <a:rPr lang="en-IN" smtClean="0"/>
              <a:pPr/>
              <a:t>Thursday, 04 March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0C6283-E8DE-4473-BA08-F9EF90B1E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By, Chandu D Vaidya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1EE6573-6E9B-418B-AE67-D083404D0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3613E-9339-4BDC-83A9-954E2C6D009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768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316182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4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="" xmlns:a16="http://schemas.microsoft.com/office/drawing/2014/main" id="{95F9CAF9-EE15-4ED6-BBCF-4B098FB3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 Chandu D Vaidya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CB930DBD-AB72-4B6C-BAD1-29F55FD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E15-40D8-4FA4-8B91-7646522F4547}" type="slidenum"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Moon 9"/>
          <p:cNvSpPr/>
          <p:nvPr/>
        </p:nvSpPr>
        <p:spPr>
          <a:xfrm flipH="1">
            <a:off x="3505194" y="1371599"/>
            <a:ext cx="2549239" cy="4102926"/>
          </a:xfrm>
          <a:prstGeom prst="moon">
            <a:avLst/>
          </a:prstGeom>
          <a:gradFill>
            <a:gsLst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5541818"/>
            <a:ext cx="12192000" cy="1316182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D1C11D3-DC04-44C8-B80D-418BEA169E07}"/>
              </a:ext>
            </a:extLst>
          </p:cNvPr>
          <p:cNvSpPr/>
          <p:nvPr/>
        </p:nvSpPr>
        <p:spPr>
          <a:xfrm>
            <a:off x="6120384" y="2346600"/>
            <a:ext cx="573024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Operating System</a:t>
            </a:r>
            <a:endParaRPr lang="en-US" sz="4800" b="1" dirty="0" smtClean="0">
              <a:solidFill>
                <a:srgbClr val="7030A0"/>
              </a:solidFill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q"/>
            </a:pPr>
            <a:r>
              <a:rPr lang="en-US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Detailed </a:t>
            </a:r>
            <a:r>
              <a:rPr lang="en-US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  <a:endParaRPr lang="en-US" sz="4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&amp; S Bifurcation </a:t>
            </a:r>
            <a:endParaRPr lang="en-US" sz="4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IN" sz="1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0832" y="2467463"/>
            <a:ext cx="353568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Operating System</a:t>
            </a:r>
            <a:endParaRPr lang="en-US" sz="60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12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4090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306670"/>
            <a:ext cx="12192000" cy="93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4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="" xmlns:a16="http://schemas.microsoft.com/office/drawing/2014/main" id="{95F9CAF9-EE15-4ED6-BBCF-4B098FB3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 Chandu D Vaidya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CB930DBD-AB72-4B6C-BAD1-29F55FD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E15-40D8-4FA4-8B91-7646522F4547}" type="slidenum"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D1C11D3-DC04-44C8-B80D-418BEA169E07}"/>
              </a:ext>
            </a:extLst>
          </p:cNvPr>
          <p:cNvSpPr/>
          <p:nvPr/>
        </p:nvSpPr>
        <p:spPr>
          <a:xfrm>
            <a:off x="612775" y="1710955"/>
            <a:ext cx="1109857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What is Operating System </a:t>
            </a:r>
          </a:p>
          <a:p>
            <a:pPr algn="ctr"/>
            <a:endParaRPr lang="en-IN" sz="28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12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4090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OS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306670"/>
            <a:ext cx="12192000" cy="93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4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="" xmlns:a16="http://schemas.microsoft.com/office/drawing/2014/main" id="{95F9CAF9-EE15-4ED6-BBCF-4B098FB3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 Chandu D Vaidya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CB930DBD-AB72-4B6C-BAD1-29F55FD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E15-40D8-4FA4-8B91-7646522F4547}" type="slidenum"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75845" y="950976"/>
            <a:ext cx="6858939" cy="5221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11125" lvl="4" indent="-55563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OS stand for Operating System</a:t>
            </a:r>
          </a:p>
          <a:p>
            <a:pPr marL="111125" lvl="4" indent="-55563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Where, </a:t>
            </a:r>
          </a:p>
          <a:p>
            <a:pPr marL="111125" lvl="4" indent="-55563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“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O” Stand for Operating : </a:t>
            </a:r>
          </a:p>
          <a:p>
            <a:pPr marL="111125" lvl="4" indent="-55563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Means:-</a:t>
            </a:r>
          </a:p>
          <a:p>
            <a:pPr marL="1939925" lvl="8" indent="-55563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Control /Handling</a:t>
            </a:r>
          </a:p>
          <a:p>
            <a:pPr marL="1939925" lvl="8" indent="-55563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What to control and How to control</a:t>
            </a:r>
          </a:p>
          <a:p>
            <a:pPr marL="111125" lvl="4" indent="-55563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marL="111125" lvl="4" indent="-55563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	“</a:t>
            </a:r>
            <a:r>
              <a:rPr lang="en-US" sz="2400" b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S” 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stand for System:</a:t>
            </a:r>
          </a:p>
          <a:p>
            <a:pPr marL="111125" lvl="4" indent="-55563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Means:-</a:t>
            </a:r>
          </a:p>
          <a:p>
            <a:pPr marL="1939925" lvl="8" indent="-55563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Procedure</a:t>
            </a:r>
          </a:p>
          <a:p>
            <a:pPr marL="1939925" lvl="8" indent="-55563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Mechanism</a:t>
            </a:r>
          </a:p>
          <a:p>
            <a:pPr marL="1939925" lvl="8" indent="-55563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Rules</a:t>
            </a:r>
          </a:p>
          <a:p>
            <a:pPr marL="1939925" lvl="8" indent="-55563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Interconnection</a:t>
            </a:r>
          </a:p>
          <a:p>
            <a:pPr marL="1939925" lvl="8" indent="-55563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Which has some Rights</a:t>
            </a:r>
          </a:p>
          <a:p>
            <a:pPr marL="111125" lvl="4" indent="-55563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1_rk1o0WQWtR1tEGcsEMIpEQ.png"/>
          <p:cNvPicPr>
            <a:picLocks noChangeAspect="1"/>
          </p:cNvPicPr>
          <p:nvPr/>
        </p:nvPicPr>
        <p:blipFill>
          <a:blip r:embed="rId3">
            <a:lum bright="-24000" contrast="1000"/>
          </a:blip>
          <a:stretch>
            <a:fillRect/>
          </a:stretch>
        </p:blipFill>
        <p:spPr>
          <a:xfrm>
            <a:off x="8165083" y="2342197"/>
            <a:ext cx="3429000" cy="260032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8631055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4090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Definition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306670"/>
            <a:ext cx="12192000" cy="93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4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="" xmlns:a16="http://schemas.microsoft.com/office/drawing/2014/main" id="{95F9CAF9-EE15-4ED6-BBCF-4B098FB3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 Chandu D Vaidya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CB930DBD-AB72-4B6C-BAD1-29F55FD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E15-40D8-4FA4-8B91-7646522F4547}" type="slidenum"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0" y="987552"/>
            <a:ext cx="12191999" cy="5364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fontAlgn="base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2656" y="1066800"/>
            <a:ext cx="645227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OS is “Set of programs”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OS is “System Software”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OS is “Intermediate” between user and hardware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OS is “Resource Manager”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OS is “Government Like Structure”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OS is “Resource Allocator”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OS is “Mother” to Small Kid’s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OS is service provider and “All in all”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DOS, XP, Millennium (ME), windows server, vista, Linux, MAC operating system, Sun OS, Android, IOS, Blackberry,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Symbian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many more.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6" descr="1200px-Operating_system_placement.svg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91728" y="959780"/>
            <a:ext cx="3294559" cy="4875946"/>
          </a:xfrm>
          <a:prstGeom prst="rect">
            <a:avLst/>
          </a:prstGeom>
        </p:spPr>
      </p:pic>
      <p:pic>
        <p:nvPicPr>
          <p:cNvPr id="12" name="Picture 11" descr="Resource-Allocatio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092" y="2660904"/>
            <a:ext cx="2667000" cy="1828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631055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4090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306670"/>
            <a:ext cx="12192000" cy="93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4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="" xmlns:a16="http://schemas.microsoft.com/office/drawing/2014/main" id="{95F9CAF9-EE15-4ED6-BBCF-4B098FB3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 Chandu D Vaidya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CB930DBD-AB72-4B6C-BAD1-29F55FD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E15-40D8-4FA4-8B91-7646522F4547}" type="slidenum"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D1C11D3-DC04-44C8-B80D-418BEA169E07}"/>
              </a:ext>
            </a:extLst>
          </p:cNvPr>
          <p:cNvSpPr/>
          <p:nvPr/>
        </p:nvSpPr>
        <p:spPr>
          <a:xfrm>
            <a:off x="539623" y="1438657"/>
            <a:ext cx="11098579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7030A0"/>
                </a:solidFill>
                <a:latin typeface="Arial Black" pitchFamily="34" charset="0"/>
                <a:cs typeface="Times New Roman" pitchFamily="18" charset="0"/>
              </a:rPr>
              <a:t>Thank You </a:t>
            </a:r>
          </a:p>
          <a:p>
            <a:endParaRPr lang="en-US" sz="6000" b="1" dirty="0" smtClean="0">
              <a:solidFill>
                <a:srgbClr val="7030A0"/>
              </a:solidFill>
              <a:latin typeface="Arial Black" pitchFamily="34" charset="0"/>
              <a:cs typeface="Times New Roman" pitchFamily="18" charset="0"/>
            </a:endParaRPr>
          </a:p>
          <a:p>
            <a:endParaRPr lang="en-US" sz="6000" b="1" dirty="0" smtClean="0">
              <a:solidFill>
                <a:srgbClr val="7030A0"/>
              </a:solidFill>
              <a:latin typeface="Arial Black" pitchFamily="34" charset="0"/>
              <a:cs typeface="Times New Roman" pitchFamily="18" charset="0"/>
            </a:endParaRPr>
          </a:p>
          <a:p>
            <a:r>
              <a:rPr lang="en-US" sz="6000" b="1" dirty="0" smtClean="0">
                <a:solidFill>
                  <a:srgbClr val="7030A0"/>
                </a:solidFill>
                <a:latin typeface="Arial Black" pitchFamily="34" charset="0"/>
                <a:cs typeface="Times New Roman" pitchFamily="18" charset="0"/>
              </a:rPr>
              <a:t>We will meet Soon!!!!!!!!!!</a:t>
            </a:r>
          </a:p>
          <a:p>
            <a:pPr algn="ctr"/>
            <a:endParaRPr lang="en-IN" sz="2800" b="1" dirty="0">
              <a:solidFill>
                <a:srgbClr val="00B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12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1755</TotalTime>
  <Words>152</Words>
  <Application>Microsoft Office PowerPoint</Application>
  <PresentationFormat>Custom</PresentationFormat>
  <Paragraphs>57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dc:creator>VCD</dc:creator>
  <cp:lastModifiedBy>ADMIN</cp:lastModifiedBy>
  <cp:revision>623</cp:revision>
  <dcterms:created xsi:type="dcterms:W3CDTF">2020-07-17T22:15:01Z</dcterms:created>
  <dcterms:modified xsi:type="dcterms:W3CDTF">2021-03-04T15:34:56Z</dcterms:modified>
</cp:coreProperties>
</file>