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82" r:id="rId5"/>
    <p:sldId id="264" r:id="rId6"/>
    <p:sldId id="278" r:id="rId7"/>
    <p:sldId id="269" r:id="rId8"/>
    <p:sldId id="281" r:id="rId9"/>
    <p:sldId id="279" r:id="rId10"/>
    <p:sldId id="270" r:id="rId11"/>
    <p:sldId id="280" r:id="rId12"/>
    <p:sldId id="274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44" d="100"/>
          <a:sy n="44" d="100"/>
        </p:scale>
        <p:origin x="259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3/14/2017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3/14/2017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3/14/2017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3/14/2017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See for Google Slides</a:t>
            </a:r>
            <a:r>
              <a:rPr lang="en-US" sz="3600" dirty="0"/>
              <a:t>: </a:t>
            </a:r>
            <a:r>
              <a:rPr lang="en-US" sz="2800" dirty="0"/>
              <a:t>https://docs.google.com/presentation/d/1X8Rc-zx88GVoT0zK4NCDB1J7as-uV1rlsg588JO0oNE/edit?usp=sharing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way, we can all edit simultaneously, and can access from any device to make view or make edits using a </a:t>
            </a:r>
            <a:r>
              <a:rPr lang="en-US" sz="2800"/>
              <a:t>web browser</a:t>
            </a:r>
            <a:r>
              <a:rPr lang="en-US" sz="280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Bloom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2" y="4927600"/>
            <a:ext cx="7365629" cy="1244600"/>
          </a:xfrm>
        </p:spPr>
        <p:txBody>
          <a:bodyPr>
            <a:normAutofit/>
          </a:bodyPr>
          <a:lstStyle/>
          <a:p>
            <a:r>
              <a:rPr lang="en-US" sz="2000" b="1" dirty="0"/>
              <a:t>Student: </a:t>
            </a:r>
            <a:r>
              <a:rPr lang="en-US" sz="2000" dirty="0"/>
              <a:t>Xu Tang</a:t>
            </a:r>
          </a:p>
          <a:p>
            <a:r>
              <a:rPr lang="en-US" sz="2000" b="1" dirty="0"/>
              <a:t>  Group: </a:t>
            </a:r>
            <a:r>
              <a:rPr lang="en-US" sz="2000" dirty="0"/>
              <a:t>Soham Pardeshi, Ben Fong, Samantha Seymour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5787595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According to source, “A Bloom filter is a space-efficient probabilistic data structure, conceived by </a:t>
            </a:r>
            <a:r>
              <a:rPr lang="en-US" sz="1800" b="1" dirty="0"/>
              <a:t>Burton Howard Bloom </a:t>
            </a:r>
            <a:r>
              <a:rPr lang="en-US" sz="1800" dirty="0"/>
              <a:t>in 1970, that is used to test whether an element is a member of a set.”</a:t>
            </a:r>
          </a:p>
          <a:p>
            <a:pPr marL="0" indent="0">
              <a:buNone/>
            </a:pPr>
            <a:r>
              <a:rPr lang="en-US" sz="1800" dirty="0"/>
              <a:t>Bloom Filter is a set, it only use for test whether an element is in the set or not. It doesn’t store the element.</a:t>
            </a:r>
          </a:p>
          <a:p>
            <a:pPr marL="0" indent="0">
              <a:buNone/>
            </a:pPr>
            <a:r>
              <a:rPr lang="en-US" sz="1800" dirty="0"/>
              <a:t>To implement the Bloom Filter, we can declare a </a:t>
            </a:r>
            <a:r>
              <a:rPr lang="en-US" sz="1800" u="sng" dirty="0"/>
              <a:t>m</a:t>
            </a:r>
            <a:r>
              <a:rPr lang="en-US" sz="1800" dirty="0"/>
              <a:t> length </a:t>
            </a:r>
            <a:r>
              <a:rPr lang="en-US" sz="1800" b="1" dirty="0" err="1"/>
              <a:t>BitSet</a:t>
            </a:r>
            <a:r>
              <a:rPr lang="en-US" sz="1800" b="1" dirty="0"/>
              <a:t>/bool array</a:t>
            </a:r>
            <a:r>
              <a:rPr lang="en-US" sz="1800" dirty="0"/>
              <a:t>, and initialize each slot to 0/false. </a:t>
            </a:r>
          </a:p>
          <a:p>
            <a:pPr marL="0" indent="0">
              <a:buNone/>
            </a:pPr>
            <a:r>
              <a:rPr lang="en-US" sz="1800" dirty="0"/>
              <a:t>m = n * k;</a:t>
            </a:r>
            <a:br>
              <a:rPr lang="en-US" sz="1800" dirty="0"/>
            </a:br>
            <a:r>
              <a:rPr lang="en-US" sz="1800" dirty="0"/>
              <a:t>n = the number of elements</a:t>
            </a:r>
            <a:br>
              <a:rPr lang="en-US" sz="1800" dirty="0"/>
            </a:br>
            <a:r>
              <a:rPr lang="en-US" sz="1800" dirty="0"/>
              <a:t>k = the number of Hash functions</a:t>
            </a:r>
          </a:p>
        </p:txBody>
      </p:sp>
      <p:pic>
        <p:nvPicPr>
          <p:cNvPr id="1026" name="Picture 2" descr="Image result for Bloom filt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371600"/>
            <a:ext cx="3857143" cy="2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1212" y="3947886"/>
            <a:ext cx="3704743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In this example, there are 3 Hash functions will compute 3 different hash for the same key.</a:t>
            </a:r>
          </a:p>
          <a:p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a1 = {h1: 7}, {h2: 18} , {h3: 29}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Bloom Filters are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3813" y="1600200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Allow errors</a:t>
            </a:r>
            <a:br>
              <a:rPr lang="en-US" dirty="0"/>
            </a:br>
            <a:r>
              <a:rPr lang="en-US" dirty="0"/>
              <a:t>Because hash can generate collisions, Bloom Filter only suitable for those scenarios that allow errors.  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Big Data and Space Efficiency</a:t>
            </a:r>
            <a:br>
              <a:rPr lang="en-US" dirty="0"/>
            </a:br>
            <a:r>
              <a:rPr lang="en-US" dirty="0"/>
              <a:t>Because Bloom Filter doesn’t store the data of elements, so this would reduce the space 8 times comparing with other Data Structure.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Filters of SPAM Email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Malicious URLs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Bloom Filters are not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3813" y="1600200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Error Free</a:t>
            </a:r>
            <a:br>
              <a:rPr lang="en-US" dirty="0"/>
            </a:br>
            <a:r>
              <a:rPr lang="en-US" dirty="0"/>
              <a:t>Bloom Filter does not suitable for those error-free scenarios.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Deletion Allow</a:t>
            </a:r>
            <a:br>
              <a:rPr lang="en-US" b="1" dirty="0"/>
            </a:br>
            <a:r>
              <a:rPr lang="en-US" dirty="0"/>
              <a:t>Bloom Filter doesn’t allow deletion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implementation: Insert/Add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7309" y="1600200"/>
            <a:ext cx="4596103" cy="1938992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void add(K key) // insert 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{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hash1 = hashFunc1(key);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hash2 = hashFunc2(key);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hash3 = hashFunc3(key);</a:t>
            </a:r>
          </a:p>
          <a:p>
            <a:endParaRPr lang="en-US" sz="1200" dirty="0">
              <a:solidFill>
                <a:srgbClr val="00B05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table[hash1] = 1;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table[hash2] = 1;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table[hash3] = 1;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95</TotalTime>
  <Words>309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Fixedsys Excelsior 3.01</vt:lpstr>
      <vt:lpstr>Books 16x9</vt:lpstr>
      <vt:lpstr>PowerPoint Presentation</vt:lpstr>
      <vt:lpstr>Bloom Filter</vt:lpstr>
      <vt:lpstr>Brief Definition</vt:lpstr>
      <vt:lpstr>When Bloom Filters are Used</vt:lpstr>
      <vt:lpstr>When Bloom Filters are not Used</vt:lpstr>
      <vt:lpstr>Our implementation: Insert/Add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</dc:title>
  <dc:creator>Robert</dc:creator>
  <cp:lastModifiedBy>Soham Pardeshi</cp:lastModifiedBy>
  <cp:revision>48</cp:revision>
  <dcterms:created xsi:type="dcterms:W3CDTF">2017-03-08T18:06:39Z</dcterms:created>
  <dcterms:modified xsi:type="dcterms:W3CDTF">2017-03-15T00:22:08Z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