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60" d="100"/>
          <a:sy n="60" d="100"/>
        </p:scale>
        <p:origin x="3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8B8B-94A4-4D00-874C-AAD63DD6F79C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1AC8-A2E4-4A28-BFF1-37D9DE266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444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8B8B-94A4-4D00-874C-AAD63DD6F79C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1AC8-A2E4-4A28-BFF1-37D9DE266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36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8B8B-94A4-4D00-874C-AAD63DD6F79C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1AC8-A2E4-4A28-BFF1-37D9DE2665E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5209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8B8B-94A4-4D00-874C-AAD63DD6F79C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1AC8-A2E4-4A28-BFF1-37D9DE266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091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8B8B-94A4-4D00-874C-AAD63DD6F79C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1AC8-A2E4-4A28-BFF1-37D9DE2665E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7706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8B8B-94A4-4D00-874C-AAD63DD6F79C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1AC8-A2E4-4A28-BFF1-37D9DE266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028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8B8B-94A4-4D00-874C-AAD63DD6F79C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1AC8-A2E4-4A28-BFF1-37D9DE266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540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8B8B-94A4-4D00-874C-AAD63DD6F79C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1AC8-A2E4-4A28-BFF1-37D9DE266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03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8B8B-94A4-4D00-874C-AAD63DD6F79C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1AC8-A2E4-4A28-BFF1-37D9DE266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77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8B8B-94A4-4D00-874C-AAD63DD6F79C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1AC8-A2E4-4A28-BFF1-37D9DE266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76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8B8B-94A4-4D00-874C-AAD63DD6F79C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1AC8-A2E4-4A28-BFF1-37D9DE266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62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8B8B-94A4-4D00-874C-AAD63DD6F79C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1AC8-A2E4-4A28-BFF1-37D9DE266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468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8B8B-94A4-4D00-874C-AAD63DD6F79C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1AC8-A2E4-4A28-BFF1-37D9DE266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051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8B8B-94A4-4D00-874C-AAD63DD6F79C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1AC8-A2E4-4A28-BFF1-37D9DE266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04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8B8B-94A4-4D00-874C-AAD63DD6F79C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1AC8-A2E4-4A28-BFF1-37D9DE266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439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8B8B-94A4-4D00-874C-AAD63DD6F79C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1AC8-A2E4-4A28-BFF1-37D9DE266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867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D8B8B-94A4-4D00-874C-AAD63DD6F79C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C01AC8-A2E4-4A28-BFF1-37D9DE266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15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CONTROL LANGUAGE (DCL)</a:t>
            </a:r>
            <a:endParaRPr lang="en-IN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5" b="6615"/>
          <a:stretch>
            <a:fillRect/>
          </a:stretch>
        </p:blipFill>
        <p:spPr>
          <a:xfrm>
            <a:off x="6148213" y="548640"/>
            <a:ext cx="3125788" cy="2420471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327" y="5529430"/>
            <a:ext cx="3799074" cy="88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40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DCL Privileges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261" y="2452744"/>
            <a:ext cx="5959737" cy="26571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327" y="5529430"/>
            <a:ext cx="3799074" cy="88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6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DCL Privileges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35" y="1690688"/>
            <a:ext cx="7627172" cy="448593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327" y="5529430"/>
            <a:ext cx="3799074" cy="88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1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grant command is used to </a:t>
            </a:r>
            <a:r>
              <a:rPr lang="en-IN" dirty="0"/>
              <a:t>gives the privileges or access to the users on </a:t>
            </a:r>
            <a:r>
              <a:rPr lang="en-IN" dirty="0" smtClean="0"/>
              <a:t>the </a:t>
            </a:r>
            <a:r>
              <a:rPr lang="en-IN" dirty="0"/>
              <a:t>database objects. On the other hand, REVOKE command is used for </a:t>
            </a:r>
            <a:r>
              <a:rPr lang="en-IN" dirty="0" smtClean="0"/>
              <a:t>removing </a:t>
            </a:r>
            <a:r>
              <a:rPr lang="en-IN" dirty="0"/>
              <a:t>the rights or privileges from the users on the database objects.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327" y="5529430"/>
            <a:ext cx="3799074" cy="8899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53"/>
          <a:stretch/>
        </p:blipFill>
        <p:spPr>
          <a:xfrm>
            <a:off x="2411735" y="3815656"/>
            <a:ext cx="4051191" cy="222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7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Overall 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DQL(Data Query Language)</a:t>
            </a:r>
          </a:p>
          <a:p>
            <a:r>
              <a:rPr lang="en-IN" dirty="0" smtClean="0"/>
              <a:t>DML(Data Manipulation Language)</a:t>
            </a:r>
          </a:p>
          <a:p>
            <a:r>
              <a:rPr lang="en-IN" dirty="0" smtClean="0"/>
              <a:t>DDL(Data Definition Language)</a:t>
            </a:r>
          </a:p>
          <a:p>
            <a:r>
              <a:rPr lang="en-IN" dirty="0" smtClean="0"/>
              <a:t>TCL(Transaction Control Language)</a:t>
            </a:r>
          </a:p>
          <a:p>
            <a:r>
              <a:rPr lang="en-IN" dirty="0" smtClean="0"/>
              <a:t>DCL(Data Control Language)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327" y="5529430"/>
            <a:ext cx="3799074" cy="8899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476" y="1591648"/>
            <a:ext cx="3209063" cy="333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3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695" y="2524124"/>
            <a:ext cx="3593431" cy="29622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19200" y="673768"/>
            <a:ext cx="4106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SQL ANALOGY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057063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315" y="1387735"/>
            <a:ext cx="7328944" cy="386406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12" y="5593976"/>
            <a:ext cx="3799074" cy="88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64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200</TotalTime>
  <Words>77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DATA CONTROL LANGUAGE (DCL)</vt:lpstr>
      <vt:lpstr>DCL Privileges</vt:lpstr>
      <vt:lpstr>DCL Privileges</vt:lpstr>
      <vt:lpstr>Conclusion</vt:lpstr>
      <vt:lpstr>Overall Conclusion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 Intreested</dc:title>
  <dc:creator>SURYA BHAGAVAN, GANTA</dc:creator>
  <cp:lastModifiedBy>SURYA BHAGAVAN, GANTA</cp:lastModifiedBy>
  <cp:revision>15</cp:revision>
  <dcterms:created xsi:type="dcterms:W3CDTF">2020-02-11T11:07:24Z</dcterms:created>
  <dcterms:modified xsi:type="dcterms:W3CDTF">2020-02-12T09:34:03Z</dcterms:modified>
</cp:coreProperties>
</file>