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4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20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9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70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2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8B8B-94A4-4D00-874C-AAD63DD6F79C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01AC8-A2E4-4A28-BFF1-37D9DE266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CONTROL LANGUAGE (DCL)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b="6615"/>
          <a:stretch>
            <a:fillRect/>
          </a:stretch>
        </p:blipFill>
        <p:spPr>
          <a:xfrm>
            <a:off x="6148213" y="548640"/>
            <a:ext cx="3125788" cy="24204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1" y="2452744"/>
            <a:ext cx="5959737" cy="2657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DCL Privileges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690688"/>
            <a:ext cx="7627172" cy="44859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grant command is used to </a:t>
            </a:r>
            <a:r>
              <a:rPr lang="en-IN" dirty="0"/>
              <a:t>gives the privileges or access to the users on </a:t>
            </a:r>
            <a:r>
              <a:rPr lang="en-IN" dirty="0" smtClean="0"/>
              <a:t>the </a:t>
            </a:r>
            <a:r>
              <a:rPr lang="en-IN" dirty="0"/>
              <a:t>database objects. On the other hand, REVOKE command is used for </a:t>
            </a:r>
            <a:r>
              <a:rPr lang="en-IN" dirty="0" smtClean="0"/>
              <a:t>removing </a:t>
            </a:r>
            <a:r>
              <a:rPr lang="en-IN" dirty="0"/>
              <a:t>the rights or privileges from the users on the database objects.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DQL(Data Query Language)</a:t>
            </a:r>
          </a:p>
          <a:p>
            <a:r>
              <a:rPr lang="en-IN" dirty="0" smtClean="0"/>
              <a:t>DML(Data Manipulation Language)</a:t>
            </a:r>
          </a:p>
          <a:p>
            <a:r>
              <a:rPr lang="en-IN" dirty="0" smtClean="0"/>
              <a:t>DDL(Data Definition Language)</a:t>
            </a:r>
          </a:p>
          <a:p>
            <a:r>
              <a:rPr lang="en-IN" dirty="0" smtClean="0"/>
              <a:t>TCL(Transaction Control Language)</a:t>
            </a:r>
          </a:p>
          <a:p>
            <a:r>
              <a:rPr lang="en-IN" dirty="0" smtClean="0"/>
              <a:t>DCL(Data Control Language)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7" y="5529430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5" y="2524124"/>
            <a:ext cx="3593431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5" y="1387735"/>
            <a:ext cx="7328944" cy="38640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5593976"/>
            <a:ext cx="3799074" cy="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75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CONTROL LANGUAGE (DCL)</vt:lpstr>
      <vt:lpstr>DCL Privileges</vt:lpstr>
      <vt:lpstr>DCL Privileges</vt:lpstr>
      <vt:lpstr>Conclusion</vt:lpstr>
      <vt:lpstr>Overall Conclusion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Intreested</dc:title>
  <dc:creator>SURYA BHAGAVAN, GANTA</dc:creator>
  <cp:lastModifiedBy>SURYA BHAGAVAN, GANTA</cp:lastModifiedBy>
  <cp:revision>10</cp:revision>
  <dcterms:created xsi:type="dcterms:W3CDTF">2020-02-11T11:07:24Z</dcterms:created>
  <dcterms:modified xsi:type="dcterms:W3CDTF">2020-02-12T06:19:00Z</dcterms:modified>
</cp:coreProperties>
</file>