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8" y="1584846"/>
            <a:ext cx="7368987" cy="29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         Creation  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Requirement  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8" y="1930400"/>
            <a:ext cx="6648226" cy="39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399" y="2818504"/>
            <a:ext cx="7766936" cy="2840018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data definition or data description language is a syntax similar to a computer programming language for defining data structures, especially database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schemas.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DDL changes the structure of the table like creating a table, deleting a table, altering a table, etc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 the command of DDL are auto-committed that means it permanently save all the changes in the database.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55" y="554244"/>
            <a:ext cx="684186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80" y="1893345"/>
            <a:ext cx="8251513" cy="379744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Commands Under DDL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CREATE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6" t="-12195" r="-1201" b="12195"/>
          <a:stretch/>
        </p:blipFill>
        <p:spPr>
          <a:xfrm>
            <a:off x="2141027" y="1472098"/>
            <a:ext cx="5948979" cy="3881437"/>
          </a:xfrm>
        </p:spPr>
      </p:pic>
    </p:spTree>
    <p:extLst>
      <p:ext uri="{BB962C8B-B14F-4D97-AF65-F5344CB8AC3E}">
        <p14:creationId xmlns:p14="http://schemas.microsoft.com/office/powerpoint/2010/main" val="18403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ALTER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4" y="1930400"/>
            <a:ext cx="6239436" cy="3194358"/>
          </a:xfrm>
        </p:spPr>
      </p:pic>
    </p:spTree>
    <p:extLst>
      <p:ext uri="{BB962C8B-B14F-4D97-AF65-F5344CB8AC3E}">
        <p14:creationId xmlns:p14="http://schemas.microsoft.com/office/powerpoint/2010/main" val="7313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TRUNCATE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688951"/>
            <a:ext cx="8596668" cy="43524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TRUNCATE TABLE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RESULT :-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" t="23204" r="6586" b="14195"/>
          <a:stretch/>
        </p:blipFill>
        <p:spPr>
          <a:xfrm>
            <a:off x="2227089" y="3657599"/>
            <a:ext cx="5497158" cy="20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DROP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656677"/>
            <a:ext cx="8596668" cy="45397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SELECT * 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			</a:t>
            </a:r>
            <a:r>
              <a:rPr lang="en-US" b="1" dirty="0" smtClean="0">
                <a:solidFill>
                  <a:schemeClr val="tx2"/>
                </a:solidFill>
              </a:rPr>
              <a:t>RESULT : -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17" y="3496235"/>
            <a:ext cx="3248829" cy="21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56" y="1324701"/>
            <a:ext cx="4207161" cy="34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91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PowerPoint Presentation</vt:lpstr>
      <vt:lpstr>                    Creation  ?                  Requirement  ?</vt:lpstr>
      <vt:lpstr>PowerPoint Presentation</vt:lpstr>
      <vt:lpstr>Commands Under DDL</vt:lpstr>
      <vt:lpstr>CREATE</vt:lpstr>
      <vt:lpstr>ALTER</vt:lpstr>
      <vt:lpstr>TRUNCATE</vt:lpstr>
      <vt:lpstr>DROP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</dc:title>
  <dc:creator>Purohit, Soham</dc:creator>
  <cp:lastModifiedBy>Purohit, Soham</cp:lastModifiedBy>
  <cp:revision>11</cp:revision>
  <dcterms:created xsi:type="dcterms:W3CDTF">2020-02-11T11:30:59Z</dcterms:created>
  <dcterms:modified xsi:type="dcterms:W3CDTF">2020-02-12T06:14:30Z</dcterms:modified>
</cp:coreProperties>
</file>