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1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905" y="737373"/>
            <a:ext cx="5993175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Transaction Management In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02" y="1388533"/>
            <a:ext cx="3538603" cy="2060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0125" y="2704399"/>
            <a:ext cx="5849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SQL</a:t>
            </a:r>
            <a:endParaRPr lang="en-US" sz="180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3657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What do you understand by “Transaction??”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6256"/>
            <a:ext cx="10018713" cy="12118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Technically,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transaction is a sequence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performed on the database as a unit.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withdraw money from ATM or When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pay your bill in a restaurant using, say Google Pay or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Paytm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 commit a transaction.</a:t>
            </a:r>
          </a:p>
        </p:txBody>
      </p:sp>
      <p:pic>
        <p:nvPicPr>
          <p:cNvPr id="4" name="Picture 2" descr="https://netstorage-legit.akamaized.net/images/vllkyt1ekpnf09die.jpg?imwidth=9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84" y="3767770"/>
            <a:ext cx="3040657" cy="26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81" y="3767770"/>
            <a:ext cx="3219450" cy="26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322243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Transaction Management &amp; its Need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2074841"/>
            <a:ext cx="9697808" cy="23098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the following scenario 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order a smartphone from an online shopping site, and proceed to pay using your debit card.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money gets debited from your account but due to some technical issue, money could not be credited into the supplier’s account.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ideally happen in such a situation?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33" y="4384712"/>
            <a:ext cx="3194966" cy="21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63558"/>
            <a:ext cx="10018713" cy="175168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How to Manage Transactions?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8531"/>
            <a:ext cx="10018713" cy="3854987"/>
          </a:xfrm>
        </p:spPr>
        <p:txBody>
          <a:bodyPr>
            <a:normAutofit/>
          </a:bodyPr>
          <a:lstStyle/>
          <a:p>
            <a:r>
              <a:rPr lang="en-US" dirty="0" smtClean="0"/>
              <a:t>SQL provides Transaction Control Language(TCL) to manage transactions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TCL commands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Rollback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Savepoint</a:t>
            </a:r>
            <a:endParaRPr lang="en-US" sz="19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46" y="3153522"/>
            <a:ext cx="6340186" cy="18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5974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Life Cycle of a Transaction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263214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Transaction 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6" y="1898573"/>
            <a:ext cx="7862589" cy="397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5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173" y="2456762"/>
            <a:ext cx="8262651" cy="1200329"/>
          </a:xfrm>
          <a:prstGeom prst="rect">
            <a:avLst/>
          </a:prstGeom>
          <a:scene3d>
            <a:camera prst="perspectiveHeroicExtremeRightFacing"/>
            <a:lightRig rig="threePt" dir="tl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YOU!!..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480</TotalTime>
  <Words>103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Britannic Bold</vt:lpstr>
      <vt:lpstr>Corbel</vt:lpstr>
      <vt:lpstr>noto sans</vt:lpstr>
      <vt:lpstr>Wingdings</vt:lpstr>
      <vt:lpstr>Parallax</vt:lpstr>
      <vt:lpstr> Transaction Management In</vt:lpstr>
      <vt:lpstr>What do you understand by “Transaction??”</vt:lpstr>
      <vt:lpstr>Transaction Management &amp; its Need</vt:lpstr>
      <vt:lpstr>How to Manage Transactions?</vt:lpstr>
      <vt:lpstr>Life Cycle of a Transaction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</dc:title>
  <dc:creator>Pal, Shubham</dc:creator>
  <cp:lastModifiedBy>Pal, Shubham</cp:lastModifiedBy>
  <cp:revision>24</cp:revision>
  <dcterms:created xsi:type="dcterms:W3CDTF">2020-02-11T10:28:50Z</dcterms:created>
  <dcterms:modified xsi:type="dcterms:W3CDTF">2020-02-12T09:11:41Z</dcterms:modified>
</cp:coreProperties>
</file>