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905" y="737373"/>
            <a:ext cx="5993175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Transaction Management In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92" y="3504751"/>
            <a:ext cx="5871988" cy="27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3657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What do you understand by “Transaction??”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6256"/>
            <a:ext cx="10018713" cy="12118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Technically,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transaction is a sequence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performed on the database as a unit.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When you pay your bill in a restaurant using, say Google Pay or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Paytm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commit a transaction.</a:t>
            </a:r>
          </a:p>
        </p:txBody>
      </p:sp>
      <p:pic>
        <p:nvPicPr>
          <p:cNvPr id="4" name="Picture 2" descr="https://netstorage-legit.akamaized.net/images/vllkyt1ekpnf09die.jpg?imwidth=9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84" y="3767770"/>
            <a:ext cx="3040657" cy="21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39" y="3767770"/>
            <a:ext cx="3194966" cy="2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322243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Transaction Control &amp; its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2074841"/>
            <a:ext cx="9697808" cy="23098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following scenario 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order a smartphone from an online shopping site, and proceed to pay using your debit card.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money gets debited from your account, then the system goes down abruptly due to some technical issue and hence your order could not be placed.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ideally happen in such a situation?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82" y="4472848"/>
            <a:ext cx="3133215" cy="17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3558"/>
            <a:ext cx="10018713" cy="175168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How to Manage Transactions?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8531"/>
            <a:ext cx="10018713" cy="3854987"/>
          </a:xfrm>
        </p:spPr>
        <p:txBody>
          <a:bodyPr>
            <a:normAutofit/>
          </a:bodyPr>
          <a:lstStyle/>
          <a:p>
            <a:r>
              <a:rPr lang="en-US" dirty="0" smtClean="0"/>
              <a:t>SQL provides Transaction Control Language(TCL) to manage transactions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TCL commands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Rollback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Savepoint</a:t>
            </a:r>
            <a:endParaRPr lang="en-US" sz="1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46" y="3153522"/>
            <a:ext cx="6340186" cy="18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597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Life Cycle of a Transaction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63214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Transaction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06" y="1898573"/>
            <a:ext cx="6920756" cy="349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73" y="2456762"/>
            <a:ext cx="8262651" cy="1200329"/>
          </a:xfrm>
          <a:prstGeom prst="rect">
            <a:avLst/>
          </a:prstGeom>
          <a:scene3d>
            <a:camera prst="perspectiveHeroicExtremeRightFacing"/>
            <a:lightRig rig="threePt" dir="tl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YOU!!..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69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106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Corbel</vt:lpstr>
      <vt:lpstr>noto sans</vt:lpstr>
      <vt:lpstr>Wingdings</vt:lpstr>
      <vt:lpstr>Parallax</vt:lpstr>
      <vt:lpstr> Transaction Management In</vt:lpstr>
      <vt:lpstr>What do you understand by “Transaction??”</vt:lpstr>
      <vt:lpstr>Transaction Control &amp; its Need</vt:lpstr>
      <vt:lpstr>How to Manage Transactions?</vt:lpstr>
      <vt:lpstr>Life Cycle of a Transaction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</dc:title>
  <dc:creator>Pal, Shubham</dc:creator>
  <cp:lastModifiedBy>Pal, Shubham</cp:lastModifiedBy>
  <cp:revision>17</cp:revision>
  <dcterms:created xsi:type="dcterms:W3CDTF">2020-02-11T10:28:50Z</dcterms:created>
  <dcterms:modified xsi:type="dcterms:W3CDTF">2020-02-12T03:39:45Z</dcterms:modified>
</cp:coreProperties>
</file>