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1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F253BB-D10A-4F15-B0B4-3B8696E2025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62765-9B99-4CF6-A249-73A33F38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905" y="737373"/>
            <a:ext cx="5993175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Transaction Management In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02" y="1388533"/>
            <a:ext cx="3538603" cy="20609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0125" y="2704399"/>
            <a:ext cx="5849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SQL</a:t>
            </a:r>
            <a:endParaRPr lang="en-US" sz="180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7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3657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What do you understand by “Transaction??”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26256"/>
            <a:ext cx="10018713" cy="12118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Technically,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transaction is a sequence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performed on the database as a unit.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When you withdraw money from ATM or When you pay your bill in a restaurant using, say Google Pay or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Paytm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you commit a transaction.</a:t>
            </a:r>
          </a:p>
        </p:txBody>
      </p:sp>
      <p:pic>
        <p:nvPicPr>
          <p:cNvPr id="4" name="Picture 2" descr="https://netstorage-legit.akamaized.net/images/vllkyt1ekpnf09die.jpg?imwidth=9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84" y="3767770"/>
            <a:ext cx="3040657" cy="26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81" y="3767770"/>
            <a:ext cx="3219450" cy="26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645" y="43606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Transaction Management &amp; its Need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645" y="1569561"/>
            <a:ext cx="9697808" cy="23098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the following scenario 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order a smartphone from an online shopping site, and proceed to pay using your debit card.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Suppose, the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gets debited from your account but due to some technical issue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that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could not be credited into the supplier’s account.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ideally happen in such a situation?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81" y="3989601"/>
            <a:ext cx="3403556" cy="22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63558"/>
            <a:ext cx="10018713" cy="1751681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How to Manage Transactions?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8531"/>
            <a:ext cx="10018713" cy="38549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SQL provides Transaction Control Language(TCL) to manage transactions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TCL commands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Commit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Rollback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 smtClean="0"/>
              <a:t>Savepoint</a:t>
            </a:r>
            <a:endParaRPr lang="en-US" sz="19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46" y="2664178"/>
            <a:ext cx="6340186" cy="28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799" y="145974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Life Cycle of a Transaction</a:t>
            </a:r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263214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oto sans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Transaction 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6" y="1898573"/>
            <a:ext cx="7862589" cy="397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859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173" y="2456762"/>
            <a:ext cx="8262651" cy="1200329"/>
          </a:xfrm>
          <a:prstGeom prst="rect">
            <a:avLst/>
          </a:prstGeom>
          <a:scene3d>
            <a:camera prst="perspectiveHeroicExtremeRightFacing"/>
            <a:lightRig rig="threePt" dir="tl">
              <a:rot lat="0" lon="0" rev="1200000"/>
            </a:lightRig>
          </a:scene3d>
          <a:sp3d>
            <a:bevelT w="25400" h="127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YOU!!..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485</TotalTime>
  <Words>106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Britannic Bold</vt:lpstr>
      <vt:lpstr>Corbel</vt:lpstr>
      <vt:lpstr>noto sans</vt:lpstr>
      <vt:lpstr>Wingdings</vt:lpstr>
      <vt:lpstr>Parallax</vt:lpstr>
      <vt:lpstr> Transaction Management In</vt:lpstr>
      <vt:lpstr>What do you understand by “Transaction??”</vt:lpstr>
      <vt:lpstr>Transaction Management &amp; its Need</vt:lpstr>
      <vt:lpstr>How to Manage Transactions?</vt:lpstr>
      <vt:lpstr>Life Cycle of a Transaction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</dc:title>
  <dc:creator>Pal, Shubham</dc:creator>
  <cp:lastModifiedBy>Pal, Shubham</cp:lastModifiedBy>
  <cp:revision>25</cp:revision>
  <dcterms:created xsi:type="dcterms:W3CDTF">2020-02-11T10:28:50Z</dcterms:created>
  <dcterms:modified xsi:type="dcterms:W3CDTF">2020-02-12T09:33:23Z</dcterms:modified>
</cp:coreProperties>
</file>