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5" r:id="rId5"/>
    <p:sldId id="266" r:id="rId6"/>
    <p:sldId id="267" r:id="rId7"/>
    <p:sldId id="268" r:id="rId8"/>
    <p:sldId id="269" r:id="rId9"/>
    <p:sldId id="261" r:id="rId10"/>
    <p:sldId id="260" r:id="rId11"/>
    <p:sldId id="262" r:id="rId12"/>
    <p:sldId id="259" r:id="rId13"/>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Compiler project</a:t>
            </a:r>
            <a:endParaRPr 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Screenshots</a:t>
            </a:r>
            <a:endParaRPr lang="en-US"/>
          </a:p>
        </p:txBody>
      </p:sp>
      <p:sp>
        <p:nvSpPr>
          <p:cNvPr id="3" name="Content Placeholder 2"/>
          <p:cNvSpPr>
            <a:spLocks noGrp="1"/>
          </p:cNvSpPr>
          <p:nvPr>
            <p:ph sz="half" idx="1"/>
          </p:nvPr>
        </p:nvSpPr>
        <p:spPr/>
        <p:txBody>
          <a:bodyPr/>
          <a:p>
            <a:pPr algn="r"/>
            <a:r>
              <a:rPr lang="en-US"/>
              <a:t>IDE showing an output of the </a:t>
            </a:r>
            <a:endParaRPr lang="en-US"/>
          </a:p>
          <a:p>
            <a:pPr marL="0" indent="0" algn="r">
              <a:buNone/>
            </a:pPr>
            <a:r>
              <a:rPr lang="en-US"/>
              <a:t>written code</a:t>
            </a:r>
            <a:endParaRPr lang="en-US"/>
          </a:p>
        </p:txBody>
      </p:sp>
      <p:sp>
        <p:nvSpPr>
          <p:cNvPr id="5" name="Content Placeholder 4"/>
          <p:cNvSpPr>
            <a:spLocks noGrp="1"/>
          </p:cNvSpPr>
          <p:nvPr>
            <p:ph sz="half" idx="2"/>
          </p:nvPr>
        </p:nvSpPr>
        <p:spPr/>
        <p:txBody>
          <a:bodyPr/>
          <a:p>
            <a:r>
              <a:rPr lang="en-US"/>
              <a:t>Output of a program written on this IDE.</a:t>
            </a:r>
            <a:endParaRPr lang="en-US"/>
          </a:p>
          <a:p>
            <a:endParaRPr lang="en-US"/>
          </a:p>
          <a:p>
            <a:pPr marL="457200" lvl="1" indent="0">
              <a:buNone/>
            </a:pPr>
            <a:r>
              <a:rPr lang="en-US"/>
              <a:t>   Output of  the written program </a:t>
            </a:r>
            <a:endParaRPr lang="en-US"/>
          </a:p>
        </p:txBody>
      </p:sp>
      <p:pic>
        <p:nvPicPr>
          <p:cNvPr id="4" name="Picture 3" descr="Screenshot 2021-05-24 at 5.25.07 AM"/>
          <p:cNvPicPr>
            <a:picLocks noChangeAspect="1"/>
          </p:cNvPicPr>
          <p:nvPr/>
        </p:nvPicPr>
        <p:blipFill>
          <a:blip r:embed="rId1"/>
          <a:stretch>
            <a:fillRect/>
          </a:stretch>
        </p:blipFill>
        <p:spPr>
          <a:xfrm>
            <a:off x="838200" y="1691005"/>
            <a:ext cx="5224145" cy="4486275"/>
          </a:xfrm>
          <a:prstGeom prst="rect">
            <a:avLst/>
          </a:prstGeom>
        </p:spPr>
      </p:pic>
      <p:cxnSp>
        <p:nvCxnSpPr>
          <p:cNvPr id="6" name="Straight Arrow Connector 5"/>
          <p:cNvCxnSpPr/>
          <p:nvPr/>
        </p:nvCxnSpPr>
        <p:spPr>
          <a:xfrm flipH="1">
            <a:off x="2974975" y="3437890"/>
            <a:ext cx="3949700" cy="15690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981200"/>
            <a:ext cx="10515600" cy="2895600"/>
          </a:xfrm>
        </p:spPr>
        <p:txBody>
          <a:bodyPr/>
          <a:p>
            <a:pPr algn="ctr"/>
            <a:r>
              <a:rPr lang="en-US"/>
              <a:t>Thank You</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About Project</a:t>
            </a:r>
            <a:endParaRPr lang="en-US"/>
          </a:p>
        </p:txBody>
      </p:sp>
      <p:sp>
        <p:nvSpPr>
          <p:cNvPr id="3" name="Content Placeholder 2"/>
          <p:cNvSpPr>
            <a:spLocks noGrp="1"/>
          </p:cNvSpPr>
          <p:nvPr>
            <p:ph idx="1"/>
          </p:nvPr>
        </p:nvSpPr>
        <p:spPr/>
        <p:txBody>
          <a:bodyPr/>
          <a:p>
            <a:r>
              <a:rPr lang="en-US"/>
              <a:t>We have created our own Python IDE.</a:t>
            </a:r>
            <a:endParaRPr lang="en-US"/>
          </a:p>
          <a:p>
            <a:r>
              <a:rPr lang="en-US"/>
              <a:t>In this one can write any type of python code.</a:t>
            </a:r>
            <a:endParaRPr lang="en-US"/>
          </a:p>
          <a:p>
            <a:r>
              <a:rPr lang="en-US"/>
              <a:t>It will display the errors like syntax error, semantic error, etc</a:t>
            </a:r>
            <a:endParaRPr lang="en-US"/>
          </a:p>
          <a:p>
            <a:r>
              <a:rPr lang="en-US"/>
              <a:t>We have used python for creating this IDE. </a:t>
            </a:r>
            <a:endParaRPr lang="en-US"/>
          </a:p>
          <a:p>
            <a:r>
              <a:rPr lang="en-US"/>
              <a:t>For GUI, we have used Tkinter (Python based UI designing tool).</a:t>
            </a: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is Compilers???</a:t>
            </a:r>
            <a:endParaRPr lang="en-US"/>
          </a:p>
        </p:txBody>
      </p:sp>
      <p:sp>
        <p:nvSpPr>
          <p:cNvPr id="3" name="Content Placeholder 2"/>
          <p:cNvSpPr>
            <a:spLocks noGrp="1"/>
          </p:cNvSpPr>
          <p:nvPr>
            <p:ph idx="1"/>
          </p:nvPr>
        </p:nvSpPr>
        <p:spPr/>
        <p:txBody>
          <a:bodyPr/>
          <a:p>
            <a:r>
              <a:rPr lang="en-US"/>
              <a:t>In computing, a compiler is a computer program that translates computer code written in one programming language (the source language) into another language (the target language). </a:t>
            </a:r>
            <a:endParaRPr lang="en-US"/>
          </a:p>
          <a:p>
            <a:r>
              <a:rPr lang="en-US"/>
              <a:t>The name "compiler" is primarily used for programs that translate source code from a high-level programming language to a lower level language (e.g., assembly language, object code, or machine code) to create an executable program.</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The phases of a compiler are:</a:t>
            </a:r>
            <a:endParaRPr lang="en-US"/>
          </a:p>
        </p:txBody>
      </p:sp>
      <p:pic>
        <p:nvPicPr>
          <p:cNvPr id="4" name="Content Placeholder 3"/>
          <p:cNvPicPr>
            <a:picLocks noChangeAspect="1"/>
          </p:cNvPicPr>
          <p:nvPr>
            <p:ph sz="half" idx="1"/>
          </p:nvPr>
        </p:nvPicPr>
        <p:blipFill>
          <a:blip r:embed="rId1"/>
          <a:stretch>
            <a:fillRect/>
          </a:stretch>
        </p:blipFill>
        <p:spPr>
          <a:xfrm>
            <a:off x="989330" y="1513840"/>
            <a:ext cx="9024620" cy="52063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Phases of a compiler are:</a:t>
            </a:r>
            <a:endParaRPr lang="en-US"/>
          </a:p>
        </p:txBody>
      </p:sp>
      <p:sp>
        <p:nvSpPr>
          <p:cNvPr id="3" name="Content Placeholder 2"/>
          <p:cNvSpPr>
            <a:spLocks noGrp="1"/>
          </p:cNvSpPr>
          <p:nvPr>
            <p:ph idx="1"/>
          </p:nvPr>
        </p:nvSpPr>
        <p:spPr/>
        <p:txBody>
          <a:bodyPr/>
          <a:p>
            <a:r>
              <a:rPr lang="en-US"/>
              <a:t>Lexical Analyzer : Lexical Analysis is the first phase when compiler scans the source code. This process can be left to right, character by character, and group these characters into tokens.</a:t>
            </a:r>
            <a:endParaRPr lang="en-US"/>
          </a:p>
          <a:p>
            <a:r>
              <a:rPr lang="en-US"/>
              <a:t>Syntax Analyzer : Syntax analysis is all about discovering structure in code. It determines whether or not a text follows the expected format. Syntax analysis is based on the rules based on the specific programing language by constructing the parse tree with the help of tokens.</a:t>
            </a:r>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The Phases of a compiler are:</a:t>
            </a:r>
            <a:endParaRPr lang="en-US"/>
          </a:p>
        </p:txBody>
      </p:sp>
      <p:sp>
        <p:nvSpPr>
          <p:cNvPr id="3" name="Content Placeholder 2"/>
          <p:cNvSpPr>
            <a:spLocks noGrp="1"/>
          </p:cNvSpPr>
          <p:nvPr>
            <p:ph idx="1"/>
          </p:nvPr>
        </p:nvSpPr>
        <p:spPr/>
        <p:txBody>
          <a:bodyPr/>
          <a:p>
            <a:r>
              <a:rPr lang="en-US"/>
              <a:t>Semantic Analyzer : Semantic analysis checks the semantic consistency of the code. It uses the syntax tree of the previous phase along with the symbol table to verify that the given source code is semantically consistent. It also checks whether the code is conveying an appropriate meaning.</a:t>
            </a:r>
            <a:endParaRPr lang="en-US"/>
          </a:p>
          <a:p>
            <a:r>
              <a:rPr lang="en-US"/>
              <a:t>Intermediate Code Generator : Once the semantic analysis phase is over the compiler, generates intermediate code for the target machine. It represents a program for some abstract machine.</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The Phases of a compiler are:</a:t>
            </a:r>
            <a:endParaRPr lang="en-US"/>
          </a:p>
        </p:txBody>
      </p:sp>
      <p:sp>
        <p:nvSpPr>
          <p:cNvPr id="3" name="Content Placeholder 2"/>
          <p:cNvSpPr>
            <a:spLocks noGrp="1"/>
          </p:cNvSpPr>
          <p:nvPr>
            <p:ph idx="1"/>
          </p:nvPr>
        </p:nvSpPr>
        <p:spPr/>
        <p:txBody>
          <a:bodyPr>
            <a:normAutofit lnSpcReduction="10000"/>
          </a:bodyPr>
          <a:p>
            <a:r>
              <a:rPr lang="en-US"/>
              <a:t>Code Optimiser : The next phase of is code optimization or Intermediate code. This phase removes unnecessary code line and arranges the sequence of statements to speed up the execution of the program without wasting resources. The main goal of this phase is to improve on the intermediate code to generate a code that runs faster and occupies less space.</a:t>
            </a:r>
            <a:endParaRPr lang="en-US"/>
          </a:p>
          <a:p>
            <a:r>
              <a:rPr lang="en-US"/>
              <a:t>Target Code Generation : Code generation is the last and final phase of a compiler. It gets inputs from code optimization phases and produces the page code or object code as a result. The objective of this phase is to allocate storage and generate relocatable machine code.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How this Project Work???</a:t>
            </a:r>
            <a:endParaRPr lang="en-US"/>
          </a:p>
        </p:txBody>
      </p:sp>
      <p:sp>
        <p:nvSpPr>
          <p:cNvPr id="3" name="Content Placeholder 2"/>
          <p:cNvSpPr>
            <a:spLocks noGrp="1"/>
          </p:cNvSpPr>
          <p:nvPr>
            <p:ph idx="1"/>
          </p:nvPr>
        </p:nvSpPr>
        <p:spPr/>
        <p:txBody>
          <a:bodyPr>
            <a:normAutofit lnSpcReduction="10000"/>
          </a:bodyPr>
          <a:p>
            <a:r>
              <a:rPr lang="en-US"/>
              <a:t>After running code...</a:t>
            </a:r>
            <a:endParaRPr lang="en-US"/>
          </a:p>
          <a:p>
            <a:pPr marL="514350" indent="-514350">
              <a:buFont typeface="+mj-lt"/>
              <a:buAutoNum type="arabicPeriod"/>
            </a:pPr>
            <a:r>
              <a:rPr lang="en-US"/>
              <a:t>Write your own program on our IDE.</a:t>
            </a:r>
            <a:endParaRPr lang="en-US"/>
          </a:p>
          <a:p>
            <a:pPr marL="514350" indent="-514350">
              <a:buFont typeface="+mj-lt"/>
              <a:buAutoNum type="arabicPeriod"/>
            </a:pPr>
            <a:r>
              <a:rPr lang="en-US"/>
              <a:t>You'll have to save it first and after that only it will run else it will give you an error in the form of message.</a:t>
            </a:r>
            <a:endParaRPr lang="en-US"/>
          </a:p>
          <a:p>
            <a:pPr marL="514350" indent="-514350">
              <a:buFont typeface="+mj-lt"/>
              <a:buAutoNum type="arabicPeriod"/>
            </a:pPr>
            <a:r>
              <a:rPr lang="en-US"/>
              <a:t>After saving program now you can run the code.</a:t>
            </a:r>
            <a:endParaRPr lang="en-US"/>
          </a:p>
          <a:p>
            <a:pPr marL="514350" indent="-514350">
              <a:buFont typeface="+mj-lt"/>
              <a:buAutoNum type="arabicPeriod"/>
            </a:pPr>
            <a:r>
              <a:rPr lang="en-US"/>
              <a:t>If errors are not available then you'll be able to see the output of your own program else you'll see an error.</a:t>
            </a:r>
            <a:endParaRPr lang="en-US"/>
          </a:p>
          <a:p>
            <a:pPr marL="514350" indent="-514350">
              <a:buFont typeface="+mj-lt"/>
              <a:buAutoNum type="arabicPeriod"/>
            </a:pPr>
            <a:r>
              <a:rPr lang="en-US"/>
              <a:t>If you want to edit any python code you can edit it. </a:t>
            </a:r>
            <a:endParaRPr lang="en-US"/>
          </a:p>
          <a:p>
            <a:pPr marL="514350" indent="-514350">
              <a:buFont typeface="+mj-lt"/>
              <a:buAutoNum type="arabicPeriod"/>
            </a:pPr>
            <a:r>
              <a:rPr lang="en-US">
                <a:sym typeface="+mn-ea"/>
              </a:rPr>
              <a:t>So this is the IDE that can be used to write or edit a python program.</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Screenshots</a:t>
            </a:r>
            <a:endParaRPr lang="en-US"/>
          </a:p>
        </p:txBody>
      </p:sp>
      <p:sp>
        <p:nvSpPr>
          <p:cNvPr id="5" name="Content Placeholder 4"/>
          <p:cNvSpPr>
            <a:spLocks noGrp="1"/>
          </p:cNvSpPr>
          <p:nvPr>
            <p:ph sz="half" idx="1"/>
          </p:nvPr>
        </p:nvSpPr>
        <p:spPr/>
        <p:txBody>
          <a:bodyPr/>
          <a:p>
            <a:endParaRPr lang="en-US"/>
          </a:p>
        </p:txBody>
      </p:sp>
      <p:sp>
        <p:nvSpPr>
          <p:cNvPr id="6" name="Content Placeholder 5"/>
          <p:cNvSpPr>
            <a:spLocks noGrp="1"/>
          </p:cNvSpPr>
          <p:nvPr>
            <p:ph sz="half" idx="2"/>
          </p:nvPr>
        </p:nvSpPr>
        <p:spPr/>
        <p:txBody>
          <a:bodyPr/>
          <a:p>
            <a:pPr algn="r"/>
            <a:r>
              <a:rPr lang="en-US">
                <a:sym typeface="+mn-ea"/>
              </a:rPr>
              <a:t>Program gives an error after </a:t>
            </a:r>
            <a:endParaRPr lang="en-US"/>
          </a:p>
          <a:p>
            <a:pPr marL="0" indent="0" algn="r">
              <a:buNone/>
            </a:pPr>
            <a:r>
              <a:rPr lang="en-US">
                <a:sym typeface="+mn-ea"/>
              </a:rPr>
              <a:t>running your own python code.</a:t>
            </a:r>
            <a:endParaRPr lang="en-US"/>
          </a:p>
          <a:p>
            <a:pPr algn="l"/>
            <a:endParaRPr lang="en-US"/>
          </a:p>
          <a:p>
            <a:pPr marL="1371600" lvl="3" indent="0" algn="l">
              <a:buNone/>
            </a:pPr>
            <a:r>
              <a:rPr lang="en-US"/>
              <a:t>   Syntax Error  </a:t>
            </a:r>
            <a:endParaRPr lang="en-US"/>
          </a:p>
        </p:txBody>
      </p:sp>
      <p:pic>
        <p:nvPicPr>
          <p:cNvPr id="4" name="Picture 3" descr="Screenshot 2021-05-24 at 5.26.17 AM"/>
          <p:cNvPicPr>
            <a:picLocks noChangeAspect="1"/>
          </p:cNvPicPr>
          <p:nvPr/>
        </p:nvPicPr>
        <p:blipFill>
          <a:blip r:embed="rId1"/>
          <a:stretch>
            <a:fillRect/>
          </a:stretch>
        </p:blipFill>
        <p:spPr>
          <a:xfrm>
            <a:off x="838200" y="1498600"/>
            <a:ext cx="5431155" cy="4678680"/>
          </a:xfrm>
          <a:prstGeom prst="rect">
            <a:avLst/>
          </a:prstGeom>
        </p:spPr>
      </p:pic>
      <p:cxnSp>
        <p:nvCxnSpPr>
          <p:cNvPr id="9" name="Straight Arrow Connector 8"/>
          <p:cNvCxnSpPr/>
          <p:nvPr/>
        </p:nvCxnSpPr>
        <p:spPr>
          <a:xfrm flipH="1">
            <a:off x="4165600" y="3419475"/>
            <a:ext cx="3606800" cy="18580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3095</Words>
  <Application>WPS Presentation</Application>
  <PresentationFormat>Widescreen</PresentationFormat>
  <Paragraphs>62</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Calibri Light</vt:lpstr>
      <vt:lpstr>Helvetica Neue</vt:lpstr>
      <vt:lpstr>Calibri</vt:lpstr>
      <vt:lpstr>微软雅黑</vt:lpstr>
      <vt:lpstr>汉仪旗黑</vt:lpstr>
      <vt:lpstr>Arial Unicode MS</vt:lpstr>
      <vt:lpstr>宋体-简</vt:lpstr>
      <vt:lpstr>Office Theme</vt:lpstr>
      <vt:lpstr>Compiler project</vt:lpstr>
      <vt:lpstr>About Project</vt:lpstr>
      <vt:lpstr>What is Compilers???</vt:lpstr>
      <vt:lpstr>The phases of a compiler are:</vt:lpstr>
      <vt:lpstr>The Phases of a compiler are:</vt:lpstr>
      <vt:lpstr>The Phases of a compiler are:</vt:lpstr>
      <vt:lpstr>The Phases of a compiler are:</vt:lpstr>
      <vt:lpstr>How this Project Work???</vt:lpstr>
      <vt:lpstr>Screenshots</vt:lpstr>
      <vt:lpstr>Screenshots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 project</dc:title>
  <dc:creator>sohamrangdal</dc:creator>
  <cp:lastModifiedBy>sohamrangdal</cp:lastModifiedBy>
  <cp:revision>6</cp:revision>
  <dcterms:created xsi:type="dcterms:W3CDTF">2021-06-05T04:16:42Z</dcterms:created>
  <dcterms:modified xsi:type="dcterms:W3CDTF">2021-06-05T04:16:42Z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1033-3.1.3.5746</vt:lpwstr>
  </property>
</Properties>
</file>