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6E4EA-C8D3-4073-95A3-61622787AD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06778-531A-49FF-9825-F8D06BAE9E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Mean Attendance</a:t>
          </a:r>
        </a:p>
      </dgm:t>
    </dgm:pt>
    <dgm:pt modelId="{1878C8FB-50BA-472E-8619-E9503663AF41}" type="parTrans" cxnId="{1688A160-0F28-42AF-A715-0F8E56AC0834}">
      <dgm:prSet/>
      <dgm:spPr/>
      <dgm:t>
        <a:bodyPr/>
        <a:lstStyle/>
        <a:p>
          <a:endParaRPr lang="en-US"/>
        </a:p>
      </dgm:t>
    </dgm:pt>
    <dgm:pt modelId="{E7E9A93A-F4AD-4E3B-A517-524D6A52AD88}" type="sibTrans" cxnId="{1688A160-0F28-42AF-A715-0F8E56AC0834}">
      <dgm:prSet/>
      <dgm:spPr/>
      <dgm:t>
        <a:bodyPr/>
        <a:lstStyle/>
        <a:p>
          <a:endParaRPr lang="en-US"/>
        </a:p>
      </dgm:t>
    </dgm:pt>
    <dgm:pt modelId="{22A8AC4B-34E6-4B2D-A994-FDE26A636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Techno: 59.87</a:t>
          </a:r>
        </a:p>
      </dgm:t>
    </dgm:pt>
    <dgm:pt modelId="{3433B025-9184-4307-A4C9-95B9BE74F7FC}" type="parTrans" cxnId="{2441DB80-54CC-4816-9BF6-F5B8CD1160C3}">
      <dgm:prSet/>
      <dgm:spPr/>
      <dgm:t>
        <a:bodyPr/>
        <a:lstStyle/>
        <a:p>
          <a:endParaRPr lang="en-US"/>
        </a:p>
      </dgm:t>
    </dgm:pt>
    <dgm:pt modelId="{E2C61F26-6221-47C0-A480-39DC35EFD62E}" type="sibTrans" cxnId="{2441DB80-54CC-4816-9BF6-F5B8CD1160C3}">
      <dgm:prSet/>
      <dgm:spPr/>
      <dgm:t>
        <a:bodyPr/>
        <a:lstStyle/>
        <a:p>
          <a:endParaRPr lang="en-US"/>
        </a:p>
      </dgm:t>
    </dgm:pt>
    <dgm:pt modelId="{FD0C1405-E9BB-4883-8F82-FE92311165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Jazz: 51.36</a:t>
          </a:r>
        </a:p>
      </dgm:t>
    </dgm:pt>
    <dgm:pt modelId="{01ED6957-DC2D-4C14-8EBA-ED2ED2C1628E}" type="parTrans" cxnId="{8B4AE93B-E716-4629-82C0-991C9818BBBB}">
      <dgm:prSet/>
      <dgm:spPr/>
      <dgm:t>
        <a:bodyPr/>
        <a:lstStyle/>
        <a:p>
          <a:endParaRPr lang="en-US"/>
        </a:p>
      </dgm:t>
    </dgm:pt>
    <dgm:pt modelId="{AD14D334-70D2-4E57-9D7D-D9CBCDF5F51C}" type="sibTrans" cxnId="{8B4AE93B-E716-4629-82C0-991C9818BBBB}">
      <dgm:prSet/>
      <dgm:spPr/>
      <dgm:t>
        <a:bodyPr/>
        <a:lstStyle/>
        <a:p>
          <a:endParaRPr lang="en-US"/>
        </a:p>
      </dgm:t>
    </dgm:pt>
    <dgm:pt modelId="{379081EF-4031-404F-8003-0C3B2BC875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P-value: 0.0297</a:t>
          </a:r>
        </a:p>
      </dgm:t>
    </dgm:pt>
    <dgm:pt modelId="{304FC714-5C08-4892-940C-13D930FFFD44}" type="parTrans" cxnId="{776B7010-AD8B-45BF-8B7C-DD253F9D290E}">
      <dgm:prSet/>
      <dgm:spPr/>
      <dgm:t>
        <a:bodyPr/>
        <a:lstStyle/>
        <a:p>
          <a:endParaRPr lang="en-US"/>
        </a:p>
      </dgm:t>
    </dgm:pt>
    <dgm:pt modelId="{75CFE5CD-8D4C-46A1-84EB-3CFFD8AA5736}" type="sibTrans" cxnId="{776B7010-AD8B-45BF-8B7C-DD253F9D290E}">
      <dgm:prSet/>
      <dgm:spPr/>
      <dgm:t>
        <a:bodyPr/>
        <a:lstStyle/>
        <a:p>
          <a:endParaRPr lang="en-US"/>
        </a:p>
      </dgm:t>
    </dgm:pt>
    <dgm:pt modelId="{AA2B2517-1AA5-4DF0-829A-B7F22D638EE2}" type="pres">
      <dgm:prSet presAssocID="{03D6E4EA-C8D3-4073-95A3-61622787ADEF}" presName="root" presStyleCnt="0">
        <dgm:presLayoutVars>
          <dgm:dir/>
          <dgm:resizeHandles val="exact"/>
        </dgm:presLayoutVars>
      </dgm:prSet>
      <dgm:spPr/>
    </dgm:pt>
    <dgm:pt modelId="{9F42F51D-6EE1-4FD9-9C70-34C8A0BA2BC8}" type="pres">
      <dgm:prSet presAssocID="{CCF06778-531A-49FF-9825-F8D06BAE9EB1}" presName="compNode" presStyleCnt="0"/>
      <dgm:spPr/>
    </dgm:pt>
    <dgm:pt modelId="{C02D7AA1-5A55-4C6F-9891-F094DC192D75}" type="pres">
      <dgm:prSet presAssocID="{CCF06778-531A-49FF-9825-F8D06BAE9EB1}" presName="iconBgRect" presStyleLbl="bgShp" presStyleIdx="0" presStyleCnt="4"/>
      <dgm:spPr/>
    </dgm:pt>
    <dgm:pt modelId="{10A84363-AA82-4B7F-A770-E80BDEE43B13}" type="pres">
      <dgm:prSet presAssocID="{CCF06778-531A-49FF-9825-F8D06BAE9E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0BE7339-E16A-47D8-8A50-430AC4C71A70}" type="pres">
      <dgm:prSet presAssocID="{CCF06778-531A-49FF-9825-F8D06BAE9EB1}" presName="spaceRect" presStyleCnt="0"/>
      <dgm:spPr/>
    </dgm:pt>
    <dgm:pt modelId="{A1CFDA91-09B2-43C8-9C5E-9006A6E9554C}" type="pres">
      <dgm:prSet presAssocID="{CCF06778-531A-49FF-9825-F8D06BAE9EB1}" presName="textRect" presStyleLbl="revTx" presStyleIdx="0" presStyleCnt="4">
        <dgm:presLayoutVars>
          <dgm:chMax val="1"/>
          <dgm:chPref val="1"/>
        </dgm:presLayoutVars>
      </dgm:prSet>
      <dgm:spPr/>
    </dgm:pt>
    <dgm:pt modelId="{B3A2E885-D909-41AF-8AEB-43B9D173B5C3}" type="pres">
      <dgm:prSet presAssocID="{E7E9A93A-F4AD-4E3B-A517-524D6A52AD88}" presName="sibTrans" presStyleCnt="0"/>
      <dgm:spPr/>
    </dgm:pt>
    <dgm:pt modelId="{905DF3EC-0E09-4823-B486-513D79DF1706}" type="pres">
      <dgm:prSet presAssocID="{22A8AC4B-34E6-4B2D-A994-FDE26A636113}" presName="compNode" presStyleCnt="0"/>
      <dgm:spPr/>
    </dgm:pt>
    <dgm:pt modelId="{5929B269-D848-442C-B072-757D1BA67835}" type="pres">
      <dgm:prSet presAssocID="{22A8AC4B-34E6-4B2D-A994-FDE26A636113}" presName="iconBgRect" presStyleLbl="bgShp" presStyleIdx="1" presStyleCnt="4"/>
      <dgm:spPr/>
    </dgm:pt>
    <dgm:pt modelId="{043C2D8F-9B9C-4FE9-8886-7B0D7A147A5E}" type="pres">
      <dgm:prSet presAssocID="{22A8AC4B-34E6-4B2D-A994-FDE26A636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8FBB7CB-F006-424A-ADFA-C596AB13DAF9}" type="pres">
      <dgm:prSet presAssocID="{22A8AC4B-34E6-4B2D-A994-FDE26A636113}" presName="spaceRect" presStyleCnt="0"/>
      <dgm:spPr/>
    </dgm:pt>
    <dgm:pt modelId="{E79E6E11-1052-49B1-8781-430B8295CEED}" type="pres">
      <dgm:prSet presAssocID="{22A8AC4B-34E6-4B2D-A994-FDE26A636113}" presName="textRect" presStyleLbl="revTx" presStyleIdx="1" presStyleCnt="4">
        <dgm:presLayoutVars>
          <dgm:chMax val="1"/>
          <dgm:chPref val="1"/>
        </dgm:presLayoutVars>
      </dgm:prSet>
      <dgm:spPr/>
    </dgm:pt>
    <dgm:pt modelId="{698838AE-C1A9-4CD1-AB5E-59C2B5AC8974}" type="pres">
      <dgm:prSet presAssocID="{E2C61F26-6221-47C0-A480-39DC35EFD62E}" presName="sibTrans" presStyleCnt="0"/>
      <dgm:spPr/>
    </dgm:pt>
    <dgm:pt modelId="{A268149E-6D16-4751-A8B7-023608FB7931}" type="pres">
      <dgm:prSet presAssocID="{FD0C1405-E9BB-4883-8F82-FE92311165A8}" presName="compNode" presStyleCnt="0"/>
      <dgm:spPr/>
    </dgm:pt>
    <dgm:pt modelId="{A99EE709-85D6-46B9-8AF6-CE5C81DD61DE}" type="pres">
      <dgm:prSet presAssocID="{FD0C1405-E9BB-4883-8F82-FE92311165A8}" presName="iconBgRect" presStyleLbl="bgShp" presStyleIdx="2" presStyleCnt="4"/>
      <dgm:spPr/>
    </dgm:pt>
    <dgm:pt modelId="{BA5C6B6B-EE59-48D2-8E31-1D73421A8A1C}" type="pres">
      <dgm:prSet presAssocID="{FD0C1405-E9BB-4883-8F82-FE92311165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xophone"/>
        </a:ext>
      </dgm:extLst>
    </dgm:pt>
    <dgm:pt modelId="{630B5A98-54D6-4F75-8AFE-4E319D216465}" type="pres">
      <dgm:prSet presAssocID="{FD0C1405-E9BB-4883-8F82-FE92311165A8}" presName="spaceRect" presStyleCnt="0"/>
      <dgm:spPr/>
    </dgm:pt>
    <dgm:pt modelId="{71154FC6-02E7-491B-9ADA-42F84F139C47}" type="pres">
      <dgm:prSet presAssocID="{FD0C1405-E9BB-4883-8F82-FE92311165A8}" presName="textRect" presStyleLbl="revTx" presStyleIdx="2" presStyleCnt="4">
        <dgm:presLayoutVars>
          <dgm:chMax val="1"/>
          <dgm:chPref val="1"/>
        </dgm:presLayoutVars>
      </dgm:prSet>
      <dgm:spPr/>
    </dgm:pt>
    <dgm:pt modelId="{2D700A9E-C5F2-4B20-B400-93F932EB782E}" type="pres">
      <dgm:prSet presAssocID="{AD14D334-70D2-4E57-9D7D-D9CBCDF5F51C}" presName="sibTrans" presStyleCnt="0"/>
      <dgm:spPr/>
    </dgm:pt>
    <dgm:pt modelId="{FC8AB10C-A69C-41C4-BDCC-7DA0217CBC4C}" type="pres">
      <dgm:prSet presAssocID="{379081EF-4031-404F-8003-0C3B2BC87516}" presName="compNode" presStyleCnt="0"/>
      <dgm:spPr/>
    </dgm:pt>
    <dgm:pt modelId="{5E2720AD-E3E0-41B7-9BFD-7AAD43F1E2F2}" type="pres">
      <dgm:prSet presAssocID="{379081EF-4031-404F-8003-0C3B2BC87516}" presName="iconBgRect" presStyleLbl="bgShp" presStyleIdx="3" presStyleCnt="4"/>
      <dgm:spPr/>
    </dgm:pt>
    <dgm:pt modelId="{EA07D74A-EB56-4BC3-B0F8-9F8382D0C6FE}" type="pres">
      <dgm:prSet presAssocID="{379081EF-4031-404F-8003-0C3B2BC875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FD183A2D-1E31-4321-8CBA-10B369677784}" type="pres">
      <dgm:prSet presAssocID="{379081EF-4031-404F-8003-0C3B2BC87516}" presName="spaceRect" presStyleCnt="0"/>
      <dgm:spPr/>
    </dgm:pt>
    <dgm:pt modelId="{EDFEC5CD-730B-4E5A-AA82-E3A93DC772C6}" type="pres">
      <dgm:prSet presAssocID="{379081EF-4031-404F-8003-0C3B2BC875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E21405-76C7-483D-B558-6810FBD4959C}" type="presOf" srcId="{03D6E4EA-C8D3-4073-95A3-61622787ADEF}" destId="{AA2B2517-1AA5-4DF0-829A-B7F22D638EE2}" srcOrd="0" destOrd="0" presId="urn:microsoft.com/office/officeart/2018/5/layout/IconCircleLabelList"/>
    <dgm:cxn modelId="{776B7010-AD8B-45BF-8B7C-DD253F9D290E}" srcId="{03D6E4EA-C8D3-4073-95A3-61622787ADEF}" destId="{379081EF-4031-404F-8003-0C3B2BC87516}" srcOrd="3" destOrd="0" parTransId="{304FC714-5C08-4892-940C-13D930FFFD44}" sibTransId="{75CFE5CD-8D4C-46A1-84EB-3CFFD8AA5736}"/>
    <dgm:cxn modelId="{9A128910-638C-435B-9F40-C6DEAC4A636C}" type="presOf" srcId="{379081EF-4031-404F-8003-0C3B2BC87516}" destId="{EDFEC5CD-730B-4E5A-AA82-E3A93DC772C6}" srcOrd="0" destOrd="0" presId="urn:microsoft.com/office/officeart/2018/5/layout/IconCircleLabelList"/>
    <dgm:cxn modelId="{8B4AE93B-E716-4629-82C0-991C9818BBBB}" srcId="{03D6E4EA-C8D3-4073-95A3-61622787ADEF}" destId="{FD0C1405-E9BB-4883-8F82-FE92311165A8}" srcOrd="2" destOrd="0" parTransId="{01ED6957-DC2D-4C14-8EBA-ED2ED2C1628E}" sibTransId="{AD14D334-70D2-4E57-9D7D-D9CBCDF5F51C}"/>
    <dgm:cxn modelId="{1688A160-0F28-42AF-A715-0F8E56AC0834}" srcId="{03D6E4EA-C8D3-4073-95A3-61622787ADEF}" destId="{CCF06778-531A-49FF-9825-F8D06BAE9EB1}" srcOrd="0" destOrd="0" parTransId="{1878C8FB-50BA-472E-8619-E9503663AF41}" sibTransId="{E7E9A93A-F4AD-4E3B-A517-524D6A52AD88}"/>
    <dgm:cxn modelId="{2441DB80-54CC-4816-9BF6-F5B8CD1160C3}" srcId="{03D6E4EA-C8D3-4073-95A3-61622787ADEF}" destId="{22A8AC4B-34E6-4B2D-A994-FDE26A636113}" srcOrd="1" destOrd="0" parTransId="{3433B025-9184-4307-A4C9-95B9BE74F7FC}" sibTransId="{E2C61F26-6221-47C0-A480-39DC35EFD62E}"/>
    <dgm:cxn modelId="{92942BA1-B49F-4749-9033-81627E831D31}" type="presOf" srcId="{CCF06778-531A-49FF-9825-F8D06BAE9EB1}" destId="{A1CFDA91-09B2-43C8-9C5E-9006A6E9554C}" srcOrd="0" destOrd="0" presId="urn:microsoft.com/office/officeart/2018/5/layout/IconCircleLabelList"/>
    <dgm:cxn modelId="{B11863AA-185F-43C9-A96B-8E6D0A0FEC59}" type="presOf" srcId="{22A8AC4B-34E6-4B2D-A994-FDE26A636113}" destId="{E79E6E11-1052-49B1-8781-430B8295CEED}" srcOrd="0" destOrd="0" presId="urn:microsoft.com/office/officeart/2018/5/layout/IconCircleLabelList"/>
    <dgm:cxn modelId="{275D82F4-AB25-449F-B81C-2782BFABFE55}" type="presOf" srcId="{FD0C1405-E9BB-4883-8F82-FE92311165A8}" destId="{71154FC6-02E7-491B-9ADA-42F84F139C47}" srcOrd="0" destOrd="0" presId="urn:microsoft.com/office/officeart/2018/5/layout/IconCircleLabelList"/>
    <dgm:cxn modelId="{749BF536-EFB2-4698-A25F-B86E11DEC9F2}" type="presParOf" srcId="{AA2B2517-1AA5-4DF0-829A-B7F22D638EE2}" destId="{9F42F51D-6EE1-4FD9-9C70-34C8A0BA2BC8}" srcOrd="0" destOrd="0" presId="urn:microsoft.com/office/officeart/2018/5/layout/IconCircleLabelList"/>
    <dgm:cxn modelId="{B1BBB23E-B5CB-4B3F-9F09-5B9254409381}" type="presParOf" srcId="{9F42F51D-6EE1-4FD9-9C70-34C8A0BA2BC8}" destId="{C02D7AA1-5A55-4C6F-9891-F094DC192D75}" srcOrd="0" destOrd="0" presId="urn:microsoft.com/office/officeart/2018/5/layout/IconCircleLabelList"/>
    <dgm:cxn modelId="{CA61C367-6CF0-46C9-BEC8-1012C42FF92F}" type="presParOf" srcId="{9F42F51D-6EE1-4FD9-9C70-34C8A0BA2BC8}" destId="{10A84363-AA82-4B7F-A770-E80BDEE43B13}" srcOrd="1" destOrd="0" presId="urn:microsoft.com/office/officeart/2018/5/layout/IconCircleLabelList"/>
    <dgm:cxn modelId="{6747D778-91BF-42C5-9C3A-D58316DFDC88}" type="presParOf" srcId="{9F42F51D-6EE1-4FD9-9C70-34C8A0BA2BC8}" destId="{50BE7339-E16A-47D8-8A50-430AC4C71A70}" srcOrd="2" destOrd="0" presId="urn:microsoft.com/office/officeart/2018/5/layout/IconCircleLabelList"/>
    <dgm:cxn modelId="{10AEDB66-1DAD-4313-A0FF-C6961D01000E}" type="presParOf" srcId="{9F42F51D-6EE1-4FD9-9C70-34C8A0BA2BC8}" destId="{A1CFDA91-09B2-43C8-9C5E-9006A6E9554C}" srcOrd="3" destOrd="0" presId="urn:microsoft.com/office/officeart/2018/5/layout/IconCircleLabelList"/>
    <dgm:cxn modelId="{1BBE75CB-2394-499A-8A84-79C7B8D523F8}" type="presParOf" srcId="{AA2B2517-1AA5-4DF0-829A-B7F22D638EE2}" destId="{B3A2E885-D909-41AF-8AEB-43B9D173B5C3}" srcOrd="1" destOrd="0" presId="urn:microsoft.com/office/officeart/2018/5/layout/IconCircleLabelList"/>
    <dgm:cxn modelId="{FB5E7DF7-2660-429D-B4B7-6891949895AB}" type="presParOf" srcId="{AA2B2517-1AA5-4DF0-829A-B7F22D638EE2}" destId="{905DF3EC-0E09-4823-B486-513D79DF1706}" srcOrd="2" destOrd="0" presId="urn:microsoft.com/office/officeart/2018/5/layout/IconCircleLabelList"/>
    <dgm:cxn modelId="{EB1857B4-AB1E-47E0-8059-A495DB1ED84D}" type="presParOf" srcId="{905DF3EC-0E09-4823-B486-513D79DF1706}" destId="{5929B269-D848-442C-B072-757D1BA67835}" srcOrd="0" destOrd="0" presId="urn:microsoft.com/office/officeart/2018/5/layout/IconCircleLabelList"/>
    <dgm:cxn modelId="{9FA700FB-3879-4826-974E-CE34565416FD}" type="presParOf" srcId="{905DF3EC-0E09-4823-B486-513D79DF1706}" destId="{043C2D8F-9B9C-4FE9-8886-7B0D7A147A5E}" srcOrd="1" destOrd="0" presId="urn:microsoft.com/office/officeart/2018/5/layout/IconCircleLabelList"/>
    <dgm:cxn modelId="{EF3B3D9E-EBC3-4C17-BBCE-D70B0A3548E4}" type="presParOf" srcId="{905DF3EC-0E09-4823-B486-513D79DF1706}" destId="{28FBB7CB-F006-424A-ADFA-C596AB13DAF9}" srcOrd="2" destOrd="0" presId="urn:microsoft.com/office/officeart/2018/5/layout/IconCircleLabelList"/>
    <dgm:cxn modelId="{CCEEB9C1-1857-44E3-8EA5-6389A12A9E11}" type="presParOf" srcId="{905DF3EC-0E09-4823-B486-513D79DF1706}" destId="{E79E6E11-1052-49B1-8781-430B8295CEED}" srcOrd="3" destOrd="0" presId="urn:microsoft.com/office/officeart/2018/5/layout/IconCircleLabelList"/>
    <dgm:cxn modelId="{6DAAB2ED-8F15-42A9-B1D4-54825FC8C502}" type="presParOf" srcId="{AA2B2517-1AA5-4DF0-829A-B7F22D638EE2}" destId="{698838AE-C1A9-4CD1-AB5E-59C2B5AC8974}" srcOrd="3" destOrd="0" presId="urn:microsoft.com/office/officeart/2018/5/layout/IconCircleLabelList"/>
    <dgm:cxn modelId="{0DF008D1-A27A-4424-B454-8892B21AEA47}" type="presParOf" srcId="{AA2B2517-1AA5-4DF0-829A-B7F22D638EE2}" destId="{A268149E-6D16-4751-A8B7-023608FB7931}" srcOrd="4" destOrd="0" presId="urn:microsoft.com/office/officeart/2018/5/layout/IconCircleLabelList"/>
    <dgm:cxn modelId="{580B6A7D-0BD4-4C3B-B551-61A66970CACE}" type="presParOf" srcId="{A268149E-6D16-4751-A8B7-023608FB7931}" destId="{A99EE709-85D6-46B9-8AF6-CE5C81DD61DE}" srcOrd="0" destOrd="0" presId="urn:microsoft.com/office/officeart/2018/5/layout/IconCircleLabelList"/>
    <dgm:cxn modelId="{6468726E-849F-4DF8-A930-CF3F038B05EA}" type="presParOf" srcId="{A268149E-6D16-4751-A8B7-023608FB7931}" destId="{BA5C6B6B-EE59-48D2-8E31-1D73421A8A1C}" srcOrd="1" destOrd="0" presId="urn:microsoft.com/office/officeart/2018/5/layout/IconCircleLabelList"/>
    <dgm:cxn modelId="{82894539-4298-4761-BF0A-F57DF41F9551}" type="presParOf" srcId="{A268149E-6D16-4751-A8B7-023608FB7931}" destId="{630B5A98-54D6-4F75-8AFE-4E319D216465}" srcOrd="2" destOrd="0" presId="urn:microsoft.com/office/officeart/2018/5/layout/IconCircleLabelList"/>
    <dgm:cxn modelId="{327AA54B-7FC7-4883-98A5-383C8E3725A5}" type="presParOf" srcId="{A268149E-6D16-4751-A8B7-023608FB7931}" destId="{71154FC6-02E7-491B-9ADA-42F84F139C47}" srcOrd="3" destOrd="0" presId="urn:microsoft.com/office/officeart/2018/5/layout/IconCircleLabelList"/>
    <dgm:cxn modelId="{31268B7B-CB79-42DB-8BD1-EF3FB8F0E87C}" type="presParOf" srcId="{AA2B2517-1AA5-4DF0-829A-B7F22D638EE2}" destId="{2D700A9E-C5F2-4B20-B400-93F932EB782E}" srcOrd="5" destOrd="0" presId="urn:microsoft.com/office/officeart/2018/5/layout/IconCircleLabelList"/>
    <dgm:cxn modelId="{60AAD419-5635-4C47-B776-3C56B81A3E2D}" type="presParOf" srcId="{AA2B2517-1AA5-4DF0-829A-B7F22D638EE2}" destId="{FC8AB10C-A69C-41C4-BDCC-7DA0217CBC4C}" srcOrd="6" destOrd="0" presId="urn:microsoft.com/office/officeart/2018/5/layout/IconCircleLabelList"/>
    <dgm:cxn modelId="{B4BDA362-5F9A-41F0-A195-49648F8F2CBE}" type="presParOf" srcId="{FC8AB10C-A69C-41C4-BDCC-7DA0217CBC4C}" destId="{5E2720AD-E3E0-41B7-9BFD-7AAD43F1E2F2}" srcOrd="0" destOrd="0" presId="urn:microsoft.com/office/officeart/2018/5/layout/IconCircleLabelList"/>
    <dgm:cxn modelId="{63F791A6-B94E-4EE8-860C-67C9B93B4A1F}" type="presParOf" srcId="{FC8AB10C-A69C-41C4-BDCC-7DA0217CBC4C}" destId="{EA07D74A-EB56-4BC3-B0F8-9F8382D0C6FE}" srcOrd="1" destOrd="0" presId="urn:microsoft.com/office/officeart/2018/5/layout/IconCircleLabelList"/>
    <dgm:cxn modelId="{4ACC941F-AA61-42D3-8659-070E7813E98B}" type="presParOf" srcId="{FC8AB10C-A69C-41C4-BDCC-7DA0217CBC4C}" destId="{FD183A2D-1E31-4321-8CBA-10B369677784}" srcOrd="2" destOrd="0" presId="urn:microsoft.com/office/officeart/2018/5/layout/IconCircleLabelList"/>
    <dgm:cxn modelId="{360E36A6-D248-4DA7-BCA6-FA6DC0BA1ABA}" type="presParOf" srcId="{FC8AB10C-A69C-41C4-BDCC-7DA0217CBC4C}" destId="{EDFEC5CD-730B-4E5A-AA82-E3A93DC772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D7AA1-5A55-4C6F-9891-F094DC192D75}">
      <dsp:nvSpPr>
        <dsp:cNvPr id="0" name=""/>
        <dsp:cNvSpPr/>
      </dsp:nvSpPr>
      <dsp:spPr>
        <a:xfrm>
          <a:off x="906398" y="1780"/>
          <a:ext cx="957533" cy="9575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84363-AA82-4B7F-A770-E80BDEE43B13}">
      <dsp:nvSpPr>
        <dsp:cNvPr id="0" name=""/>
        <dsp:cNvSpPr/>
      </dsp:nvSpPr>
      <dsp:spPr>
        <a:xfrm>
          <a:off x="1110462" y="205845"/>
          <a:ext cx="549404" cy="549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FDA91-09B2-43C8-9C5E-9006A6E9554C}">
      <dsp:nvSpPr>
        <dsp:cNvPr id="0" name=""/>
        <dsp:cNvSpPr/>
      </dsp:nvSpPr>
      <dsp:spPr>
        <a:xfrm>
          <a:off x="600301" y="125756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Mean Attendance</a:t>
          </a:r>
        </a:p>
      </dsp:txBody>
      <dsp:txXfrm>
        <a:off x="600301" y="1257562"/>
        <a:ext cx="1569726" cy="627890"/>
      </dsp:txXfrm>
    </dsp:sp>
    <dsp:sp modelId="{5929B269-D848-442C-B072-757D1BA67835}">
      <dsp:nvSpPr>
        <dsp:cNvPr id="0" name=""/>
        <dsp:cNvSpPr/>
      </dsp:nvSpPr>
      <dsp:spPr>
        <a:xfrm>
          <a:off x="2750827" y="1780"/>
          <a:ext cx="957533" cy="9575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C2D8F-9B9C-4FE9-8886-7B0D7A147A5E}">
      <dsp:nvSpPr>
        <dsp:cNvPr id="0" name=""/>
        <dsp:cNvSpPr/>
      </dsp:nvSpPr>
      <dsp:spPr>
        <a:xfrm>
          <a:off x="2954891" y="205845"/>
          <a:ext cx="549404" cy="549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E6E11-1052-49B1-8781-430B8295CEED}">
      <dsp:nvSpPr>
        <dsp:cNvPr id="0" name=""/>
        <dsp:cNvSpPr/>
      </dsp:nvSpPr>
      <dsp:spPr>
        <a:xfrm>
          <a:off x="2444730" y="125756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Techno: 59.87</a:t>
          </a:r>
        </a:p>
      </dsp:txBody>
      <dsp:txXfrm>
        <a:off x="2444730" y="1257562"/>
        <a:ext cx="1569726" cy="627890"/>
      </dsp:txXfrm>
    </dsp:sp>
    <dsp:sp modelId="{A99EE709-85D6-46B9-8AF6-CE5C81DD61DE}">
      <dsp:nvSpPr>
        <dsp:cNvPr id="0" name=""/>
        <dsp:cNvSpPr/>
      </dsp:nvSpPr>
      <dsp:spPr>
        <a:xfrm>
          <a:off x="906398" y="2277884"/>
          <a:ext cx="957533" cy="9575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C6B6B-EE59-48D2-8E31-1D73421A8A1C}">
      <dsp:nvSpPr>
        <dsp:cNvPr id="0" name=""/>
        <dsp:cNvSpPr/>
      </dsp:nvSpPr>
      <dsp:spPr>
        <a:xfrm>
          <a:off x="1110462" y="2481948"/>
          <a:ext cx="549404" cy="549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54FC6-02E7-491B-9ADA-42F84F139C47}">
      <dsp:nvSpPr>
        <dsp:cNvPr id="0" name=""/>
        <dsp:cNvSpPr/>
      </dsp:nvSpPr>
      <dsp:spPr>
        <a:xfrm>
          <a:off x="600301" y="3533665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Jazz: 51.36</a:t>
          </a:r>
        </a:p>
      </dsp:txBody>
      <dsp:txXfrm>
        <a:off x="600301" y="3533665"/>
        <a:ext cx="1569726" cy="627890"/>
      </dsp:txXfrm>
    </dsp:sp>
    <dsp:sp modelId="{5E2720AD-E3E0-41B7-9BFD-7AAD43F1E2F2}">
      <dsp:nvSpPr>
        <dsp:cNvPr id="0" name=""/>
        <dsp:cNvSpPr/>
      </dsp:nvSpPr>
      <dsp:spPr>
        <a:xfrm>
          <a:off x="2750827" y="2277884"/>
          <a:ext cx="957533" cy="9575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7D74A-EB56-4BC3-B0F8-9F8382D0C6FE}">
      <dsp:nvSpPr>
        <dsp:cNvPr id="0" name=""/>
        <dsp:cNvSpPr/>
      </dsp:nvSpPr>
      <dsp:spPr>
        <a:xfrm>
          <a:off x="2954891" y="2481948"/>
          <a:ext cx="549404" cy="549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C5CD-730B-4E5A-AA82-E3A93DC772C6}">
      <dsp:nvSpPr>
        <dsp:cNvPr id="0" name=""/>
        <dsp:cNvSpPr/>
      </dsp:nvSpPr>
      <dsp:spPr>
        <a:xfrm>
          <a:off x="2444730" y="3533665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P-value: 0.0297</a:t>
          </a:r>
        </a:p>
      </dsp:txBody>
      <dsp:txXfrm>
        <a:off x="2444730" y="3533665"/>
        <a:ext cx="1569726" cy="62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3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D4BA129F-56E4-FF75-C73D-3EBA213B6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564E5-3290-AEEF-E689-DD26581F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813FC-149B-4197-932F-C15D05196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 Soham Satpute</a:t>
            </a:r>
          </a:p>
        </p:txBody>
      </p:sp>
    </p:spTree>
    <p:extLst>
      <p:ext uri="{BB962C8B-B14F-4D97-AF65-F5344CB8AC3E}">
        <p14:creationId xmlns:p14="http://schemas.microsoft.com/office/powerpoint/2010/main" val="19899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E784B4A-4034-9B36-8EAC-157364D10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0D473-93B7-E99C-C90F-CF42E41A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4"/>
            <a:ext cx="5541054" cy="2213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204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23847439-4D95-CA5B-B923-74A5566DB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67048-2992-09BB-2569-ADCF27E3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chemeClr val="bg1"/>
                </a:solidFill>
              </a:rPr>
              <a:t>Promising Alternative Hypothesis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057CE-428A-56D1-58A4-7D8F66C2D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</a:rPr>
              <a:t>~ The following hypotheses are close to the critical value (0.05) </a:t>
            </a:r>
          </a:p>
        </p:txBody>
      </p:sp>
    </p:spTree>
    <p:extLst>
      <p:ext uri="{BB962C8B-B14F-4D97-AF65-F5344CB8AC3E}">
        <p14:creationId xmlns:p14="http://schemas.microsoft.com/office/powerpoint/2010/main" val="70966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4F4D1-D31F-403D-EA83-4435A2B6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/>
              <a:t>Do Rock Parties have higher attendance than Salsa parties on Thursday?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C97AF8C8-6877-6391-2DCE-F2B0EA72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Mean Attendance</a:t>
            </a:r>
          </a:p>
          <a:p>
            <a:r>
              <a:rPr lang="en-US" sz="2000" dirty="0"/>
              <a:t>Rock: 47.52</a:t>
            </a:r>
          </a:p>
          <a:p>
            <a:r>
              <a:rPr lang="en-US" sz="2000" dirty="0"/>
              <a:t>Salsa: 53.12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P-value: 0.0898101</a:t>
            </a:r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18BC80-2E15-FE78-76ED-9F0DB4D459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800986" y="1668777"/>
            <a:ext cx="4747547" cy="35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6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4F4D1-D31F-403D-EA83-4435A2B6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/>
              <a:t>Do Jazz Parties have higher attendance than Techno Parties with Rohit DJ?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C97AF8C8-6877-6391-2DCE-F2B0EA72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Mean Attendance</a:t>
            </a:r>
          </a:p>
          <a:p>
            <a:r>
              <a:rPr lang="en-US" sz="2000" dirty="0"/>
              <a:t>Techno: 52.98</a:t>
            </a:r>
          </a:p>
          <a:p>
            <a:r>
              <a:rPr lang="en-US" sz="2000" dirty="0"/>
              <a:t>Jazz: 59.58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P-value: 0.0858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104BE-F2E5-E095-5FF1-98054899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17" y="1496000"/>
            <a:ext cx="5037257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4F4D1-D31F-403D-EA83-4435A2B6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/>
              <a:t>Do Techno Parties have higher attendance than Jazz Parties with Alex DJ?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C97AF8C8-6877-6391-2DCE-F2B0EA72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Mean Attendance</a:t>
            </a:r>
          </a:p>
          <a:p>
            <a:r>
              <a:rPr lang="en-US" sz="2000" dirty="0"/>
              <a:t>Techno: 59.87</a:t>
            </a:r>
          </a:p>
          <a:p>
            <a:r>
              <a:rPr lang="en-US" sz="2000" dirty="0"/>
              <a:t>Jazz: 51.36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P-value: 0.0297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444E2-9AA0-8B46-B307-F9361CD1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17" y="1750553"/>
            <a:ext cx="5090601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C8A28-33BA-7672-C410-926341A3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Alternative Hypothesis Based on P-Values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ADBF6DA-1A37-AABA-5685-A0AC932C9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333297"/>
            <a:ext cx="3816096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Very Small: 0.0022</a:t>
            </a:r>
          </a:p>
          <a:p>
            <a:r>
              <a:rPr lang="en-US" sz="2000"/>
              <a:t>Small: 0.0297</a:t>
            </a:r>
          </a:p>
          <a:p>
            <a:r>
              <a:rPr lang="en-US" sz="2000"/>
              <a:t>Large: 0.0858 </a:t>
            </a:r>
          </a:p>
        </p:txBody>
      </p:sp>
      <p:pic>
        <p:nvPicPr>
          <p:cNvPr id="18" name="Picture 17" descr="Complex maths formulae on a blackboard">
            <a:extLst>
              <a:ext uri="{FF2B5EF4-FFF2-40B4-BE49-F238E27FC236}">
                <a16:creationId xmlns:a16="http://schemas.microsoft.com/office/drawing/2014/main" id="{7A42807B-388E-8562-CA47-DE4AA6A1B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1" r="3268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785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F4D1-D31F-403D-EA83-4435A2B6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10710332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Null: Jazz Parties have the same attendance as Techno Parties with Alex DJ on Fridays </a:t>
            </a:r>
            <a:br>
              <a:rPr lang="en-US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Alternative: Jazz Parties have higher attendance than Techno Parties with Alex DJ on Fridays </a:t>
            </a:r>
            <a:endParaRPr lang="en-US" sz="2500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C97AF8C8-6877-6391-2DCE-F2B0EA72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Mean Attendance</a:t>
            </a:r>
          </a:p>
          <a:p>
            <a:r>
              <a:rPr lang="en-US" sz="2000" dirty="0"/>
              <a:t>Jazz: 47.92</a:t>
            </a:r>
          </a:p>
          <a:p>
            <a:r>
              <a:rPr lang="en-US" sz="2000" dirty="0"/>
              <a:t>Techno: 61.82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P-value: 0.0022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E4460-6D7C-3292-EC54-70EC669CBF40}"/>
              </a:ext>
            </a:extLst>
          </p:cNvPr>
          <p:cNvSpPr txBox="1"/>
          <p:nvPr/>
        </p:nvSpPr>
        <p:spPr>
          <a:xfrm flipH="1">
            <a:off x="838201" y="5291203"/>
            <a:ext cx="491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P-value is less than the critical value (0.0022 &lt; 0.05) we to reject the Null 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9FEB7-D6A4-0777-19ED-7032ECFF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15" y="2179154"/>
            <a:ext cx="5121084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4F4D1-D31F-403D-EA83-4435A2B6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Null: There is no difference between the Jazz Party and Techno Parties Attendance while Alex DJ is Playing</a:t>
            </a:r>
            <a:br>
              <a:rPr lang="en-US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Alternative: Jazz Parties have higher attendance than Techno Parties with Alex DJ </a:t>
            </a:r>
          </a:p>
        </p:txBody>
      </p:sp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133EF7A2-7F83-0C22-4154-0D53E06A27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2651104"/>
              </p:ext>
            </p:extLst>
          </p:nvPr>
        </p:nvGraphicFramePr>
        <p:xfrm>
          <a:off x="838201" y="2013625"/>
          <a:ext cx="4614759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D70444E2-9AA0-8B46-B307-F9361CD18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253" b="1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01EE7-58A1-C9C1-D811-0672377646D2}"/>
              </a:ext>
            </a:extLst>
          </p:cNvPr>
          <p:cNvSpPr txBox="1"/>
          <p:nvPr/>
        </p:nvSpPr>
        <p:spPr>
          <a:xfrm flipH="1">
            <a:off x="6643154" y="1750553"/>
            <a:ext cx="491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P-value is less than the critical value (0.0297 &lt; 0.05) we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05133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F4D1-D31F-403D-EA83-4435A2B6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10710332" cy="18005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Null: There is no difference between the Rock Party and Salsa Parties Attendance on Thursday</a:t>
            </a:r>
            <a:br>
              <a:rPr lang="en-US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Alternative: Rock Parties have higher attendance than Salsa parties on Thursday </a:t>
            </a:r>
            <a:endParaRPr lang="en-US" sz="2500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C97AF8C8-6877-6391-2DCE-F2B0EA72D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Mean Attendance</a:t>
            </a:r>
          </a:p>
          <a:p>
            <a:r>
              <a:rPr lang="en-US" sz="2000" dirty="0"/>
              <a:t>Rock: 47.52</a:t>
            </a:r>
          </a:p>
          <a:p>
            <a:r>
              <a:rPr lang="en-US" sz="2000" dirty="0"/>
              <a:t>Salsa: 53.12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P-value: 0.0898101</a:t>
            </a:r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18BC80-2E15-FE78-76ED-9F0DB4D459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6096000" y="2443993"/>
            <a:ext cx="4747547" cy="35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3E4460-6D7C-3292-EC54-70EC669CBF40}"/>
              </a:ext>
            </a:extLst>
          </p:cNvPr>
          <p:cNvSpPr txBox="1"/>
          <p:nvPr/>
        </p:nvSpPr>
        <p:spPr>
          <a:xfrm flipH="1">
            <a:off x="838201" y="5291203"/>
            <a:ext cx="491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P-value is more than the critical value (0.0898 &lt; 0.05) we fail to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384391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298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Elephant</vt:lpstr>
      <vt:lpstr>Times New Roman</vt:lpstr>
      <vt:lpstr>BrushVTI</vt:lpstr>
      <vt:lpstr>Hypothesis Testing</vt:lpstr>
      <vt:lpstr>Promising Alternative Hypothesis</vt:lpstr>
      <vt:lpstr>Do Rock Parties have higher attendance than Salsa parties on Thursday?</vt:lpstr>
      <vt:lpstr>Do Jazz Parties have higher attendance than Techno Parties with Rohit DJ?</vt:lpstr>
      <vt:lpstr>Do Techno Parties have higher attendance than Jazz Parties with Alex DJ?</vt:lpstr>
      <vt:lpstr>Alternative Hypothesis Based on P-Values</vt:lpstr>
      <vt:lpstr>Null: Jazz Parties have the same attendance as Techno Parties with Alex DJ on Fridays  Alternative: Jazz Parties have higher attendance than Techno Parties with Alex DJ on Fridays </vt:lpstr>
      <vt:lpstr>Null: There is no difference between the Jazz Party and Techno Parties Attendance while Alex DJ is Playing  Alternative: Jazz Parties have higher attendance than Techno Parties with Alex DJ </vt:lpstr>
      <vt:lpstr>Null: There is no difference between the Rock Party and Salsa Parties Attendance on Thursday  Alternative: Rock Parties have higher attendance than Salsa parties on Thursday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Soham Deepak Satpute</dc:creator>
  <cp:lastModifiedBy>Soham Deepak Satpute</cp:lastModifiedBy>
  <cp:revision>24</cp:revision>
  <dcterms:created xsi:type="dcterms:W3CDTF">2023-10-16T01:29:59Z</dcterms:created>
  <dcterms:modified xsi:type="dcterms:W3CDTF">2023-10-16T02:12:14Z</dcterms:modified>
</cp:coreProperties>
</file>