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Fira Sans Extra Condense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uPjGqIk6Mbkh1HTP/GQxShg6J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4b05fcd5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04b05fcd5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04b05fcd5e_2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104b05fcd5e_2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2da7a489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02da7a489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2da7a4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02da7a4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4b05fcd5e_2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04b05fcd5e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4b05fcd5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4b05fcd5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4b05fcd5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4b05fcd5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4b05fcd5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4b05fcd5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4b05fcd5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4b05fcd5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4"/>
          <p:cNvSpPr txBox="1"/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44"/>
          <p:cNvSpPr txBox="1"/>
          <p:nvPr>
            <p:ph idx="1" type="subTitle"/>
          </p:nvPr>
        </p:nvSpPr>
        <p:spPr>
          <a:xfrm>
            <a:off x="5327825" y="3629775"/>
            <a:ext cx="25350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4b05fcd5e_2_318"/>
          <p:cNvSpPr txBox="1"/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g104b05fcd5e_2_318"/>
          <p:cNvSpPr txBox="1"/>
          <p:nvPr>
            <p:ph idx="1" type="subTitle"/>
          </p:nvPr>
        </p:nvSpPr>
        <p:spPr>
          <a:xfrm>
            <a:off x="5327825" y="3629775"/>
            <a:ext cx="25350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4b05fcd5e_2_321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4b05fcd5e_2_323"/>
          <p:cNvSpPr txBox="1"/>
          <p:nvPr>
            <p:ph type="title"/>
          </p:nvPr>
        </p:nvSpPr>
        <p:spPr>
          <a:xfrm>
            <a:off x="582861" y="1236303"/>
            <a:ext cx="25005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b05fcd5e_2_3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4b05fcd5e_2_3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g104b05fcd5e_2_3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g104b05fcd5e_2_3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b05fcd5e_2_3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g104b05fcd5e_2_3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4b05fcd5e_2_3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4b05fcd5e_2_3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04b05fcd5e_2_3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g104b05fcd5e_2_3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g104b05fcd5e_2_3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4b05fcd5e_2_3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b05fcd5e_2_3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g104b05fcd5e_2_3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6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/>
          <p:nvPr>
            <p:ph type="title"/>
          </p:nvPr>
        </p:nvSpPr>
        <p:spPr>
          <a:xfrm>
            <a:off x="582861" y="1236303"/>
            <a:ext cx="25005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4b05fcd5e_2_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104b05fcd5e_2_3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4202525" y="2001400"/>
            <a:ext cx="43251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Text 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Summarization and Paraphrase Generation</a:t>
            </a:r>
            <a:endParaRPr sz="2800"/>
          </a:p>
        </p:txBody>
      </p:sp>
      <p:grpSp>
        <p:nvGrpSpPr>
          <p:cNvPr id="77" name="Google Shape;77;p1"/>
          <p:cNvGrpSpPr/>
          <p:nvPr/>
        </p:nvGrpSpPr>
        <p:grpSpPr>
          <a:xfrm>
            <a:off x="-2495408" y="-420258"/>
            <a:ext cx="7905024" cy="5640127"/>
            <a:chOff x="605249" y="402075"/>
            <a:chExt cx="5046297" cy="3600464"/>
          </a:xfrm>
        </p:grpSpPr>
        <p:sp>
          <p:nvSpPr>
            <p:cNvPr id="78" name="Google Shape;78;p1"/>
            <p:cNvSpPr/>
            <p:nvPr/>
          </p:nvSpPr>
          <p:spPr>
            <a:xfrm>
              <a:off x="5236077" y="881440"/>
              <a:ext cx="415469" cy="854254"/>
            </a:xfrm>
            <a:custGeom>
              <a:rect b="b" l="l" r="r" t="t"/>
              <a:pathLst>
                <a:path extrusionOk="0" h="25428" w="12367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3747922" y="967745"/>
              <a:ext cx="476612" cy="861443"/>
            </a:xfrm>
            <a:custGeom>
              <a:rect b="b" l="l" r="r" t="t"/>
              <a:pathLst>
                <a:path extrusionOk="0" h="25642" w="14187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3905280" y="412960"/>
              <a:ext cx="813805" cy="633938"/>
            </a:xfrm>
            <a:custGeom>
              <a:rect b="b" l="l" r="r" t="t"/>
              <a:pathLst>
                <a:path extrusionOk="0" h="18870" w="24224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719051" y="402075"/>
              <a:ext cx="733748" cy="565706"/>
            </a:xfrm>
            <a:custGeom>
              <a:rect b="b" l="l" r="r" t="t"/>
              <a:pathLst>
                <a:path extrusionOk="0" h="16839" w="21841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4669599" y="1645721"/>
              <a:ext cx="831779" cy="606994"/>
            </a:xfrm>
            <a:custGeom>
              <a:rect b="b" l="l" r="r" t="t"/>
              <a:pathLst>
                <a:path extrusionOk="0" h="18068" w="24759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748002" y="2669019"/>
              <a:ext cx="1516982" cy="1333520"/>
            </a:xfrm>
            <a:custGeom>
              <a:rect b="b" l="l" r="r" t="t"/>
              <a:pathLst>
                <a:path extrusionOk="0" h="39694" w="45155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99912" y="1050455"/>
              <a:ext cx="1067380" cy="1715697"/>
            </a:xfrm>
            <a:custGeom>
              <a:rect b="b" l="l" r="r" t="t"/>
              <a:pathLst>
                <a:path extrusionOk="0" h="51070" w="31772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1819135" y="611673"/>
              <a:ext cx="1809225" cy="876729"/>
            </a:xfrm>
            <a:custGeom>
              <a:rect b="b" l="l" r="r" t="t"/>
              <a:pathLst>
                <a:path extrusionOk="0" h="26097" w="53854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027874" y="1069369"/>
              <a:ext cx="1061064" cy="1854142"/>
            </a:xfrm>
            <a:custGeom>
              <a:rect b="b" l="l" r="r" t="t"/>
              <a:pathLst>
                <a:path extrusionOk="0" h="55191" w="31584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05249" y="3275943"/>
              <a:ext cx="2142790" cy="726593"/>
            </a:xfrm>
            <a:custGeom>
              <a:rect b="b" l="l" r="r" t="t"/>
              <a:pathLst>
                <a:path extrusionOk="0" h="21628" w="63783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4531450" y="3667325"/>
            <a:ext cx="22242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Team members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Sanika Katekar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Praveen Reddy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Soham Sajekar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Latent Dirichlet Allocation</a:t>
            </a:r>
            <a:endParaRPr/>
          </a:p>
        </p:txBody>
      </p:sp>
      <p:grpSp>
        <p:nvGrpSpPr>
          <p:cNvPr id="469" name="Google Shape;469;p7"/>
          <p:cNvGrpSpPr/>
          <p:nvPr/>
        </p:nvGrpSpPr>
        <p:grpSpPr>
          <a:xfrm>
            <a:off x="464088" y="1891243"/>
            <a:ext cx="1036125" cy="1026349"/>
            <a:chOff x="477859" y="2515563"/>
            <a:chExt cx="1445084" cy="1213466"/>
          </a:xfrm>
        </p:grpSpPr>
        <p:sp>
          <p:nvSpPr>
            <p:cNvPr id="470" name="Google Shape;470;p7"/>
            <p:cNvSpPr/>
            <p:nvPr/>
          </p:nvSpPr>
          <p:spPr>
            <a:xfrm>
              <a:off x="643315" y="2602992"/>
              <a:ext cx="654502" cy="798055"/>
            </a:xfrm>
            <a:custGeom>
              <a:rect b="b" l="l" r="r" t="t"/>
              <a:pathLst>
                <a:path extrusionOk="0" h="27691" w="22710">
                  <a:moveTo>
                    <a:pt x="22547" y="1"/>
                  </a:moveTo>
                  <a:lnTo>
                    <a:pt x="0" y="3315"/>
                  </a:lnTo>
                  <a:lnTo>
                    <a:pt x="145" y="27690"/>
                  </a:lnTo>
                  <a:lnTo>
                    <a:pt x="22710" y="24358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477859" y="2611073"/>
              <a:ext cx="171738" cy="791743"/>
            </a:xfrm>
            <a:custGeom>
              <a:rect b="b" l="l" r="r" t="t"/>
              <a:pathLst>
                <a:path extrusionOk="0" h="27472" w="5959">
                  <a:moveTo>
                    <a:pt x="1" y="0"/>
                  </a:moveTo>
                  <a:lnTo>
                    <a:pt x="145" y="24375"/>
                  </a:lnTo>
                  <a:lnTo>
                    <a:pt x="5959" y="27472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477859" y="2515563"/>
              <a:ext cx="817883" cy="184765"/>
            </a:xfrm>
            <a:custGeom>
              <a:rect b="b" l="l" r="r" t="t"/>
              <a:pathLst>
                <a:path extrusionOk="0" h="6411" w="28379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78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C7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967118" y="2741753"/>
              <a:ext cx="654531" cy="800130"/>
            </a:xfrm>
            <a:custGeom>
              <a:rect b="b" l="l" r="r" t="t"/>
              <a:pathLst>
                <a:path extrusionOk="0" h="27763" w="22711">
                  <a:moveTo>
                    <a:pt x="22547" y="1"/>
                  </a:moveTo>
                  <a:lnTo>
                    <a:pt x="1" y="3387"/>
                  </a:lnTo>
                  <a:lnTo>
                    <a:pt x="146" y="27763"/>
                  </a:lnTo>
                  <a:lnTo>
                    <a:pt x="22710" y="24449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801969" y="2752492"/>
              <a:ext cx="171738" cy="791772"/>
            </a:xfrm>
            <a:custGeom>
              <a:rect b="b" l="l" r="r" t="t"/>
              <a:pathLst>
                <a:path extrusionOk="0" h="27473" w="5959">
                  <a:moveTo>
                    <a:pt x="1" y="1"/>
                  </a:moveTo>
                  <a:lnTo>
                    <a:pt x="145" y="24376"/>
                  </a:lnTo>
                  <a:lnTo>
                    <a:pt x="5959" y="27473"/>
                  </a:lnTo>
                  <a:lnTo>
                    <a:pt x="5814" y="30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A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801969" y="2654908"/>
              <a:ext cx="817364" cy="186869"/>
            </a:xfrm>
            <a:custGeom>
              <a:rect b="b" l="l" r="r" t="t"/>
              <a:pathLst>
                <a:path extrusionOk="0" h="6484" w="28361">
                  <a:moveTo>
                    <a:pt x="22565" y="0"/>
                  </a:moveTo>
                  <a:lnTo>
                    <a:pt x="1" y="3387"/>
                  </a:lnTo>
                  <a:lnTo>
                    <a:pt x="5814" y="6483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0D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268412" y="2931003"/>
              <a:ext cx="654531" cy="798026"/>
            </a:xfrm>
            <a:custGeom>
              <a:rect b="b" l="l" r="r" t="t"/>
              <a:pathLst>
                <a:path extrusionOk="0" h="27690" w="22711">
                  <a:moveTo>
                    <a:pt x="22547" y="0"/>
                  </a:moveTo>
                  <a:lnTo>
                    <a:pt x="1" y="3314"/>
                  </a:lnTo>
                  <a:lnTo>
                    <a:pt x="146" y="27689"/>
                  </a:lnTo>
                  <a:lnTo>
                    <a:pt x="22710" y="24375"/>
                  </a:lnTo>
                  <a:lnTo>
                    <a:pt x="22547" y="0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102072" y="2937257"/>
              <a:ext cx="171738" cy="791772"/>
            </a:xfrm>
            <a:custGeom>
              <a:rect b="b" l="l" r="r" t="t"/>
              <a:pathLst>
                <a:path extrusionOk="0" h="27473" w="5959">
                  <a:moveTo>
                    <a:pt x="1" y="0"/>
                  </a:moveTo>
                  <a:lnTo>
                    <a:pt x="145" y="24448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28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102072" y="2841748"/>
              <a:ext cx="817364" cy="184794"/>
            </a:xfrm>
            <a:custGeom>
              <a:rect b="b" l="l" r="r" t="t"/>
              <a:pathLst>
                <a:path extrusionOk="0" h="6412" w="28361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7"/>
          <p:cNvSpPr/>
          <p:nvPr/>
        </p:nvSpPr>
        <p:spPr>
          <a:xfrm>
            <a:off x="3043662" y="1807723"/>
            <a:ext cx="472800" cy="1305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7"/>
          <p:cNvSpPr/>
          <p:nvPr/>
        </p:nvSpPr>
        <p:spPr>
          <a:xfrm>
            <a:off x="3713660" y="1807723"/>
            <a:ext cx="472800" cy="1305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"/>
          <p:cNvSpPr/>
          <p:nvPr/>
        </p:nvSpPr>
        <p:spPr>
          <a:xfrm>
            <a:off x="4383658" y="1807723"/>
            <a:ext cx="472800" cy="130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2" name="Google Shape;482;p7"/>
          <p:cNvCxnSpPr/>
          <p:nvPr/>
        </p:nvCxnSpPr>
        <p:spPr>
          <a:xfrm>
            <a:off x="1785050" y="2404425"/>
            <a:ext cx="10614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7"/>
          <p:cNvSpPr txBox="1"/>
          <p:nvPr/>
        </p:nvSpPr>
        <p:spPr>
          <a:xfrm>
            <a:off x="2969949" y="1517250"/>
            <a:ext cx="5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Topic 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7"/>
          <p:cNvSpPr txBox="1"/>
          <p:nvPr/>
        </p:nvSpPr>
        <p:spPr>
          <a:xfrm>
            <a:off x="3676800" y="1517250"/>
            <a:ext cx="5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Topic 2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7"/>
          <p:cNvSpPr txBox="1"/>
          <p:nvPr/>
        </p:nvSpPr>
        <p:spPr>
          <a:xfrm>
            <a:off x="4346800" y="1517250"/>
            <a:ext cx="5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Topic 3</a:t>
            </a:r>
            <a:endParaRPr sz="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6" name="Google Shape;486;p7"/>
          <p:cNvCxnSpPr/>
          <p:nvPr/>
        </p:nvCxnSpPr>
        <p:spPr>
          <a:xfrm>
            <a:off x="2986671" y="2074681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7"/>
          <p:cNvCxnSpPr/>
          <p:nvPr/>
        </p:nvCxnSpPr>
        <p:spPr>
          <a:xfrm>
            <a:off x="2986671" y="2181075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7"/>
          <p:cNvCxnSpPr/>
          <p:nvPr/>
        </p:nvCxnSpPr>
        <p:spPr>
          <a:xfrm>
            <a:off x="2986671" y="2317817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7"/>
          <p:cNvCxnSpPr/>
          <p:nvPr/>
        </p:nvCxnSpPr>
        <p:spPr>
          <a:xfrm>
            <a:off x="3139071" y="2365460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7"/>
          <p:cNvCxnSpPr/>
          <p:nvPr/>
        </p:nvCxnSpPr>
        <p:spPr>
          <a:xfrm>
            <a:off x="2986671" y="3011836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7"/>
          <p:cNvCxnSpPr/>
          <p:nvPr/>
        </p:nvCxnSpPr>
        <p:spPr>
          <a:xfrm>
            <a:off x="2986671" y="2198524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7"/>
          <p:cNvCxnSpPr/>
          <p:nvPr/>
        </p:nvCxnSpPr>
        <p:spPr>
          <a:xfrm>
            <a:off x="2986671" y="2304918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7"/>
          <p:cNvCxnSpPr/>
          <p:nvPr/>
        </p:nvCxnSpPr>
        <p:spPr>
          <a:xfrm>
            <a:off x="3139071" y="2365460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7"/>
          <p:cNvCxnSpPr/>
          <p:nvPr/>
        </p:nvCxnSpPr>
        <p:spPr>
          <a:xfrm>
            <a:off x="3630657" y="2067864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7"/>
          <p:cNvCxnSpPr/>
          <p:nvPr/>
        </p:nvCxnSpPr>
        <p:spPr>
          <a:xfrm>
            <a:off x="3630657" y="3005019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7"/>
          <p:cNvCxnSpPr/>
          <p:nvPr/>
        </p:nvCxnSpPr>
        <p:spPr>
          <a:xfrm>
            <a:off x="3630657" y="2191707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7"/>
          <p:cNvCxnSpPr/>
          <p:nvPr/>
        </p:nvCxnSpPr>
        <p:spPr>
          <a:xfrm>
            <a:off x="3630657" y="2298101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7"/>
          <p:cNvCxnSpPr/>
          <p:nvPr/>
        </p:nvCxnSpPr>
        <p:spPr>
          <a:xfrm>
            <a:off x="3783057" y="2358642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7"/>
          <p:cNvCxnSpPr/>
          <p:nvPr/>
        </p:nvCxnSpPr>
        <p:spPr>
          <a:xfrm>
            <a:off x="4304975" y="2067864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7"/>
          <p:cNvCxnSpPr/>
          <p:nvPr/>
        </p:nvCxnSpPr>
        <p:spPr>
          <a:xfrm>
            <a:off x="4304975" y="3005019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7"/>
          <p:cNvCxnSpPr/>
          <p:nvPr/>
        </p:nvCxnSpPr>
        <p:spPr>
          <a:xfrm>
            <a:off x="4304975" y="2191707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7"/>
          <p:cNvCxnSpPr/>
          <p:nvPr/>
        </p:nvCxnSpPr>
        <p:spPr>
          <a:xfrm>
            <a:off x="4304975" y="2298101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7"/>
          <p:cNvCxnSpPr/>
          <p:nvPr/>
        </p:nvCxnSpPr>
        <p:spPr>
          <a:xfrm>
            <a:off x="4457375" y="2358642"/>
            <a:ext cx="28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7"/>
          <p:cNvSpPr txBox="1"/>
          <p:nvPr/>
        </p:nvSpPr>
        <p:spPr>
          <a:xfrm>
            <a:off x="690574" y="1484625"/>
            <a:ext cx="5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Articles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7"/>
          <p:cNvSpPr txBox="1"/>
          <p:nvPr/>
        </p:nvSpPr>
        <p:spPr>
          <a:xfrm>
            <a:off x="464100" y="1055263"/>
            <a:ext cx="639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D8B52"/>
                </a:solidFill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gensim.models.ldamodel </a:t>
            </a:r>
            <a:r>
              <a:rPr b="1" lang="en" sz="1300">
                <a:solidFill>
                  <a:srgbClr val="0D8B52"/>
                </a:solidFill>
                <a:latin typeface="Roboto"/>
                <a:ea typeface="Roboto"/>
                <a:cs typeface="Roboto"/>
                <a:sym typeface="Roboto"/>
              </a:rPr>
              <a:t>import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LdaModel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7"/>
          <p:cNvSpPr txBox="1"/>
          <p:nvPr/>
        </p:nvSpPr>
        <p:spPr>
          <a:xfrm>
            <a:off x="464100" y="3408400"/>
            <a:ext cx="78702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through each word in article and randomly assign it to any one topic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p(topic t | document d) 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p(word w| topic t)</a:t>
            </a:r>
            <a:endParaRPr b="1" sz="1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Update probability of word in topic: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p(word w with topic t) = p(topic t | document d) * p(word w | topic t)</a:t>
            </a:r>
            <a:endParaRPr b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7" name="Google Shape;507;p7"/>
          <p:cNvGrpSpPr/>
          <p:nvPr/>
        </p:nvGrpSpPr>
        <p:grpSpPr>
          <a:xfrm>
            <a:off x="4458663" y="1852025"/>
            <a:ext cx="325575" cy="1836350"/>
            <a:chOff x="1818275" y="1988075"/>
            <a:chExt cx="325575" cy="1836350"/>
          </a:xfrm>
        </p:grpSpPr>
        <p:cxnSp>
          <p:nvCxnSpPr>
            <p:cNvPr id="508" name="Google Shape;508;p7"/>
            <p:cNvCxnSpPr/>
            <p:nvPr/>
          </p:nvCxnSpPr>
          <p:spPr>
            <a:xfrm>
              <a:off x="1818275" y="198807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7"/>
            <p:cNvCxnSpPr/>
            <p:nvPr/>
          </p:nvCxnSpPr>
          <p:spPr>
            <a:xfrm>
              <a:off x="1828850" y="2226975"/>
              <a:ext cx="315000" cy="8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7"/>
            <p:cNvCxnSpPr/>
            <p:nvPr/>
          </p:nvCxnSpPr>
          <p:spPr>
            <a:xfrm>
              <a:off x="1828850" y="252087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7"/>
            <p:cNvCxnSpPr/>
            <p:nvPr/>
          </p:nvCxnSpPr>
          <p:spPr>
            <a:xfrm>
              <a:off x="1828850" y="381722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2" name="Google Shape;512;p7"/>
          <p:cNvSpPr txBox="1"/>
          <p:nvPr/>
        </p:nvSpPr>
        <p:spPr>
          <a:xfrm>
            <a:off x="6369450" y="3097800"/>
            <a:ext cx="235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Generates a probability distribution of words for each topic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7"/>
          <p:cNvSpPr/>
          <p:nvPr/>
        </p:nvSpPr>
        <p:spPr>
          <a:xfrm>
            <a:off x="6473650" y="2590887"/>
            <a:ext cx="610500" cy="157800"/>
          </a:xfrm>
          <a:prstGeom prst="roundRect">
            <a:avLst>
              <a:gd fmla="val 50000" name="adj"/>
            </a:avLst>
          </a:prstGeom>
          <a:solidFill>
            <a:srgbClr val="FCBD24"/>
          </a:solidFill>
          <a:ln cap="flat" cmpd="sng" w="9525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Word 1</a:t>
            </a:r>
            <a:endParaRPr b="0" i="0" sz="5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4" name="Google Shape;514;p7"/>
          <p:cNvSpPr/>
          <p:nvPr/>
        </p:nvSpPr>
        <p:spPr>
          <a:xfrm>
            <a:off x="7266395" y="2590887"/>
            <a:ext cx="610500" cy="157800"/>
          </a:xfrm>
          <a:prstGeom prst="roundRect">
            <a:avLst>
              <a:gd fmla="val 50000" name="adj"/>
            </a:avLst>
          </a:prstGeom>
          <a:solidFill>
            <a:srgbClr val="FCBD24"/>
          </a:solidFill>
          <a:ln cap="flat" cmpd="sng" w="9525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Word 2</a:t>
            </a:r>
            <a:endParaRPr b="0" i="0" sz="5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5" name="Google Shape;515;p7"/>
          <p:cNvSpPr/>
          <p:nvPr/>
        </p:nvSpPr>
        <p:spPr>
          <a:xfrm>
            <a:off x="8020105" y="2590887"/>
            <a:ext cx="610500" cy="157800"/>
          </a:xfrm>
          <a:prstGeom prst="roundRect">
            <a:avLst>
              <a:gd fmla="val 50000" name="adj"/>
            </a:avLst>
          </a:prstGeom>
          <a:solidFill>
            <a:srgbClr val="FCBD24"/>
          </a:solidFill>
          <a:ln cap="flat" cmpd="sng" w="9525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Word n</a:t>
            </a:r>
            <a:endParaRPr b="0" i="0" sz="5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6" name="Google Shape;516;p7"/>
          <p:cNvSpPr/>
          <p:nvPr/>
        </p:nvSpPr>
        <p:spPr>
          <a:xfrm flipH="1" rot="5400000">
            <a:off x="6605056" y="2094159"/>
            <a:ext cx="387000" cy="291300"/>
          </a:xfrm>
          <a:prstGeom prst="homePlate">
            <a:avLst>
              <a:gd fmla="val 50000" name="adj"/>
            </a:avLst>
          </a:prstGeom>
          <a:solidFill>
            <a:srgbClr val="03C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7"/>
          <p:cNvSpPr/>
          <p:nvPr/>
        </p:nvSpPr>
        <p:spPr>
          <a:xfrm flipH="1" rot="5400000">
            <a:off x="7996676" y="2027099"/>
            <a:ext cx="521100" cy="291300"/>
          </a:xfrm>
          <a:prstGeom prst="homePlate">
            <a:avLst>
              <a:gd fmla="val 50000" name="adj"/>
            </a:avLst>
          </a:prstGeom>
          <a:solidFill>
            <a:srgbClr val="2B8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"/>
          <p:cNvSpPr/>
          <p:nvPr/>
        </p:nvSpPr>
        <p:spPr>
          <a:xfrm flipH="1" rot="5400000">
            <a:off x="7006956" y="1751848"/>
            <a:ext cx="1080900" cy="291300"/>
          </a:xfrm>
          <a:prstGeom prst="homePlate">
            <a:avLst>
              <a:gd fmla="val 50000" name="adj"/>
            </a:avLst>
          </a:prstGeom>
          <a:solidFill>
            <a:srgbClr val="4F67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7"/>
          <p:cNvSpPr txBox="1"/>
          <p:nvPr/>
        </p:nvSpPr>
        <p:spPr>
          <a:xfrm>
            <a:off x="6567248" y="2810395"/>
            <a:ext cx="46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0.06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7315736" y="2810395"/>
            <a:ext cx="46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0.48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7"/>
          <p:cNvSpPr txBox="1"/>
          <p:nvPr/>
        </p:nvSpPr>
        <p:spPr>
          <a:xfrm>
            <a:off x="8064224" y="2810395"/>
            <a:ext cx="46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0.21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2" name="Google Shape;522;p7"/>
          <p:cNvCxnSpPr/>
          <p:nvPr/>
        </p:nvCxnSpPr>
        <p:spPr>
          <a:xfrm>
            <a:off x="5137850" y="2404425"/>
            <a:ext cx="10614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4b05fcd5e_0_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number of topics for models</a:t>
            </a:r>
            <a:endParaRPr/>
          </a:p>
        </p:txBody>
      </p:sp>
      <p:pic>
        <p:nvPicPr>
          <p:cNvPr id="528" name="Google Shape;528;g104b05fcd5e_0_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75" y="2449450"/>
            <a:ext cx="4184037" cy="24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104b05fcd5e_0_234"/>
          <p:cNvSpPr txBox="1"/>
          <p:nvPr/>
        </p:nvSpPr>
        <p:spPr>
          <a:xfrm>
            <a:off x="728200" y="2132950"/>
            <a:ext cx="16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LDA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0" name="Google Shape;530;g104b05fcd5e_0_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598" y="2461242"/>
            <a:ext cx="4046802" cy="2403466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104b05fcd5e_0_234"/>
          <p:cNvSpPr txBox="1"/>
          <p:nvPr/>
        </p:nvSpPr>
        <p:spPr>
          <a:xfrm>
            <a:off x="2300650" y="2533150"/>
            <a:ext cx="66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 = 24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g104b05fcd5e_0_234"/>
          <p:cNvSpPr txBox="1"/>
          <p:nvPr/>
        </p:nvSpPr>
        <p:spPr>
          <a:xfrm>
            <a:off x="5805850" y="2533150"/>
            <a:ext cx="66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 = 6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g104b05fcd5e_0_234"/>
          <p:cNvSpPr txBox="1"/>
          <p:nvPr/>
        </p:nvSpPr>
        <p:spPr>
          <a:xfrm>
            <a:off x="4919200" y="2132950"/>
            <a:ext cx="16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LSA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g104b05fcd5e_0_234"/>
          <p:cNvSpPr txBox="1"/>
          <p:nvPr/>
        </p:nvSpPr>
        <p:spPr>
          <a:xfrm>
            <a:off x="390575" y="1156750"/>
            <a:ext cx="3369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What is topic coherence?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measures the degree of semantic similarity between high scoring words in the topic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8"/>
          <p:cNvGrpSpPr/>
          <p:nvPr/>
        </p:nvGrpSpPr>
        <p:grpSpPr>
          <a:xfrm>
            <a:off x="467156" y="1383350"/>
            <a:ext cx="8098950" cy="2176050"/>
            <a:chOff x="1393494" y="1572350"/>
            <a:chExt cx="8098950" cy="2176050"/>
          </a:xfrm>
        </p:grpSpPr>
        <p:grpSp>
          <p:nvGrpSpPr>
            <p:cNvPr id="540" name="Google Shape;540;p8"/>
            <p:cNvGrpSpPr/>
            <p:nvPr/>
          </p:nvGrpSpPr>
          <p:grpSpPr>
            <a:xfrm>
              <a:off x="1393494" y="1572350"/>
              <a:ext cx="7269700" cy="2176050"/>
              <a:chOff x="1398675" y="1572350"/>
              <a:chExt cx="7269700" cy="2176050"/>
            </a:xfrm>
          </p:grpSpPr>
          <p:sp>
            <p:nvSpPr>
              <p:cNvPr id="541" name="Google Shape;541;p8"/>
              <p:cNvSpPr/>
              <p:nvPr/>
            </p:nvSpPr>
            <p:spPr>
              <a:xfrm>
                <a:off x="8478400" y="3212875"/>
                <a:ext cx="189975" cy="535525"/>
              </a:xfrm>
              <a:custGeom>
                <a:rect b="b" l="l" r="r" t="t"/>
                <a:pathLst>
                  <a:path extrusionOk="0" h="21421" w="7599">
                    <a:moveTo>
                      <a:pt x="848" y="0"/>
                    </a:moveTo>
                    <a:cubicBezTo>
                      <a:pt x="538" y="0"/>
                      <a:pt x="225" y="233"/>
                      <a:pt x="225" y="618"/>
                    </a:cubicBezTo>
                    <a:lnTo>
                      <a:pt x="0" y="20814"/>
                    </a:lnTo>
                    <a:cubicBezTo>
                      <a:pt x="0" y="21198"/>
                      <a:pt x="320" y="21421"/>
                      <a:pt x="637" y="21421"/>
                    </a:cubicBezTo>
                    <a:cubicBezTo>
                      <a:pt x="836" y="21421"/>
                      <a:pt x="1034" y="21332"/>
                      <a:pt x="1150" y="21139"/>
                    </a:cubicBezTo>
                    <a:lnTo>
                      <a:pt x="6774" y="12791"/>
                    </a:lnTo>
                    <a:cubicBezTo>
                      <a:pt x="7599" y="11541"/>
                      <a:pt x="7599" y="9766"/>
                      <a:pt x="6774" y="8416"/>
                    </a:cubicBezTo>
                    <a:lnTo>
                      <a:pt x="1350" y="293"/>
                    </a:lnTo>
                    <a:cubicBezTo>
                      <a:pt x="1235" y="91"/>
                      <a:pt x="1042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3252725" y="2613425"/>
                <a:ext cx="4637350" cy="1077950"/>
              </a:xfrm>
              <a:custGeom>
                <a:rect b="b" l="l" r="r" t="t"/>
                <a:pathLst>
                  <a:path extrusionOk="0" h="43118" w="185494">
                    <a:moveTo>
                      <a:pt x="1" y="0"/>
                    </a:moveTo>
                    <a:lnTo>
                      <a:pt x="1" y="750"/>
                    </a:lnTo>
                    <a:cubicBezTo>
                      <a:pt x="1" y="24071"/>
                      <a:pt x="19047" y="43117"/>
                      <a:pt x="42393" y="43117"/>
                    </a:cubicBezTo>
                    <a:lnTo>
                      <a:pt x="185493" y="43117"/>
                    </a:lnTo>
                    <a:lnTo>
                      <a:pt x="185493" y="26470"/>
                    </a:lnTo>
                    <a:lnTo>
                      <a:pt x="42393" y="26470"/>
                    </a:lnTo>
                    <a:cubicBezTo>
                      <a:pt x="28221" y="26470"/>
                      <a:pt x="16648" y="14898"/>
                      <a:pt x="16648" y="750"/>
                    </a:cubicBezTo>
                    <a:lnTo>
                      <a:pt x="16648" y="3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1398675" y="3275175"/>
                <a:ext cx="2913900" cy="416200"/>
              </a:xfrm>
              <a:custGeom>
                <a:rect b="b" l="l" r="r" t="t"/>
                <a:pathLst>
                  <a:path extrusionOk="0" h="16648" w="116556">
                    <a:moveTo>
                      <a:pt x="1" y="0"/>
                    </a:moveTo>
                    <a:lnTo>
                      <a:pt x="1" y="16647"/>
                    </a:lnTo>
                    <a:lnTo>
                      <a:pt x="116555" y="16647"/>
                    </a:lnTo>
                    <a:lnTo>
                      <a:pt x="11655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3195250" y="1572350"/>
                <a:ext cx="2176500" cy="2119025"/>
              </a:xfrm>
              <a:custGeom>
                <a:rect b="b" l="l" r="r" t="t"/>
                <a:pathLst>
                  <a:path extrusionOk="0" h="84761" w="87060">
                    <a:moveTo>
                      <a:pt x="44692" y="1"/>
                    </a:moveTo>
                    <a:cubicBezTo>
                      <a:pt x="31345" y="1"/>
                      <a:pt x="19472" y="6250"/>
                      <a:pt x="11673" y="15823"/>
                    </a:cubicBezTo>
                    <a:cubicBezTo>
                      <a:pt x="6449" y="22397"/>
                      <a:pt x="3124" y="30395"/>
                      <a:pt x="2400" y="39144"/>
                    </a:cubicBezTo>
                    <a:lnTo>
                      <a:pt x="950" y="39144"/>
                    </a:lnTo>
                    <a:cubicBezTo>
                      <a:pt x="200" y="39144"/>
                      <a:pt x="0" y="40094"/>
                      <a:pt x="525" y="40393"/>
                    </a:cubicBezTo>
                    <a:lnTo>
                      <a:pt x="2300" y="41643"/>
                    </a:lnTo>
                    <a:lnTo>
                      <a:pt x="6974" y="44768"/>
                    </a:lnTo>
                    <a:cubicBezTo>
                      <a:pt x="8124" y="45555"/>
                      <a:pt x="9455" y="45949"/>
                      <a:pt x="10783" y="45949"/>
                    </a:cubicBezTo>
                    <a:cubicBezTo>
                      <a:pt x="12110" y="45949"/>
                      <a:pt x="13435" y="45555"/>
                      <a:pt x="14572" y="44768"/>
                    </a:cubicBezTo>
                    <a:lnTo>
                      <a:pt x="18947" y="41968"/>
                    </a:lnTo>
                    <a:lnTo>
                      <a:pt x="20621" y="40918"/>
                    </a:lnTo>
                    <a:cubicBezTo>
                      <a:pt x="21146" y="40518"/>
                      <a:pt x="20946" y="39669"/>
                      <a:pt x="20197" y="39669"/>
                    </a:cubicBezTo>
                    <a:lnTo>
                      <a:pt x="19172" y="39569"/>
                    </a:lnTo>
                    <a:cubicBezTo>
                      <a:pt x="20521" y="26771"/>
                      <a:pt x="31445" y="16648"/>
                      <a:pt x="44692" y="16648"/>
                    </a:cubicBezTo>
                    <a:lnTo>
                      <a:pt x="44792" y="16648"/>
                    </a:lnTo>
                    <a:cubicBezTo>
                      <a:pt x="58940" y="16773"/>
                      <a:pt x="70413" y="28221"/>
                      <a:pt x="70413" y="42393"/>
                    </a:cubicBezTo>
                    <a:cubicBezTo>
                      <a:pt x="70413" y="56541"/>
                      <a:pt x="58940" y="68113"/>
                      <a:pt x="44792" y="68113"/>
                    </a:cubicBezTo>
                    <a:lnTo>
                      <a:pt x="44792" y="84760"/>
                    </a:lnTo>
                    <a:cubicBezTo>
                      <a:pt x="68113" y="84760"/>
                      <a:pt x="87060" y="65714"/>
                      <a:pt x="87060" y="42393"/>
                    </a:cubicBezTo>
                    <a:cubicBezTo>
                      <a:pt x="87060" y="19047"/>
                      <a:pt x="68013" y="1"/>
                      <a:pt x="4469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7866800" y="3269725"/>
                <a:ext cx="649800" cy="42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6" name="Google Shape;546;p8"/>
            <p:cNvSpPr/>
            <p:nvPr/>
          </p:nvSpPr>
          <p:spPr>
            <a:xfrm>
              <a:off x="7315975" y="1719224"/>
              <a:ext cx="2176469" cy="1106876"/>
            </a:xfrm>
            <a:custGeom>
              <a:rect b="b" l="l" r="r" t="t"/>
              <a:pathLst>
                <a:path extrusionOk="0" h="40493" w="59365">
                  <a:moveTo>
                    <a:pt x="22266" y="39500"/>
                  </a:moveTo>
                  <a:cubicBezTo>
                    <a:pt x="22361" y="39612"/>
                    <a:pt x="22467" y="39712"/>
                    <a:pt x="22591" y="39789"/>
                  </a:cubicBezTo>
                  <a:lnTo>
                    <a:pt x="22591" y="39789"/>
                  </a:lnTo>
                  <a:cubicBezTo>
                    <a:pt x="22591" y="39789"/>
                    <a:pt x="22591" y="39789"/>
                    <a:pt x="22592" y="39789"/>
                  </a:cubicBezTo>
                  <a:lnTo>
                    <a:pt x="22592" y="39789"/>
                  </a:lnTo>
                  <a:cubicBezTo>
                    <a:pt x="22484" y="39692"/>
                    <a:pt x="22375" y="39595"/>
                    <a:pt x="22266" y="39500"/>
                  </a:cubicBezTo>
                  <a:close/>
                  <a:moveTo>
                    <a:pt x="22625" y="39754"/>
                  </a:moveTo>
                  <a:cubicBezTo>
                    <a:pt x="22623" y="39754"/>
                    <a:pt x="22607" y="39772"/>
                    <a:pt x="22592" y="39789"/>
                  </a:cubicBezTo>
                  <a:lnTo>
                    <a:pt x="22592" y="39789"/>
                  </a:lnTo>
                  <a:cubicBezTo>
                    <a:pt x="22593" y="39790"/>
                    <a:pt x="22595" y="39791"/>
                    <a:pt x="22596" y="39793"/>
                  </a:cubicBezTo>
                  <a:cubicBezTo>
                    <a:pt x="22619" y="39764"/>
                    <a:pt x="22626" y="39754"/>
                    <a:pt x="22625" y="39754"/>
                  </a:cubicBezTo>
                  <a:close/>
                  <a:moveTo>
                    <a:pt x="22591" y="39789"/>
                  </a:moveTo>
                  <a:cubicBezTo>
                    <a:pt x="22578" y="39805"/>
                    <a:pt x="22566" y="39819"/>
                    <a:pt x="22568" y="39819"/>
                  </a:cubicBezTo>
                  <a:cubicBezTo>
                    <a:pt x="22569" y="39819"/>
                    <a:pt x="22577" y="39812"/>
                    <a:pt x="22596" y="39793"/>
                  </a:cubicBezTo>
                  <a:cubicBezTo>
                    <a:pt x="22595" y="39792"/>
                    <a:pt x="22593" y="39791"/>
                    <a:pt x="22591" y="39789"/>
                  </a:cubicBezTo>
                  <a:close/>
                  <a:moveTo>
                    <a:pt x="29045" y="0"/>
                  </a:moveTo>
                  <a:cubicBezTo>
                    <a:pt x="12998" y="0"/>
                    <a:pt x="0" y="13123"/>
                    <a:pt x="200" y="29270"/>
                  </a:cubicBezTo>
                  <a:cubicBezTo>
                    <a:pt x="3125" y="29670"/>
                    <a:pt x="5924" y="30420"/>
                    <a:pt x="8624" y="31344"/>
                  </a:cubicBezTo>
                  <a:cubicBezTo>
                    <a:pt x="13707" y="33169"/>
                    <a:pt x="18270" y="35987"/>
                    <a:pt x="22266" y="39500"/>
                  </a:cubicBezTo>
                  <a:lnTo>
                    <a:pt x="22266" y="39500"/>
                  </a:lnTo>
                  <a:cubicBezTo>
                    <a:pt x="21962" y="39142"/>
                    <a:pt x="21769" y="38665"/>
                    <a:pt x="21446" y="38418"/>
                  </a:cubicBezTo>
                  <a:cubicBezTo>
                    <a:pt x="18422" y="36043"/>
                    <a:pt x="16647" y="32294"/>
                    <a:pt x="16872" y="28120"/>
                  </a:cubicBezTo>
                  <a:cubicBezTo>
                    <a:pt x="17172" y="22071"/>
                    <a:pt x="22171" y="17072"/>
                    <a:pt x="28220" y="16672"/>
                  </a:cubicBezTo>
                  <a:cubicBezTo>
                    <a:pt x="28476" y="16657"/>
                    <a:pt x="28730" y="16649"/>
                    <a:pt x="28982" y="16649"/>
                  </a:cubicBezTo>
                  <a:cubicBezTo>
                    <a:pt x="35810" y="16649"/>
                    <a:pt x="41343" y="22119"/>
                    <a:pt x="41343" y="28845"/>
                  </a:cubicBezTo>
                  <a:cubicBezTo>
                    <a:pt x="41343" y="29895"/>
                    <a:pt x="41118" y="30819"/>
                    <a:pt x="40918" y="31769"/>
                  </a:cubicBezTo>
                  <a:lnTo>
                    <a:pt x="39043" y="31344"/>
                  </a:lnTo>
                  <a:cubicBezTo>
                    <a:pt x="39004" y="31338"/>
                    <a:pt x="38965" y="31335"/>
                    <a:pt x="38928" y="31335"/>
                  </a:cubicBezTo>
                  <a:cubicBezTo>
                    <a:pt x="38383" y="31335"/>
                    <a:pt x="38144" y="31990"/>
                    <a:pt x="38518" y="32294"/>
                  </a:cubicBezTo>
                  <a:lnTo>
                    <a:pt x="40393" y="34169"/>
                  </a:lnTo>
                  <a:lnTo>
                    <a:pt x="45192" y="39043"/>
                  </a:lnTo>
                  <a:cubicBezTo>
                    <a:pt x="46164" y="39964"/>
                    <a:pt x="47428" y="40493"/>
                    <a:pt x="48720" y="40493"/>
                  </a:cubicBezTo>
                  <a:cubicBezTo>
                    <a:pt x="49355" y="40493"/>
                    <a:pt x="49998" y="40365"/>
                    <a:pt x="50616" y="40093"/>
                  </a:cubicBezTo>
                  <a:lnTo>
                    <a:pt x="56640" y="37693"/>
                  </a:lnTo>
                  <a:lnTo>
                    <a:pt x="58840" y="36768"/>
                  </a:lnTo>
                  <a:cubicBezTo>
                    <a:pt x="59365" y="36543"/>
                    <a:pt x="59240" y="35819"/>
                    <a:pt x="58740" y="35719"/>
                  </a:cubicBezTo>
                  <a:lnTo>
                    <a:pt x="57265" y="35419"/>
                  </a:lnTo>
                  <a:lnTo>
                    <a:pt x="57165" y="35419"/>
                  </a:lnTo>
                  <a:cubicBezTo>
                    <a:pt x="57690" y="33319"/>
                    <a:pt x="57990" y="31144"/>
                    <a:pt x="57990" y="28845"/>
                  </a:cubicBezTo>
                  <a:cubicBezTo>
                    <a:pt x="57990" y="12923"/>
                    <a:pt x="44992" y="0"/>
                    <a:pt x="2904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8"/>
            <p:cNvSpPr txBox="1"/>
            <p:nvPr/>
          </p:nvSpPr>
          <p:spPr>
            <a:xfrm>
              <a:off x="3930300" y="2362876"/>
              <a:ext cx="7560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 hours</a:t>
              </a:r>
              <a:endParaRPr b="0" i="0" sz="1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8" name="Google Shape;548;p8"/>
            <p:cNvSpPr txBox="1"/>
            <p:nvPr/>
          </p:nvSpPr>
          <p:spPr>
            <a:xfrm>
              <a:off x="8026200" y="2192300"/>
              <a:ext cx="7560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 min</a:t>
              </a:r>
              <a:endParaRPr b="0" i="0" sz="21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49" name="Google Shape;549;p8"/>
          <p:cNvSpPr txBox="1"/>
          <p:nvPr>
            <p:ph type="title"/>
          </p:nvPr>
        </p:nvSpPr>
        <p:spPr>
          <a:xfrm>
            <a:off x="470400" y="322350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Model Training</a:t>
            </a:r>
            <a:endParaRPr/>
          </a:p>
        </p:txBody>
      </p:sp>
      <p:grpSp>
        <p:nvGrpSpPr>
          <p:cNvPr id="550" name="Google Shape;550;p8"/>
          <p:cNvGrpSpPr/>
          <p:nvPr/>
        </p:nvGrpSpPr>
        <p:grpSpPr>
          <a:xfrm>
            <a:off x="4435138" y="2461875"/>
            <a:ext cx="1413900" cy="2054388"/>
            <a:chOff x="1965450" y="2608425"/>
            <a:chExt cx="1413900" cy="2054388"/>
          </a:xfrm>
        </p:grpSpPr>
        <p:cxnSp>
          <p:nvCxnSpPr>
            <p:cNvPr id="551" name="Google Shape;551;p8"/>
            <p:cNvCxnSpPr/>
            <p:nvPr/>
          </p:nvCxnSpPr>
          <p:spPr>
            <a:xfrm>
              <a:off x="2672400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2B8597"/>
              </a:solidFill>
              <a:prstDash val="dash"/>
              <a:round/>
              <a:headEnd len="sm" w="sm" type="none"/>
              <a:tailEnd len="med" w="med" type="oval"/>
            </a:ln>
          </p:spPr>
        </p:cxnSp>
        <p:sp>
          <p:nvSpPr>
            <p:cNvPr id="552" name="Google Shape;552;p8"/>
            <p:cNvSpPr/>
            <p:nvPr/>
          </p:nvSpPr>
          <p:spPr>
            <a:xfrm>
              <a:off x="2685144" y="279087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1" y="1"/>
                  </a:moveTo>
                  <a:lnTo>
                    <a:pt x="725" y="726"/>
                  </a:lnTo>
                  <a:cubicBezTo>
                    <a:pt x="525" y="401"/>
                    <a:pt x="301" y="201"/>
                    <a:pt x="1" y="1"/>
                  </a:cubicBez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2542044" y="2900250"/>
              <a:ext cx="56900" cy="54375"/>
            </a:xfrm>
            <a:custGeom>
              <a:rect b="b" l="l" r="r" t="t"/>
              <a:pathLst>
                <a:path extrusionOk="0" h="2175" w="2276">
                  <a:moveTo>
                    <a:pt x="1" y="2175"/>
                  </a:moveTo>
                  <a:lnTo>
                    <a:pt x="2275" y="0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4" name="Google Shape;554;p8"/>
            <p:cNvGrpSpPr/>
            <p:nvPr/>
          </p:nvGrpSpPr>
          <p:grpSpPr>
            <a:xfrm>
              <a:off x="2410550" y="2608425"/>
              <a:ext cx="523700" cy="523675"/>
              <a:chOff x="2385375" y="2608425"/>
              <a:chExt cx="523700" cy="523675"/>
            </a:xfrm>
          </p:grpSpPr>
          <p:sp>
            <p:nvSpPr>
              <p:cNvPr id="555" name="Google Shape;555;p8"/>
              <p:cNvSpPr/>
              <p:nvPr/>
            </p:nvSpPr>
            <p:spPr>
              <a:xfrm>
                <a:off x="2385375" y="2608425"/>
                <a:ext cx="523700" cy="523675"/>
              </a:xfrm>
              <a:custGeom>
                <a:rect b="b" l="l" r="r" t="t"/>
                <a:pathLst>
                  <a:path extrusionOk="0" h="20947" w="20948">
                    <a:moveTo>
                      <a:pt x="10524" y="0"/>
                    </a:moveTo>
                    <a:cubicBezTo>
                      <a:pt x="4700" y="0"/>
                      <a:pt x="1" y="4699"/>
                      <a:pt x="1" y="10523"/>
                    </a:cubicBezTo>
                    <a:cubicBezTo>
                      <a:pt x="1" y="16247"/>
                      <a:pt x="4700" y="20947"/>
                      <a:pt x="10524" y="20947"/>
                    </a:cubicBezTo>
                    <a:cubicBezTo>
                      <a:pt x="16248" y="20947"/>
                      <a:pt x="20947" y="16247"/>
                      <a:pt x="20947" y="10523"/>
                    </a:cubicBezTo>
                    <a:cubicBezTo>
                      <a:pt x="20947" y="4699"/>
                      <a:pt x="16248" y="0"/>
                      <a:pt x="10524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6" name="Google Shape;556;p8"/>
              <p:cNvGrpSpPr/>
              <p:nvPr/>
            </p:nvGrpSpPr>
            <p:grpSpPr>
              <a:xfrm>
                <a:off x="2547225" y="2768463"/>
                <a:ext cx="200000" cy="203600"/>
                <a:chOff x="2547225" y="2751025"/>
                <a:chExt cx="200000" cy="203600"/>
              </a:xfrm>
            </p:grpSpPr>
            <p:sp>
              <p:nvSpPr>
                <p:cNvPr id="557" name="Google Shape;557;p8"/>
                <p:cNvSpPr/>
                <p:nvPr/>
              </p:nvSpPr>
              <p:spPr>
                <a:xfrm>
                  <a:off x="2575350" y="2751025"/>
                  <a:ext cx="171875" cy="165400"/>
                </a:xfrm>
                <a:custGeom>
                  <a:rect b="b" l="l" r="r" t="t"/>
                  <a:pathLst>
                    <a:path extrusionOk="0" h="6616" w="6875">
                      <a:moveTo>
                        <a:pt x="3404" y="1"/>
                      </a:moveTo>
                      <a:cubicBezTo>
                        <a:pt x="1785" y="1"/>
                        <a:pt x="312" y="1287"/>
                        <a:pt x="125" y="2945"/>
                      </a:cubicBezTo>
                      <a:cubicBezTo>
                        <a:pt x="0" y="4819"/>
                        <a:pt x="1250" y="6369"/>
                        <a:pt x="3025" y="6594"/>
                      </a:cubicBezTo>
                      <a:cubicBezTo>
                        <a:pt x="3157" y="6608"/>
                        <a:pt x="3287" y="6615"/>
                        <a:pt x="3416" y="6615"/>
                      </a:cubicBezTo>
                      <a:cubicBezTo>
                        <a:pt x="5114" y="6615"/>
                        <a:pt x="6488" y="5412"/>
                        <a:pt x="6674" y="3670"/>
                      </a:cubicBezTo>
                      <a:cubicBezTo>
                        <a:pt x="6874" y="1895"/>
                        <a:pt x="5624" y="245"/>
                        <a:pt x="3750" y="20"/>
                      </a:cubicBezTo>
                      <a:cubicBezTo>
                        <a:pt x="3634" y="7"/>
                        <a:pt x="3519" y="1"/>
                        <a:pt x="3404" y="1"/>
                      </a:cubicBezTo>
                      <a:close/>
                    </a:path>
                  </a:pathLst>
                </a:custGeom>
                <a:solidFill>
                  <a:srgbClr val="2B8597"/>
                </a:solidFill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8"/>
                <p:cNvSpPr/>
                <p:nvPr/>
              </p:nvSpPr>
              <p:spPr>
                <a:xfrm>
                  <a:off x="2690325" y="2790875"/>
                  <a:ext cx="18150" cy="18150"/>
                </a:xfrm>
                <a:custGeom>
                  <a:rect b="b" l="l" r="r" t="t"/>
                  <a:pathLst>
                    <a:path extrusionOk="0" fill="none" h="726" w="726">
                      <a:moveTo>
                        <a:pt x="1" y="1"/>
                      </a:moveTo>
                      <a:cubicBezTo>
                        <a:pt x="301" y="201"/>
                        <a:pt x="525" y="401"/>
                        <a:pt x="725" y="726"/>
                      </a:cubicBez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8"/>
                <p:cNvSpPr/>
                <p:nvPr/>
              </p:nvSpPr>
              <p:spPr>
                <a:xfrm>
                  <a:off x="2547225" y="2900250"/>
                  <a:ext cx="56900" cy="54375"/>
                </a:xfrm>
                <a:custGeom>
                  <a:rect b="b" l="l" r="r" t="t"/>
                  <a:pathLst>
                    <a:path extrusionOk="0" fill="none" h="2175" w="2276">
                      <a:moveTo>
                        <a:pt x="1" y="2175"/>
                      </a:moveTo>
                      <a:lnTo>
                        <a:pt x="2275" y="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60" name="Google Shape;560;p8"/>
            <p:cNvSpPr/>
            <p:nvPr/>
          </p:nvSpPr>
          <p:spPr>
            <a:xfrm>
              <a:off x="1965450" y="326417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TF-iDF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1" name="Google Shape;561;p8"/>
            <p:cNvSpPr txBox="1"/>
            <p:nvPr/>
          </p:nvSpPr>
          <p:spPr>
            <a:xfrm>
              <a:off x="1995600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Assigning weights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2" name="Google Shape;562;p8"/>
          <p:cNvGrpSpPr/>
          <p:nvPr/>
        </p:nvGrpSpPr>
        <p:grpSpPr>
          <a:xfrm>
            <a:off x="7262934" y="2461875"/>
            <a:ext cx="1413900" cy="2054388"/>
            <a:chOff x="6775947" y="2608425"/>
            <a:chExt cx="1413900" cy="2054388"/>
          </a:xfrm>
        </p:grpSpPr>
        <p:cxnSp>
          <p:nvCxnSpPr>
            <p:cNvPr id="563" name="Google Shape;563;p8"/>
            <p:cNvCxnSpPr/>
            <p:nvPr/>
          </p:nvCxnSpPr>
          <p:spPr>
            <a:xfrm>
              <a:off x="7482897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dash"/>
              <a:round/>
              <a:headEnd len="sm" w="sm" type="none"/>
              <a:tailEnd len="med" w="med" type="oval"/>
            </a:ln>
          </p:spPr>
        </p:cxnSp>
        <p:grpSp>
          <p:nvGrpSpPr>
            <p:cNvPr id="564" name="Google Shape;564;p8"/>
            <p:cNvGrpSpPr/>
            <p:nvPr/>
          </p:nvGrpSpPr>
          <p:grpSpPr>
            <a:xfrm>
              <a:off x="7211163" y="2608425"/>
              <a:ext cx="523675" cy="523675"/>
              <a:chOff x="6902725" y="2608425"/>
              <a:chExt cx="523675" cy="523675"/>
            </a:xfrm>
          </p:grpSpPr>
          <p:sp>
            <p:nvSpPr>
              <p:cNvPr id="565" name="Google Shape;565;p8"/>
              <p:cNvSpPr/>
              <p:nvPr/>
            </p:nvSpPr>
            <p:spPr>
              <a:xfrm>
                <a:off x="6902725" y="2608425"/>
                <a:ext cx="523675" cy="523675"/>
              </a:xfrm>
              <a:custGeom>
                <a:rect b="b" l="l" r="r" t="t"/>
                <a:pathLst>
                  <a:path extrusionOk="0" h="20947" w="20947">
                    <a:moveTo>
                      <a:pt x="10523" y="0"/>
                    </a:moveTo>
                    <a:cubicBezTo>
                      <a:pt x="4699" y="0"/>
                      <a:pt x="0" y="4699"/>
                      <a:pt x="0" y="10523"/>
                    </a:cubicBezTo>
                    <a:cubicBezTo>
                      <a:pt x="0" y="16247"/>
                      <a:pt x="4699" y="20947"/>
                      <a:pt x="10523" y="20947"/>
                    </a:cubicBezTo>
                    <a:cubicBezTo>
                      <a:pt x="16247" y="20947"/>
                      <a:pt x="20946" y="16247"/>
                      <a:pt x="20946" y="10523"/>
                    </a:cubicBezTo>
                    <a:cubicBezTo>
                      <a:pt x="20946" y="4699"/>
                      <a:pt x="16247" y="0"/>
                      <a:pt x="10523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6" name="Google Shape;566;p8"/>
              <p:cNvGrpSpPr/>
              <p:nvPr/>
            </p:nvGrpSpPr>
            <p:grpSpPr>
              <a:xfrm>
                <a:off x="7062050" y="2780275"/>
                <a:ext cx="210625" cy="203100"/>
                <a:chOff x="7062050" y="2780275"/>
                <a:chExt cx="210625" cy="203100"/>
              </a:xfrm>
            </p:grpSpPr>
            <p:sp>
              <p:nvSpPr>
                <p:cNvPr id="567" name="Google Shape;567;p8"/>
                <p:cNvSpPr/>
                <p:nvPr/>
              </p:nvSpPr>
              <p:spPr>
                <a:xfrm>
                  <a:off x="7137050" y="2983350"/>
                  <a:ext cx="65625" cy="25"/>
                </a:xfrm>
                <a:custGeom>
                  <a:rect b="b" l="l" r="r" t="t"/>
                  <a:pathLst>
                    <a:path extrusionOk="0" fill="none" h="1" w="2625">
                      <a:moveTo>
                        <a:pt x="2625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8"/>
                <p:cNvSpPr/>
                <p:nvPr/>
              </p:nvSpPr>
              <p:spPr>
                <a:xfrm>
                  <a:off x="7108925" y="2780275"/>
                  <a:ext cx="116875" cy="122500"/>
                </a:xfrm>
                <a:custGeom>
                  <a:rect b="b" l="l" r="r" t="t"/>
                  <a:pathLst>
                    <a:path extrusionOk="0" fill="none" h="4900" w="4675">
                      <a:moveTo>
                        <a:pt x="4475" y="0"/>
                      </a:moveTo>
                      <a:cubicBezTo>
                        <a:pt x="4575" y="0"/>
                        <a:pt x="4675" y="200"/>
                        <a:pt x="4675" y="325"/>
                      </a:cubicBezTo>
                      <a:lnTo>
                        <a:pt x="4675" y="3224"/>
                      </a:lnTo>
                      <a:cubicBezTo>
                        <a:pt x="4675" y="4174"/>
                        <a:pt x="3950" y="4899"/>
                        <a:pt x="3000" y="4899"/>
                      </a:cubicBezTo>
                      <a:lnTo>
                        <a:pt x="2375" y="4899"/>
                      </a:lnTo>
                      <a:lnTo>
                        <a:pt x="1650" y="4899"/>
                      </a:lnTo>
                      <a:lnTo>
                        <a:pt x="1650" y="4899"/>
                      </a:lnTo>
                      <a:cubicBezTo>
                        <a:pt x="726" y="4899"/>
                        <a:pt x="1" y="4174"/>
                        <a:pt x="1" y="3224"/>
                      </a:cubicBezTo>
                      <a:lnTo>
                        <a:pt x="1" y="325"/>
                      </a:lnTo>
                      <a:cubicBezTo>
                        <a:pt x="1" y="200"/>
                        <a:pt x="201" y="0"/>
                        <a:pt x="301" y="0"/>
                      </a:cubicBezTo>
                      <a:close/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8"/>
                <p:cNvSpPr/>
                <p:nvPr/>
              </p:nvSpPr>
              <p:spPr>
                <a:xfrm>
                  <a:off x="7062050" y="2804000"/>
                  <a:ext cx="46900" cy="70025"/>
                </a:xfrm>
                <a:custGeom>
                  <a:rect b="b" l="l" r="r" t="t"/>
                  <a:pathLst>
                    <a:path extrusionOk="0" fill="none" h="2801" w="1876">
                      <a:moveTo>
                        <a:pt x="1876" y="1"/>
                      </a:moveTo>
                      <a:lnTo>
                        <a:pt x="301" y="1"/>
                      </a:lnTo>
                      <a:cubicBezTo>
                        <a:pt x="201" y="1"/>
                        <a:pt x="1" y="101"/>
                        <a:pt x="1" y="301"/>
                      </a:cubicBezTo>
                      <a:lnTo>
                        <a:pt x="1" y="1351"/>
                      </a:lnTo>
                      <a:cubicBezTo>
                        <a:pt x="1" y="2175"/>
                        <a:pt x="726" y="2800"/>
                        <a:pt x="1451" y="2800"/>
                      </a:cubicBezTo>
                      <a:lnTo>
                        <a:pt x="1876" y="280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8"/>
                <p:cNvSpPr/>
                <p:nvPr/>
              </p:nvSpPr>
              <p:spPr>
                <a:xfrm>
                  <a:off x="7225775" y="2804000"/>
                  <a:ext cx="46900" cy="70025"/>
                </a:xfrm>
                <a:custGeom>
                  <a:rect b="b" l="l" r="r" t="t"/>
                  <a:pathLst>
                    <a:path extrusionOk="0" fill="none" h="2801" w="1876">
                      <a:moveTo>
                        <a:pt x="101" y="1"/>
                      </a:moveTo>
                      <a:lnTo>
                        <a:pt x="1576" y="1"/>
                      </a:lnTo>
                      <a:cubicBezTo>
                        <a:pt x="1776" y="1"/>
                        <a:pt x="1876" y="101"/>
                        <a:pt x="1876" y="301"/>
                      </a:cubicBezTo>
                      <a:lnTo>
                        <a:pt x="1876" y="1351"/>
                      </a:lnTo>
                      <a:cubicBezTo>
                        <a:pt x="1876" y="2175"/>
                        <a:pt x="1251" y="2800"/>
                        <a:pt x="426" y="2800"/>
                      </a:cubicBezTo>
                      <a:lnTo>
                        <a:pt x="1" y="280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7168300" y="2902750"/>
                  <a:ext cx="25" cy="78125"/>
                </a:xfrm>
                <a:custGeom>
                  <a:rect b="b" l="l" r="r" t="t"/>
                  <a:pathLst>
                    <a:path extrusionOk="0" fill="none" h="3125" w="1">
                      <a:moveTo>
                        <a:pt x="0" y="312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7202650" y="2804000"/>
                  <a:ext cx="25" cy="20650"/>
                </a:xfrm>
                <a:custGeom>
                  <a:rect b="b" l="l" r="r" t="t"/>
                  <a:pathLst>
                    <a:path extrusionOk="0" fill="none" h="826" w="1">
                      <a:moveTo>
                        <a:pt x="1" y="1"/>
                      </a:moveTo>
                      <a:lnTo>
                        <a:pt x="1" y="826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73" name="Google Shape;573;p8"/>
            <p:cNvSpPr/>
            <p:nvPr/>
          </p:nvSpPr>
          <p:spPr>
            <a:xfrm>
              <a:off x="6775947" y="326417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LDA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4" name="Google Shape;574;p8"/>
            <p:cNvSpPr txBox="1"/>
            <p:nvPr/>
          </p:nvSpPr>
          <p:spPr>
            <a:xfrm>
              <a:off x="6806097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Topic Modeling 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k =24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5" name="Google Shape;575;p8"/>
          <p:cNvGrpSpPr/>
          <p:nvPr/>
        </p:nvGrpSpPr>
        <p:grpSpPr>
          <a:xfrm>
            <a:off x="1103919" y="2461875"/>
            <a:ext cx="1413900" cy="2054388"/>
            <a:chOff x="480806" y="2608425"/>
            <a:chExt cx="1413900" cy="2054388"/>
          </a:xfrm>
        </p:grpSpPr>
        <p:cxnSp>
          <p:nvCxnSpPr>
            <p:cNvPr id="576" name="Google Shape;576;p8"/>
            <p:cNvCxnSpPr/>
            <p:nvPr/>
          </p:nvCxnSpPr>
          <p:spPr>
            <a:xfrm>
              <a:off x="1190156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03C2A2"/>
              </a:solidFill>
              <a:prstDash val="dash"/>
              <a:round/>
              <a:headEnd len="sm" w="sm" type="none"/>
              <a:tailEnd len="med" w="med" type="oval"/>
            </a:ln>
          </p:spPr>
        </p:cxnSp>
        <p:grpSp>
          <p:nvGrpSpPr>
            <p:cNvPr id="577" name="Google Shape;577;p8"/>
            <p:cNvGrpSpPr/>
            <p:nvPr/>
          </p:nvGrpSpPr>
          <p:grpSpPr>
            <a:xfrm>
              <a:off x="924663" y="2608425"/>
              <a:ext cx="523675" cy="523675"/>
              <a:chOff x="1148725" y="2608425"/>
              <a:chExt cx="523675" cy="523675"/>
            </a:xfrm>
          </p:grpSpPr>
          <p:sp>
            <p:nvSpPr>
              <p:cNvPr id="578" name="Google Shape;578;p8"/>
              <p:cNvSpPr/>
              <p:nvPr/>
            </p:nvSpPr>
            <p:spPr>
              <a:xfrm>
                <a:off x="1148725" y="2608425"/>
                <a:ext cx="523675" cy="523675"/>
              </a:xfrm>
              <a:custGeom>
                <a:rect b="b" l="l" r="r" t="t"/>
                <a:pathLst>
                  <a:path extrusionOk="0" h="20947" w="20947">
                    <a:moveTo>
                      <a:pt x="10524" y="0"/>
                    </a:moveTo>
                    <a:cubicBezTo>
                      <a:pt x="4700" y="0"/>
                      <a:pt x="0" y="4699"/>
                      <a:pt x="0" y="10523"/>
                    </a:cubicBezTo>
                    <a:cubicBezTo>
                      <a:pt x="0" y="16247"/>
                      <a:pt x="4700" y="20947"/>
                      <a:pt x="10524" y="20947"/>
                    </a:cubicBezTo>
                    <a:cubicBezTo>
                      <a:pt x="16248" y="20947"/>
                      <a:pt x="20947" y="16247"/>
                      <a:pt x="20947" y="10523"/>
                    </a:cubicBezTo>
                    <a:cubicBezTo>
                      <a:pt x="20947" y="4699"/>
                      <a:pt x="16248" y="0"/>
                      <a:pt x="10524" y="0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9" name="Google Shape;579;p8"/>
              <p:cNvGrpSpPr/>
              <p:nvPr/>
            </p:nvGrpSpPr>
            <p:grpSpPr>
              <a:xfrm>
                <a:off x="1336200" y="2754025"/>
                <a:ext cx="158725" cy="218725"/>
                <a:chOff x="1336200" y="2754025"/>
                <a:chExt cx="158725" cy="218725"/>
              </a:xfrm>
            </p:grpSpPr>
            <p:sp>
              <p:nvSpPr>
                <p:cNvPr id="580" name="Google Shape;580;p8"/>
                <p:cNvSpPr/>
                <p:nvPr/>
              </p:nvSpPr>
              <p:spPr>
                <a:xfrm>
                  <a:off x="1336200" y="2754025"/>
                  <a:ext cx="158725" cy="218725"/>
                </a:xfrm>
                <a:custGeom>
                  <a:rect b="b" l="l" r="r" t="t"/>
                  <a:pathLst>
                    <a:path extrusionOk="0" fill="none" h="8749" w="6349">
                      <a:moveTo>
                        <a:pt x="6049" y="8749"/>
                      </a:moveTo>
                      <a:lnTo>
                        <a:pt x="325" y="8749"/>
                      </a:lnTo>
                      <a:cubicBezTo>
                        <a:pt x="100" y="8749"/>
                        <a:pt x="0" y="8549"/>
                        <a:pt x="0" y="8449"/>
                      </a:cubicBezTo>
                      <a:lnTo>
                        <a:pt x="0" y="325"/>
                      </a:lnTo>
                      <a:cubicBezTo>
                        <a:pt x="0" y="225"/>
                        <a:pt x="100" y="0"/>
                        <a:pt x="325" y="0"/>
                      </a:cubicBezTo>
                      <a:lnTo>
                        <a:pt x="4074" y="0"/>
                      </a:lnTo>
                      <a:cubicBezTo>
                        <a:pt x="4274" y="0"/>
                        <a:pt x="4474" y="125"/>
                        <a:pt x="4574" y="225"/>
                      </a:cubicBezTo>
                      <a:lnTo>
                        <a:pt x="6149" y="1775"/>
                      </a:lnTo>
                      <a:cubicBezTo>
                        <a:pt x="6249" y="2000"/>
                        <a:pt x="6349" y="2100"/>
                        <a:pt x="6349" y="2300"/>
                      </a:cubicBezTo>
                      <a:lnTo>
                        <a:pt x="6349" y="8449"/>
                      </a:lnTo>
                      <a:cubicBezTo>
                        <a:pt x="6349" y="8549"/>
                        <a:pt x="6149" y="8749"/>
                        <a:pt x="6049" y="8749"/>
                      </a:cubicBezTo>
                      <a:close/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8"/>
                <p:cNvSpPr/>
                <p:nvPr/>
              </p:nvSpPr>
              <p:spPr>
                <a:xfrm>
                  <a:off x="1372425" y="2842750"/>
                  <a:ext cx="86275" cy="25"/>
                </a:xfrm>
                <a:custGeom>
                  <a:rect b="b" l="l" r="r" t="t"/>
                  <a:pathLst>
                    <a:path extrusionOk="0" fill="none" h="1" w="3451">
                      <a:moveTo>
                        <a:pt x="1" y="1"/>
                      </a:moveTo>
                      <a:lnTo>
                        <a:pt x="3450" y="1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372425" y="2806500"/>
                  <a:ext cx="36900" cy="25"/>
                </a:xfrm>
                <a:custGeom>
                  <a:rect b="b" l="l" r="r" t="t"/>
                  <a:pathLst>
                    <a:path extrusionOk="0" fill="none" h="1" w="1476">
                      <a:moveTo>
                        <a:pt x="1" y="1"/>
                      </a:moveTo>
                      <a:lnTo>
                        <a:pt x="1476" y="1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1372425" y="2882125"/>
                  <a:ext cx="86275" cy="25"/>
                </a:xfrm>
                <a:custGeom>
                  <a:rect b="b" l="l" r="r" t="t"/>
                  <a:pathLst>
                    <a:path extrusionOk="0" fill="none" h="1" w="3451">
                      <a:moveTo>
                        <a:pt x="1" y="0"/>
                      </a:moveTo>
                      <a:lnTo>
                        <a:pt x="3450" y="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1372425" y="2920875"/>
                  <a:ext cx="86275" cy="25"/>
                </a:xfrm>
                <a:custGeom>
                  <a:rect b="b" l="l" r="r" t="t"/>
                  <a:pathLst>
                    <a:path extrusionOk="0" fill="none" h="1" w="3451">
                      <a:moveTo>
                        <a:pt x="1" y="0"/>
                      </a:moveTo>
                      <a:lnTo>
                        <a:pt x="3450" y="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1443050" y="2757150"/>
                  <a:ext cx="49375" cy="49375"/>
                </a:xfrm>
                <a:custGeom>
                  <a:rect b="b" l="l" r="r" t="t"/>
                  <a:pathLst>
                    <a:path extrusionOk="0" fill="none" h="1975" w="1975">
                      <a:moveTo>
                        <a:pt x="0" y="0"/>
                      </a:moveTo>
                      <a:lnTo>
                        <a:pt x="0" y="1750"/>
                      </a:lnTo>
                      <a:cubicBezTo>
                        <a:pt x="0" y="1875"/>
                        <a:pt x="100" y="1975"/>
                        <a:pt x="300" y="1975"/>
                      </a:cubicBezTo>
                      <a:lnTo>
                        <a:pt x="1975" y="1975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86" name="Google Shape;586;p8"/>
            <p:cNvSpPr/>
            <p:nvPr/>
          </p:nvSpPr>
          <p:spPr>
            <a:xfrm>
              <a:off x="480806" y="326417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Cleaning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7" name="Google Shape;587;p8"/>
            <p:cNvSpPr txBox="1"/>
            <p:nvPr/>
          </p:nvSpPr>
          <p:spPr>
            <a:xfrm>
              <a:off x="510956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Cleaning of 25000 articles from CNN-DailyMail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8" name="Google Shape;588;p8"/>
          <p:cNvGrpSpPr/>
          <p:nvPr/>
        </p:nvGrpSpPr>
        <p:grpSpPr>
          <a:xfrm>
            <a:off x="5849038" y="2461875"/>
            <a:ext cx="1413900" cy="2054388"/>
            <a:chOff x="5280150" y="2608425"/>
            <a:chExt cx="1413900" cy="2054388"/>
          </a:xfrm>
        </p:grpSpPr>
        <p:cxnSp>
          <p:nvCxnSpPr>
            <p:cNvPr id="589" name="Google Shape;589;p8"/>
            <p:cNvCxnSpPr/>
            <p:nvPr/>
          </p:nvCxnSpPr>
          <p:spPr>
            <a:xfrm>
              <a:off x="5987100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dash"/>
              <a:round/>
              <a:headEnd len="sm" w="sm" type="none"/>
              <a:tailEnd len="med" w="med" type="oval"/>
            </a:ln>
          </p:spPr>
        </p:cxnSp>
        <p:grpSp>
          <p:nvGrpSpPr>
            <p:cNvPr id="590" name="Google Shape;590;p8"/>
            <p:cNvGrpSpPr/>
            <p:nvPr/>
          </p:nvGrpSpPr>
          <p:grpSpPr>
            <a:xfrm>
              <a:off x="5725250" y="2608425"/>
              <a:ext cx="523700" cy="523675"/>
              <a:chOff x="5668550" y="2608425"/>
              <a:chExt cx="523700" cy="523675"/>
            </a:xfrm>
          </p:grpSpPr>
          <p:sp>
            <p:nvSpPr>
              <p:cNvPr id="591" name="Google Shape;591;p8"/>
              <p:cNvSpPr/>
              <p:nvPr/>
            </p:nvSpPr>
            <p:spPr>
              <a:xfrm>
                <a:off x="5668550" y="2608425"/>
                <a:ext cx="523700" cy="523675"/>
              </a:xfrm>
              <a:custGeom>
                <a:rect b="b" l="l" r="r" t="t"/>
                <a:pathLst>
                  <a:path extrusionOk="0" h="20947" w="20948">
                    <a:moveTo>
                      <a:pt x="10424" y="0"/>
                    </a:moveTo>
                    <a:cubicBezTo>
                      <a:pt x="4700" y="0"/>
                      <a:pt x="1" y="4699"/>
                      <a:pt x="1" y="10523"/>
                    </a:cubicBezTo>
                    <a:cubicBezTo>
                      <a:pt x="1" y="16247"/>
                      <a:pt x="4700" y="20947"/>
                      <a:pt x="10424" y="20947"/>
                    </a:cubicBezTo>
                    <a:cubicBezTo>
                      <a:pt x="16248" y="20947"/>
                      <a:pt x="20947" y="16247"/>
                      <a:pt x="20947" y="10523"/>
                    </a:cubicBezTo>
                    <a:cubicBezTo>
                      <a:pt x="20947" y="4699"/>
                      <a:pt x="16248" y="0"/>
                      <a:pt x="10424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2" name="Google Shape;592;p8"/>
              <p:cNvGrpSpPr/>
              <p:nvPr/>
            </p:nvGrpSpPr>
            <p:grpSpPr>
              <a:xfrm>
                <a:off x="5797600" y="2738713"/>
                <a:ext cx="265600" cy="263100"/>
                <a:chOff x="5801650" y="2738400"/>
                <a:chExt cx="265600" cy="263100"/>
              </a:xfrm>
            </p:grpSpPr>
            <p:sp>
              <p:nvSpPr>
                <p:cNvPr id="593" name="Google Shape;593;p8"/>
                <p:cNvSpPr/>
                <p:nvPr/>
              </p:nvSpPr>
              <p:spPr>
                <a:xfrm>
                  <a:off x="5890400" y="2795875"/>
                  <a:ext cx="90625" cy="91275"/>
                </a:xfrm>
                <a:custGeom>
                  <a:rect b="b" l="l" r="r" t="t"/>
                  <a:pathLst>
                    <a:path extrusionOk="0" fill="none" h="3651" w="3625">
                      <a:moveTo>
                        <a:pt x="3625" y="1876"/>
                      </a:moveTo>
                      <a:cubicBezTo>
                        <a:pt x="3625" y="2825"/>
                        <a:pt x="2800" y="3650"/>
                        <a:pt x="1750" y="3650"/>
                      </a:cubicBezTo>
                      <a:cubicBezTo>
                        <a:pt x="825" y="3650"/>
                        <a:pt x="0" y="2825"/>
                        <a:pt x="0" y="1876"/>
                      </a:cubicBezTo>
                      <a:cubicBezTo>
                        <a:pt x="0" y="826"/>
                        <a:pt x="825" y="1"/>
                        <a:pt x="1750" y="1"/>
                      </a:cubicBezTo>
                      <a:cubicBezTo>
                        <a:pt x="2800" y="1"/>
                        <a:pt x="3625" y="826"/>
                        <a:pt x="3625" y="1876"/>
                      </a:cubicBezTo>
                      <a:close/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" name="Google Shape;594;p8"/>
                <p:cNvSpPr/>
                <p:nvPr/>
              </p:nvSpPr>
              <p:spPr>
                <a:xfrm>
                  <a:off x="5861650" y="2887125"/>
                  <a:ext cx="143125" cy="46875"/>
                </a:xfrm>
                <a:custGeom>
                  <a:rect b="b" l="l" r="r" t="t"/>
                  <a:pathLst>
                    <a:path extrusionOk="0" fill="none" h="1875" w="5725">
                      <a:moveTo>
                        <a:pt x="5724" y="1775"/>
                      </a:moveTo>
                      <a:cubicBezTo>
                        <a:pt x="5199" y="725"/>
                        <a:pt x="4150" y="0"/>
                        <a:pt x="2900" y="0"/>
                      </a:cubicBezTo>
                      <a:cubicBezTo>
                        <a:pt x="1650" y="0"/>
                        <a:pt x="525" y="825"/>
                        <a:pt x="0" y="1875"/>
                      </a:cubicBez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8"/>
                <p:cNvSpPr/>
                <p:nvPr/>
              </p:nvSpPr>
              <p:spPr>
                <a:xfrm>
                  <a:off x="5801650" y="2738400"/>
                  <a:ext cx="265600" cy="263100"/>
                </a:xfrm>
                <a:custGeom>
                  <a:rect b="b" l="l" r="r" t="t"/>
                  <a:pathLst>
                    <a:path extrusionOk="0" fill="none" h="10524" w="10624">
                      <a:moveTo>
                        <a:pt x="10624" y="5224"/>
                      </a:moveTo>
                      <a:cubicBezTo>
                        <a:pt x="10624" y="8124"/>
                        <a:pt x="8224" y="10523"/>
                        <a:pt x="5300" y="10523"/>
                      </a:cubicBezTo>
                      <a:cubicBezTo>
                        <a:pt x="2400" y="10523"/>
                        <a:pt x="1" y="8124"/>
                        <a:pt x="1" y="5224"/>
                      </a:cubicBezTo>
                      <a:cubicBezTo>
                        <a:pt x="1" y="2300"/>
                        <a:pt x="2400" y="0"/>
                        <a:pt x="5300" y="0"/>
                      </a:cubicBezTo>
                      <a:cubicBezTo>
                        <a:pt x="8224" y="0"/>
                        <a:pt x="10624" y="2300"/>
                        <a:pt x="10624" y="5224"/>
                      </a:cubicBezTo>
                      <a:close/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96" name="Google Shape;596;p8"/>
            <p:cNvSpPr/>
            <p:nvPr/>
          </p:nvSpPr>
          <p:spPr>
            <a:xfrm>
              <a:off x="5280150" y="326417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LSA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7" name="Google Shape;597;p8"/>
            <p:cNvSpPr txBox="1"/>
            <p:nvPr/>
          </p:nvSpPr>
          <p:spPr>
            <a:xfrm>
              <a:off x="5310300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Topic Modeling with k=6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04b05fcd5e_2_347"/>
          <p:cNvSpPr txBox="1"/>
          <p:nvPr>
            <p:ph type="title"/>
          </p:nvPr>
        </p:nvSpPr>
        <p:spPr>
          <a:xfrm>
            <a:off x="550121" y="461736"/>
            <a:ext cx="25005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Paraphraser</a:t>
            </a:r>
            <a:endParaRPr/>
          </a:p>
        </p:txBody>
      </p:sp>
      <p:sp>
        <p:nvSpPr>
          <p:cNvPr id="603" name="Google Shape;603;g104b05fcd5e_2_347"/>
          <p:cNvSpPr/>
          <p:nvPr/>
        </p:nvSpPr>
        <p:spPr>
          <a:xfrm>
            <a:off x="4550837" y="1789536"/>
            <a:ext cx="3507740" cy="1500197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rgbClr val="4F67A2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sng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Cosine Similarity Calculation: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Load Glove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Embedding</a:t>
            </a: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word vectors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Identify 50 synonyms with least cosine angle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Calculate the n-gram cosine angle for synonyms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g104b05fcd5e_2_347"/>
          <p:cNvSpPr/>
          <p:nvPr/>
        </p:nvSpPr>
        <p:spPr>
          <a:xfrm>
            <a:off x="4550837" y="3464407"/>
            <a:ext cx="3507740" cy="1012973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Word</a:t>
            </a:r>
            <a:r>
              <a:rPr b="1" i="0" lang="en" sz="12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Replacement: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Replace the words from the summarized text as per the conditions listed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g104b05fcd5e_2_347"/>
          <p:cNvSpPr/>
          <p:nvPr/>
        </p:nvSpPr>
        <p:spPr>
          <a:xfrm>
            <a:off x="4550837" y="461736"/>
            <a:ext cx="3507740" cy="1125772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rgbClr val="2B8597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sng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r>
              <a:rPr b="0" i="0" lang="en" sz="1200" u="sng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 Tokenization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 Tagging 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Named Entity recognition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6" name="Google Shape;606;g104b05fcd5e_2_347"/>
          <p:cNvGrpSpPr/>
          <p:nvPr/>
        </p:nvGrpSpPr>
        <p:grpSpPr>
          <a:xfrm>
            <a:off x="3915019" y="582765"/>
            <a:ext cx="715680" cy="857801"/>
            <a:chOff x="710265" y="1121593"/>
            <a:chExt cx="715680" cy="715729"/>
          </a:xfrm>
        </p:grpSpPr>
        <p:sp>
          <p:nvSpPr>
            <p:cNvPr id="607" name="Google Shape;607;g104b05fcd5e_2_347"/>
            <p:cNvSpPr/>
            <p:nvPr/>
          </p:nvSpPr>
          <p:spPr>
            <a:xfrm>
              <a:off x="710265" y="1121593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104b05fcd5e_2_347"/>
            <p:cNvSpPr/>
            <p:nvPr/>
          </p:nvSpPr>
          <p:spPr>
            <a:xfrm>
              <a:off x="763976" y="1175265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g104b05fcd5e_2_347"/>
          <p:cNvSpPr txBox="1"/>
          <p:nvPr/>
        </p:nvSpPr>
        <p:spPr>
          <a:xfrm>
            <a:off x="550121" y="2179047"/>
            <a:ext cx="32820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Word</a:t>
            </a:r>
            <a:r>
              <a:rPr b="1" i="0" lang="en" sz="12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Replacement Conditions:</a:t>
            </a:r>
            <a:endParaRPr b="1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" sz="1200"/>
              <a:t> not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replace for stopwords, punctuations, named entities, measurable quantities, and its units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" sz="1200"/>
              <a:t> not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replace for the following POS tags: 'NN', 'CD', 'RB', 'MD', 'VBN', 'VBD', 'NNP', 'NNPS'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the synonym with least Trigram cosine angle for the other POS tags by giving first preference for the same POS tag</a:t>
            </a:r>
            <a:r>
              <a:rPr lang="en" sz="1200"/>
              <a:t> synonym</a:t>
            </a:r>
            <a:endParaRPr/>
          </a:p>
          <a:p>
            <a:pPr indent="-952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10" name="Google Shape;610;g104b05fcd5e_2_347"/>
          <p:cNvGrpSpPr/>
          <p:nvPr/>
        </p:nvGrpSpPr>
        <p:grpSpPr>
          <a:xfrm>
            <a:off x="3915019" y="2110614"/>
            <a:ext cx="715680" cy="857801"/>
            <a:chOff x="710265" y="2213902"/>
            <a:chExt cx="715680" cy="715729"/>
          </a:xfrm>
        </p:grpSpPr>
        <p:sp>
          <p:nvSpPr>
            <p:cNvPr id="611" name="Google Shape;611;g104b05fcd5e_2_347"/>
            <p:cNvSpPr/>
            <p:nvPr/>
          </p:nvSpPr>
          <p:spPr>
            <a:xfrm>
              <a:off x="710265" y="2213902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104b05fcd5e_2_347"/>
            <p:cNvSpPr/>
            <p:nvPr/>
          </p:nvSpPr>
          <p:spPr>
            <a:xfrm>
              <a:off x="763976" y="2267355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2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g104b05fcd5e_2_347"/>
          <p:cNvGrpSpPr/>
          <p:nvPr/>
        </p:nvGrpSpPr>
        <p:grpSpPr>
          <a:xfrm>
            <a:off x="3915019" y="3541833"/>
            <a:ext cx="715680" cy="857801"/>
            <a:chOff x="710265" y="3306227"/>
            <a:chExt cx="715680" cy="715729"/>
          </a:xfrm>
        </p:grpSpPr>
        <p:sp>
          <p:nvSpPr>
            <p:cNvPr id="614" name="Google Shape;614;g104b05fcd5e_2_347"/>
            <p:cNvSpPr/>
            <p:nvPr/>
          </p:nvSpPr>
          <p:spPr>
            <a:xfrm>
              <a:off x="710265" y="3306227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104b05fcd5e_2_347"/>
            <p:cNvSpPr/>
            <p:nvPr/>
          </p:nvSpPr>
          <p:spPr>
            <a:xfrm>
              <a:off x="763976" y="3359680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3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g104b05fcd5e_2_347"/>
          <p:cNvSpPr txBox="1"/>
          <p:nvPr/>
        </p:nvSpPr>
        <p:spPr>
          <a:xfrm>
            <a:off x="550121" y="1061545"/>
            <a:ext cx="322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synonym replacement paraphraser with least cosine angle between its word embedding vectors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11"/>
          <p:cNvGrpSpPr/>
          <p:nvPr/>
        </p:nvGrpSpPr>
        <p:grpSpPr>
          <a:xfrm>
            <a:off x="584098" y="1305575"/>
            <a:ext cx="1690886" cy="3228958"/>
            <a:chOff x="584098" y="1305575"/>
            <a:chExt cx="1690886" cy="3228958"/>
          </a:xfrm>
        </p:grpSpPr>
        <p:sp>
          <p:nvSpPr>
            <p:cNvPr id="622" name="Google Shape;622;p11"/>
            <p:cNvSpPr/>
            <p:nvPr/>
          </p:nvSpPr>
          <p:spPr>
            <a:xfrm>
              <a:off x="584098" y="2288467"/>
              <a:ext cx="1690886" cy="2246066"/>
            </a:xfrm>
            <a:custGeom>
              <a:rect b="b" l="l" r="r" t="t"/>
              <a:pathLst>
                <a:path extrusionOk="0" h="78158" w="58839">
                  <a:moveTo>
                    <a:pt x="0" y="0"/>
                  </a:moveTo>
                  <a:lnTo>
                    <a:pt x="0" y="78157"/>
                  </a:lnTo>
                  <a:lnTo>
                    <a:pt x="58839" y="78157"/>
                  </a:lnTo>
                  <a:lnTo>
                    <a:pt x="58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710058" y="3202027"/>
              <a:ext cx="1434576" cy="29"/>
            </a:xfrm>
            <a:custGeom>
              <a:rect b="b" l="l" r="r" t="t"/>
              <a:pathLst>
                <a:path extrusionOk="0" fill="none" h="1" w="49920">
                  <a:moveTo>
                    <a:pt x="1" y="1"/>
                  </a:moveTo>
                  <a:lnTo>
                    <a:pt x="49919" y="1"/>
                  </a:lnTo>
                </a:path>
              </a:pathLst>
            </a:custGeom>
            <a:noFill/>
            <a:ln cap="flat" cmpd="sng" w="9525">
              <a:solidFill>
                <a:srgbClr val="03C2A2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584098" y="1305575"/>
              <a:ext cx="1690500" cy="1059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1202042" y="1594490"/>
              <a:ext cx="454611" cy="481171"/>
            </a:xfrm>
            <a:custGeom>
              <a:rect b="b" l="l" r="r" t="t"/>
              <a:pathLst>
                <a:path extrusionOk="0" h="24512" w="23159">
                  <a:moveTo>
                    <a:pt x="2428" y="6611"/>
                  </a:moveTo>
                  <a:cubicBezTo>
                    <a:pt x="2752" y="6611"/>
                    <a:pt x="3199" y="6746"/>
                    <a:pt x="3619" y="6943"/>
                  </a:cubicBezTo>
                  <a:cubicBezTo>
                    <a:pt x="3534" y="7368"/>
                    <a:pt x="3466" y="7861"/>
                    <a:pt x="3619" y="8438"/>
                  </a:cubicBezTo>
                  <a:cubicBezTo>
                    <a:pt x="3755" y="9917"/>
                    <a:pt x="4180" y="12193"/>
                    <a:pt x="4741" y="14453"/>
                  </a:cubicBezTo>
                  <a:cubicBezTo>
                    <a:pt x="4469" y="14385"/>
                    <a:pt x="4112" y="14232"/>
                    <a:pt x="3755" y="13960"/>
                  </a:cubicBezTo>
                  <a:cubicBezTo>
                    <a:pt x="2549" y="12822"/>
                    <a:pt x="1699" y="10137"/>
                    <a:pt x="1767" y="7657"/>
                  </a:cubicBezTo>
                  <a:cubicBezTo>
                    <a:pt x="1835" y="7096"/>
                    <a:pt x="1988" y="6739"/>
                    <a:pt x="2124" y="6671"/>
                  </a:cubicBezTo>
                  <a:cubicBezTo>
                    <a:pt x="2203" y="6630"/>
                    <a:pt x="2307" y="6611"/>
                    <a:pt x="2428" y="6611"/>
                  </a:cubicBezTo>
                  <a:close/>
                  <a:moveTo>
                    <a:pt x="20728" y="6611"/>
                  </a:moveTo>
                  <a:cubicBezTo>
                    <a:pt x="20851" y="6611"/>
                    <a:pt x="20956" y="6630"/>
                    <a:pt x="21035" y="6671"/>
                  </a:cubicBezTo>
                  <a:cubicBezTo>
                    <a:pt x="21171" y="6739"/>
                    <a:pt x="21307" y="7096"/>
                    <a:pt x="21375" y="7657"/>
                  </a:cubicBezTo>
                  <a:cubicBezTo>
                    <a:pt x="21460" y="10137"/>
                    <a:pt x="20610" y="12822"/>
                    <a:pt x="19404" y="13960"/>
                  </a:cubicBezTo>
                  <a:cubicBezTo>
                    <a:pt x="19047" y="14232"/>
                    <a:pt x="18690" y="14385"/>
                    <a:pt x="18401" y="14453"/>
                  </a:cubicBezTo>
                  <a:cubicBezTo>
                    <a:pt x="18979" y="12193"/>
                    <a:pt x="19404" y="9917"/>
                    <a:pt x="19608" y="8438"/>
                  </a:cubicBezTo>
                  <a:cubicBezTo>
                    <a:pt x="19676" y="7861"/>
                    <a:pt x="19608" y="7368"/>
                    <a:pt x="19540" y="6943"/>
                  </a:cubicBezTo>
                  <a:cubicBezTo>
                    <a:pt x="19947" y="6746"/>
                    <a:pt x="20400" y="6611"/>
                    <a:pt x="20728" y="6611"/>
                  </a:cubicBezTo>
                  <a:close/>
                  <a:moveTo>
                    <a:pt x="11605" y="8710"/>
                  </a:moveTo>
                  <a:lnTo>
                    <a:pt x="12607" y="10766"/>
                  </a:lnTo>
                  <a:lnTo>
                    <a:pt x="14867" y="11055"/>
                  </a:lnTo>
                  <a:lnTo>
                    <a:pt x="13236" y="12686"/>
                  </a:lnTo>
                  <a:lnTo>
                    <a:pt x="13593" y="14946"/>
                  </a:lnTo>
                  <a:lnTo>
                    <a:pt x="11605" y="13892"/>
                  </a:lnTo>
                  <a:lnTo>
                    <a:pt x="9566" y="14946"/>
                  </a:lnTo>
                  <a:lnTo>
                    <a:pt x="9906" y="12686"/>
                  </a:lnTo>
                  <a:lnTo>
                    <a:pt x="8292" y="11055"/>
                  </a:lnTo>
                  <a:lnTo>
                    <a:pt x="10552" y="10766"/>
                  </a:lnTo>
                  <a:lnTo>
                    <a:pt x="11605" y="8710"/>
                  </a:lnTo>
                  <a:close/>
                  <a:moveTo>
                    <a:pt x="11441" y="0"/>
                  </a:moveTo>
                  <a:cubicBezTo>
                    <a:pt x="11260" y="0"/>
                    <a:pt x="10905" y="25"/>
                    <a:pt x="10263" y="147"/>
                  </a:cubicBezTo>
                  <a:cubicBezTo>
                    <a:pt x="9566" y="300"/>
                    <a:pt x="8632" y="861"/>
                    <a:pt x="8360" y="1149"/>
                  </a:cubicBezTo>
                  <a:lnTo>
                    <a:pt x="8003" y="1149"/>
                  </a:lnTo>
                  <a:cubicBezTo>
                    <a:pt x="8003" y="1149"/>
                    <a:pt x="5879" y="1285"/>
                    <a:pt x="7442" y="3477"/>
                  </a:cubicBezTo>
                  <a:cubicBezTo>
                    <a:pt x="7442" y="3477"/>
                    <a:pt x="5454" y="3834"/>
                    <a:pt x="4248" y="5397"/>
                  </a:cubicBezTo>
                  <a:cubicBezTo>
                    <a:pt x="3736" y="5119"/>
                    <a:pt x="3078" y="4870"/>
                    <a:pt x="2403" y="4870"/>
                  </a:cubicBezTo>
                  <a:cubicBezTo>
                    <a:pt x="2048" y="4870"/>
                    <a:pt x="1688" y="4938"/>
                    <a:pt x="1343" y="5108"/>
                  </a:cubicBezTo>
                  <a:cubicBezTo>
                    <a:pt x="850" y="5397"/>
                    <a:pt x="136" y="6026"/>
                    <a:pt x="68" y="7589"/>
                  </a:cubicBezTo>
                  <a:cubicBezTo>
                    <a:pt x="0" y="10070"/>
                    <a:pt x="714" y="13536"/>
                    <a:pt x="2617" y="15235"/>
                  </a:cubicBezTo>
                  <a:cubicBezTo>
                    <a:pt x="3330" y="15863"/>
                    <a:pt x="4180" y="16220"/>
                    <a:pt x="5030" y="16220"/>
                  </a:cubicBezTo>
                  <a:cubicBezTo>
                    <a:pt x="5097" y="16220"/>
                    <a:pt x="5165" y="16152"/>
                    <a:pt x="5233" y="16152"/>
                  </a:cubicBezTo>
                  <a:cubicBezTo>
                    <a:pt x="6304" y="19414"/>
                    <a:pt x="7714" y="22235"/>
                    <a:pt x="9566" y="22456"/>
                  </a:cubicBezTo>
                  <a:cubicBezTo>
                    <a:pt x="8717" y="22812"/>
                    <a:pt x="6865" y="24512"/>
                    <a:pt x="7357" y="24512"/>
                  </a:cubicBezTo>
                  <a:lnTo>
                    <a:pt x="15785" y="24512"/>
                  </a:lnTo>
                  <a:cubicBezTo>
                    <a:pt x="16277" y="24512"/>
                    <a:pt x="14442" y="22812"/>
                    <a:pt x="13593" y="22456"/>
                  </a:cubicBezTo>
                  <a:cubicBezTo>
                    <a:pt x="15428" y="22235"/>
                    <a:pt x="16855" y="19414"/>
                    <a:pt x="17908" y="16152"/>
                  </a:cubicBezTo>
                  <a:cubicBezTo>
                    <a:pt x="17976" y="16152"/>
                    <a:pt x="18061" y="16220"/>
                    <a:pt x="18129" y="16220"/>
                  </a:cubicBezTo>
                  <a:cubicBezTo>
                    <a:pt x="18979" y="16220"/>
                    <a:pt x="19828" y="15863"/>
                    <a:pt x="20525" y="15235"/>
                  </a:cubicBezTo>
                  <a:cubicBezTo>
                    <a:pt x="22445" y="13536"/>
                    <a:pt x="23159" y="10070"/>
                    <a:pt x="23074" y="7589"/>
                  </a:cubicBezTo>
                  <a:cubicBezTo>
                    <a:pt x="23006" y="6026"/>
                    <a:pt x="22309" y="5397"/>
                    <a:pt x="21799" y="5108"/>
                  </a:cubicBezTo>
                  <a:cubicBezTo>
                    <a:pt x="21460" y="4938"/>
                    <a:pt x="21102" y="4870"/>
                    <a:pt x="20748" y="4870"/>
                  </a:cubicBezTo>
                  <a:cubicBezTo>
                    <a:pt x="20074" y="4870"/>
                    <a:pt x="19412" y="5119"/>
                    <a:pt x="18911" y="5397"/>
                  </a:cubicBezTo>
                  <a:cubicBezTo>
                    <a:pt x="17773" y="3834"/>
                    <a:pt x="15717" y="3477"/>
                    <a:pt x="15717" y="3477"/>
                  </a:cubicBezTo>
                  <a:cubicBezTo>
                    <a:pt x="17280" y="1285"/>
                    <a:pt x="15156" y="1149"/>
                    <a:pt x="15156" y="1149"/>
                  </a:cubicBezTo>
                  <a:lnTo>
                    <a:pt x="14799" y="1149"/>
                  </a:lnTo>
                  <a:cubicBezTo>
                    <a:pt x="14510" y="861"/>
                    <a:pt x="13593" y="300"/>
                    <a:pt x="12879" y="147"/>
                  </a:cubicBezTo>
                  <a:cubicBezTo>
                    <a:pt x="12247" y="25"/>
                    <a:pt x="11915" y="0"/>
                    <a:pt x="11750" y="0"/>
                  </a:cubicBezTo>
                  <a:cubicBezTo>
                    <a:pt x="11640" y="0"/>
                    <a:pt x="11605" y="11"/>
                    <a:pt x="11605" y="11"/>
                  </a:cubicBezTo>
                  <a:cubicBezTo>
                    <a:pt x="11605" y="11"/>
                    <a:pt x="11561" y="0"/>
                    <a:pt x="1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6" name="Google Shape;626;p11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ROUGE Evaluation Matrix</a:t>
            </a:r>
            <a:endParaRPr/>
          </a:p>
        </p:txBody>
      </p:sp>
      <p:grpSp>
        <p:nvGrpSpPr>
          <p:cNvPr id="627" name="Google Shape;627;p11"/>
          <p:cNvGrpSpPr/>
          <p:nvPr/>
        </p:nvGrpSpPr>
        <p:grpSpPr>
          <a:xfrm>
            <a:off x="2688098" y="1381500"/>
            <a:ext cx="1690800" cy="3228958"/>
            <a:chOff x="2677123" y="1305575"/>
            <a:chExt cx="1690800" cy="3228958"/>
          </a:xfrm>
        </p:grpSpPr>
        <p:sp>
          <p:nvSpPr>
            <p:cNvPr id="628" name="Google Shape;628;p11"/>
            <p:cNvSpPr/>
            <p:nvPr/>
          </p:nvSpPr>
          <p:spPr>
            <a:xfrm>
              <a:off x="2677273" y="2288467"/>
              <a:ext cx="1690426" cy="2246066"/>
            </a:xfrm>
            <a:custGeom>
              <a:rect b="b" l="l" r="r" t="t"/>
              <a:pathLst>
                <a:path extrusionOk="0" h="78158" w="58823">
                  <a:moveTo>
                    <a:pt x="1" y="0"/>
                  </a:moveTo>
                  <a:lnTo>
                    <a:pt x="1" y="78157"/>
                  </a:lnTo>
                  <a:lnTo>
                    <a:pt x="58823" y="78157"/>
                  </a:lnTo>
                  <a:lnTo>
                    <a:pt x="58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2800861" y="3202027"/>
              <a:ext cx="1434087" cy="29"/>
            </a:xfrm>
            <a:custGeom>
              <a:rect b="b" l="l" r="r" t="t"/>
              <a:pathLst>
                <a:path extrusionOk="0" fill="none" h="1" w="49903">
                  <a:moveTo>
                    <a:pt x="0" y="1"/>
                  </a:moveTo>
                  <a:lnTo>
                    <a:pt x="49902" y="1"/>
                  </a:lnTo>
                </a:path>
              </a:pathLst>
            </a:custGeom>
            <a:noFill/>
            <a:ln cap="flat" cmpd="sng" w="9525">
              <a:solidFill>
                <a:srgbClr val="2B8597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2677123" y="1305575"/>
              <a:ext cx="1690800" cy="1059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1" name="Google Shape;631;p11"/>
            <p:cNvGrpSpPr/>
            <p:nvPr/>
          </p:nvGrpSpPr>
          <p:grpSpPr>
            <a:xfrm>
              <a:off x="3218610" y="1594246"/>
              <a:ext cx="607826" cy="481193"/>
              <a:chOff x="3273038" y="1581350"/>
              <a:chExt cx="509750" cy="403550"/>
            </a:xfrm>
          </p:grpSpPr>
          <p:sp>
            <p:nvSpPr>
              <p:cNvPr id="632" name="Google Shape;632;p11"/>
              <p:cNvSpPr/>
              <p:nvPr/>
            </p:nvSpPr>
            <p:spPr>
              <a:xfrm>
                <a:off x="3273038" y="1731700"/>
                <a:ext cx="104525" cy="253200"/>
              </a:xfrm>
              <a:custGeom>
                <a:rect b="b" l="l" r="r" t="t"/>
                <a:pathLst>
                  <a:path extrusionOk="0" h="10128" w="4181">
                    <a:moveTo>
                      <a:pt x="2056" y="1"/>
                    </a:moveTo>
                    <a:cubicBezTo>
                      <a:pt x="918" y="1"/>
                      <a:pt x="0" y="1003"/>
                      <a:pt x="0" y="2125"/>
                    </a:cubicBezTo>
                    <a:lnTo>
                      <a:pt x="0" y="8003"/>
                    </a:lnTo>
                    <a:cubicBezTo>
                      <a:pt x="0" y="9210"/>
                      <a:pt x="918" y="10127"/>
                      <a:pt x="2056" y="10127"/>
                    </a:cubicBezTo>
                    <a:cubicBezTo>
                      <a:pt x="3246" y="10127"/>
                      <a:pt x="4180" y="9210"/>
                      <a:pt x="4180" y="8003"/>
                    </a:cubicBezTo>
                    <a:lnTo>
                      <a:pt x="4180" y="2125"/>
                    </a:lnTo>
                    <a:cubicBezTo>
                      <a:pt x="4180" y="1003"/>
                      <a:pt x="3246" y="1"/>
                      <a:pt x="20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3474813" y="1655675"/>
                <a:ext cx="104500" cy="329225"/>
              </a:xfrm>
              <a:custGeom>
                <a:rect b="b" l="l" r="r" t="t"/>
                <a:pathLst>
                  <a:path extrusionOk="0" h="13169" w="4180">
                    <a:moveTo>
                      <a:pt x="2124" y="1"/>
                    </a:moveTo>
                    <a:cubicBezTo>
                      <a:pt x="918" y="1"/>
                      <a:pt x="0" y="986"/>
                      <a:pt x="0" y="2124"/>
                    </a:cubicBezTo>
                    <a:lnTo>
                      <a:pt x="0" y="11044"/>
                    </a:lnTo>
                    <a:cubicBezTo>
                      <a:pt x="0" y="12251"/>
                      <a:pt x="918" y="13168"/>
                      <a:pt x="2124" y="13168"/>
                    </a:cubicBezTo>
                    <a:cubicBezTo>
                      <a:pt x="3245" y="13168"/>
                      <a:pt x="4180" y="12251"/>
                      <a:pt x="4180" y="11044"/>
                    </a:cubicBezTo>
                    <a:lnTo>
                      <a:pt x="4180" y="2124"/>
                    </a:lnTo>
                    <a:cubicBezTo>
                      <a:pt x="4180" y="986"/>
                      <a:pt x="3245" y="1"/>
                      <a:pt x="2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3676563" y="1581350"/>
                <a:ext cx="106225" cy="403550"/>
              </a:xfrm>
              <a:custGeom>
                <a:rect b="b" l="l" r="r" t="t"/>
                <a:pathLst>
                  <a:path extrusionOk="0" h="16142" w="4249">
                    <a:moveTo>
                      <a:pt x="2124" y="0"/>
                    </a:moveTo>
                    <a:cubicBezTo>
                      <a:pt x="918" y="0"/>
                      <a:pt x="1" y="918"/>
                      <a:pt x="1" y="2056"/>
                    </a:cubicBezTo>
                    <a:lnTo>
                      <a:pt x="1" y="14017"/>
                    </a:lnTo>
                    <a:cubicBezTo>
                      <a:pt x="1" y="15224"/>
                      <a:pt x="918" y="16141"/>
                      <a:pt x="2124" y="16141"/>
                    </a:cubicBezTo>
                    <a:cubicBezTo>
                      <a:pt x="3246" y="16141"/>
                      <a:pt x="4248" y="15224"/>
                      <a:pt x="4248" y="14017"/>
                    </a:cubicBezTo>
                    <a:lnTo>
                      <a:pt x="4248" y="2056"/>
                    </a:lnTo>
                    <a:cubicBezTo>
                      <a:pt x="4248" y="918"/>
                      <a:pt x="3246" y="0"/>
                      <a:pt x="2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5" name="Google Shape;635;p11"/>
          <p:cNvGrpSpPr/>
          <p:nvPr/>
        </p:nvGrpSpPr>
        <p:grpSpPr>
          <a:xfrm>
            <a:off x="4824461" y="1383450"/>
            <a:ext cx="1693218" cy="3225050"/>
            <a:chOff x="4775098" y="1305575"/>
            <a:chExt cx="1693218" cy="3225050"/>
          </a:xfrm>
        </p:grpSpPr>
        <p:sp>
          <p:nvSpPr>
            <p:cNvPr id="636" name="Google Shape;636;p11"/>
            <p:cNvSpPr/>
            <p:nvPr/>
          </p:nvSpPr>
          <p:spPr>
            <a:xfrm>
              <a:off x="4777402" y="2284559"/>
              <a:ext cx="1690914" cy="2246066"/>
            </a:xfrm>
            <a:custGeom>
              <a:rect b="b" l="l" r="r" t="t"/>
              <a:pathLst>
                <a:path extrusionOk="0" h="78158" w="58840">
                  <a:moveTo>
                    <a:pt x="0" y="0"/>
                  </a:moveTo>
                  <a:lnTo>
                    <a:pt x="0" y="78157"/>
                  </a:lnTo>
                  <a:lnTo>
                    <a:pt x="58839" y="78157"/>
                  </a:lnTo>
                  <a:lnTo>
                    <a:pt x="58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4905833" y="3200073"/>
              <a:ext cx="1434059" cy="29"/>
            </a:xfrm>
            <a:custGeom>
              <a:rect b="b" l="l" r="r" t="t"/>
              <a:pathLst>
                <a:path extrusionOk="0" fill="none" h="1" w="49902">
                  <a:moveTo>
                    <a:pt x="0" y="1"/>
                  </a:moveTo>
                  <a:lnTo>
                    <a:pt x="49902" y="1"/>
                  </a:lnTo>
                </a:path>
              </a:pathLst>
            </a:custGeom>
            <a:noFill/>
            <a:ln cap="flat" cmpd="sng" w="9525">
              <a:solidFill>
                <a:srgbClr val="4F67A2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4775098" y="1305575"/>
              <a:ext cx="1690500" cy="1059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9" name="Google Shape;639;p11"/>
            <p:cNvGrpSpPr/>
            <p:nvPr/>
          </p:nvGrpSpPr>
          <p:grpSpPr>
            <a:xfrm>
              <a:off x="5252136" y="1594460"/>
              <a:ext cx="736424" cy="481182"/>
              <a:chOff x="5263913" y="1546075"/>
              <a:chExt cx="617650" cy="403575"/>
            </a:xfrm>
          </p:grpSpPr>
          <p:sp>
            <p:nvSpPr>
              <p:cNvPr id="640" name="Google Shape;640;p11"/>
              <p:cNvSpPr/>
              <p:nvPr/>
            </p:nvSpPr>
            <p:spPr>
              <a:xfrm>
                <a:off x="5338263" y="1546075"/>
                <a:ext cx="231950" cy="231950"/>
              </a:xfrm>
              <a:custGeom>
                <a:rect b="b" l="l" r="r" t="t"/>
                <a:pathLst>
                  <a:path extrusionOk="0" h="9278" w="9278">
                    <a:moveTo>
                      <a:pt x="4673" y="1"/>
                    </a:moveTo>
                    <a:cubicBezTo>
                      <a:pt x="2056" y="1"/>
                      <a:pt x="0" y="2057"/>
                      <a:pt x="0" y="4605"/>
                    </a:cubicBezTo>
                    <a:cubicBezTo>
                      <a:pt x="0" y="7222"/>
                      <a:pt x="2056" y="9278"/>
                      <a:pt x="4673" y="9278"/>
                    </a:cubicBezTo>
                    <a:cubicBezTo>
                      <a:pt x="7221" y="9278"/>
                      <a:pt x="9277" y="7222"/>
                      <a:pt x="9277" y="4605"/>
                    </a:cubicBezTo>
                    <a:cubicBezTo>
                      <a:pt x="9277" y="2057"/>
                      <a:pt x="7221" y="1"/>
                      <a:pt x="46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1"/>
              <p:cNvSpPr/>
              <p:nvPr/>
            </p:nvSpPr>
            <p:spPr>
              <a:xfrm>
                <a:off x="5263913" y="1807750"/>
                <a:ext cx="380625" cy="141900"/>
              </a:xfrm>
              <a:custGeom>
                <a:rect b="b" l="l" r="r" t="t"/>
                <a:pathLst>
                  <a:path extrusionOk="0" h="5676" w="15225">
                    <a:moveTo>
                      <a:pt x="4605" y="0"/>
                    </a:moveTo>
                    <a:cubicBezTo>
                      <a:pt x="1989" y="510"/>
                      <a:pt x="1" y="2838"/>
                      <a:pt x="1" y="5675"/>
                    </a:cubicBezTo>
                    <a:lnTo>
                      <a:pt x="15225" y="5675"/>
                    </a:lnTo>
                    <a:cubicBezTo>
                      <a:pt x="15225" y="2838"/>
                      <a:pt x="13237" y="510"/>
                      <a:pt x="10620" y="0"/>
                    </a:cubicBezTo>
                    <a:cubicBezTo>
                      <a:pt x="9703" y="425"/>
                      <a:pt x="8717" y="714"/>
                      <a:pt x="7647" y="714"/>
                    </a:cubicBezTo>
                    <a:cubicBezTo>
                      <a:pt x="6525" y="714"/>
                      <a:pt x="5523" y="425"/>
                      <a:pt x="4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1"/>
              <p:cNvSpPr/>
              <p:nvPr/>
            </p:nvSpPr>
            <p:spPr>
              <a:xfrm>
                <a:off x="5626688" y="1579650"/>
                <a:ext cx="193275" cy="192850"/>
              </a:xfrm>
              <a:custGeom>
                <a:rect b="b" l="l" r="r" t="t"/>
                <a:pathLst>
                  <a:path extrusionOk="0" h="7714" w="7731">
                    <a:moveTo>
                      <a:pt x="3823" y="0"/>
                    </a:moveTo>
                    <a:cubicBezTo>
                      <a:pt x="1699" y="0"/>
                      <a:pt x="0" y="1699"/>
                      <a:pt x="0" y="3823"/>
                    </a:cubicBezTo>
                    <a:cubicBezTo>
                      <a:pt x="0" y="6015"/>
                      <a:pt x="1699" y="7714"/>
                      <a:pt x="3823" y="7714"/>
                    </a:cubicBezTo>
                    <a:cubicBezTo>
                      <a:pt x="5947" y="7714"/>
                      <a:pt x="7731" y="6015"/>
                      <a:pt x="7731" y="3823"/>
                    </a:cubicBezTo>
                    <a:cubicBezTo>
                      <a:pt x="7731" y="1699"/>
                      <a:pt x="5947" y="0"/>
                      <a:pt x="3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1"/>
              <p:cNvSpPr/>
              <p:nvPr/>
            </p:nvSpPr>
            <p:spPr>
              <a:xfrm>
                <a:off x="5607563" y="1797125"/>
                <a:ext cx="274000" cy="116825"/>
              </a:xfrm>
              <a:custGeom>
                <a:rect b="b" l="l" r="r" t="t"/>
                <a:pathLst>
                  <a:path extrusionOk="0" h="4673" w="10960">
                    <a:moveTo>
                      <a:pt x="2124" y="0"/>
                    </a:moveTo>
                    <a:cubicBezTo>
                      <a:pt x="1343" y="153"/>
                      <a:pt x="629" y="510"/>
                      <a:pt x="0" y="1003"/>
                    </a:cubicBezTo>
                    <a:cubicBezTo>
                      <a:pt x="1122" y="1920"/>
                      <a:pt x="1971" y="3263"/>
                      <a:pt x="2260" y="4673"/>
                    </a:cubicBezTo>
                    <a:lnTo>
                      <a:pt x="10959" y="4673"/>
                    </a:lnTo>
                    <a:cubicBezTo>
                      <a:pt x="10959" y="2413"/>
                      <a:pt x="9260" y="425"/>
                      <a:pt x="7137" y="0"/>
                    </a:cubicBezTo>
                    <a:cubicBezTo>
                      <a:pt x="6372" y="357"/>
                      <a:pt x="5522" y="646"/>
                      <a:pt x="4588" y="646"/>
                    </a:cubicBezTo>
                    <a:cubicBezTo>
                      <a:pt x="3738" y="646"/>
                      <a:pt x="2889" y="357"/>
                      <a:pt x="2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4" name="Google Shape;644;p11"/>
          <p:cNvSpPr txBox="1"/>
          <p:nvPr/>
        </p:nvSpPr>
        <p:spPr>
          <a:xfrm>
            <a:off x="838991" y="2496200"/>
            <a:ext cx="1181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Rouge 1</a:t>
            </a:r>
            <a:endParaRPr b="0" i="0" sz="1800" u="none" cap="none" strike="noStrike">
              <a:solidFill>
                <a:srgbClr val="03C2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5" name="Google Shape;645;p11"/>
          <p:cNvSpPr txBox="1"/>
          <p:nvPr/>
        </p:nvSpPr>
        <p:spPr>
          <a:xfrm>
            <a:off x="2984786" y="2567275"/>
            <a:ext cx="1181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Rouge </a:t>
            </a:r>
            <a:r>
              <a:rPr lang="en" sz="18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b="0" i="0" sz="1800" u="none" cap="none" strike="noStrike">
              <a:solidFill>
                <a:srgbClr val="2B859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6" name="Google Shape;646;p11"/>
          <p:cNvSpPr txBox="1"/>
          <p:nvPr/>
        </p:nvSpPr>
        <p:spPr>
          <a:xfrm>
            <a:off x="5079334" y="2636050"/>
            <a:ext cx="1181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Rouge-L</a:t>
            </a:r>
            <a:endParaRPr b="0" i="0" sz="1800" u="none" cap="none" strike="noStrike">
              <a:solidFill>
                <a:srgbClr val="4F67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7" name="Google Shape;647;p11"/>
          <p:cNvSpPr txBox="1"/>
          <p:nvPr/>
        </p:nvSpPr>
        <p:spPr>
          <a:xfrm>
            <a:off x="749950" y="3431350"/>
            <a:ext cx="1372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Counts the number of overlapping units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11"/>
          <p:cNvSpPr txBox="1"/>
          <p:nvPr/>
        </p:nvSpPr>
        <p:spPr>
          <a:xfrm>
            <a:off x="2847250" y="3431350"/>
            <a:ext cx="1372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bigram count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 count from ref.summary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11"/>
          <p:cNvSpPr/>
          <p:nvPr/>
        </p:nvSpPr>
        <p:spPr>
          <a:xfrm>
            <a:off x="2816461" y="3777689"/>
            <a:ext cx="1434087" cy="29"/>
          </a:xfrm>
          <a:custGeom>
            <a:rect b="b" l="l" r="r" t="t"/>
            <a:pathLst>
              <a:path extrusionOk="0" fill="none" h="1" w="49903">
                <a:moveTo>
                  <a:pt x="0" y="1"/>
                </a:moveTo>
                <a:lnTo>
                  <a:pt x="49902" y="1"/>
                </a:lnTo>
              </a:path>
            </a:pathLst>
          </a:custGeom>
          <a:noFill/>
          <a:ln cap="flat" cmpd="sng" w="9525">
            <a:solidFill>
              <a:srgbClr val="2B8597"/>
            </a:solidFill>
            <a:prstDash val="solid"/>
            <a:miter lim="1699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1"/>
          <p:cNvSpPr txBox="1"/>
          <p:nvPr/>
        </p:nvSpPr>
        <p:spPr>
          <a:xfrm>
            <a:off x="5019813" y="3539050"/>
            <a:ext cx="1372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Decides based on longest common sub-sequence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51" name="Google Shape;651;p11"/>
          <p:cNvGrpSpPr/>
          <p:nvPr/>
        </p:nvGrpSpPr>
        <p:grpSpPr>
          <a:xfrm>
            <a:off x="7033248" y="1383450"/>
            <a:ext cx="1693218" cy="3225050"/>
            <a:chOff x="4775098" y="1305575"/>
            <a:chExt cx="1693218" cy="3225050"/>
          </a:xfrm>
        </p:grpSpPr>
        <p:sp>
          <p:nvSpPr>
            <p:cNvPr id="652" name="Google Shape;652;p11"/>
            <p:cNvSpPr/>
            <p:nvPr/>
          </p:nvSpPr>
          <p:spPr>
            <a:xfrm>
              <a:off x="4777402" y="2284559"/>
              <a:ext cx="1690914" cy="2246066"/>
            </a:xfrm>
            <a:custGeom>
              <a:rect b="b" l="l" r="r" t="t"/>
              <a:pathLst>
                <a:path extrusionOk="0" h="78158" w="58840">
                  <a:moveTo>
                    <a:pt x="0" y="0"/>
                  </a:moveTo>
                  <a:lnTo>
                    <a:pt x="0" y="78157"/>
                  </a:lnTo>
                  <a:lnTo>
                    <a:pt x="58839" y="78157"/>
                  </a:lnTo>
                  <a:lnTo>
                    <a:pt x="58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4905833" y="3200073"/>
              <a:ext cx="1434059" cy="29"/>
            </a:xfrm>
            <a:custGeom>
              <a:rect b="b" l="l" r="r" t="t"/>
              <a:pathLst>
                <a:path extrusionOk="0" fill="none" h="1" w="49902">
                  <a:moveTo>
                    <a:pt x="0" y="1"/>
                  </a:moveTo>
                  <a:lnTo>
                    <a:pt x="49902" y="1"/>
                  </a:lnTo>
                </a:path>
              </a:pathLst>
            </a:custGeom>
            <a:noFill/>
            <a:ln cap="flat" cmpd="sng" w="9525">
              <a:solidFill>
                <a:srgbClr val="4F67A2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4775098" y="1305575"/>
              <a:ext cx="1690500" cy="1059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5" name="Google Shape;655;p11"/>
            <p:cNvGrpSpPr/>
            <p:nvPr/>
          </p:nvGrpSpPr>
          <p:grpSpPr>
            <a:xfrm>
              <a:off x="5252137" y="1594462"/>
              <a:ext cx="736424" cy="481182"/>
              <a:chOff x="5263913" y="1546075"/>
              <a:chExt cx="617650" cy="403575"/>
            </a:xfrm>
          </p:grpSpPr>
          <p:sp>
            <p:nvSpPr>
              <p:cNvPr id="656" name="Google Shape;656;p11"/>
              <p:cNvSpPr/>
              <p:nvPr/>
            </p:nvSpPr>
            <p:spPr>
              <a:xfrm>
                <a:off x="5338263" y="1546075"/>
                <a:ext cx="231950" cy="231950"/>
              </a:xfrm>
              <a:custGeom>
                <a:rect b="b" l="l" r="r" t="t"/>
                <a:pathLst>
                  <a:path extrusionOk="0" h="9278" w="9278">
                    <a:moveTo>
                      <a:pt x="4673" y="1"/>
                    </a:moveTo>
                    <a:cubicBezTo>
                      <a:pt x="2056" y="1"/>
                      <a:pt x="0" y="2057"/>
                      <a:pt x="0" y="4605"/>
                    </a:cubicBezTo>
                    <a:cubicBezTo>
                      <a:pt x="0" y="7222"/>
                      <a:pt x="2056" y="9278"/>
                      <a:pt x="4673" y="9278"/>
                    </a:cubicBezTo>
                    <a:cubicBezTo>
                      <a:pt x="7221" y="9278"/>
                      <a:pt x="9277" y="7222"/>
                      <a:pt x="9277" y="4605"/>
                    </a:cubicBezTo>
                    <a:cubicBezTo>
                      <a:pt x="9277" y="2057"/>
                      <a:pt x="7221" y="1"/>
                      <a:pt x="46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5263913" y="1807750"/>
                <a:ext cx="380625" cy="141900"/>
              </a:xfrm>
              <a:custGeom>
                <a:rect b="b" l="l" r="r" t="t"/>
                <a:pathLst>
                  <a:path extrusionOk="0" h="5676" w="15225">
                    <a:moveTo>
                      <a:pt x="4605" y="0"/>
                    </a:moveTo>
                    <a:cubicBezTo>
                      <a:pt x="1989" y="510"/>
                      <a:pt x="1" y="2838"/>
                      <a:pt x="1" y="5675"/>
                    </a:cubicBezTo>
                    <a:lnTo>
                      <a:pt x="15225" y="5675"/>
                    </a:lnTo>
                    <a:cubicBezTo>
                      <a:pt x="15225" y="2838"/>
                      <a:pt x="13237" y="510"/>
                      <a:pt x="10620" y="0"/>
                    </a:cubicBezTo>
                    <a:cubicBezTo>
                      <a:pt x="9703" y="425"/>
                      <a:pt x="8717" y="714"/>
                      <a:pt x="7647" y="714"/>
                    </a:cubicBezTo>
                    <a:cubicBezTo>
                      <a:pt x="6525" y="714"/>
                      <a:pt x="5523" y="425"/>
                      <a:pt x="4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5626688" y="1579650"/>
                <a:ext cx="193275" cy="192850"/>
              </a:xfrm>
              <a:custGeom>
                <a:rect b="b" l="l" r="r" t="t"/>
                <a:pathLst>
                  <a:path extrusionOk="0" h="7714" w="7731">
                    <a:moveTo>
                      <a:pt x="3823" y="0"/>
                    </a:moveTo>
                    <a:cubicBezTo>
                      <a:pt x="1699" y="0"/>
                      <a:pt x="0" y="1699"/>
                      <a:pt x="0" y="3823"/>
                    </a:cubicBezTo>
                    <a:cubicBezTo>
                      <a:pt x="0" y="6015"/>
                      <a:pt x="1699" y="7714"/>
                      <a:pt x="3823" y="7714"/>
                    </a:cubicBezTo>
                    <a:cubicBezTo>
                      <a:pt x="5947" y="7714"/>
                      <a:pt x="7731" y="6015"/>
                      <a:pt x="7731" y="3823"/>
                    </a:cubicBezTo>
                    <a:cubicBezTo>
                      <a:pt x="7731" y="1699"/>
                      <a:pt x="5947" y="0"/>
                      <a:pt x="3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5607563" y="1797125"/>
                <a:ext cx="274000" cy="116825"/>
              </a:xfrm>
              <a:custGeom>
                <a:rect b="b" l="l" r="r" t="t"/>
                <a:pathLst>
                  <a:path extrusionOk="0" h="4673" w="10960">
                    <a:moveTo>
                      <a:pt x="2124" y="0"/>
                    </a:moveTo>
                    <a:cubicBezTo>
                      <a:pt x="1343" y="153"/>
                      <a:pt x="629" y="510"/>
                      <a:pt x="0" y="1003"/>
                    </a:cubicBezTo>
                    <a:cubicBezTo>
                      <a:pt x="1122" y="1920"/>
                      <a:pt x="1971" y="3263"/>
                      <a:pt x="2260" y="4673"/>
                    </a:cubicBezTo>
                    <a:lnTo>
                      <a:pt x="10959" y="4673"/>
                    </a:lnTo>
                    <a:cubicBezTo>
                      <a:pt x="10959" y="2413"/>
                      <a:pt x="9260" y="425"/>
                      <a:pt x="7137" y="0"/>
                    </a:cubicBezTo>
                    <a:cubicBezTo>
                      <a:pt x="6372" y="357"/>
                      <a:pt x="5522" y="646"/>
                      <a:pt x="4588" y="646"/>
                    </a:cubicBezTo>
                    <a:cubicBezTo>
                      <a:pt x="3738" y="646"/>
                      <a:pt x="2889" y="357"/>
                      <a:pt x="2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0" name="Google Shape;660;p11"/>
          <p:cNvSpPr txBox="1"/>
          <p:nvPr/>
        </p:nvSpPr>
        <p:spPr>
          <a:xfrm>
            <a:off x="7289309" y="2643750"/>
            <a:ext cx="1181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Rouge-</a:t>
            </a:r>
            <a:r>
              <a:rPr lang="en" sz="18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</a:t>
            </a:r>
            <a:endParaRPr b="0" i="0" sz="1800" u="none" cap="none" strike="noStrike">
              <a:solidFill>
                <a:srgbClr val="4F67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61" name="Google Shape;661;p11"/>
          <p:cNvSpPr txBox="1"/>
          <p:nvPr/>
        </p:nvSpPr>
        <p:spPr>
          <a:xfrm>
            <a:off x="7161600" y="3539050"/>
            <a:ext cx="137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Uses the concept of skip-gram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2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ROUGE Scores of the model</a:t>
            </a:r>
            <a:endParaRPr/>
          </a:p>
        </p:txBody>
      </p:sp>
      <p:pic>
        <p:nvPicPr>
          <p:cNvPr id="667" name="Google Shape;66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513" y="921475"/>
            <a:ext cx="6759526" cy="405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5"/>
          <p:cNvSpPr txBox="1"/>
          <p:nvPr>
            <p:ph type="title"/>
          </p:nvPr>
        </p:nvSpPr>
        <p:spPr>
          <a:xfrm>
            <a:off x="6070325" y="1577025"/>
            <a:ext cx="25710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LDA Output</a:t>
            </a:r>
            <a:endParaRPr sz="2700"/>
          </a:p>
        </p:txBody>
      </p:sp>
      <p:pic>
        <p:nvPicPr>
          <p:cNvPr id="673" name="Google Shape;6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50" y="116738"/>
            <a:ext cx="5292700" cy="491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4" name="Google Shape;674;p15"/>
          <p:cNvCxnSpPr>
            <a:stCxn id="672" idx="1"/>
          </p:cNvCxnSpPr>
          <p:nvPr/>
        </p:nvCxnSpPr>
        <p:spPr>
          <a:xfrm flipH="1" rot="10800000">
            <a:off x="6070325" y="1945425"/>
            <a:ext cx="1153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3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Drawbacks of the model</a:t>
            </a:r>
            <a:endParaRPr/>
          </a:p>
        </p:txBody>
      </p:sp>
      <p:sp>
        <p:nvSpPr>
          <p:cNvPr id="680" name="Google Shape;680;p13"/>
          <p:cNvSpPr/>
          <p:nvPr/>
        </p:nvSpPr>
        <p:spPr>
          <a:xfrm>
            <a:off x="4905757" y="2885533"/>
            <a:ext cx="451451" cy="189810"/>
          </a:xfrm>
          <a:custGeom>
            <a:rect b="b" l="l" r="r" t="t"/>
            <a:pathLst>
              <a:path extrusionOk="0" h="10665" w="25366">
                <a:moveTo>
                  <a:pt x="25366" y="1"/>
                </a:moveTo>
                <a:cubicBezTo>
                  <a:pt x="15527" y="228"/>
                  <a:pt x="6626" y="4266"/>
                  <a:pt x="0" y="10665"/>
                </a:cubicBezTo>
                <a:lnTo>
                  <a:pt x="0" y="10665"/>
                </a:lnTo>
                <a:cubicBezTo>
                  <a:pt x="6626" y="4266"/>
                  <a:pt x="15527" y="228"/>
                  <a:pt x="25366" y="1"/>
                </a:cubicBezTo>
                <a:close/>
              </a:path>
            </a:pathLst>
          </a:custGeom>
          <a:solidFill>
            <a:srgbClr val="D4E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Google Shape;681;p13"/>
          <p:cNvGrpSpPr/>
          <p:nvPr/>
        </p:nvGrpSpPr>
        <p:grpSpPr>
          <a:xfrm>
            <a:off x="2761047" y="915190"/>
            <a:ext cx="3597381" cy="3711511"/>
            <a:chOff x="2761047" y="915190"/>
            <a:chExt cx="3597381" cy="3711511"/>
          </a:xfrm>
        </p:grpSpPr>
        <p:sp>
          <p:nvSpPr>
            <p:cNvPr id="682" name="Google Shape;682;p13"/>
            <p:cNvSpPr/>
            <p:nvPr/>
          </p:nvSpPr>
          <p:spPr>
            <a:xfrm>
              <a:off x="4918483" y="4140519"/>
              <a:ext cx="446824" cy="177085"/>
            </a:xfrm>
            <a:custGeom>
              <a:rect b="b" l="l" r="r" t="t"/>
              <a:pathLst>
                <a:path extrusionOk="0" h="9950" w="25106">
                  <a:moveTo>
                    <a:pt x="1" y="1"/>
                  </a:moveTo>
                  <a:lnTo>
                    <a:pt x="1" y="1"/>
                  </a:lnTo>
                  <a:cubicBezTo>
                    <a:pt x="6626" y="6027"/>
                    <a:pt x="15411" y="9694"/>
                    <a:pt x="25106" y="9950"/>
                  </a:cubicBezTo>
                  <a:lnTo>
                    <a:pt x="25106" y="9836"/>
                  </a:lnTo>
                  <a:cubicBezTo>
                    <a:pt x="15525" y="9694"/>
                    <a:pt x="6626" y="6027"/>
                    <a:pt x="1" y="1"/>
                  </a:cubicBezTo>
                  <a:close/>
                </a:path>
              </a:pathLst>
            </a:custGeom>
            <a:solidFill>
              <a:srgbClr val="D8D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4391054" y="2577315"/>
              <a:ext cx="1674691" cy="1969774"/>
            </a:xfrm>
            <a:custGeom>
              <a:rect b="b" l="l" r="r" t="t"/>
              <a:pathLst>
                <a:path extrusionOk="0" h="110677" w="94097">
                  <a:moveTo>
                    <a:pt x="55338" y="1"/>
                  </a:moveTo>
                  <a:cubicBezTo>
                    <a:pt x="24882" y="1"/>
                    <a:pt x="0" y="24769"/>
                    <a:pt x="0" y="55225"/>
                  </a:cubicBezTo>
                  <a:lnTo>
                    <a:pt x="0" y="55339"/>
                  </a:lnTo>
                  <a:cubicBezTo>
                    <a:pt x="0" y="85908"/>
                    <a:pt x="24769" y="110677"/>
                    <a:pt x="55338" y="110677"/>
                  </a:cubicBezTo>
                  <a:lnTo>
                    <a:pt x="55338" y="93501"/>
                  </a:lnTo>
                  <a:cubicBezTo>
                    <a:pt x="34238" y="93501"/>
                    <a:pt x="17176" y="76325"/>
                    <a:pt x="17176" y="55339"/>
                  </a:cubicBezTo>
                  <a:lnTo>
                    <a:pt x="17176" y="55225"/>
                  </a:lnTo>
                  <a:cubicBezTo>
                    <a:pt x="17318" y="34239"/>
                    <a:pt x="34380" y="17319"/>
                    <a:pt x="55338" y="17319"/>
                  </a:cubicBezTo>
                  <a:cubicBezTo>
                    <a:pt x="65660" y="17319"/>
                    <a:pt x="75016" y="21442"/>
                    <a:pt x="81755" y="28096"/>
                  </a:cubicBezTo>
                  <a:lnTo>
                    <a:pt x="94097" y="15897"/>
                  </a:lnTo>
                  <a:cubicBezTo>
                    <a:pt x="84002" y="6058"/>
                    <a:pt x="70381" y="1"/>
                    <a:pt x="55338" y="1"/>
                  </a:cubicBez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939766" y="2857861"/>
              <a:ext cx="2418662" cy="1768840"/>
            </a:xfrm>
            <a:custGeom>
              <a:rect b="b" l="l" r="r" t="t"/>
              <a:pathLst>
                <a:path extrusionOk="0" h="99387" w="135899">
                  <a:moveTo>
                    <a:pt x="119320" y="0"/>
                  </a:moveTo>
                  <a:lnTo>
                    <a:pt x="106978" y="12199"/>
                  </a:lnTo>
                  <a:cubicBezTo>
                    <a:pt x="114088" y="19053"/>
                    <a:pt x="118467" y="28664"/>
                    <a:pt x="118609" y="39328"/>
                  </a:cubicBezTo>
                  <a:lnTo>
                    <a:pt x="118609" y="39442"/>
                  </a:lnTo>
                  <a:cubicBezTo>
                    <a:pt x="118609" y="60428"/>
                    <a:pt x="101547" y="77604"/>
                    <a:pt x="80561" y="77604"/>
                  </a:cubicBezTo>
                  <a:lnTo>
                    <a:pt x="10550" y="77604"/>
                  </a:lnTo>
                  <a:lnTo>
                    <a:pt x="10550" y="72969"/>
                  </a:lnTo>
                  <a:lnTo>
                    <a:pt x="0" y="86249"/>
                  </a:lnTo>
                  <a:lnTo>
                    <a:pt x="10550" y="99386"/>
                  </a:lnTo>
                  <a:lnTo>
                    <a:pt x="10550" y="94780"/>
                  </a:lnTo>
                  <a:lnTo>
                    <a:pt x="80561" y="94780"/>
                  </a:lnTo>
                  <a:cubicBezTo>
                    <a:pt x="111016" y="94780"/>
                    <a:pt x="135898" y="70011"/>
                    <a:pt x="135898" y="39442"/>
                  </a:cubicBezTo>
                  <a:lnTo>
                    <a:pt x="135898" y="39328"/>
                  </a:lnTo>
                  <a:cubicBezTo>
                    <a:pt x="135785" y="23915"/>
                    <a:pt x="129500" y="10067"/>
                    <a:pt x="119320" y="0"/>
                  </a:cubicBezTo>
                  <a:close/>
                </a:path>
              </a:pathLst>
            </a:custGeom>
            <a:solidFill>
              <a:srgbClr val="796295"/>
            </a:solidFill>
            <a:ln cap="flat" cmpd="sng" w="28575">
              <a:solidFill>
                <a:srgbClr val="7962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839776" y="2400193"/>
              <a:ext cx="446913" cy="177139"/>
            </a:xfrm>
            <a:custGeom>
              <a:rect b="b" l="l" r="r" t="t"/>
              <a:pathLst>
                <a:path extrusionOk="0" h="9953" w="25111">
                  <a:moveTo>
                    <a:pt x="25110" y="0"/>
                  </a:moveTo>
                  <a:lnTo>
                    <a:pt x="25110" y="0"/>
                  </a:lnTo>
                  <a:cubicBezTo>
                    <a:pt x="18485" y="6057"/>
                    <a:pt x="9698" y="9839"/>
                    <a:pt x="1" y="9953"/>
                  </a:cubicBezTo>
                  <a:lnTo>
                    <a:pt x="1" y="9953"/>
                  </a:lnTo>
                  <a:cubicBezTo>
                    <a:pt x="9698" y="9839"/>
                    <a:pt x="18485" y="6057"/>
                    <a:pt x="25110" y="0"/>
                  </a:cubicBezTo>
                  <a:close/>
                </a:path>
              </a:pathLst>
            </a:custGeom>
            <a:solidFill>
              <a:srgbClr val="FBD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 flipH="1">
              <a:off x="3056112" y="915190"/>
              <a:ext cx="1674691" cy="1969774"/>
            </a:xfrm>
            <a:custGeom>
              <a:rect b="b" l="l" r="r" t="t"/>
              <a:pathLst>
                <a:path extrusionOk="0" h="110677" w="94097">
                  <a:moveTo>
                    <a:pt x="55338" y="1"/>
                  </a:moveTo>
                  <a:cubicBezTo>
                    <a:pt x="24882" y="1"/>
                    <a:pt x="0" y="24769"/>
                    <a:pt x="0" y="55225"/>
                  </a:cubicBezTo>
                  <a:lnTo>
                    <a:pt x="0" y="55339"/>
                  </a:lnTo>
                  <a:cubicBezTo>
                    <a:pt x="0" y="85908"/>
                    <a:pt x="24769" y="110677"/>
                    <a:pt x="55338" y="110677"/>
                  </a:cubicBezTo>
                  <a:lnTo>
                    <a:pt x="55338" y="93501"/>
                  </a:lnTo>
                  <a:cubicBezTo>
                    <a:pt x="34238" y="93501"/>
                    <a:pt x="17176" y="76325"/>
                    <a:pt x="17176" y="55339"/>
                  </a:cubicBezTo>
                  <a:lnTo>
                    <a:pt x="17176" y="55225"/>
                  </a:lnTo>
                  <a:cubicBezTo>
                    <a:pt x="17318" y="34239"/>
                    <a:pt x="34380" y="17319"/>
                    <a:pt x="55338" y="17319"/>
                  </a:cubicBezTo>
                  <a:cubicBezTo>
                    <a:pt x="65660" y="17319"/>
                    <a:pt x="75016" y="21442"/>
                    <a:pt x="81755" y="28096"/>
                  </a:cubicBezTo>
                  <a:lnTo>
                    <a:pt x="94097" y="15897"/>
                  </a:lnTo>
                  <a:cubicBezTo>
                    <a:pt x="84002" y="6058"/>
                    <a:pt x="70381" y="1"/>
                    <a:pt x="5533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 flipH="1">
              <a:off x="2761047" y="1198118"/>
              <a:ext cx="2418662" cy="1768840"/>
            </a:xfrm>
            <a:custGeom>
              <a:rect b="b" l="l" r="r" t="t"/>
              <a:pathLst>
                <a:path extrusionOk="0" h="99387" w="135899">
                  <a:moveTo>
                    <a:pt x="119320" y="0"/>
                  </a:moveTo>
                  <a:lnTo>
                    <a:pt x="106978" y="12199"/>
                  </a:lnTo>
                  <a:cubicBezTo>
                    <a:pt x="114088" y="19053"/>
                    <a:pt x="118467" y="28664"/>
                    <a:pt x="118609" y="39328"/>
                  </a:cubicBezTo>
                  <a:lnTo>
                    <a:pt x="118609" y="39442"/>
                  </a:lnTo>
                  <a:cubicBezTo>
                    <a:pt x="118609" y="60428"/>
                    <a:pt x="101547" y="77604"/>
                    <a:pt x="80561" y="77604"/>
                  </a:cubicBezTo>
                  <a:lnTo>
                    <a:pt x="10550" y="77604"/>
                  </a:lnTo>
                  <a:lnTo>
                    <a:pt x="10550" y="72969"/>
                  </a:lnTo>
                  <a:lnTo>
                    <a:pt x="0" y="86249"/>
                  </a:lnTo>
                  <a:lnTo>
                    <a:pt x="10550" y="99386"/>
                  </a:lnTo>
                  <a:lnTo>
                    <a:pt x="10550" y="94780"/>
                  </a:lnTo>
                  <a:lnTo>
                    <a:pt x="80561" y="94780"/>
                  </a:lnTo>
                  <a:cubicBezTo>
                    <a:pt x="111016" y="94780"/>
                    <a:pt x="135898" y="70011"/>
                    <a:pt x="135898" y="39442"/>
                  </a:cubicBezTo>
                  <a:lnTo>
                    <a:pt x="135898" y="39328"/>
                  </a:lnTo>
                  <a:cubicBezTo>
                    <a:pt x="135785" y="23915"/>
                    <a:pt x="129500" y="10067"/>
                    <a:pt x="119320" y="0"/>
                  </a:cubicBezTo>
                  <a:close/>
                </a:path>
              </a:pathLst>
            </a:custGeom>
            <a:solidFill>
              <a:srgbClr val="2B8597"/>
            </a:solidFill>
            <a:ln cap="flat" cmpd="sng" w="28575">
              <a:solidFill>
                <a:srgbClr val="2B85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802891" y="2997350"/>
              <a:ext cx="1133519" cy="1137556"/>
            </a:xfrm>
            <a:custGeom>
              <a:rect b="b" l="l" r="r" t="t"/>
              <a:pathLst>
                <a:path extrusionOk="0" h="40296" w="40153">
                  <a:moveTo>
                    <a:pt x="20133" y="0"/>
                  </a:moveTo>
                  <a:cubicBezTo>
                    <a:pt x="8986" y="0"/>
                    <a:pt x="0" y="9015"/>
                    <a:pt x="0" y="20162"/>
                  </a:cubicBezTo>
                  <a:cubicBezTo>
                    <a:pt x="0" y="31281"/>
                    <a:pt x="8986" y="40295"/>
                    <a:pt x="20133" y="40295"/>
                  </a:cubicBezTo>
                  <a:cubicBezTo>
                    <a:pt x="31167" y="40295"/>
                    <a:pt x="40153" y="31281"/>
                    <a:pt x="40153" y="20162"/>
                  </a:cubicBezTo>
                  <a:cubicBezTo>
                    <a:pt x="40153" y="9015"/>
                    <a:pt x="31167" y="0"/>
                    <a:pt x="20133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3186091" y="1330700"/>
              <a:ext cx="1133519" cy="1137556"/>
            </a:xfrm>
            <a:custGeom>
              <a:rect b="b" l="l" r="r" t="t"/>
              <a:pathLst>
                <a:path extrusionOk="0" h="40296" w="40153">
                  <a:moveTo>
                    <a:pt x="20133" y="0"/>
                  </a:moveTo>
                  <a:cubicBezTo>
                    <a:pt x="8986" y="0"/>
                    <a:pt x="0" y="9015"/>
                    <a:pt x="0" y="20162"/>
                  </a:cubicBezTo>
                  <a:cubicBezTo>
                    <a:pt x="0" y="31281"/>
                    <a:pt x="8986" y="40295"/>
                    <a:pt x="20133" y="40295"/>
                  </a:cubicBezTo>
                  <a:cubicBezTo>
                    <a:pt x="31167" y="40295"/>
                    <a:pt x="40153" y="31281"/>
                    <a:pt x="40153" y="20162"/>
                  </a:cubicBezTo>
                  <a:cubicBezTo>
                    <a:pt x="40153" y="9015"/>
                    <a:pt x="31167" y="0"/>
                    <a:pt x="20133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0" name="Google Shape;690;p13"/>
            <p:cNvGrpSpPr/>
            <p:nvPr/>
          </p:nvGrpSpPr>
          <p:grpSpPr>
            <a:xfrm>
              <a:off x="3530791" y="1679552"/>
              <a:ext cx="444112" cy="439834"/>
              <a:chOff x="-59889100" y="2671925"/>
              <a:chExt cx="319000" cy="315950"/>
            </a:xfrm>
          </p:grpSpPr>
          <p:sp>
            <p:nvSpPr>
              <p:cNvPr id="691" name="Google Shape;691;p13"/>
              <p:cNvSpPr/>
              <p:nvPr/>
            </p:nvSpPr>
            <p:spPr>
              <a:xfrm>
                <a:off x="-59889100" y="2672000"/>
                <a:ext cx="149675" cy="256025"/>
              </a:xfrm>
              <a:custGeom>
                <a:rect b="b" l="l" r="r" t="t"/>
                <a:pathLst>
                  <a:path extrusionOk="0" h="10241" w="5987">
                    <a:moveTo>
                      <a:pt x="5073" y="946"/>
                    </a:moveTo>
                    <a:lnTo>
                      <a:pt x="5073" y="2647"/>
                    </a:lnTo>
                    <a:lnTo>
                      <a:pt x="5104" y="2647"/>
                    </a:lnTo>
                    <a:cubicBezTo>
                      <a:pt x="3623" y="3151"/>
                      <a:pt x="2489" y="4569"/>
                      <a:pt x="2489" y="6302"/>
                    </a:cubicBezTo>
                    <a:cubicBezTo>
                      <a:pt x="2489" y="6900"/>
                      <a:pt x="2647" y="7499"/>
                      <a:pt x="2867" y="8034"/>
                    </a:cubicBezTo>
                    <a:lnTo>
                      <a:pt x="1639" y="9263"/>
                    </a:lnTo>
                    <a:cubicBezTo>
                      <a:pt x="1103" y="8381"/>
                      <a:pt x="788" y="7373"/>
                      <a:pt x="788" y="6302"/>
                    </a:cubicBezTo>
                    <a:cubicBezTo>
                      <a:pt x="788" y="3750"/>
                      <a:pt x="2584" y="1513"/>
                      <a:pt x="5073" y="946"/>
                    </a:cubicBezTo>
                    <a:close/>
                    <a:moveTo>
                      <a:pt x="5482" y="1"/>
                    </a:moveTo>
                    <a:cubicBezTo>
                      <a:pt x="2395" y="442"/>
                      <a:pt x="0" y="3088"/>
                      <a:pt x="0" y="6270"/>
                    </a:cubicBezTo>
                    <a:cubicBezTo>
                      <a:pt x="0" y="7688"/>
                      <a:pt x="441" y="8979"/>
                      <a:pt x="1292" y="10082"/>
                    </a:cubicBezTo>
                    <a:cubicBezTo>
                      <a:pt x="1377" y="10184"/>
                      <a:pt x="1500" y="10241"/>
                      <a:pt x="1624" y="10241"/>
                    </a:cubicBezTo>
                    <a:cubicBezTo>
                      <a:pt x="1729" y="10241"/>
                      <a:pt x="1835" y="10200"/>
                      <a:pt x="1922" y="10114"/>
                    </a:cubicBezTo>
                    <a:lnTo>
                      <a:pt x="3718" y="8349"/>
                    </a:lnTo>
                    <a:cubicBezTo>
                      <a:pt x="3812" y="8223"/>
                      <a:pt x="3844" y="8003"/>
                      <a:pt x="3781" y="7845"/>
                    </a:cubicBezTo>
                    <a:cubicBezTo>
                      <a:pt x="3497" y="7373"/>
                      <a:pt x="3340" y="6806"/>
                      <a:pt x="3340" y="6270"/>
                    </a:cubicBezTo>
                    <a:cubicBezTo>
                      <a:pt x="3340" y="4884"/>
                      <a:pt x="4285" y="3655"/>
                      <a:pt x="5671" y="3309"/>
                    </a:cubicBezTo>
                    <a:cubicBezTo>
                      <a:pt x="5860" y="3277"/>
                      <a:pt x="5986" y="3120"/>
                      <a:pt x="5986" y="2899"/>
                    </a:cubicBezTo>
                    <a:lnTo>
                      <a:pt x="5986" y="379"/>
                    </a:lnTo>
                    <a:cubicBezTo>
                      <a:pt x="5955" y="190"/>
                      <a:pt x="5703" y="1"/>
                      <a:pt x="5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-59830825" y="2892525"/>
                <a:ext cx="201650" cy="95350"/>
              </a:xfrm>
              <a:custGeom>
                <a:rect b="b" l="l" r="r" t="t"/>
                <a:pathLst>
                  <a:path extrusionOk="0" h="3814" w="8066">
                    <a:moveTo>
                      <a:pt x="5735" y="946"/>
                    </a:moveTo>
                    <a:lnTo>
                      <a:pt x="6963" y="2175"/>
                    </a:lnTo>
                    <a:cubicBezTo>
                      <a:pt x="6113" y="2710"/>
                      <a:pt x="5073" y="2994"/>
                      <a:pt x="4065" y="2994"/>
                    </a:cubicBezTo>
                    <a:cubicBezTo>
                      <a:pt x="3025" y="2994"/>
                      <a:pt x="2017" y="2710"/>
                      <a:pt x="1135" y="2175"/>
                    </a:cubicBezTo>
                    <a:lnTo>
                      <a:pt x="2364" y="946"/>
                    </a:lnTo>
                    <a:cubicBezTo>
                      <a:pt x="2868" y="1198"/>
                      <a:pt x="3466" y="1356"/>
                      <a:pt x="4065" y="1356"/>
                    </a:cubicBezTo>
                    <a:cubicBezTo>
                      <a:pt x="4600" y="1356"/>
                      <a:pt x="5199" y="1198"/>
                      <a:pt x="5735" y="946"/>
                    </a:cubicBezTo>
                    <a:close/>
                    <a:moveTo>
                      <a:pt x="5758" y="1"/>
                    </a:moveTo>
                    <a:cubicBezTo>
                      <a:pt x="5693" y="1"/>
                      <a:pt x="5630" y="11"/>
                      <a:pt x="5577" y="32"/>
                    </a:cubicBezTo>
                    <a:cubicBezTo>
                      <a:pt x="5105" y="316"/>
                      <a:pt x="4569" y="474"/>
                      <a:pt x="4002" y="474"/>
                    </a:cubicBezTo>
                    <a:cubicBezTo>
                      <a:pt x="3956" y="476"/>
                      <a:pt x="3911" y="478"/>
                      <a:pt x="3865" y="478"/>
                    </a:cubicBezTo>
                    <a:cubicBezTo>
                      <a:pt x="3376" y="478"/>
                      <a:pt x="2890" y="326"/>
                      <a:pt x="2458" y="95"/>
                    </a:cubicBezTo>
                    <a:cubicBezTo>
                      <a:pt x="2389" y="54"/>
                      <a:pt x="2315" y="31"/>
                      <a:pt x="2239" y="31"/>
                    </a:cubicBezTo>
                    <a:cubicBezTo>
                      <a:pt x="2142" y="31"/>
                      <a:pt x="2043" y="70"/>
                      <a:pt x="1954" y="158"/>
                    </a:cubicBezTo>
                    <a:lnTo>
                      <a:pt x="190" y="1923"/>
                    </a:lnTo>
                    <a:cubicBezTo>
                      <a:pt x="1" y="2143"/>
                      <a:pt x="32" y="2395"/>
                      <a:pt x="221" y="2553"/>
                    </a:cubicBezTo>
                    <a:cubicBezTo>
                      <a:pt x="1324" y="3403"/>
                      <a:pt x="2616" y="3813"/>
                      <a:pt x="4002" y="3813"/>
                    </a:cubicBezTo>
                    <a:cubicBezTo>
                      <a:pt x="5388" y="3813"/>
                      <a:pt x="6711" y="3403"/>
                      <a:pt x="7814" y="2521"/>
                    </a:cubicBezTo>
                    <a:cubicBezTo>
                      <a:pt x="8035" y="2364"/>
                      <a:pt x="8066" y="2080"/>
                      <a:pt x="7877" y="1891"/>
                    </a:cubicBezTo>
                    <a:lnTo>
                      <a:pt x="6113" y="127"/>
                    </a:lnTo>
                    <a:cubicBezTo>
                      <a:pt x="6029" y="43"/>
                      <a:pt x="5889" y="1"/>
                      <a:pt x="5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-59719775" y="2671925"/>
                <a:ext cx="149675" cy="256425"/>
              </a:xfrm>
              <a:custGeom>
                <a:rect b="b" l="l" r="r" t="t"/>
                <a:pathLst>
                  <a:path extrusionOk="0" h="10257" w="5987">
                    <a:moveTo>
                      <a:pt x="820" y="917"/>
                    </a:moveTo>
                    <a:cubicBezTo>
                      <a:pt x="3309" y="1453"/>
                      <a:pt x="5105" y="3690"/>
                      <a:pt x="5105" y="6273"/>
                    </a:cubicBezTo>
                    <a:cubicBezTo>
                      <a:pt x="5073" y="7344"/>
                      <a:pt x="4790" y="8352"/>
                      <a:pt x="4254" y="9235"/>
                    </a:cubicBezTo>
                    <a:lnTo>
                      <a:pt x="3025" y="8006"/>
                    </a:lnTo>
                    <a:cubicBezTo>
                      <a:pt x="3309" y="7502"/>
                      <a:pt x="3435" y="6903"/>
                      <a:pt x="3435" y="6305"/>
                    </a:cubicBezTo>
                    <a:cubicBezTo>
                      <a:pt x="3435" y="4572"/>
                      <a:pt x="2332" y="3154"/>
                      <a:pt x="820" y="2650"/>
                    </a:cubicBezTo>
                    <a:lnTo>
                      <a:pt x="820" y="917"/>
                    </a:lnTo>
                    <a:close/>
                    <a:moveTo>
                      <a:pt x="419" y="0"/>
                    </a:moveTo>
                    <a:cubicBezTo>
                      <a:pt x="190" y="0"/>
                      <a:pt x="1" y="180"/>
                      <a:pt x="1" y="413"/>
                    </a:cubicBezTo>
                    <a:lnTo>
                      <a:pt x="1" y="2934"/>
                    </a:lnTo>
                    <a:cubicBezTo>
                      <a:pt x="1" y="3123"/>
                      <a:pt x="127" y="3280"/>
                      <a:pt x="316" y="3312"/>
                    </a:cubicBezTo>
                    <a:cubicBezTo>
                      <a:pt x="1639" y="3658"/>
                      <a:pt x="2647" y="4855"/>
                      <a:pt x="2647" y="6273"/>
                    </a:cubicBezTo>
                    <a:cubicBezTo>
                      <a:pt x="2647" y="6809"/>
                      <a:pt x="2490" y="7376"/>
                      <a:pt x="2206" y="7848"/>
                    </a:cubicBezTo>
                    <a:cubicBezTo>
                      <a:pt x="2080" y="8006"/>
                      <a:pt x="2112" y="8195"/>
                      <a:pt x="2269" y="8352"/>
                    </a:cubicBezTo>
                    <a:lnTo>
                      <a:pt x="4065" y="10117"/>
                    </a:lnTo>
                    <a:cubicBezTo>
                      <a:pt x="4149" y="10214"/>
                      <a:pt x="4251" y="10257"/>
                      <a:pt x="4353" y="10257"/>
                    </a:cubicBezTo>
                    <a:cubicBezTo>
                      <a:pt x="4481" y="10257"/>
                      <a:pt x="4608" y="10190"/>
                      <a:pt x="4695" y="10085"/>
                    </a:cubicBezTo>
                    <a:cubicBezTo>
                      <a:pt x="5514" y="8982"/>
                      <a:pt x="5987" y="7659"/>
                      <a:pt x="5987" y="6273"/>
                    </a:cubicBezTo>
                    <a:cubicBezTo>
                      <a:pt x="5892" y="3123"/>
                      <a:pt x="3529" y="445"/>
                      <a:pt x="474" y="4"/>
                    </a:cubicBezTo>
                    <a:cubicBezTo>
                      <a:pt x="455" y="1"/>
                      <a:pt x="437" y="0"/>
                      <a:pt x="4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-59762300" y="2757075"/>
                <a:ext cx="63025" cy="145725"/>
              </a:xfrm>
              <a:custGeom>
                <a:rect b="b" l="l" r="r" t="t"/>
                <a:pathLst>
                  <a:path extrusionOk="0" h="5829" w="2521">
                    <a:moveTo>
                      <a:pt x="1261" y="0"/>
                    </a:moveTo>
                    <a:cubicBezTo>
                      <a:pt x="1040" y="0"/>
                      <a:pt x="820" y="189"/>
                      <a:pt x="820" y="378"/>
                    </a:cubicBezTo>
                    <a:lnTo>
                      <a:pt x="820" y="662"/>
                    </a:lnTo>
                    <a:cubicBezTo>
                      <a:pt x="347" y="819"/>
                      <a:pt x="1" y="1292"/>
                      <a:pt x="1" y="1827"/>
                    </a:cubicBezTo>
                    <a:cubicBezTo>
                      <a:pt x="1" y="2521"/>
                      <a:pt x="568" y="2899"/>
                      <a:pt x="977" y="3214"/>
                    </a:cubicBezTo>
                    <a:cubicBezTo>
                      <a:pt x="1292" y="3466"/>
                      <a:pt x="1670" y="3686"/>
                      <a:pt x="1670" y="3938"/>
                    </a:cubicBezTo>
                    <a:cubicBezTo>
                      <a:pt x="1670" y="4159"/>
                      <a:pt x="1450" y="4348"/>
                      <a:pt x="1261" y="4348"/>
                    </a:cubicBezTo>
                    <a:cubicBezTo>
                      <a:pt x="1072" y="4348"/>
                      <a:pt x="820" y="4159"/>
                      <a:pt x="820" y="3938"/>
                    </a:cubicBezTo>
                    <a:cubicBezTo>
                      <a:pt x="820" y="3686"/>
                      <a:pt x="631" y="3497"/>
                      <a:pt x="442" y="3497"/>
                    </a:cubicBezTo>
                    <a:cubicBezTo>
                      <a:pt x="253" y="3497"/>
                      <a:pt x="32" y="3686"/>
                      <a:pt x="32" y="3938"/>
                    </a:cubicBezTo>
                    <a:cubicBezTo>
                      <a:pt x="32" y="4474"/>
                      <a:pt x="410" y="4915"/>
                      <a:pt x="883" y="5104"/>
                    </a:cubicBezTo>
                    <a:lnTo>
                      <a:pt x="883" y="5387"/>
                    </a:lnTo>
                    <a:cubicBezTo>
                      <a:pt x="883" y="5608"/>
                      <a:pt x="1072" y="5829"/>
                      <a:pt x="1292" y="5829"/>
                    </a:cubicBezTo>
                    <a:cubicBezTo>
                      <a:pt x="1544" y="5829"/>
                      <a:pt x="1702" y="5608"/>
                      <a:pt x="1702" y="5387"/>
                    </a:cubicBezTo>
                    <a:lnTo>
                      <a:pt x="1702" y="5104"/>
                    </a:lnTo>
                    <a:cubicBezTo>
                      <a:pt x="2175" y="4946"/>
                      <a:pt x="2521" y="4474"/>
                      <a:pt x="2521" y="3938"/>
                    </a:cubicBezTo>
                    <a:cubicBezTo>
                      <a:pt x="2521" y="3245"/>
                      <a:pt x="1985" y="2867"/>
                      <a:pt x="1544" y="2552"/>
                    </a:cubicBezTo>
                    <a:cubicBezTo>
                      <a:pt x="1229" y="2300"/>
                      <a:pt x="883" y="2079"/>
                      <a:pt x="883" y="1827"/>
                    </a:cubicBezTo>
                    <a:cubicBezTo>
                      <a:pt x="883" y="1607"/>
                      <a:pt x="1072" y="1418"/>
                      <a:pt x="1292" y="1418"/>
                    </a:cubicBezTo>
                    <a:cubicBezTo>
                      <a:pt x="1544" y="1418"/>
                      <a:pt x="1702" y="1607"/>
                      <a:pt x="1702" y="1827"/>
                    </a:cubicBezTo>
                    <a:cubicBezTo>
                      <a:pt x="1702" y="2079"/>
                      <a:pt x="1891" y="2268"/>
                      <a:pt x="2143" y="2268"/>
                    </a:cubicBezTo>
                    <a:cubicBezTo>
                      <a:pt x="2364" y="2268"/>
                      <a:pt x="2521" y="2079"/>
                      <a:pt x="2521" y="1827"/>
                    </a:cubicBezTo>
                    <a:cubicBezTo>
                      <a:pt x="2521" y="1292"/>
                      <a:pt x="2175" y="851"/>
                      <a:pt x="1702" y="662"/>
                    </a:cubicBezTo>
                    <a:lnTo>
                      <a:pt x="1702" y="378"/>
                    </a:lnTo>
                    <a:cubicBezTo>
                      <a:pt x="1702" y="189"/>
                      <a:pt x="1513" y="0"/>
                      <a:pt x="12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13"/>
            <p:cNvGrpSpPr/>
            <p:nvPr/>
          </p:nvGrpSpPr>
          <p:grpSpPr>
            <a:xfrm>
              <a:off x="5153479" y="3344861"/>
              <a:ext cx="432338" cy="434704"/>
              <a:chOff x="-62516625" y="2297875"/>
              <a:chExt cx="315875" cy="317650"/>
            </a:xfrm>
          </p:grpSpPr>
          <p:sp>
            <p:nvSpPr>
              <p:cNvPr id="696" name="Google Shape;696;p13"/>
              <p:cNvSpPr/>
              <p:nvPr/>
            </p:nvSpPr>
            <p:spPr>
              <a:xfrm>
                <a:off x="-62516625" y="2297875"/>
                <a:ext cx="315875" cy="317650"/>
              </a:xfrm>
              <a:custGeom>
                <a:rect b="b" l="l" r="r" t="t"/>
                <a:pathLst>
                  <a:path extrusionOk="0" h="12706" w="12635">
                    <a:moveTo>
                      <a:pt x="4632" y="3309"/>
                    </a:moveTo>
                    <a:cubicBezTo>
                      <a:pt x="5388" y="3309"/>
                      <a:pt x="6018" y="3939"/>
                      <a:pt x="6018" y="4695"/>
                    </a:cubicBezTo>
                    <a:cubicBezTo>
                      <a:pt x="6018" y="4916"/>
                      <a:pt x="5924" y="5168"/>
                      <a:pt x="5829" y="5388"/>
                    </a:cubicBezTo>
                    <a:lnTo>
                      <a:pt x="5357" y="5861"/>
                    </a:lnTo>
                    <a:cubicBezTo>
                      <a:pt x="5136" y="5987"/>
                      <a:pt x="4916" y="6081"/>
                      <a:pt x="4632" y="6081"/>
                    </a:cubicBezTo>
                    <a:cubicBezTo>
                      <a:pt x="3876" y="6081"/>
                      <a:pt x="3246" y="5451"/>
                      <a:pt x="3246" y="4695"/>
                    </a:cubicBezTo>
                    <a:cubicBezTo>
                      <a:pt x="3246" y="3939"/>
                      <a:pt x="3876" y="3309"/>
                      <a:pt x="4632" y="3309"/>
                    </a:cubicBezTo>
                    <a:close/>
                    <a:moveTo>
                      <a:pt x="4632" y="820"/>
                    </a:moveTo>
                    <a:cubicBezTo>
                      <a:pt x="6617" y="820"/>
                      <a:pt x="8287" y="2364"/>
                      <a:pt x="8444" y="4285"/>
                    </a:cubicBezTo>
                    <a:lnTo>
                      <a:pt x="8444" y="4412"/>
                    </a:lnTo>
                    <a:cubicBezTo>
                      <a:pt x="7877" y="4412"/>
                      <a:pt x="7310" y="4538"/>
                      <a:pt x="6806" y="4758"/>
                    </a:cubicBezTo>
                    <a:lnTo>
                      <a:pt x="6806" y="4695"/>
                    </a:lnTo>
                    <a:cubicBezTo>
                      <a:pt x="6806" y="3466"/>
                      <a:pt x="5829" y="2490"/>
                      <a:pt x="4601" y="2490"/>
                    </a:cubicBezTo>
                    <a:cubicBezTo>
                      <a:pt x="3372" y="2490"/>
                      <a:pt x="2395" y="3466"/>
                      <a:pt x="2395" y="4695"/>
                    </a:cubicBezTo>
                    <a:cubicBezTo>
                      <a:pt x="2395" y="5924"/>
                      <a:pt x="3372" y="6900"/>
                      <a:pt x="4601" y="6900"/>
                    </a:cubicBezTo>
                    <a:lnTo>
                      <a:pt x="4664" y="6900"/>
                    </a:lnTo>
                    <a:cubicBezTo>
                      <a:pt x="4443" y="7404"/>
                      <a:pt x="4317" y="7972"/>
                      <a:pt x="4317" y="8539"/>
                    </a:cubicBezTo>
                    <a:cubicBezTo>
                      <a:pt x="4317" y="9421"/>
                      <a:pt x="4601" y="10240"/>
                      <a:pt x="5073" y="10902"/>
                    </a:cubicBezTo>
                    <a:lnTo>
                      <a:pt x="4601" y="11532"/>
                    </a:lnTo>
                    <a:lnTo>
                      <a:pt x="1513" y="7026"/>
                    </a:lnTo>
                    <a:cubicBezTo>
                      <a:pt x="1009" y="6333"/>
                      <a:pt x="725" y="5546"/>
                      <a:pt x="725" y="4695"/>
                    </a:cubicBezTo>
                    <a:cubicBezTo>
                      <a:pt x="788" y="2553"/>
                      <a:pt x="2521" y="820"/>
                      <a:pt x="4632" y="820"/>
                    </a:cubicBezTo>
                    <a:close/>
                    <a:moveTo>
                      <a:pt x="8507" y="5231"/>
                    </a:moveTo>
                    <a:cubicBezTo>
                      <a:pt x="10334" y="5231"/>
                      <a:pt x="11815" y="6743"/>
                      <a:pt x="11815" y="8539"/>
                    </a:cubicBezTo>
                    <a:cubicBezTo>
                      <a:pt x="11815" y="10366"/>
                      <a:pt x="10303" y="11847"/>
                      <a:pt x="8507" y="11847"/>
                    </a:cubicBezTo>
                    <a:cubicBezTo>
                      <a:pt x="6680" y="11847"/>
                      <a:pt x="5199" y="10366"/>
                      <a:pt x="5199" y="8539"/>
                    </a:cubicBezTo>
                    <a:cubicBezTo>
                      <a:pt x="5199" y="6743"/>
                      <a:pt x="6680" y="5231"/>
                      <a:pt x="8507" y="5231"/>
                    </a:cubicBezTo>
                    <a:close/>
                    <a:moveTo>
                      <a:pt x="4664" y="1"/>
                    </a:moveTo>
                    <a:cubicBezTo>
                      <a:pt x="2080" y="1"/>
                      <a:pt x="1" y="2080"/>
                      <a:pt x="1" y="4695"/>
                    </a:cubicBezTo>
                    <a:cubicBezTo>
                      <a:pt x="1" y="5703"/>
                      <a:pt x="316" y="6711"/>
                      <a:pt x="946" y="7499"/>
                    </a:cubicBezTo>
                    <a:lnTo>
                      <a:pt x="4317" y="12540"/>
                    </a:lnTo>
                    <a:cubicBezTo>
                      <a:pt x="4396" y="12650"/>
                      <a:pt x="4522" y="12705"/>
                      <a:pt x="4648" y="12705"/>
                    </a:cubicBezTo>
                    <a:cubicBezTo>
                      <a:pt x="4774" y="12705"/>
                      <a:pt x="4900" y="12650"/>
                      <a:pt x="4979" y="12540"/>
                    </a:cubicBezTo>
                    <a:lnTo>
                      <a:pt x="5672" y="11532"/>
                    </a:lnTo>
                    <a:cubicBezTo>
                      <a:pt x="6396" y="12256"/>
                      <a:pt x="7404" y="12697"/>
                      <a:pt x="8507" y="12697"/>
                    </a:cubicBezTo>
                    <a:cubicBezTo>
                      <a:pt x="10776" y="12697"/>
                      <a:pt x="12634" y="10838"/>
                      <a:pt x="12634" y="8539"/>
                    </a:cubicBezTo>
                    <a:cubicBezTo>
                      <a:pt x="12634" y="6554"/>
                      <a:pt x="11217" y="4884"/>
                      <a:pt x="9326" y="4506"/>
                    </a:cubicBezTo>
                    <a:lnTo>
                      <a:pt x="9326" y="4222"/>
                    </a:lnTo>
                    <a:cubicBezTo>
                      <a:pt x="9074" y="1891"/>
                      <a:pt x="7121" y="1"/>
                      <a:pt x="4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-62335475" y="2438075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61" y="1"/>
                    </a:moveTo>
                    <a:cubicBezTo>
                      <a:pt x="1009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3"/>
                      <a:pt x="537" y="2931"/>
                      <a:pt x="978" y="3246"/>
                    </a:cubicBezTo>
                    <a:cubicBezTo>
                      <a:pt x="1293" y="3498"/>
                      <a:pt x="1639" y="3718"/>
                      <a:pt x="1639" y="3970"/>
                    </a:cubicBezTo>
                    <a:cubicBezTo>
                      <a:pt x="1671" y="4191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09" y="5829"/>
                      <a:pt x="1261" y="5829"/>
                    </a:cubicBezTo>
                    <a:cubicBezTo>
                      <a:pt x="1482" y="5829"/>
                      <a:pt x="1639" y="5609"/>
                      <a:pt x="1639" y="5420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9"/>
                      <a:pt x="1923" y="2899"/>
                      <a:pt x="1482" y="2584"/>
                    </a:cubicBezTo>
                    <a:cubicBezTo>
                      <a:pt x="1167" y="2364"/>
                      <a:pt x="820" y="2112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2"/>
                      <a:pt x="1860" y="2301"/>
                      <a:pt x="2049" y="2301"/>
                    </a:cubicBezTo>
                    <a:cubicBezTo>
                      <a:pt x="2269" y="2301"/>
                      <a:pt x="2490" y="2112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90"/>
                      <a:pt x="1450" y="1"/>
                      <a:pt x="1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8" name="Google Shape;698;p13"/>
          <p:cNvGrpSpPr/>
          <p:nvPr/>
        </p:nvGrpSpPr>
        <p:grpSpPr>
          <a:xfrm>
            <a:off x="447842" y="1461736"/>
            <a:ext cx="1884600" cy="902051"/>
            <a:chOff x="462838" y="1452211"/>
            <a:chExt cx="1884600" cy="902051"/>
          </a:xfrm>
        </p:grpSpPr>
        <p:sp>
          <p:nvSpPr>
            <p:cNvPr id="699" name="Google Shape;699;p13"/>
            <p:cNvSpPr txBox="1"/>
            <p:nvPr/>
          </p:nvSpPr>
          <p:spPr>
            <a:xfrm>
              <a:off x="462838" y="1819362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model takes a high computation time.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Google Shape;700;p13"/>
            <p:cNvSpPr txBox="1"/>
            <p:nvPr/>
          </p:nvSpPr>
          <p:spPr>
            <a:xfrm>
              <a:off x="462838" y="1452211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Time Complexity</a:t>
              </a:r>
              <a:endParaRPr b="0" i="0" sz="1700" u="none" cap="none" strike="noStrike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1" name="Google Shape;701;p13"/>
          <p:cNvGrpSpPr/>
          <p:nvPr/>
        </p:nvGrpSpPr>
        <p:grpSpPr>
          <a:xfrm>
            <a:off x="6800534" y="3047330"/>
            <a:ext cx="1884600" cy="1036848"/>
            <a:chOff x="6794522" y="3047330"/>
            <a:chExt cx="1884600" cy="1036848"/>
          </a:xfrm>
        </p:grpSpPr>
        <p:sp>
          <p:nvSpPr>
            <p:cNvPr id="702" name="Google Shape;702;p13"/>
            <p:cNvSpPr txBox="1"/>
            <p:nvPr/>
          </p:nvSpPr>
          <p:spPr>
            <a:xfrm>
              <a:off x="6794522" y="3047330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Evaluation Metric Value</a:t>
              </a:r>
              <a:endParaRPr b="0" i="0" sz="1700" u="none" cap="none" strike="noStrike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3" name="Google Shape;703;p13"/>
            <p:cNvSpPr txBox="1"/>
            <p:nvPr/>
          </p:nvSpPr>
          <p:spPr>
            <a:xfrm>
              <a:off x="6794522" y="3319178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model gives out low scores when evaluated using ROUGE metrics.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4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Further Improvements</a:t>
            </a:r>
            <a:endParaRPr/>
          </a:p>
        </p:txBody>
      </p:sp>
      <p:grpSp>
        <p:nvGrpSpPr>
          <p:cNvPr id="709" name="Google Shape;709;p14"/>
          <p:cNvGrpSpPr/>
          <p:nvPr/>
        </p:nvGrpSpPr>
        <p:grpSpPr>
          <a:xfrm>
            <a:off x="709636" y="3516188"/>
            <a:ext cx="3326766" cy="928487"/>
            <a:chOff x="709636" y="3516188"/>
            <a:chExt cx="3326766" cy="928487"/>
          </a:xfrm>
        </p:grpSpPr>
        <p:grpSp>
          <p:nvGrpSpPr>
            <p:cNvPr id="710" name="Google Shape;710;p14"/>
            <p:cNvGrpSpPr/>
            <p:nvPr/>
          </p:nvGrpSpPr>
          <p:grpSpPr>
            <a:xfrm>
              <a:off x="709636" y="3516188"/>
              <a:ext cx="2089253" cy="862859"/>
              <a:chOff x="706147" y="3753513"/>
              <a:chExt cx="2089253" cy="862859"/>
            </a:xfrm>
          </p:grpSpPr>
          <p:sp>
            <p:nvSpPr>
              <p:cNvPr id="711" name="Google Shape;711;p14"/>
              <p:cNvSpPr txBox="1"/>
              <p:nvPr/>
            </p:nvSpPr>
            <p:spPr>
              <a:xfrm>
                <a:off x="706147" y="4026272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Fine tuning of some parameters of the model may improve the model.</a:t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2" name="Google Shape;712;p14"/>
              <p:cNvSpPr txBox="1"/>
              <p:nvPr/>
            </p:nvSpPr>
            <p:spPr>
              <a:xfrm>
                <a:off x="715800" y="375351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0" i="0" lang="en" sz="1700" u="none" cap="none" strike="noStrike">
                    <a:solidFill>
                      <a:srgbClr val="79629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Fine Tuning</a:t>
                </a:r>
                <a:endParaRPr b="0" i="0" sz="1700" u="none" cap="none" strike="noStrike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713" name="Google Shape;713;p14"/>
            <p:cNvGrpSpPr/>
            <p:nvPr/>
          </p:nvGrpSpPr>
          <p:grpSpPr>
            <a:xfrm>
              <a:off x="806322" y="3673075"/>
              <a:ext cx="3230080" cy="771600"/>
              <a:chOff x="802833" y="3673075"/>
              <a:chExt cx="3230080" cy="771600"/>
            </a:xfrm>
          </p:grpSpPr>
          <p:cxnSp>
            <p:nvCxnSpPr>
              <p:cNvPr id="714" name="Google Shape;714;p14"/>
              <p:cNvCxnSpPr/>
              <p:nvPr/>
            </p:nvCxnSpPr>
            <p:spPr>
              <a:xfrm flipH="1">
                <a:off x="3261313" y="3673075"/>
                <a:ext cx="771600" cy="77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9629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5" name="Google Shape;715;p14"/>
              <p:cNvCxnSpPr/>
              <p:nvPr/>
            </p:nvCxnSpPr>
            <p:spPr>
              <a:xfrm rot="10800000">
                <a:off x="802833" y="4442461"/>
                <a:ext cx="2465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9629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716" name="Google Shape;716;p14"/>
          <p:cNvGrpSpPr/>
          <p:nvPr/>
        </p:nvGrpSpPr>
        <p:grpSpPr>
          <a:xfrm>
            <a:off x="5323628" y="3515960"/>
            <a:ext cx="3110736" cy="928715"/>
            <a:chOff x="5323628" y="3515960"/>
            <a:chExt cx="3110736" cy="928715"/>
          </a:xfrm>
        </p:grpSpPr>
        <p:grpSp>
          <p:nvGrpSpPr>
            <p:cNvPr id="717" name="Google Shape;717;p14"/>
            <p:cNvGrpSpPr/>
            <p:nvPr/>
          </p:nvGrpSpPr>
          <p:grpSpPr>
            <a:xfrm>
              <a:off x="6352133" y="3515960"/>
              <a:ext cx="2082231" cy="863315"/>
              <a:chOff x="6348644" y="3101263"/>
              <a:chExt cx="2082231" cy="863315"/>
            </a:xfrm>
          </p:grpSpPr>
          <p:sp>
            <p:nvSpPr>
              <p:cNvPr id="718" name="Google Shape;718;p14"/>
              <p:cNvSpPr txBox="1"/>
              <p:nvPr/>
            </p:nvSpPr>
            <p:spPr>
              <a:xfrm>
                <a:off x="6348644" y="3374478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 transformer in the paraphrase for outstanding results</a:t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9" name="Google Shape;719;p14"/>
              <p:cNvSpPr txBox="1"/>
              <p:nvPr/>
            </p:nvSpPr>
            <p:spPr>
              <a:xfrm>
                <a:off x="6351275" y="310126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0" i="0" lang="en" sz="1700" u="none" cap="none" strike="noStrike">
                    <a:solidFill>
                      <a:srgbClr val="4F67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Transformers</a:t>
                </a:r>
                <a:endParaRPr b="0" i="0" sz="1700" u="none" cap="none" strike="noStrike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720" name="Google Shape;720;p14"/>
            <p:cNvGrpSpPr/>
            <p:nvPr/>
          </p:nvGrpSpPr>
          <p:grpSpPr>
            <a:xfrm>
              <a:off x="5323628" y="3673075"/>
              <a:ext cx="3024280" cy="771600"/>
              <a:chOff x="5320139" y="3673075"/>
              <a:chExt cx="3024280" cy="771600"/>
            </a:xfrm>
          </p:grpSpPr>
          <p:cxnSp>
            <p:nvCxnSpPr>
              <p:cNvPr id="721" name="Google Shape;721;p14"/>
              <p:cNvCxnSpPr/>
              <p:nvPr/>
            </p:nvCxnSpPr>
            <p:spPr>
              <a:xfrm>
                <a:off x="5320139" y="3673075"/>
                <a:ext cx="771600" cy="77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F67A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2" name="Google Shape;722;p14"/>
              <p:cNvCxnSpPr/>
              <p:nvPr/>
            </p:nvCxnSpPr>
            <p:spPr>
              <a:xfrm>
                <a:off x="6084819" y="4442461"/>
                <a:ext cx="22596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F67A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723" name="Google Shape;723;p14"/>
          <p:cNvGrpSpPr/>
          <p:nvPr/>
        </p:nvGrpSpPr>
        <p:grpSpPr>
          <a:xfrm>
            <a:off x="709636" y="1510900"/>
            <a:ext cx="3012441" cy="913487"/>
            <a:chOff x="709636" y="1510900"/>
            <a:chExt cx="3012441" cy="913487"/>
          </a:xfrm>
        </p:grpSpPr>
        <p:grpSp>
          <p:nvGrpSpPr>
            <p:cNvPr id="724" name="Google Shape;724;p14"/>
            <p:cNvGrpSpPr/>
            <p:nvPr/>
          </p:nvGrpSpPr>
          <p:grpSpPr>
            <a:xfrm>
              <a:off x="709636" y="1585119"/>
              <a:ext cx="2089253" cy="839268"/>
              <a:chOff x="706147" y="1999175"/>
              <a:chExt cx="2089253" cy="839268"/>
            </a:xfrm>
          </p:grpSpPr>
          <p:sp>
            <p:nvSpPr>
              <p:cNvPr id="725" name="Google Shape;725;p14"/>
              <p:cNvSpPr txBox="1"/>
              <p:nvPr/>
            </p:nvSpPr>
            <p:spPr>
              <a:xfrm>
                <a:off x="706147" y="2248343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More code optimization may result in lower time complexity</a:t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26" name="Google Shape;726;p14"/>
              <p:cNvSpPr txBox="1"/>
              <p:nvPr/>
            </p:nvSpPr>
            <p:spPr>
              <a:xfrm>
                <a:off x="715800" y="199917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0" i="0" lang="en" sz="1700" u="none" cap="none" strike="noStrike">
                    <a:solidFill>
                      <a:srgbClr val="03C2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Optimization</a:t>
                </a:r>
                <a:endParaRPr b="0" i="0" sz="1700" u="none" cap="none" strike="noStrike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727" name="Google Shape;727;p14"/>
            <p:cNvGrpSpPr/>
            <p:nvPr/>
          </p:nvGrpSpPr>
          <p:grpSpPr>
            <a:xfrm>
              <a:off x="806997" y="1510900"/>
              <a:ext cx="2915080" cy="771600"/>
              <a:chOff x="803508" y="1510900"/>
              <a:chExt cx="2915080" cy="771600"/>
            </a:xfrm>
          </p:grpSpPr>
          <p:cxnSp>
            <p:nvCxnSpPr>
              <p:cNvPr id="728" name="Google Shape;728;p14"/>
              <p:cNvCxnSpPr/>
              <p:nvPr/>
            </p:nvCxnSpPr>
            <p:spPr>
              <a:xfrm rot="10800000">
                <a:off x="2946988" y="1510900"/>
                <a:ext cx="771600" cy="77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3C2A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9" name="Google Shape;729;p14"/>
              <p:cNvCxnSpPr/>
              <p:nvPr/>
            </p:nvCxnSpPr>
            <p:spPr>
              <a:xfrm flipH="1">
                <a:off x="803508" y="1513114"/>
                <a:ext cx="2150400" cy="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3C2A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730" name="Google Shape;730;p14"/>
          <p:cNvGrpSpPr/>
          <p:nvPr/>
        </p:nvGrpSpPr>
        <p:grpSpPr>
          <a:xfrm>
            <a:off x="5224806" y="1508519"/>
            <a:ext cx="3209558" cy="1254532"/>
            <a:chOff x="5224806" y="1508519"/>
            <a:chExt cx="3209558" cy="1254532"/>
          </a:xfrm>
        </p:grpSpPr>
        <p:grpSp>
          <p:nvGrpSpPr>
            <p:cNvPr id="731" name="Google Shape;731;p14"/>
            <p:cNvGrpSpPr/>
            <p:nvPr/>
          </p:nvGrpSpPr>
          <p:grpSpPr>
            <a:xfrm>
              <a:off x="6352125" y="1584136"/>
              <a:ext cx="2082239" cy="1178915"/>
              <a:chOff x="6348636" y="1172056"/>
              <a:chExt cx="2082239" cy="1178915"/>
            </a:xfrm>
          </p:grpSpPr>
          <p:sp>
            <p:nvSpPr>
              <p:cNvPr id="732" name="Google Shape;732;p14"/>
              <p:cNvSpPr txBox="1"/>
              <p:nvPr/>
            </p:nvSpPr>
            <p:spPr>
              <a:xfrm>
                <a:off x="6348636" y="1437471"/>
                <a:ext cx="2079600" cy="9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Add more concepts of computational linguistics in the paraphrase model.</a:t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3" name="Google Shape;733;p14"/>
              <p:cNvSpPr txBox="1"/>
              <p:nvPr/>
            </p:nvSpPr>
            <p:spPr>
              <a:xfrm>
                <a:off x="6351275" y="1172056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0" i="0" lang="en" sz="1700" u="none" cap="none" strike="noStrike">
                    <a:solidFill>
                      <a:srgbClr val="2B859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Computational linguistics</a:t>
                </a:r>
                <a:endParaRPr b="0" i="0" sz="1700" u="none" cap="none" strike="noStrike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734" name="Google Shape;734;p14"/>
            <p:cNvGrpSpPr/>
            <p:nvPr/>
          </p:nvGrpSpPr>
          <p:grpSpPr>
            <a:xfrm>
              <a:off x="5224806" y="1508519"/>
              <a:ext cx="3121771" cy="771600"/>
              <a:chOff x="5221317" y="1508519"/>
              <a:chExt cx="3121771" cy="771600"/>
            </a:xfrm>
          </p:grpSpPr>
          <p:cxnSp>
            <p:nvCxnSpPr>
              <p:cNvPr id="735" name="Google Shape;735;p14"/>
              <p:cNvCxnSpPr/>
              <p:nvPr/>
            </p:nvCxnSpPr>
            <p:spPr>
              <a:xfrm flipH="1" rot="10800000">
                <a:off x="5221317" y="1508519"/>
                <a:ext cx="771600" cy="77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B85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6" name="Google Shape;736;p14"/>
              <p:cNvCxnSpPr/>
              <p:nvPr/>
            </p:nvCxnSpPr>
            <p:spPr>
              <a:xfrm>
                <a:off x="5987188" y="1509542"/>
                <a:ext cx="2355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B85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737" name="Google Shape;737;p14"/>
          <p:cNvGrpSpPr/>
          <p:nvPr/>
        </p:nvGrpSpPr>
        <p:grpSpPr>
          <a:xfrm>
            <a:off x="2776662" y="1113747"/>
            <a:ext cx="3597654" cy="3600159"/>
            <a:chOff x="2776662" y="1113747"/>
            <a:chExt cx="3597654" cy="3600159"/>
          </a:xfrm>
        </p:grpSpPr>
        <p:sp>
          <p:nvSpPr>
            <p:cNvPr id="738" name="Google Shape;738;p14"/>
            <p:cNvSpPr/>
            <p:nvPr/>
          </p:nvSpPr>
          <p:spPr>
            <a:xfrm>
              <a:off x="2776662" y="1508096"/>
              <a:ext cx="1173684" cy="2691867"/>
            </a:xfrm>
            <a:custGeom>
              <a:rect b="b" l="l" r="r" t="t"/>
              <a:pathLst>
                <a:path extrusionOk="0" h="155847" w="67951">
                  <a:moveTo>
                    <a:pt x="50350" y="0"/>
                  </a:moveTo>
                  <a:lnTo>
                    <a:pt x="24814" y="3932"/>
                  </a:lnTo>
                  <a:lnTo>
                    <a:pt x="28998" y="8115"/>
                  </a:lnTo>
                  <a:lnTo>
                    <a:pt x="29611" y="8728"/>
                  </a:lnTo>
                  <a:cubicBezTo>
                    <a:pt x="27952" y="10388"/>
                    <a:pt x="26293" y="12191"/>
                    <a:pt x="24814" y="13994"/>
                  </a:cubicBezTo>
                  <a:cubicBezTo>
                    <a:pt x="24490" y="14427"/>
                    <a:pt x="24201" y="14896"/>
                    <a:pt x="23769" y="15184"/>
                  </a:cubicBezTo>
                  <a:cubicBezTo>
                    <a:pt x="23444" y="15798"/>
                    <a:pt x="23011" y="16230"/>
                    <a:pt x="22542" y="16699"/>
                  </a:cubicBezTo>
                  <a:cubicBezTo>
                    <a:pt x="22109" y="17457"/>
                    <a:pt x="21496" y="18034"/>
                    <a:pt x="21063" y="18791"/>
                  </a:cubicBezTo>
                  <a:cubicBezTo>
                    <a:pt x="20595" y="19404"/>
                    <a:pt x="20162" y="19981"/>
                    <a:pt x="19549" y="20595"/>
                  </a:cubicBezTo>
                  <a:cubicBezTo>
                    <a:pt x="19260" y="21208"/>
                    <a:pt x="18936" y="21640"/>
                    <a:pt x="18503" y="22109"/>
                  </a:cubicBezTo>
                  <a:cubicBezTo>
                    <a:pt x="18034" y="23011"/>
                    <a:pt x="17457" y="23913"/>
                    <a:pt x="16844" y="24670"/>
                  </a:cubicBezTo>
                  <a:cubicBezTo>
                    <a:pt x="16699" y="24814"/>
                    <a:pt x="16699" y="24959"/>
                    <a:pt x="16555" y="25103"/>
                  </a:cubicBezTo>
                  <a:cubicBezTo>
                    <a:pt x="6023" y="41333"/>
                    <a:pt x="0" y="60737"/>
                    <a:pt x="0" y="81476"/>
                  </a:cubicBezTo>
                  <a:cubicBezTo>
                    <a:pt x="0" y="89411"/>
                    <a:pt x="902" y="97381"/>
                    <a:pt x="2705" y="104919"/>
                  </a:cubicBezTo>
                  <a:cubicBezTo>
                    <a:pt x="7358" y="124576"/>
                    <a:pt x="17457" y="142177"/>
                    <a:pt x="31415" y="155846"/>
                  </a:cubicBezTo>
                  <a:lnTo>
                    <a:pt x="67951" y="119491"/>
                  </a:lnTo>
                  <a:cubicBezTo>
                    <a:pt x="57852" y="109861"/>
                    <a:pt x="51540" y="96336"/>
                    <a:pt x="51540" y="81476"/>
                  </a:cubicBezTo>
                  <a:cubicBezTo>
                    <a:pt x="51540" y="69898"/>
                    <a:pt x="55327" y="59367"/>
                    <a:pt x="61459" y="50638"/>
                  </a:cubicBezTo>
                  <a:lnTo>
                    <a:pt x="36969" y="26293"/>
                  </a:lnTo>
                  <a:cubicBezTo>
                    <a:pt x="38628" y="24346"/>
                    <a:pt x="40143" y="22542"/>
                    <a:pt x="41802" y="20883"/>
                  </a:cubicBezTo>
                  <a:lnTo>
                    <a:pt x="46743" y="25716"/>
                  </a:lnTo>
                  <a:lnTo>
                    <a:pt x="50350" y="0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3174119" y="3649868"/>
              <a:ext cx="2564154" cy="1064038"/>
            </a:xfrm>
            <a:custGeom>
              <a:rect b="b" l="l" r="r" t="t"/>
              <a:pathLst>
                <a:path extrusionOk="0" h="61603" w="148453">
                  <a:moveTo>
                    <a:pt x="50494" y="0"/>
                  </a:moveTo>
                  <a:lnTo>
                    <a:pt x="26004" y="24490"/>
                  </a:lnTo>
                  <a:cubicBezTo>
                    <a:pt x="24021" y="22975"/>
                    <a:pt x="22217" y="21316"/>
                    <a:pt x="20594" y="19693"/>
                  </a:cubicBezTo>
                  <a:lnTo>
                    <a:pt x="25536" y="14715"/>
                  </a:lnTo>
                  <a:lnTo>
                    <a:pt x="0" y="10964"/>
                  </a:lnTo>
                  <a:lnTo>
                    <a:pt x="3607" y="36644"/>
                  </a:lnTo>
                  <a:lnTo>
                    <a:pt x="7971" y="32316"/>
                  </a:lnTo>
                  <a:lnTo>
                    <a:pt x="8404" y="31847"/>
                  </a:lnTo>
                  <a:cubicBezTo>
                    <a:pt x="27195" y="50169"/>
                    <a:pt x="52875" y="61603"/>
                    <a:pt x="81151" y="61603"/>
                  </a:cubicBezTo>
                  <a:cubicBezTo>
                    <a:pt x="83712" y="61603"/>
                    <a:pt x="86417" y="61458"/>
                    <a:pt x="88942" y="61314"/>
                  </a:cubicBezTo>
                  <a:lnTo>
                    <a:pt x="88942" y="61170"/>
                  </a:lnTo>
                  <a:cubicBezTo>
                    <a:pt x="111664" y="59511"/>
                    <a:pt x="132222" y="50638"/>
                    <a:pt x="148452" y="36825"/>
                  </a:cubicBezTo>
                  <a:lnTo>
                    <a:pt x="111808" y="0"/>
                  </a:lnTo>
                  <a:cubicBezTo>
                    <a:pt x="103224" y="6312"/>
                    <a:pt x="92548" y="9918"/>
                    <a:pt x="81151" y="9918"/>
                  </a:cubicBezTo>
                  <a:cubicBezTo>
                    <a:pt x="69718" y="9918"/>
                    <a:pt x="59042" y="6312"/>
                    <a:pt x="50494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5201254" y="1749807"/>
              <a:ext cx="1173062" cy="2673178"/>
            </a:xfrm>
            <a:custGeom>
              <a:rect b="b" l="l" r="r" t="t"/>
              <a:pathLst>
                <a:path extrusionOk="0" h="154765" w="67915">
                  <a:moveTo>
                    <a:pt x="43137" y="0"/>
                  </a:moveTo>
                  <a:lnTo>
                    <a:pt x="6457" y="36644"/>
                  </a:lnTo>
                  <a:cubicBezTo>
                    <a:pt x="12624" y="45373"/>
                    <a:pt x="16375" y="55904"/>
                    <a:pt x="16375" y="67482"/>
                  </a:cubicBezTo>
                  <a:cubicBezTo>
                    <a:pt x="16375" y="82342"/>
                    <a:pt x="10063" y="95867"/>
                    <a:pt x="1" y="105497"/>
                  </a:cubicBezTo>
                  <a:lnTo>
                    <a:pt x="24346" y="129698"/>
                  </a:lnTo>
                  <a:cubicBezTo>
                    <a:pt x="22542" y="131501"/>
                    <a:pt x="20739" y="133124"/>
                    <a:pt x="18936" y="134639"/>
                  </a:cubicBezTo>
                  <a:lnTo>
                    <a:pt x="18792" y="134495"/>
                  </a:lnTo>
                  <a:lnTo>
                    <a:pt x="13381" y="129085"/>
                  </a:lnTo>
                  <a:lnTo>
                    <a:pt x="9630" y="154764"/>
                  </a:lnTo>
                  <a:lnTo>
                    <a:pt x="35310" y="151013"/>
                  </a:lnTo>
                  <a:lnTo>
                    <a:pt x="31090" y="146830"/>
                  </a:lnTo>
                  <a:cubicBezTo>
                    <a:pt x="47176" y="133124"/>
                    <a:pt x="59042" y="114802"/>
                    <a:pt x="64452" y="93775"/>
                  </a:cubicBezTo>
                  <a:cubicBezTo>
                    <a:pt x="64921" y="92260"/>
                    <a:pt x="65354" y="90601"/>
                    <a:pt x="65679" y="88942"/>
                  </a:cubicBezTo>
                  <a:cubicBezTo>
                    <a:pt x="65679" y="88798"/>
                    <a:pt x="65679" y="88653"/>
                    <a:pt x="65823" y="88509"/>
                  </a:cubicBezTo>
                  <a:cubicBezTo>
                    <a:pt x="66112" y="86994"/>
                    <a:pt x="66436" y="85335"/>
                    <a:pt x="66580" y="83856"/>
                  </a:cubicBezTo>
                  <a:cubicBezTo>
                    <a:pt x="66580" y="83532"/>
                    <a:pt x="66725" y="83387"/>
                    <a:pt x="66725" y="83243"/>
                  </a:cubicBezTo>
                  <a:cubicBezTo>
                    <a:pt x="66869" y="81584"/>
                    <a:pt x="67158" y="80105"/>
                    <a:pt x="67338" y="78446"/>
                  </a:cubicBezTo>
                  <a:lnTo>
                    <a:pt x="67338" y="77833"/>
                  </a:lnTo>
                  <a:cubicBezTo>
                    <a:pt x="67482" y="76174"/>
                    <a:pt x="67626" y="74695"/>
                    <a:pt x="67771" y="73036"/>
                  </a:cubicBezTo>
                  <a:lnTo>
                    <a:pt x="67771" y="72567"/>
                  </a:lnTo>
                  <a:cubicBezTo>
                    <a:pt x="67915" y="70764"/>
                    <a:pt x="67915" y="69105"/>
                    <a:pt x="67915" y="67482"/>
                  </a:cubicBezTo>
                  <a:cubicBezTo>
                    <a:pt x="67915" y="41766"/>
                    <a:pt x="58610" y="18178"/>
                    <a:pt x="43137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3288118" y="1113747"/>
              <a:ext cx="2795900" cy="1173079"/>
            </a:xfrm>
            <a:custGeom>
              <a:rect b="b" l="l" r="r" t="t"/>
              <a:pathLst>
                <a:path extrusionOk="0" h="67916" w="161870">
                  <a:moveTo>
                    <a:pt x="74551" y="1"/>
                  </a:moveTo>
                  <a:lnTo>
                    <a:pt x="74551" y="145"/>
                  </a:lnTo>
                  <a:cubicBezTo>
                    <a:pt x="45373" y="145"/>
                    <a:pt x="18936" y="12155"/>
                    <a:pt x="0" y="31559"/>
                  </a:cubicBezTo>
                  <a:lnTo>
                    <a:pt x="36536" y="67915"/>
                  </a:lnTo>
                  <a:cubicBezTo>
                    <a:pt x="46130" y="57852"/>
                    <a:pt x="59655" y="51685"/>
                    <a:pt x="74551" y="51685"/>
                  </a:cubicBezTo>
                  <a:cubicBezTo>
                    <a:pt x="89411" y="51685"/>
                    <a:pt x="102936" y="57852"/>
                    <a:pt x="112566" y="67915"/>
                  </a:cubicBezTo>
                  <a:lnTo>
                    <a:pt x="136911" y="43714"/>
                  </a:lnTo>
                  <a:cubicBezTo>
                    <a:pt x="138570" y="45373"/>
                    <a:pt x="140049" y="47032"/>
                    <a:pt x="141708" y="48980"/>
                  </a:cubicBezTo>
                  <a:lnTo>
                    <a:pt x="136154" y="54390"/>
                  </a:lnTo>
                  <a:lnTo>
                    <a:pt x="161870" y="58141"/>
                  </a:lnTo>
                  <a:lnTo>
                    <a:pt x="158083" y="32461"/>
                  </a:lnTo>
                  <a:lnTo>
                    <a:pt x="153899" y="36681"/>
                  </a:lnTo>
                  <a:cubicBezTo>
                    <a:pt x="134639" y="14283"/>
                    <a:pt x="106254" y="1"/>
                    <a:pt x="74551" y="1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836459" y="1508096"/>
              <a:ext cx="1001753" cy="1090206"/>
            </a:xfrm>
            <a:custGeom>
              <a:rect b="b" l="l" r="r" t="t"/>
              <a:pathLst>
                <a:path extrusionOk="0" h="63118" w="57997">
                  <a:moveTo>
                    <a:pt x="46888" y="0"/>
                  </a:moveTo>
                  <a:lnTo>
                    <a:pt x="21352" y="3932"/>
                  </a:lnTo>
                  <a:lnTo>
                    <a:pt x="25536" y="8115"/>
                  </a:lnTo>
                  <a:lnTo>
                    <a:pt x="26149" y="8728"/>
                  </a:lnTo>
                  <a:cubicBezTo>
                    <a:pt x="24490" y="10388"/>
                    <a:pt x="22831" y="12191"/>
                    <a:pt x="21352" y="13994"/>
                  </a:cubicBezTo>
                  <a:cubicBezTo>
                    <a:pt x="21028" y="14427"/>
                    <a:pt x="20739" y="14896"/>
                    <a:pt x="20307" y="15184"/>
                  </a:cubicBezTo>
                  <a:cubicBezTo>
                    <a:pt x="19982" y="15798"/>
                    <a:pt x="19549" y="16230"/>
                    <a:pt x="19080" y="16699"/>
                  </a:cubicBezTo>
                  <a:cubicBezTo>
                    <a:pt x="18647" y="17457"/>
                    <a:pt x="18034" y="18034"/>
                    <a:pt x="17601" y="18791"/>
                  </a:cubicBezTo>
                  <a:cubicBezTo>
                    <a:pt x="17133" y="19404"/>
                    <a:pt x="16700" y="19981"/>
                    <a:pt x="16087" y="20595"/>
                  </a:cubicBezTo>
                  <a:cubicBezTo>
                    <a:pt x="15798" y="21208"/>
                    <a:pt x="15474" y="21640"/>
                    <a:pt x="15041" y="22109"/>
                  </a:cubicBezTo>
                  <a:cubicBezTo>
                    <a:pt x="14572" y="23011"/>
                    <a:pt x="13995" y="23913"/>
                    <a:pt x="13382" y="24670"/>
                  </a:cubicBezTo>
                  <a:cubicBezTo>
                    <a:pt x="13237" y="24814"/>
                    <a:pt x="13237" y="24959"/>
                    <a:pt x="13093" y="25103"/>
                  </a:cubicBezTo>
                  <a:cubicBezTo>
                    <a:pt x="7358" y="34120"/>
                    <a:pt x="2850" y="44038"/>
                    <a:pt x="1" y="54570"/>
                  </a:cubicBezTo>
                  <a:cubicBezTo>
                    <a:pt x="17133" y="55616"/>
                    <a:pt x="34733" y="59980"/>
                    <a:pt x="51252" y="62973"/>
                  </a:cubicBezTo>
                  <a:cubicBezTo>
                    <a:pt x="51252" y="63118"/>
                    <a:pt x="51396" y="63118"/>
                    <a:pt x="51396" y="63118"/>
                  </a:cubicBezTo>
                  <a:cubicBezTo>
                    <a:pt x="53055" y="58609"/>
                    <a:pt x="55292" y="54570"/>
                    <a:pt x="57997" y="50638"/>
                  </a:cubicBezTo>
                  <a:lnTo>
                    <a:pt x="33507" y="26293"/>
                  </a:lnTo>
                  <a:cubicBezTo>
                    <a:pt x="35166" y="24346"/>
                    <a:pt x="36681" y="22542"/>
                    <a:pt x="38340" y="20883"/>
                  </a:cubicBezTo>
                  <a:lnTo>
                    <a:pt x="43281" y="25716"/>
                  </a:lnTo>
                  <a:lnTo>
                    <a:pt x="46888" y="0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3" name="Google Shape;743;p14"/>
            <p:cNvGrpSpPr/>
            <p:nvPr/>
          </p:nvGrpSpPr>
          <p:grpSpPr>
            <a:xfrm>
              <a:off x="3846517" y="3992486"/>
              <a:ext cx="552582" cy="360719"/>
              <a:chOff x="3703642" y="3992486"/>
              <a:chExt cx="552582" cy="360719"/>
            </a:xfrm>
          </p:grpSpPr>
          <p:sp>
            <p:nvSpPr>
              <p:cNvPr id="744" name="Google Shape;744;p14"/>
              <p:cNvSpPr/>
              <p:nvPr/>
            </p:nvSpPr>
            <p:spPr>
              <a:xfrm>
                <a:off x="3770919" y="3992486"/>
                <a:ext cx="207460" cy="207477"/>
              </a:xfrm>
              <a:custGeom>
                <a:rect b="b" l="l" r="r" t="t"/>
                <a:pathLst>
                  <a:path extrusionOk="0" h="12012" w="12011">
                    <a:moveTo>
                      <a:pt x="6024" y="1"/>
                    </a:moveTo>
                    <a:cubicBezTo>
                      <a:pt x="2705" y="1"/>
                      <a:pt x="0" y="2706"/>
                      <a:pt x="0" y="5988"/>
                    </a:cubicBezTo>
                    <a:cubicBezTo>
                      <a:pt x="0" y="9306"/>
                      <a:pt x="2705" y="12011"/>
                      <a:pt x="6024" y="12011"/>
                    </a:cubicBezTo>
                    <a:cubicBezTo>
                      <a:pt x="9306" y="12011"/>
                      <a:pt x="12011" y="9306"/>
                      <a:pt x="12011" y="5988"/>
                    </a:cubicBezTo>
                    <a:cubicBezTo>
                      <a:pt x="12011" y="2706"/>
                      <a:pt x="9306" y="1"/>
                      <a:pt x="60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4"/>
              <p:cNvSpPr/>
              <p:nvPr/>
            </p:nvSpPr>
            <p:spPr>
              <a:xfrm>
                <a:off x="3703642" y="4226114"/>
                <a:ext cx="340147" cy="127091"/>
              </a:xfrm>
              <a:custGeom>
                <a:rect b="b" l="l" r="r" t="t"/>
                <a:pathLst>
                  <a:path extrusionOk="0" h="7358" w="19693">
                    <a:moveTo>
                      <a:pt x="5987" y="0"/>
                    </a:moveTo>
                    <a:cubicBezTo>
                      <a:pt x="2561" y="758"/>
                      <a:pt x="0" y="3751"/>
                      <a:pt x="0" y="7358"/>
                    </a:cubicBezTo>
                    <a:lnTo>
                      <a:pt x="19693" y="7358"/>
                    </a:lnTo>
                    <a:cubicBezTo>
                      <a:pt x="19693" y="3751"/>
                      <a:pt x="17132" y="758"/>
                      <a:pt x="13814" y="0"/>
                    </a:cubicBezTo>
                    <a:cubicBezTo>
                      <a:pt x="12624" y="577"/>
                      <a:pt x="11253" y="902"/>
                      <a:pt x="9919" y="902"/>
                    </a:cubicBezTo>
                    <a:cubicBezTo>
                      <a:pt x="8404" y="902"/>
                      <a:pt x="7214" y="577"/>
                      <a:pt x="59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4"/>
              <p:cNvSpPr/>
              <p:nvPr/>
            </p:nvSpPr>
            <p:spPr>
              <a:xfrm>
                <a:off x="4028210" y="4023645"/>
                <a:ext cx="173813" cy="171326"/>
              </a:xfrm>
              <a:custGeom>
                <a:rect b="b" l="l" r="r" t="t"/>
                <a:pathLst>
                  <a:path extrusionOk="0" h="9919" w="10063">
                    <a:moveTo>
                      <a:pt x="4941" y="0"/>
                    </a:moveTo>
                    <a:cubicBezTo>
                      <a:pt x="2236" y="0"/>
                      <a:pt x="0" y="2092"/>
                      <a:pt x="0" y="4941"/>
                    </a:cubicBezTo>
                    <a:cubicBezTo>
                      <a:pt x="0" y="7647"/>
                      <a:pt x="2236" y="9919"/>
                      <a:pt x="4941" y="9919"/>
                    </a:cubicBezTo>
                    <a:cubicBezTo>
                      <a:pt x="7791" y="9919"/>
                      <a:pt x="10063" y="7647"/>
                      <a:pt x="10063" y="4941"/>
                    </a:cubicBezTo>
                    <a:cubicBezTo>
                      <a:pt x="10063" y="2092"/>
                      <a:pt x="7791" y="0"/>
                      <a:pt x="4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4"/>
              <p:cNvSpPr/>
              <p:nvPr/>
            </p:nvSpPr>
            <p:spPr>
              <a:xfrm>
                <a:off x="4012630" y="4218013"/>
                <a:ext cx="243594" cy="104050"/>
              </a:xfrm>
              <a:custGeom>
                <a:rect b="b" l="l" r="r" t="t"/>
                <a:pathLst>
                  <a:path extrusionOk="0" h="6024" w="14103">
                    <a:moveTo>
                      <a:pt x="2705" y="0"/>
                    </a:moveTo>
                    <a:cubicBezTo>
                      <a:pt x="1623" y="144"/>
                      <a:pt x="722" y="613"/>
                      <a:pt x="0" y="1227"/>
                    </a:cubicBezTo>
                    <a:cubicBezTo>
                      <a:pt x="1335" y="2417"/>
                      <a:pt x="2381" y="4076"/>
                      <a:pt x="2850" y="6023"/>
                    </a:cubicBezTo>
                    <a:lnTo>
                      <a:pt x="14103" y="6023"/>
                    </a:lnTo>
                    <a:cubicBezTo>
                      <a:pt x="14103" y="3030"/>
                      <a:pt x="12011" y="613"/>
                      <a:pt x="9161" y="0"/>
                    </a:cubicBezTo>
                    <a:cubicBezTo>
                      <a:pt x="8116" y="469"/>
                      <a:pt x="7034" y="758"/>
                      <a:pt x="5843" y="758"/>
                    </a:cubicBezTo>
                    <a:cubicBezTo>
                      <a:pt x="4797" y="758"/>
                      <a:pt x="3607" y="469"/>
                      <a:pt x="27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8" name="Google Shape;748;p14"/>
            <p:cNvGrpSpPr/>
            <p:nvPr/>
          </p:nvGrpSpPr>
          <p:grpSpPr>
            <a:xfrm>
              <a:off x="5527486" y="3303657"/>
              <a:ext cx="487810" cy="327072"/>
              <a:chOff x="5603686" y="2341632"/>
              <a:chExt cx="487810" cy="327072"/>
            </a:xfrm>
          </p:grpSpPr>
          <p:sp>
            <p:nvSpPr>
              <p:cNvPr id="749" name="Google Shape;749;p14"/>
              <p:cNvSpPr/>
              <p:nvPr/>
            </p:nvSpPr>
            <p:spPr>
              <a:xfrm>
                <a:off x="5603686" y="2497361"/>
                <a:ext cx="72285" cy="171343"/>
              </a:xfrm>
              <a:custGeom>
                <a:rect b="b" l="l" r="r" t="t"/>
                <a:pathLst>
                  <a:path extrusionOk="0" h="9920" w="4185">
                    <a:moveTo>
                      <a:pt x="2093" y="1"/>
                    </a:moveTo>
                    <a:cubicBezTo>
                      <a:pt x="903" y="1"/>
                      <a:pt x="1" y="902"/>
                      <a:pt x="1" y="2093"/>
                    </a:cubicBezTo>
                    <a:lnTo>
                      <a:pt x="1" y="7791"/>
                    </a:lnTo>
                    <a:cubicBezTo>
                      <a:pt x="1" y="9018"/>
                      <a:pt x="903" y="9919"/>
                      <a:pt x="2093" y="9919"/>
                    </a:cubicBezTo>
                    <a:cubicBezTo>
                      <a:pt x="3283" y="9919"/>
                      <a:pt x="4185" y="9018"/>
                      <a:pt x="4185" y="7791"/>
                    </a:cubicBezTo>
                    <a:lnTo>
                      <a:pt x="4185" y="2093"/>
                    </a:lnTo>
                    <a:cubicBezTo>
                      <a:pt x="4185" y="902"/>
                      <a:pt x="3283" y="1"/>
                      <a:pt x="20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>
                <a:off x="5741366" y="2445042"/>
                <a:ext cx="72285" cy="223662"/>
              </a:xfrm>
              <a:custGeom>
                <a:rect b="b" l="l" r="r" t="t"/>
                <a:pathLst>
                  <a:path extrusionOk="0" h="12949" w="4185">
                    <a:moveTo>
                      <a:pt x="2093" y="0"/>
                    </a:moveTo>
                    <a:cubicBezTo>
                      <a:pt x="1047" y="0"/>
                      <a:pt x="1" y="902"/>
                      <a:pt x="1" y="2128"/>
                    </a:cubicBezTo>
                    <a:lnTo>
                      <a:pt x="1" y="10820"/>
                    </a:lnTo>
                    <a:cubicBezTo>
                      <a:pt x="1" y="12047"/>
                      <a:pt x="1047" y="12948"/>
                      <a:pt x="2093" y="12948"/>
                    </a:cubicBezTo>
                    <a:cubicBezTo>
                      <a:pt x="3283" y="12948"/>
                      <a:pt x="4185" y="12047"/>
                      <a:pt x="4185" y="10820"/>
                    </a:cubicBezTo>
                    <a:lnTo>
                      <a:pt x="4185" y="2128"/>
                    </a:lnTo>
                    <a:cubicBezTo>
                      <a:pt x="4185" y="902"/>
                      <a:pt x="3283" y="0"/>
                      <a:pt x="20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>
                <a:off x="5881532" y="2393329"/>
                <a:ext cx="69798" cy="275375"/>
              </a:xfrm>
              <a:custGeom>
                <a:rect b="b" l="l" r="r" t="t"/>
                <a:pathLst>
                  <a:path extrusionOk="0" h="15943" w="4041">
                    <a:moveTo>
                      <a:pt x="2093" y="1"/>
                    </a:moveTo>
                    <a:cubicBezTo>
                      <a:pt x="903" y="1"/>
                      <a:pt x="1" y="902"/>
                      <a:pt x="1" y="2093"/>
                    </a:cubicBezTo>
                    <a:lnTo>
                      <a:pt x="1" y="13814"/>
                    </a:lnTo>
                    <a:cubicBezTo>
                      <a:pt x="1" y="15041"/>
                      <a:pt x="903" y="15942"/>
                      <a:pt x="2093" y="15942"/>
                    </a:cubicBezTo>
                    <a:cubicBezTo>
                      <a:pt x="3139" y="15942"/>
                      <a:pt x="4040" y="15041"/>
                      <a:pt x="4040" y="13814"/>
                    </a:cubicBezTo>
                    <a:lnTo>
                      <a:pt x="4040" y="2093"/>
                    </a:lnTo>
                    <a:cubicBezTo>
                      <a:pt x="4040" y="902"/>
                      <a:pt x="3139" y="1"/>
                      <a:pt x="20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>
                <a:off x="6018589" y="2341632"/>
                <a:ext cx="72907" cy="327072"/>
              </a:xfrm>
              <a:custGeom>
                <a:rect b="b" l="l" r="r" t="t"/>
                <a:pathLst>
                  <a:path extrusionOk="0" h="18936" w="4221">
                    <a:moveTo>
                      <a:pt x="2129" y="0"/>
                    </a:moveTo>
                    <a:cubicBezTo>
                      <a:pt x="902" y="0"/>
                      <a:pt x="1" y="902"/>
                      <a:pt x="1" y="2092"/>
                    </a:cubicBezTo>
                    <a:lnTo>
                      <a:pt x="1" y="16807"/>
                    </a:lnTo>
                    <a:cubicBezTo>
                      <a:pt x="1" y="18034"/>
                      <a:pt x="902" y="18935"/>
                      <a:pt x="2129" y="18935"/>
                    </a:cubicBezTo>
                    <a:cubicBezTo>
                      <a:pt x="3319" y="18935"/>
                      <a:pt x="4220" y="18034"/>
                      <a:pt x="4220" y="16807"/>
                    </a:cubicBezTo>
                    <a:lnTo>
                      <a:pt x="4220" y="2092"/>
                    </a:lnTo>
                    <a:cubicBezTo>
                      <a:pt x="4220" y="902"/>
                      <a:pt x="3319" y="0"/>
                      <a:pt x="21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3" name="Google Shape;753;p14"/>
            <p:cNvSpPr/>
            <p:nvPr/>
          </p:nvSpPr>
          <p:spPr>
            <a:xfrm>
              <a:off x="3134859" y="2261263"/>
              <a:ext cx="309022" cy="365693"/>
            </a:xfrm>
            <a:custGeom>
              <a:rect b="b" l="l" r="r" t="t"/>
              <a:pathLst>
                <a:path extrusionOk="0" h="21172" w="17891">
                  <a:moveTo>
                    <a:pt x="11723" y="902"/>
                  </a:moveTo>
                  <a:lnTo>
                    <a:pt x="17133" y="6601"/>
                  </a:lnTo>
                  <a:lnTo>
                    <a:pt x="13851" y="6601"/>
                  </a:lnTo>
                  <a:cubicBezTo>
                    <a:pt x="12624" y="6601"/>
                    <a:pt x="11723" y="5699"/>
                    <a:pt x="11723" y="4509"/>
                  </a:cubicBezTo>
                  <a:lnTo>
                    <a:pt x="11723" y="902"/>
                  </a:lnTo>
                  <a:close/>
                  <a:moveTo>
                    <a:pt x="2129" y="0"/>
                  </a:moveTo>
                  <a:cubicBezTo>
                    <a:pt x="903" y="0"/>
                    <a:pt x="1" y="902"/>
                    <a:pt x="1" y="2092"/>
                  </a:cubicBezTo>
                  <a:lnTo>
                    <a:pt x="1" y="19080"/>
                  </a:lnTo>
                  <a:cubicBezTo>
                    <a:pt x="1" y="20270"/>
                    <a:pt x="903" y="21172"/>
                    <a:pt x="2129" y="21172"/>
                  </a:cubicBezTo>
                  <a:lnTo>
                    <a:pt x="15798" y="21172"/>
                  </a:lnTo>
                  <a:cubicBezTo>
                    <a:pt x="16988" y="21172"/>
                    <a:pt x="17890" y="20270"/>
                    <a:pt x="17890" y="19080"/>
                  </a:cubicBezTo>
                  <a:lnTo>
                    <a:pt x="17890" y="6601"/>
                  </a:lnTo>
                  <a:lnTo>
                    <a:pt x="117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4870543" y="1429931"/>
              <a:ext cx="482818" cy="510091"/>
            </a:xfrm>
            <a:custGeom>
              <a:rect b="b" l="l" r="r" t="t"/>
              <a:pathLst>
                <a:path extrusionOk="0" h="29532" w="27953">
                  <a:moveTo>
                    <a:pt x="2918" y="7917"/>
                  </a:moveTo>
                  <a:cubicBezTo>
                    <a:pt x="3288" y="7917"/>
                    <a:pt x="3826" y="8129"/>
                    <a:pt x="4364" y="8360"/>
                  </a:cubicBezTo>
                  <a:cubicBezTo>
                    <a:pt x="4220" y="8937"/>
                    <a:pt x="4220" y="9550"/>
                    <a:pt x="4220" y="10164"/>
                  </a:cubicBezTo>
                  <a:cubicBezTo>
                    <a:pt x="4509" y="11967"/>
                    <a:pt x="4977" y="14672"/>
                    <a:pt x="5699" y="17377"/>
                  </a:cubicBezTo>
                  <a:cubicBezTo>
                    <a:pt x="5266" y="17377"/>
                    <a:pt x="4977" y="17197"/>
                    <a:pt x="4509" y="16764"/>
                  </a:cubicBezTo>
                  <a:cubicBezTo>
                    <a:pt x="2994" y="15393"/>
                    <a:pt x="1948" y="12255"/>
                    <a:pt x="2092" y="9262"/>
                  </a:cubicBezTo>
                  <a:cubicBezTo>
                    <a:pt x="2092" y="8504"/>
                    <a:pt x="2272" y="8036"/>
                    <a:pt x="2561" y="8036"/>
                  </a:cubicBezTo>
                  <a:cubicBezTo>
                    <a:pt x="2644" y="7952"/>
                    <a:pt x="2767" y="7917"/>
                    <a:pt x="2918" y="7917"/>
                  </a:cubicBezTo>
                  <a:close/>
                  <a:moveTo>
                    <a:pt x="24946" y="7917"/>
                  </a:moveTo>
                  <a:cubicBezTo>
                    <a:pt x="25114" y="7917"/>
                    <a:pt x="25266" y="7952"/>
                    <a:pt x="25391" y="8036"/>
                  </a:cubicBezTo>
                  <a:cubicBezTo>
                    <a:pt x="25536" y="8036"/>
                    <a:pt x="25716" y="8504"/>
                    <a:pt x="25716" y="9262"/>
                  </a:cubicBezTo>
                  <a:cubicBezTo>
                    <a:pt x="25860" y="12255"/>
                    <a:pt x="24814" y="15393"/>
                    <a:pt x="23444" y="16764"/>
                  </a:cubicBezTo>
                  <a:cubicBezTo>
                    <a:pt x="23011" y="17197"/>
                    <a:pt x="22542" y="17377"/>
                    <a:pt x="22254" y="17377"/>
                  </a:cubicBezTo>
                  <a:cubicBezTo>
                    <a:pt x="22831" y="14672"/>
                    <a:pt x="23444" y="11967"/>
                    <a:pt x="23588" y="10164"/>
                  </a:cubicBezTo>
                  <a:cubicBezTo>
                    <a:pt x="23732" y="9550"/>
                    <a:pt x="23732" y="8937"/>
                    <a:pt x="23588" y="8360"/>
                  </a:cubicBezTo>
                  <a:cubicBezTo>
                    <a:pt x="24024" y="8129"/>
                    <a:pt x="24533" y="7917"/>
                    <a:pt x="24946" y="7917"/>
                  </a:cubicBezTo>
                  <a:close/>
                  <a:moveTo>
                    <a:pt x="13994" y="10452"/>
                  </a:moveTo>
                  <a:lnTo>
                    <a:pt x="15184" y="13013"/>
                  </a:lnTo>
                  <a:lnTo>
                    <a:pt x="17889" y="13301"/>
                  </a:lnTo>
                  <a:lnTo>
                    <a:pt x="15942" y="15249"/>
                  </a:lnTo>
                  <a:lnTo>
                    <a:pt x="16375" y="17954"/>
                  </a:lnTo>
                  <a:lnTo>
                    <a:pt x="16375" y="17954"/>
                  </a:lnTo>
                  <a:lnTo>
                    <a:pt x="13994" y="16764"/>
                  </a:lnTo>
                  <a:lnTo>
                    <a:pt x="11433" y="17954"/>
                  </a:lnTo>
                  <a:lnTo>
                    <a:pt x="12011" y="15249"/>
                  </a:lnTo>
                  <a:lnTo>
                    <a:pt x="9919" y="13301"/>
                  </a:lnTo>
                  <a:lnTo>
                    <a:pt x="12768" y="13013"/>
                  </a:lnTo>
                  <a:lnTo>
                    <a:pt x="13994" y="10452"/>
                  </a:lnTo>
                  <a:close/>
                  <a:moveTo>
                    <a:pt x="13358" y="1"/>
                  </a:moveTo>
                  <a:cubicBezTo>
                    <a:pt x="13113" y="1"/>
                    <a:pt x="12780" y="17"/>
                    <a:pt x="12335" y="65"/>
                  </a:cubicBezTo>
                  <a:cubicBezTo>
                    <a:pt x="11433" y="245"/>
                    <a:pt x="10387" y="966"/>
                    <a:pt x="10063" y="1435"/>
                  </a:cubicBezTo>
                  <a:lnTo>
                    <a:pt x="9630" y="1435"/>
                  </a:lnTo>
                  <a:cubicBezTo>
                    <a:pt x="9630" y="1435"/>
                    <a:pt x="7069" y="1580"/>
                    <a:pt x="9017" y="4140"/>
                  </a:cubicBezTo>
                  <a:cubicBezTo>
                    <a:pt x="9017" y="4140"/>
                    <a:pt x="6456" y="4573"/>
                    <a:pt x="5122" y="6376"/>
                  </a:cubicBezTo>
                  <a:cubicBezTo>
                    <a:pt x="4531" y="6093"/>
                    <a:pt x="3677" y="5794"/>
                    <a:pt x="2864" y="5794"/>
                  </a:cubicBezTo>
                  <a:cubicBezTo>
                    <a:pt x="2436" y="5794"/>
                    <a:pt x="2020" y="5877"/>
                    <a:pt x="1659" y="6088"/>
                  </a:cubicBezTo>
                  <a:cubicBezTo>
                    <a:pt x="902" y="6376"/>
                    <a:pt x="144" y="7278"/>
                    <a:pt x="0" y="9081"/>
                  </a:cubicBezTo>
                  <a:cubicBezTo>
                    <a:pt x="0" y="12111"/>
                    <a:pt x="902" y="16295"/>
                    <a:pt x="3174" y="18423"/>
                  </a:cubicBezTo>
                  <a:cubicBezTo>
                    <a:pt x="4076" y="19180"/>
                    <a:pt x="4977" y="19469"/>
                    <a:pt x="6023" y="19469"/>
                  </a:cubicBezTo>
                  <a:lnTo>
                    <a:pt x="6312" y="19469"/>
                  </a:lnTo>
                  <a:cubicBezTo>
                    <a:pt x="7502" y="23364"/>
                    <a:pt x="9305" y="26827"/>
                    <a:pt x="11578" y="27115"/>
                  </a:cubicBezTo>
                  <a:cubicBezTo>
                    <a:pt x="10532" y="27584"/>
                    <a:pt x="8260" y="29532"/>
                    <a:pt x="8873" y="29532"/>
                  </a:cubicBezTo>
                  <a:lnTo>
                    <a:pt x="19080" y="29532"/>
                  </a:lnTo>
                  <a:cubicBezTo>
                    <a:pt x="19693" y="29532"/>
                    <a:pt x="17421" y="27584"/>
                    <a:pt x="16375" y="27115"/>
                  </a:cubicBezTo>
                  <a:cubicBezTo>
                    <a:pt x="18647" y="26827"/>
                    <a:pt x="20306" y="23364"/>
                    <a:pt x="21640" y="19469"/>
                  </a:cubicBezTo>
                  <a:lnTo>
                    <a:pt x="21929" y="19469"/>
                  </a:lnTo>
                  <a:cubicBezTo>
                    <a:pt x="23011" y="19469"/>
                    <a:pt x="23913" y="19180"/>
                    <a:pt x="24814" y="18423"/>
                  </a:cubicBezTo>
                  <a:cubicBezTo>
                    <a:pt x="27051" y="16295"/>
                    <a:pt x="27952" y="12111"/>
                    <a:pt x="27808" y="9081"/>
                  </a:cubicBezTo>
                  <a:cubicBezTo>
                    <a:pt x="27808" y="7278"/>
                    <a:pt x="26906" y="6376"/>
                    <a:pt x="26293" y="6088"/>
                  </a:cubicBezTo>
                  <a:cubicBezTo>
                    <a:pt x="25883" y="5877"/>
                    <a:pt x="25451" y="5794"/>
                    <a:pt x="25024" y="5794"/>
                  </a:cubicBezTo>
                  <a:cubicBezTo>
                    <a:pt x="24214" y="5794"/>
                    <a:pt x="23421" y="6093"/>
                    <a:pt x="22831" y="6376"/>
                  </a:cubicBezTo>
                  <a:cubicBezTo>
                    <a:pt x="21352" y="4573"/>
                    <a:pt x="18935" y="4140"/>
                    <a:pt x="18935" y="4140"/>
                  </a:cubicBezTo>
                  <a:cubicBezTo>
                    <a:pt x="20883" y="1580"/>
                    <a:pt x="18322" y="1435"/>
                    <a:pt x="18322" y="1435"/>
                  </a:cubicBezTo>
                  <a:lnTo>
                    <a:pt x="17889" y="1435"/>
                  </a:lnTo>
                  <a:cubicBezTo>
                    <a:pt x="17601" y="966"/>
                    <a:pt x="16375" y="245"/>
                    <a:pt x="15473" y="65"/>
                  </a:cubicBezTo>
                  <a:cubicBezTo>
                    <a:pt x="15076" y="17"/>
                    <a:pt x="14780" y="1"/>
                    <a:pt x="14561" y="1"/>
                  </a:cubicBezTo>
                  <a:cubicBezTo>
                    <a:pt x="14122" y="1"/>
                    <a:pt x="13994" y="65"/>
                    <a:pt x="13994" y="65"/>
                  </a:cubicBezTo>
                  <a:cubicBezTo>
                    <a:pt x="13994" y="65"/>
                    <a:pt x="13850" y="1"/>
                    <a:pt x="13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3765489" y="2103827"/>
              <a:ext cx="1620000" cy="162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4"/>
            <p:cNvSpPr txBox="1"/>
            <p:nvPr/>
          </p:nvSpPr>
          <p:spPr>
            <a:xfrm>
              <a:off x="3940839" y="2423327"/>
              <a:ext cx="1269300" cy="9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Principles</a:t>
              </a:r>
              <a:endParaRPr b="0" i="0" sz="23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6"/>
          <p:cNvSpPr/>
          <p:nvPr/>
        </p:nvSpPr>
        <p:spPr>
          <a:xfrm>
            <a:off x="3155766" y="2030154"/>
            <a:ext cx="2832462" cy="1083186"/>
          </a:xfrm>
          <a:custGeom>
            <a:rect b="b" l="l" r="r" t="t"/>
            <a:pathLst>
              <a:path extrusionOk="0" h="16283" w="39601">
                <a:moveTo>
                  <a:pt x="1" y="1"/>
                </a:moveTo>
                <a:lnTo>
                  <a:pt x="1" y="11038"/>
                </a:lnTo>
                <a:cubicBezTo>
                  <a:pt x="1" y="13925"/>
                  <a:pt x="2376" y="16283"/>
                  <a:pt x="5263" y="16283"/>
                </a:cubicBezTo>
                <a:lnTo>
                  <a:pt x="39600" y="16283"/>
                </a:lnTo>
                <a:lnTo>
                  <a:pt x="39600" y="5172"/>
                </a:lnTo>
                <a:cubicBezTo>
                  <a:pt x="39600" y="2285"/>
                  <a:pt x="37243" y="1"/>
                  <a:pt x="34429" y="1"/>
                </a:cubicBezTo>
                <a:close/>
              </a:path>
            </a:pathLst>
          </a:custGeom>
          <a:solidFill>
            <a:srgbClr val="2B859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500">
                <a:solidFill>
                  <a:schemeClr val="lt1"/>
                </a:solidFill>
              </a:rPr>
              <a:t>Thank you!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da7a4897_0_100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Dataset- CNN-Daily Mail</a:t>
            </a:r>
            <a:endParaRPr/>
          </a:p>
        </p:txBody>
      </p:sp>
      <p:grpSp>
        <p:nvGrpSpPr>
          <p:cNvPr id="94" name="Google Shape;94;g102da7a4897_0_100"/>
          <p:cNvGrpSpPr/>
          <p:nvPr/>
        </p:nvGrpSpPr>
        <p:grpSpPr>
          <a:xfrm>
            <a:off x="3687831" y="850825"/>
            <a:ext cx="1713000" cy="881050"/>
            <a:chOff x="3687831" y="850825"/>
            <a:chExt cx="1713000" cy="881050"/>
          </a:xfrm>
        </p:grpSpPr>
        <p:sp>
          <p:nvSpPr>
            <p:cNvPr id="95" name="Google Shape;95;g102da7a4897_0_100"/>
            <p:cNvSpPr txBox="1"/>
            <p:nvPr/>
          </p:nvSpPr>
          <p:spPr>
            <a:xfrm>
              <a:off x="3687831" y="977075"/>
              <a:ext cx="171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Dataset consists of 287,226 training pairs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g102da7a4897_0_100"/>
            <p:cNvSpPr txBox="1"/>
            <p:nvPr/>
          </p:nvSpPr>
          <p:spPr>
            <a:xfrm>
              <a:off x="3687831" y="85082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Training pairs</a:t>
              </a:r>
              <a:endParaRPr b="0" i="0" sz="1700" u="none" cap="none" strike="noStrike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7" name="Google Shape;97;g102da7a4897_0_100"/>
          <p:cNvGrpSpPr/>
          <p:nvPr/>
        </p:nvGrpSpPr>
        <p:grpSpPr>
          <a:xfrm>
            <a:off x="6566881" y="2240975"/>
            <a:ext cx="1743000" cy="957250"/>
            <a:chOff x="6643081" y="2012375"/>
            <a:chExt cx="1743000" cy="957250"/>
          </a:xfrm>
        </p:grpSpPr>
        <p:sp>
          <p:nvSpPr>
            <p:cNvPr id="98" name="Google Shape;98;g102da7a4897_0_100"/>
            <p:cNvSpPr txBox="1"/>
            <p:nvPr/>
          </p:nvSpPr>
          <p:spPr>
            <a:xfrm>
              <a:off x="6643081" y="22148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13,368 validation pairs and 11,490 test pairs 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g102da7a4897_0_100"/>
            <p:cNvSpPr txBox="1"/>
            <p:nvPr/>
          </p:nvSpPr>
          <p:spPr>
            <a:xfrm>
              <a:off x="6914581" y="20123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Validation and test sets</a:t>
              </a:r>
              <a:endParaRPr b="0" i="0" sz="1700" u="none" cap="none" strike="noStrike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0" name="Google Shape;100;g102da7a4897_0_100"/>
          <p:cNvGrpSpPr/>
          <p:nvPr/>
        </p:nvGrpSpPr>
        <p:grpSpPr>
          <a:xfrm>
            <a:off x="834119" y="2240975"/>
            <a:ext cx="1743012" cy="957250"/>
            <a:chOff x="757919" y="2012375"/>
            <a:chExt cx="1743012" cy="957250"/>
          </a:xfrm>
        </p:grpSpPr>
        <p:sp>
          <p:nvSpPr>
            <p:cNvPr id="101" name="Google Shape;101;g102da7a4897_0_100"/>
            <p:cNvSpPr txBox="1"/>
            <p:nvPr/>
          </p:nvSpPr>
          <p:spPr>
            <a:xfrm>
              <a:off x="757931" y="22148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separate column with summaries for every article.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g102da7a4897_0_100"/>
            <p:cNvSpPr txBox="1"/>
            <p:nvPr/>
          </p:nvSpPr>
          <p:spPr>
            <a:xfrm>
              <a:off x="757919" y="20123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Highlights</a:t>
              </a:r>
              <a:endParaRPr b="0" i="0" sz="1700" u="none" cap="none" strike="noStrike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3" name="Google Shape;103;g102da7a4897_0_100"/>
          <p:cNvGrpSpPr/>
          <p:nvPr/>
        </p:nvGrpSpPr>
        <p:grpSpPr>
          <a:xfrm>
            <a:off x="834119" y="3707775"/>
            <a:ext cx="1743012" cy="957250"/>
            <a:chOff x="757919" y="3479175"/>
            <a:chExt cx="1743012" cy="957250"/>
          </a:xfrm>
        </p:grpSpPr>
        <p:sp>
          <p:nvSpPr>
            <p:cNvPr id="104" name="Google Shape;104;g102da7a4897_0_100"/>
            <p:cNvSpPr txBox="1"/>
            <p:nvPr/>
          </p:nvSpPr>
          <p:spPr>
            <a:xfrm>
              <a:off x="757931" y="36816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300,000 unique news articles from CNN and Daily mail.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g102da7a4897_0_100"/>
            <p:cNvSpPr txBox="1"/>
            <p:nvPr/>
          </p:nvSpPr>
          <p:spPr>
            <a:xfrm>
              <a:off x="757919" y="34791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77EAD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News Articles</a:t>
              </a:r>
              <a:endParaRPr b="0" i="0" sz="1700" u="none" cap="none" strike="noStrike">
                <a:solidFill>
                  <a:srgbClr val="77EAD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6" name="Google Shape;106;g102da7a4897_0_100"/>
          <p:cNvGrpSpPr/>
          <p:nvPr/>
        </p:nvGrpSpPr>
        <p:grpSpPr>
          <a:xfrm>
            <a:off x="6566875" y="3707775"/>
            <a:ext cx="1743006" cy="1400950"/>
            <a:chOff x="6643075" y="3479175"/>
            <a:chExt cx="1743006" cy="1400950"/>
          </a:xfrm>
        </p:grpSpPr>
        <p:sp>
          <p:nvSpPr>
            <p:cNvPr id="107" name="Google Shape;107;g102da7a4897_0_100"/>
            <p:cNvSpPr txBox="1"/>
            <p:nvPr/>
          </p:nvSpPr>
          <p:spPr>
            <a:xfrm>
              <a:off x="6643075" y="3681625"/>
              <a:ext cx="1743000" cy="11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Works for both extractive and abstractive type summarization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g102da7a4897_0_100"/>
            <p:cNvSpPr txBox="1"/>
            <p:nvPr/>
          </p:nvSpPr>
          <p:spPr>
            <a:xfrm>
              <a:off x="6914581" y="34791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Extractive &amp; Abstractive</a:t>
              </a:r>
              <a:endParaRPr b="0" i="0" sz="1700" u="none" cap="none" strike="noStrike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9" name="Google Shape;109;g102da7a4897_0_100"/>
          <p:cNvGrpSpPr/>
          <p:nvPr/>
        </p:nvGrpSpPr>
        <p:grpSpPr>
          <a:xfrm>
            <a:off x="2805918" y="1960436"/>
            <a:ext cx="3476826" cy="2987951"/>
            <a:chOff x="2805918" y="1731836"/>
            <a:chExt cx="3476826" cy="2987951"/>
          </a:xfrm>
        </p:grpSpPr>
        <p:grpSp>
          <p:nvGrpSpPr>
            <p:cNvPr id="110" name="Google Shape;110;g102da7a4897_0_100"/>
            <p:cNvGrpSpPr/>
            <p:nvPr/>
          </p:nvGrpSpPr>
          <p:grpSpPr>
            <a:xfrm>
              <a:off x="2805918" y="1731836"/>
              <a:ext cx="3476826" cy="2987951"/>
              <a:chOff x="2714475" y="1233950"/>
              <a:chExt cx="3568537" cy="3066767"/>
            </a:xfrm>
          </p:grpSpPr>
          <p:sp>
            <p:nvSpPr>
              <p:cNvPr id="111" name="Google Shape;111;g102da7a4897_0_100"/>
              <p:cNvSpPr/>
              <p:nvPr/>
            </p:nvSpPr>
            <p:spPr>
              <a:xfrm>
                <a:off x="2717037" y="1268629"/>
                <a:ext cx="1360264" cy="1542113"/>
              </a:xfrm>
              <a:custGeom>
                <a:rect b="b" l="l" r="r" t="t"/>
                <a:pathLst>
                  <a:path extrusionOk="0" h="54782" w="48322">
                    <a:moveTo>
                      <a:pt x="32070" y="1"/>
                    </a:moveTo>
                    <a:cubicBezTo>
                      <a:pt x="30244" y="960"/>
                      <a:pt x="28738" y="2283"/>
                      <a:pt x="27688" y="4087"/>
                    </a:cubicBezTo>
                    <a:lnTo>
                      <a:pt x="1439" y="49646"/>
                    </a:lnTo>
                    <a:cubicBezTo>
                      <a:pt x="480" y="51266"/>
                      <a:pt x="115" y="52978"/>
                      <a:pt x="1" y="54690"/>
                    </a:cubicBezTo>
                    <a:lnTo>
                      <a:pt x="32732" y="54782"/>
                    </a:lnTo>
                    <a:cubicBezTo>
                      <a:pt x="32823" y="53823"/>
                      <a:pt x="33006" y="52978"/>
                      <a:pt x="33485" y="52111"/>
                    </a:cubicBezTo>
                    <a:lnTo>
                      <a:pt x="45948" y="30724"/>
                    </a:lnTo>
                    <a:cubicBezTo>
                      <a:pt x="46519" y="29674"/>
                      <a:pt x="47272" y="28920"/>
                      <a:pt x="48322" y="28441"/>
                    </a:cubicBezTo>
                    <a:lnTo>
                      <a:pt x="32070" y="1"/>
                    </a:lnTo>
                    <a:close/>
                  </a:path>
                </a:pathLst>
              </a:custGeom>
              <a:solidFill>
                <a:srgbClr val="03C2A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g102da7a4897_0_100"/>
              <p:cNvSpPr/>
              <p:nvPr/>
            </p:nvSpPr>
            <p:spPr>
              <a:xfrm>
                <a:off x="2714475" y="2808091"/>
                <a:ext cx="1322994" cy="1480268"/>
              </a:xfrm>
              <a:custGeom>
                <a:rect b="b" l="l" r="r" t="t"/>
                <a:pathLst>
                  <a:path extrusionOk="0" h="52585" w="46998">
                    <a:moveTo>
                      <a:pt x="92" y="0"/>
                    </a:moveTo>
                    <a:cubicBezTo>
                      <a:pt x="0" y="1986"/>
                      <a:pt x="480" y="3995"/>
                      <a:pt x="1530" y="5707"/>
                    </a:cubicBezTo>
                    <a:lnTo>
                      <a:pt x="27779" y="51266"/>
                    </a:lnTo>
                    <a:cubicBezTo>
                      <a:pt x="28297" y="52156"/>
                      <a:pt x="29182" y="52584"/>
                      <a:pt x="30072" y="52584"/>
                    </a:cubicBezTo>
                    <a:cubicBezTo>
                      <a:pt x="30985" y="52584"/>
                      <a:pt x="31903" y="52133"/>
                      <a:pt x="32435" y="51266"/>
                    </a:cubicBezTo>
                    <a:lnTo>
                      <a:pt x="46427" y="28144"/>
                    </a:lnTo>
                    <a:cubicBezTo>
                      <a:pt x="46998" y="27208"/>
                      <a:pt x="46998" y="26067"/>
                      <a:pt x="46313" y="25199"/>
                    </a:cubicBezTo>
                    <a:cubicBezTo>
                      <a:pt x="46221" y="25017"/>
                      <a:pt x="46130" y="24925"/>
                      <a:pt x="46039" y="24720"/>
                    </a:cubicBezTo>
                    <a:lnTo>
                      <a:pt x="33576" y="3241"/>
                    </a:lnTo>
                    <a:cubicBezTo>
                      <a:pt x="33006" y="2283"/>
                      <a:pt x="32823" y="1141"/>
                      <a:pt x="32823" y="92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77EAD7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g102da7a4897_0_100"/>
              <p:cNvSpPr/>
              <p:nvPr/>
            </p:nvSpPr>
            <p:spPr>
              <a:xfrm>
                <a:off x="3619769" y="1233950"/>
                <a:ext cx="1799095" cy="848807"/>
              </a:xfrm>
              <a:custGeom>
                <a:rect b="b" l="l" r="r" t="t"/>
                <a:pathLst>
                  <a:path extrusionOk="0" h="30153" w="63911">
                    <a:moveTo>
                      <a:pt x="4930" y="0"/>
                    </a:moveTo>
                    <a:cubicBezTo>
                      <a:pt x="3127" y="0"/>
                      <a:pt x="1507" y="480"/>
                      <a:pt x="0" y="1233"/>
                    </a:cubicBezTo>
                    <a:lnTo>
                      <a:pt x="16252" y="29673"/>
                    </a:lnTo>
                    <a:cubicBezTo>
                      <a:pt x="17005" y="29285"/>
                      <a:pt x="17964" y="29011"/>
                      <a:pt x="18831" y="29011"/>
                    </a:cubicBezTo>
                    <a:lnTo>
                      <a:pt x="43642" y="29011"/>
                    </a:lnTo>
                    <a:cubicBezTo>
                      <a:pt x="44875" y="29011"/>
                      <a:pt x="46016" y="29376"/>
                      <a:pt x="46975" y="30152"/>
                    </a:cubicBezTo>
                    <a:lnTo>
                      <a:pt x="63911" y="2100"/>
                    </a:lnTo>
                    <a:cubicBezTo>
                      <a:pt x="62085" y="754"/>
                      <a:pt x="59917" y="0"/>
                      <a:pt x="57520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g102da7a4897_0_100"/>
              <p:cNvSpPr/>
              <p:nvPr/>
            </p:nvSpPr>
            <p:spPr>
              <a:xfrm>
                <a:off x="4942031" y="1293063"/>
                <a:ext cx="1338420" cy="1517679"/>
              </a:xfrm>
              <a:custGeom>
                <a:rect b="b" l="l" r="r" t="t"/>
                <a:pathLst>
                  <a:path extrusionOk="0" h="53914" w="47546">
                    <a:moveTo>
                      <a:pt x="16937" y="0"/>
                    </a:moveTo>
                    <a:lnTo>
                      <a:pt x="1" y="28052"/>
                    </a:lnTo>
                    <a:cubicBezTo>
                      <a:pt x="663" y="28532"/>
                      <a:pt x="1233" y="29102"/>
                      <a:pt x="1712" y="29856"/>
                    </a:cubicBezTo>
                    <a:lnTo>
                      <a:pt x="14084" y="51243"/>
                    </a:lnTo>
                    <a:cubicBezTo>
                      <a:pt x="14540" y="52110"/>
                      <a:pt x="14746" y="52955"/>
                      <a:pt x="14837" y="53914"/>
                    </a:cubicBezTo>
                    <a:lnTo>
                      <a:pt x="47546" y="53822"/>
                    </a:lnTo>
                    <a:cubicBezTo>
                      <a:pt x="47546" y="52110"/>
                      <a:pt x="47066" y="50398"/>
                      <a:pt x="46131" y="48778"/>
                    </a:cubicBezTo>
                    <a:lnTo>
                      <a:pt x="19881" y="3219"/>
                    </a:lnTo>
                    <a:cubicBezTo>
                      <a:pt x="19105" y="1986"/>
                      <a:pt x="18170" y="845"/>
                      <a:pt x="16937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g102da7a4897_0_100"/>
              <p:cNvSpPr/>
              <p:nvPr/>
            </p:nvSpPr>
            <p:spPr>
              <a:xfrm>
                <a:off x="4952953" y="2808091"/>
                <a:ext cx="1330059" cy="1492626"/>
              </a:xfrm>
              <a:custGeom>
                <a:rect b="b" l="l" r="r" t="t"/>
                <a:pathLst>
                  <a:path extrusionOk="0" h="53024" w="47249">
                    <a:moveTo>
                      <a:pt x="47158" y="0"/>
                    </a:moveTo>
                    <a:lnTo>
                      <a:pt x="14449" y="92"/>
                    </a:lnTo>
                    <a:cubicBezTo>
                      <a:pt x="14449" y="1141"/>
                      <a:pt x="14266" y="2283"/>
                      <a:pt x="13696" y="3241"/>
                    </a:cubicBezTo>
                    <a:lnTo>
                      <a:pt x="1324" y="24720"/>
                    </a:lnTo>
                    <a:cubicBezTo>
                      <a:pt x="1142" y="24925"/>
                      <a:pt x="1028" y="25108"/>
                      <a:pt x="845" y="25291"/>
                    </a:cubicBezTo>
                    <a:cubicBezTo>
                      <a:pt x="1" y="26432"/>
                      <a:pt x="1" y="27961"/>
                      <a:pt x="663" y="29194"/>
                    </a:cubicBezTo>
                    <a:lnTo>
                      <a:pt x="13399" y="51266"/>
                    </a:lnTo>
                    <a:cubicBezTo>
                      <a:pt x="14074" y="52430"/>
                      <a:pt x="15272" y="53024"/>
                      <a:pt x="16462" y="53024"/>
                    </a:cubicBezTo>
                    <a:cubicBezTo>
                      <a:pt x="17606" y="53024"/>
                      <a:pt x="18742" y="52475"/>
                      <a:pt x="19402" y="51357"/>
                    </a:cubicBezTo>
                    <a:lnTo>
                      <a:pt x="19493" y="51266"/>
                    </a:lnTo>
                    <a:lnTo>
                      <a:pt x="45743" y="5707"/>
                    </a:lnTo>
                    <a:cubicBezTo>
                      <a:pt x="46792" y="3995"/>
                      <a:pt x="47249" y="1986"/>
                      <a:pt x="47158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6" name="Google Shape;116;g102da7a4897_0_100"/>
              <p:cNvGrpSpPr/>
              <p:nvPr/>
            </p:nvGrpSpPr>
            <p:grpSpPr>
              <a:xfrm>
                <a:off x="5427549" y="3248462"/>
                <a:ext cx="205466" cy="339016"/>
                <a:chOff x="3301068" y="3310973"/>
                <a:chExt cx="342501" cy="565120"/>
              </a:xfrm>
            </p:grpSpPr>
            <p:sp>
              <p:nvSpPr>
                <p:cNvPr id="117" name="Google Shape;117;g102da7a4897_0_100"/>
                <p:cNvSpPr/>
                <p:nvPr/>
              </p:nvSpPr>
              <p:spPr>
                <a:xfrm>
                  <a:off x="3301068" y="3310973"/>
                  <a:ext cx="342501" cy="396155"/>
                </a:xfrm>
                <a:custGeom>
                  <a:rect b="b" l="l" r="r" t="t"/>
                  <a:pathLst>
                    <a:path extrusionOk="0" h="14073" w="12167">
                      <a:moveTo>
                        <a:pt x="6156" y="0"/>
                      </a:moveTo>
                      <a:cubicBezTo>
                        <a:pt x="6037" y="0"/>
                        <a:pt x="5918" y="4"/>
                        <a:pt x="5798" y="12"/>
                      </a:cubicBezTo>
                      <a:cubicBezTo>
                        <a:pt x="2763" y="103"/>
                        <a:pt x="92" y="2774"/>
                        <a:pt x="1" y="5901"/>
                      </a:cubicBezTo>
                      <a:cubicBezTo>
                        <a:pt x="1" y="7339"/>
                        <a:pt x="480" y="8754"/>
                        <a:pt x="1416" y="9895"/>
                      </a:cubicBezTo>
                      <a:cubicBezTo>
                        <a:pt x="2283" y="11036"/>
                        <a:pt x="2763" y="12269"/>
                        <a:pt x="2763" y="13616"/>
                      </a:cubicBezTo>
                      <a:lnTo>
                        <a:pt x="2763" y="13707"/>
                      </a:lnTo>
                      <a:cubicBezTo>
                        <a:pt x="2763" y="13890"/>
                        <a:pt x="2945" y="14072"/>
                        <a:pt x="3128" y="14072"/>
                      </a:cubicBezTo>
                      <a:lnTo>
                        <a:pt x="9040" y="14072"/>
                      </a:lnTo>
                      <a:cubicBezTo>
                        <a:pt x="9222" y="14072"/>
                        <a:pt x="9313" y="13890"/>
                        <a:pt x="9313" y="13707"/>
                      </a:cubicBezTo>
                      <a:lnTo>
                        <a:pt x="9313" y="13616"/>
                      </a:lnTo>
                      <a:cubicBezTo>
                        <a:pt x="9313" y="12269"/>
                        <a:pt x="9884" y="10945"/>
                        <a:pt x="10751" y="9895"/>
                      </a:cubicBezTo>
                      <a:cubicBezTo>
                        <a:pt x="11596" y="8845"/>
                        <a:pt x="12167" y="7430"/>
                        <a:pt x="12167" y="5992"/>
                      </a:cubicBezTo>
                      <a:cubicBezTo>
                        <a:pt x="12167" y="4942"/>
                        <a:pt x="11893" y="3915"/>
                        <a:pt x="11322" y="2956"/>
                      </a:cubicBezTo>
                      <a:cubicBezTo>
                        <a:pt x="11241" y="2892"/>
                        <a:pt x="11126" y="2827"/>
                        <a:pt x="11001" y="2827"/>
                      </a:cubicBezTo>
                      <a:cubicBezTo>
                        <a:pt x="10950" y="2827"/>
                        <a:pt x="10896" y="2838"/>
                        <a:pt x="10843" y="2865"/>
                      </a:cubicBezTo>
                      <a:cubicBezTo>
                        <a:pt x="10751" y="2956"/>
                        <a:pt x="10637" y="3139"/>
                        <a:pt x="10751" y="3344"/>
                      </a:cubicBezTo>
                      <a:cubicBezTo>
                        <a:pt x="11208" y="4098"/>
                        <a:pt x="11505" y="5056"/>
                        <a:pt x="11505" y="5992"/>
                      </a:cubicBezTo>
                      <a:cubicBezTo>
                        <a:pt x="11505" y="7339"/>
                        <a:pt x="11025" y="8571"/>
                        <a:pt x="10272" y="9507"/>
                      </a:cubicBezTo>
                      <a:cubicBezTo>
                        <a:pt x="9313" y="10648"/>
                        <a:pt x="8743" y="11995"/>
                        <a:pt x="8743" y="13410"/>
                      </a:cubicBezTo>
                      <a:lnTo>
                        <a:pt x="3425" y="13410"/>
                      </a:lnTo>
                      <a:cubicBezTo>
                        <a:pt x="3425" y="11995"/>
                        <a:pt x="2854" y="10648"/>
                        <a:pt x="1895" y="9416"/>
                      </a:cubicBezTo>
                      <a:cubicBezTo>
                        <a:pt x="1051" y="8480"/>
                        <a:pt x="663" y="7133"/>
                        <a:pt x="663" y="5901"/>
                      </a:cubicBezTo>
                      <a:cubicBezTo>
                        <a:pt x="754" y="3048"/>
                        <a:pt x="3037" y="765"/>
                        <a:pt x="5890" y="582"/>
                      </a:cubicBezTo>
                      <a:cubicBezTo>
                        <a:pt x="7122" y="582"/>
                        <a:pt x="8355" y="948"/>
                        <a:pt x="9313" y="1724"/>
                      </a:cubicBezTo>
                      <a:cubicBezTo>
                        <a:pt x="9389" y="1762"/>
                        <a:pt x="9469" y="1784"/>
                        <a:pt x="9542" y="1784"/>
                      </a:cubicBezTo>
                      <a:cubicBezTo>
                        <a:pt x="9647" y="1784"/>
                        <a:pt x="9739" y="1739"/>
                        <a:pt x="9793" y="1632"/>
                      </a:cubicBezTo>
                      <a:cubicBezTo>
                        <a:pt x="9884" y="1518"/>
                        <a:pt x="9884" y="1336"/>
                        <a:pt x="9793" y="1244"/>
                      </a:cubicBezTo>
                      <a:cubicBezTo>
                        <a:pt x="8748" y="450"/>
                        <a:pt x="7454" y="0"/>
                        <a:pt x="61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g102da7a4897_0_100"/>
                <p:cNvSpPr/>
                <p:nvPr/>
              </p:nvSpPr>
              <p:spPr>
                <a:xfrm>
                  <a:off x="3354410" y="3718006"/>
                  <a:ext cx="240964" cy="69418"/>
                </a:xfrm>
                <a:custGeom>
                  <a:rect b="b" l="l" r="r" t="t"/>
                  <a:pathLst>
                    <a:path extrusionOk="0" h="2466" w="8560">
                      <a:moveTo>
                        <a:pt x="7327" y="662"/>
                      </a:moveTo>
                      <a:cubicBezTo>
                        <a:pt x="7601" y="662"/>
                        <a:pt x="7898" y="959"/>
                        <a:pt x="7898" y="1233"/>
                      </a:cubicBezTo>
                      <a:cubicBezTo>
                        <a:pt x="7898" y="1529"/>
                        <a:pt x="7601" y="1803"/>
                        <a:pt x="7327" y="1803"/>
                      </a:cubicBezTo>
                      <a:lnTo>
                        <a:pt x="1233" y="1803"/>
                      </a:lnTo>
                      <a:cubicBezTo>
                        <a:pt x="959" y="1803"/>
                        <a:pt x="662" y="1529"/>
                        <a:pt x="662" y="1233"/>
                      </a:cubicBezTo>
                      <a:cubicBezTo>
                        <a:pt x="662" y="959"/>
                        <a:pt x="959" y="662"/>
                        <a:pt x="1233" y="662"/>
                      </a:cubicBezTo>
                      <a:close/>
                      <a:moveTo>
                        <a:pt x="1233" y="0"/>
                      </a:moveTo>
                      <a:cubicBezTo>
                        <a:pt x="571" y="0"/>
                        <a:pt x="0" y="571"/>
                        <a:pt x="0" y="1233"/>
                      </a:cubicBezTo>
                      <a:cubicBezTo>
                        <a:pt x="0" y="1895"/>
                        <a:pt x="571" y="2465"/>
                        <a:pt x="1233" y="2465"/>
                      </a:cubicBezTo>
                      <a:lnTo>
                        <a:pt x="7327" y="2465"/>
                      </a:lnTo>
                      <a:cubicBezTo>
                        <a:pt x="7989" y="2465"/>
                        <a:pt x="8560" y="1895"/>
                        <a:pt x="8560" y="1233"/>
                      </a:cubicBezTo>
                      <a:cubicBezTo>
                        <a:pt x="8560" y="571"/>
                        <a:pt x="7989" y="0"/>
                        <a:pt x="7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g102da7a4897_0_100"/>
                <p:cNvSpPr/>
                <p:nvPr/>
              </p:nvSpPr>
              <p:spPr>
                <a:xfrm>
                  <a:off x="3389089" y="3798315"/>
                  <a:ext cx="166451" cy="77778"/>
                </a:xfrm>
                <a:custGeom>
                  <a:rect b="b" l="l" r="r" t="t"/>
                  <a:pathLst>
                    <a:path extrusionOk="0" h="2763" w="5913">
                      <a:moveTo>
                        <a:pt x="5137" y="662"/>
                      </a:moveTo>
                      <a:cubicBezTo>
                        <a:pt x="4771" y="1530"/>
                        <a:pt x="3904" y="2100"/>
                        <a:pt x="2945" y="2100"/>
                      </a:cubicBezTo>
                      <a:cubicBezTo>
                        <a:pt x="2009" y="2100"/>
                        <a:pt x="1142" y="1530"/>
                        <a:pt x="777" y="662"/>
                      </a:cubicBezTo>
                      <a:close/>
                      <a:moveTo>
                        <a:pt x="389" y="0"/>
                      </a:moveTo>
                      <a:cubicBezTo>
                        <a:pt x="298" y="0"/>
                        <a:pt x="206" y="92"/>
                        <a:pt x="92" y="92"/>
                      </a:cubicBezTo>
                      <a:cubicBezTo>
                        <a:pt x="1" y="183"/>
                        <a:pt x="1" y="297"/>
                        <a:pt x="1" y="388"/>
                      </a:cubicBezTo>
                      <a:cubicBezTo>
                        <a:pt x="298" y="1804"/>
                        <a:pt x="1530" y="2762"/>
                        <a:pt x="2945" y="2762"/>
                      </a:cubicBezTo>
                      <a:cubicBezTo>
                        <a:pt x="4383" y="2762"/>
                        <a:pt x="5616" y="1804"/>
                        <a:pt x="5913" y="388"/>
                      </a:cubicBezTo>
                      <a:cubicBezTo>
                        <a:pt x="5913" y="297"/>
                        <a:pt x="5798" y="183"/>
                        <a:pt x="5798" y="92"/>
                      </a:cubicBezTo>
                      <a:cubicBezTo>
                        <a:pt x="5707" y="92"/>
                        <a:pt x="5616" y="0"/>
                        <a:pt x="55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0" name="Google Shape;120;g102da7a4897_0_100"/>
              <p:cNvGrpSpPr/>
              <p:nvPr/>
            </p:nvGrpSpPr>
            <p:grpSpPr>
              <a:xfrm>
                <a:off x="4298838" y="1451245"/>
                <a:ext cx="440964" cy="339003"/>
                <a:chOff x="3231034" y="2127791"/>
                <a:chExt cx="522408" cy="401615"/>
              </a:xfrm>
            </p:grpSpPr>
            <p:sp>
              <p:nvSpPr>
                <p:cNvPr id="121" name="Google Shape;121;g102da7a4897_0_100"/>
                <p:cNvSpPr/>
                <p:nvPr/>
              </p:nvSpPr>
              <p:spPr>
                <a:xfrm>
                  <a:off x="3231034" y="2173421"/>
                  <a:ext cx="522408" cy="355985"/>
                </a:xfrm>
                <a:custGeom>
                  <a:rect b="b" l="l" r="r" t="t"/>
                  <a:pathLst>
                    <a:path extrusionOk="0" h="12646" w="18558">
                      <a:moveTo>
                        <a:pt x="2397" y="0"/>
                      </a:moveTo>
                      <a:cubicBezTo>
                        <a:pt x="1051" y="0"/>
                        <a:pt x="1" y="1050"/>
                        <a:pt x="1" y="2283"/>
                      </a:cubicBezTo>
                      <a:lnTo>
                        <a:pt x="1" y="10363"/>
                      </a:lnTo>
                      <a:cubicBezTo>
                        <a:pt x="1" y="11596"/>
                        <a:pt x="1051" y="12645"/>
                        <a:pt x="2397" y="12645"/>
                      </a:cubicBezTo>
                      <a:lnTo>
                        <a:pt x="16275" y="12645"/>
                      </a:lnTo>
                      <a:cubicBezTo>
                        <a:pt x="17599" y="12645"/>
                        <a:pt x="18558" y="11596"/>
                        <a:pt x="18558" y="10363"/>
                      </a:cubicBezTo>
                      <a:lnTo>
                        <a:pt x="18558" y="2283"/>
                      </a:lnTo>
                      <a:cubicBezTo>
                        <a:pt x="18558" y="1050"/>
                        <a:pt x="17599" y="0"/>
                        <a:pt x="16275" y="0"/>
                      </a:cubicBezTo>
                      <a:cubicBezTo>
                        <a:pt x="16093" y="0"/>
                        <a:pt x="15979" y="92"/>
                        <a:pt x="15979" y="274"/>
                      </a:cubicBezTo>
                      <a:cubicBezTo>
                        <a:pt x="15979" y="480"/>
                        <a:pt x="16093" y="662"/>
                        <a:pt x="16275" y="662"/>
                      </a:cubicBezTo>
                      <a:cubicBezTo>
                        <a:pt x="17234" y="662"/>
                        <a:pt x="17987" y="1415"/>
                        <a:pt x="17987" y="2283"/>
                      </a:cubicBezTo>
                      <a:lnTo>
                        <a:pt x="17987" y="10363"/>
                      </a:lnTo>
                      <a:cubicBezTo>
                        <a:pt x="17987" y="11322"/>
                        <a:pt x="17234" y="11984"/>
                        <a:pt x="16275" y="11984"/>
                      </a:cubicBezTo>
                      <a:lnTo>
                        <a:pt x="2397" y="11984"/>
                      </a:lnTo>
                      <a:cubicBezTo>
                        <a:pt x="1439" y="11984"/>
                        <a:pt x="686" y="11322"/>
                        <a:pt x="686" y="10363"/>
                      </a:cubicBezTo>
                      <a:lnTo>
                        <a:pt x="686" y="2283"/>
                      </a:lnTo>
                      <a:cubicBezTo>
                        <a:pt x="686" y="1415"/>
                        <a:pt x="1439" y="662"/>
                        <a:pt x="2397" y="662"/>
                      </a:cubicBezTo>
                      <a:lnTo>
                        <a:pt x="14267" y="662"/>
                      </a:lnTo>
                      <a:cubicBezTo>
                        <a:pt x="14472" y="662"/>
                        <a:pt x="14563" y="480"/>
                        <a:pt x="14563" y="274"/>
                      </a:cubicBezTo>
                      <a:cubicBezTo>
                        <a:pt x="14563" y="92"/>
                        <a:pt x="14472" y="0"/>
                        <a:pt x="142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g102da7a4897_0_100"/>
                <p:cNvSpPr/>
                <p:nvPr/>
              </p:nvSpPr>
              <p:spPr>
                <a:xfrm>
                  <a:off x="3523387" y="2379668"/>
                  <a:ext cx="230042" cy="18663"/>
                </a:xfrm>
                <a:custGeom>
                  <a:rect b="b" l="l" r="r" t="t"/>
                  <a:pathLst>
                    <a:path extrusionOk="0" h="663" w="8172">
                      <a:moveTo>
                        <a:pt x="274" y="0"/>
                      </a:moveTo>
                      <a:cubicBezTo>
                        <a:pt x="92" y="0"/>
                        <a:pt x="0" y="91"/>
                        <a:pt x="0" y="274"/>
                      </a:cubicBezTo>
                      <a:cubicBezTo>
                        <a:pt x="0" y="480"/>
                        <a:pt x="92" y="662"/>
                        <a:pt x="274" y="662"/>
                      </a:cubicBezTo>
                      <a:lnTo>
                        <a:pt x="7875" y="662"/>
                      </a:lnTo>
                      <a:cubicBezTo>
                        <a:pt x="8080" y="662"/>
                        <a:pt x="8172" y="480"/>
                        <a:pt x="8172" y="274"/>
                      </a:cubicBezTo>
                      <a:cubicBezTo>
                        <a:pt x="8172" y="91"/>
                        <a:pt x="8080" y="0"/>
                        <a:pt x="78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g102da7a4897_0_100"/>
                <p:cNvSpPr/>
                <p:nvPr/>
              </p:nvSpPr>
              <p:spPr>
                <a:xfrm>
                  <a:off x="3231034" y="2379668"/>
                  <a:ext cx="233279" cy="18663"/>
                </a:xfrm>
                <a:custGeom>
                  <a:rect b="b" l="l" r="r" t="t"/>
                  <a:pathLst>
                    <a:path extrusionOk="0" h="663" w="8287">
                      <a:moveTo>
                        <a:pt x="389" y="0"/>
                      </a:moveTo>
                      <a:cubicBezTo>
                        <a:pt x="206" y="0"/>
                        <a:pt x="1" y="91"/>
                        <a:pt x="1" y="274"/>
                      </a:cubicBezTo>
                      <a:cubicBezTo>
                        <a:pt x="1" y="480"/>
                        <a:pt x="206" y="662"/>
                        <a:pt x="389" y="662"/>
                      </a:cubicBezTo>
                      <a:lnTo>
                        <a:pt x="7990" y="662"/>
                      </a:lnTo>
                      <a:cubicBezTo>
                        <a:pt x="8104" y="662"/>
                        <a:pt x="8286" y="480"/>
                        <a:pt x="8286" y="274"/>
                      </a:cubicBezTo>
                      <a:cubicBezTo>
                        <a:pt x="8286" y="91"/>
                        <a:pt x="8104" y="0"/>
                        <a:pt x="799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g102da7a4897_0_100"/>
                <p:cNvSpPr/>
                <p:nvPr/>
              </p:nvSpPr>
              <p:spPr>
                <a:xfrm>
                  <a:off x="3445640" y="2341751"/>
                  <a:ext cx="96414" cy="96414"/>
                </a:xfrm>
                <a:custGeom>
                  <a:rect b="b" l="l" r="r" t="t"/>
                  <a:pathLst>
                    <a:path extrusionOk="0" h="3425" w="3425">
                      <a:moveTo>
                        <a:pt x="1712" y="685"/>
                      </a:moveTo>
                      <a:cubicBezTo>
                        <a:pt x="2283" y="685"/>
                        <a:pt x="2762" y="1142"/>
                        <a:pt x="2762" y="1712"/>
                      </a:cubicBezTo>
                      <a:cubicBezTo>
                        <a:pt x="2762" y="2283"/>
                        <a:pt x="2283" y="2762"/>
                        <a:pt x="1712" y="2762"/>
                      </a:cubicBezTo>
                      <a:cubicBezTo>
                        <a:pt x="1142" y="2762"/>
                        <a:pt x="662" y="2283"/>
                        <a:pt x="662" y="1712"/>
                      </a:cubicBezTo>
                      <a:cubicBezTo>
                        <a:pt x="662" y="1142"/>
                        <a:pt x="1142" y="685"/>
                        <a:pt x="1712" y="685"/>
                      </a:cubicBezTo>
                      <a:close/>
                      <a:moveTo>
                        <a:pt x="1712" y="0"/>
                      </a:moveTo>
                      <a:cubicBezTo>
                        <a:pt x="754" y="0"/>
                        <a:pt x="0" y="777"/>
                        <a:pt x="0" y="1712"/>
                      </a:cubicBezTo>
                      <a:cubicBezTo>
                        <a:pt x="0" y="2671"/>
                        <a:pt x="754" y="3424"/>
                        <a:pt x="1712" y="3424"/>
                      </a:cubicBezTo>
                      <a:cubicBezTo>
                        <a:pt x="2648" y="3424"/>
                        <a:pt x="3424" y="2671"/>
                        <a:pt x="3424" y="1712"/>
                      </a:cubicBezTo>
                      <a:cubicBezTo>
                        <a:pt x="3424" y="777"/>
                        <a:pt x="2648" y="0"/>
                        <a:pt x="17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g102da7a4897_0_100"/>
                <p:cNvSpPr/>
                <p:nvPr/>
              </p:nvSpPr>
              <p:spPr>
                <a:xfrm>
                  <a:off x="3394888" y="2127791"/>
                  <a:ext cx="195361" cy="64295"/>
                </a:xfrm>
                <a:custGeom>
                  <a:rect b="b" l="l" r="r" t="t"/>
                  <a:pathLst>
                    <a:path extrusionOk="0" h="2284" w="6940">
                      <a:moveTo>
                        <a:pt x="1324" y="1"/>
                      </a:moveTo>
                      <a:cubicBezTo>
                        <a:pt x="571" y="1"/>
                        <a:pt x="0" y="571"/>
                        <a:pt x="0" y="1325"/>
                      </a:cubicBezTo>
                      <a:lnTo>
                        <a:pt x="0" y="1895"/>
                      </a:lnTo>
                      <a:cubicBezTo>
                        <a:pt x="0" y="2101"/>
                        <a:pt x="183" y="2283"/>
                        <a:pt x="365" y="2283"/>
                      </a:cubicBezTo>
                      <a:cubicBezTo>
                        <a:pt x="571" y="2283"/>
                        <a:pt x="662" y="2101"/>
                        <a:pt x="662" y="1895"/>
                      </a:cubicBezTo>
                      <a:lnTo>
                        <a:pt x="662" y="1325"/>
                      </a:lnTo>
                      <a:cubicBezTo>
                        <a:pt x="662" y="959"/>
                        <a:pt x="936" y="663"/>
                        <a:pt x="1324" y="663"/>
                      </a:cubicBezTo>
                      <a:lnTo>
                        <a:pt x="5707" y="663"/>
                      </a:lnTo>
                      <a:cubicBezTo>
                        <a:pt x="6072" y="663"/>
                        <a:pt x="6369" y="959"/>
                        <a:pt x="6369" y="1325"/>
                      </a:cubicBezTo>
                      <a:lnTo>
                        <a:pt x="6369" y="1895"/>
                      </a:lnTo>
                      <a:cubicBezTo>
                        <a:pt x="6369" y="2101"/>
                        <a:pt x="6460" y="2283"/>
                        <a:pt x="6642" y="2283"/>
                      </a:cubicBezTo>
                      <a:cubicBezTo>
                        <a:pt x="6848" y="2283"/>
                        <a:pt x="6939" y="2101"/>
                        <a:pt x="6939" y="1895"/>
                      </a:cubicBezTo>
                      <a:lnTo>
                        <a:pt x="6939" y="1325"/>
                      </a:lnTo>
                      <a:cubicBezTo>
                        <a:pt x="6939" y="571"/>
                        <a:pt x="6369" y="1"/>
                        <a:pt x="57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6" name="Google Shape;126;g102da7a4897_0_100"/>
              <p:cNvGrpSpPr/>
              <p:nvPr/>
            </p:nvGrpSpPr>
            <p:grpSpPr>
              <a:xfrm>
                <a:off x="3259058" y="2075439"/>
                <a:ext cx="428622" cy="334285"/>
                <a:chOff x="4210866" y="1602027"/>
                <a:chExt cx="533311" cy="415933"/>
              </a:xfrm>
            </p:grpSpPr>
            <p:sp>
              <p:nvSpPr>
                <p:cNvPr id="127" name="Google Shape;127;g102da7a4897_0_100"/>
                <p:cNvSpPr/>
                <p:nvPr/>
              </p:nvSpPr>
              <p:spPr>
                <a:xfrm>
                  <a:off x="4537899" y="1602027"/>
                  <a:ext cx="115049" cy="196853"/>
                </a:xfrm>
                <a:custGeom>
                  <a:rect b="b" l="l" r="r" t="t"/>
                  <a:pathLst>
                    <a:path extrusionOk="0" h="6993" w="4087">
                      <a:moveTo>
                        <a:pt x="2943" y="0"/>
                      </a:moveTo>
                      <a:cubicBezTo>
                        <a:pt x="2735" y="0"/>
                        <a:pt x="2524" y="74"/>
                        <a:pt x="2374" y="236"/>
                      </a:cubicBezTo>
                      <a:cubicBezTo>
                        <a:pt x="1712" y="715"/>
                        <a:pt x="1050" y="1080"/>
                        <a:pt x="183" y="1468"/>
                      </a:cubicBezTo>
                      <a:cubicBezTo>
                        <a:pt x="0" y="1560"/>
                        <a:pt x="0" y="1742"/>
                        <a:pt x="0" y="1856"/>
                      </a:cubicBezTo>
                      <a:cubicBezTo>
                        <a:pt x="67" y="1990"/>
                        <a:pt x="183" y="2075"/>
                        <a:pt x="321" y="2075"/>
                      </a:cubicBezTo>
                      <a:cubicBezTo>
                        <a:pt x="371" y="2075"/>
                        <a:pt x="425" y="2064"/>
                        <a:pt x="480" y="2039"/>
                      </a:cubicBezTo>
                      <a:cubicBezTo>
                        <a:pt x="1324" y="1651"/>
                        <a:pt x="2078" y="1172"/>
                        <a:pt x="2762" y="715"/>
                      </a:cubicBezTo>
                      <a:cubicBezTo>
                        <a:pt x="2823" y="677"/>
                        <a:pt x="2884" y="664"/>
                        <a:pt x="2938" y="664"/>
                      </a:cubicBezTo>
                      <a:cubicBezTo>
                        <a:pt x="3046" y="664"/>
                        <a:pt x="3128" y="715"/>
                        <a:pt x="3128" y="715"/>
                      </a:cubicBezTo>
                      <a:cubicBezTo>
                        <a:pt x="3333" y="806"/>
                        <a:pt x="3424" y="898"/>
                        <a:pt x="3424" y="1080"/>
                      </a:cubicBezTo>
                      <a:lnTo>
                        <a:pt x="3424" y="6604"/>
                      </a:lnTo>
                      <a:cubicBezTo>
                        <a:pt x="3424" y="6787"/>
                        <a:pt x="3516" y="6992"/>
                        <a:pt x="3698" y="6992"/>
                      </a:cubicBezTo>
                      <a:cubicBezTo>
                        <a:pt x="3904" y="6992"/>
                        <a:pt x="4086" y="6787"/>
                        <a:pt x="4086" y="6604"/>
                      </a:cubicBezTo>
                      <a:lnTo>
                        <a:pt x="4086" y="1080"/>
                      </a:lnTo>
                      <a:cubicBezTo>
                        <a:pt x="4086" y="715"/>
                        <a:pt x="3789" y="327"/>
                        <a:pt x="3424" y="145"/>
                      </a:cubicBezTo>
                      <a:cubicBezTo>
                        <a:pt x="3289" y="51"/>
                        <a:pt x="3117" y="0"/>
                        <a:pt x="29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g102da7a4897_0_100"/>
                <p:cNvSpPr/>
                <p:nvPr/>
              </p:nvSpPr>
              <p:spPr>
                <a:xfrm>
                  <a:off x="4374692" y="1669049"/>
                  <a:ext cx="106689" cy="36004"/>
                </a:xfrm>
                <a:custGeom>
                  <a:rect b="b" l="l" r="r" t="t"/>
                  <a:pathLst>
                    <a:path extrusionOk="0" h="1279" w="3790">
                      <a:moveTo>
                        <a:pt x="3474" y="0"/>
                      </a:moveTo>
                      <a:cubicBezTo>
                        <a:pt x="3422" y="0"/>
                        <a:pt x="3367" y="14"/>
                        <a:pt x="3311" y="46"/>
                      </a:cubicBezTo>
                      <a:cubicBezTo>
                        <a:pt x="1713" y="503"/>
                        <a:pt x="366" y="617"/>
                        <a:pt x="366" y="617"/>
                      </a:cubicBezTo>
                      <a:cubicBezTo>
                        <a:pt x="183" y="617"/>
                        <a:pt x="1" y="799"/>
                        <a:pt x="92" y="982"/>
                      </a:cubicBezTo>
                      <a:cubicBezTo>
                        <a:pt x="92" y="1187"/>
                        <a:pt x="183" y="1279"/>
                        <a:pt x="366" y="1279"/>
                      </a:cubicBezTo>
                      <a:cubicBezTo>
                        <a:pt x="457" y="1279"/>
                        <a:pt x="1804" y="1073"/>
                        <a:pt x="3516" y="617"/>
                      </a:cubicBezTo>
                      <a:cubicBezTo>
                        <a:pt x="3699" y="617"/>
                        <a:pt x="3790" y="411"/>
                        <a:pt x="3790" y="229"/>
                      </a:cubicBezTo>
                      <a:cubicBezTo>
                        <a:pt x="3724" y="97"/>
                        <a:pt x="3610" y="0"/>
                        <a:pt x="34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9" name="Google Shape;129;g102da7a4897_0_100"/>
                <p:cNvGrpSpPr/>
                <p:nvPr/>
              </p:nvGrpSpPr>
              <p:grpSpPr>
                <a:xfrm>
                  <a:off x="4210866" y="1638198"/>
                  <a:ext cx="533311" cy="379762"/>
                  <a:chOff x="4210866" y="1638198"/>
                  <a:chExt cx="533311" cy="379762"/>
                </a:xfrm>
              </p:grpSpPr>
              <p:sp>
                <p:nvSpPr>
                  <p:cNvPr id="130" name="Google Shape;130;g102da7a4897_0_100"/>
                  <p:cNvSpPr/>
                  <p:nvPr/>
                </p:nvSpPr>
                <p:spPr>
                  <a:xfrm>
                    <a:off x="4275101" y="1638198"/>
                    <a:ext cx="118258" cy="262189"/>
                  </a:xfrm>
                  <a:custGeom>
                    <a:rect b="b" l="l" r="r" t="t"/>
                    <a:pathLst>
                      <a:path extrusionOk="0" h="9314" w="4201">
                        <a:moveTo>
                          <a:pt x="2101" y="663"/>
                        </a:moveTo>
                        <a:cubicBezTo>
                          <a:pt x="2968" y="663"/>
                          <a:pt x="3630" y="1233"/>
                          <a:pt x="3630" y="2078"/>
                        </a:cubicBezTo>
                        <a:lnTo>
                          <a:pt x="3630" y="7214"/>
                        </a:lnTo>
                        <a:cubicBezTo>
                          <a:pt x="3630" y="7990"/>
                          <a:pt x="2968" y="8652"/>
                          <a:pt x="2101" y="8652"/>
                        </a:cubicBezTo>
                        <a:cubicBezTo>
                          <a:pt x="1348" y="8652"/>
                          <a:pt x="686" y="7990"/>
                          <a:pt x="686" y="7214"/>
                        </a:cubicBezTo>
                        <a:lnTo>
                          <a:pt x="686" y="2078"/>
                        </a:lnTo>
                        <a:cubicBezTo>
                          <a:pt x="686" y="1233"/>
                          <a:pt x="1348" y="663"/>
                          <a:pt x="2101" y="663"/>
                        </a:cubicBezTo>
                        <a:close/>
                        <a:moveTo>
                          <a:pt x="2101" y="1"/>
                        </a:moveTo>
                        <a:cubicBezTo>
                          <a:pt x="960" y="1"/>
                          <a:pt x="1" y="937"/>
                          <a:pt x="1" y="2078"/>
                        </a:cubicBezTo>
                        <a:lnTo>
                          <a:pt x="1" y="7214"/>
                        </a:lnTo>
                        <a:cubicBezTo>
                          <a:pt x="1" y="8355"/>
                          <a:pt x="960" y="9314"/>
                          <a:pt x="2101" y="9314"/>
                        </a:cubicBezTo>
                        <a:cubicBezTo>
                          <a:pt x="3242" y="9314"/>
                          <a:pt x="4201" y="8355"/>
                          <a:pt x="4201" y="7214"/>
                        </a:cubicBezTo>
                        <a:lnTo>
                          <a:pt x="4201" y="2078"/>
                        </a:lnTo>
                        <a:cubicBezTo>
                          <a:pt x="4201" y="937"/>
                          <a:pt x="3242" y="1"/>
                          <a:pt x="210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" name="Google Shape;131;g102da7a4897_0_100"/>
                  <p:cNvSpPr/>
                  <p:nvPr/>
                </p:nvSpPr>
                <p:spPr>
                  <a:xfrm>
                    <a:off x="4374692" y="1742293"/>
                    <a:ext cx="278263" cy="195361"/>
                  </a:xfrm>
                  <a:custGeom>
                    <a:rect b="b" l="l" r="r" t="t"/>
                    <a:pathLst>
                      <a:path extrusionOk="0" h="6940" w="9885">
                        <a:moveTo>
                          <a:pt x="9496" y="1"/>
                        </a:moveTo>
                        <a:cubicBezTo>
                          <a:pt x="9314" y="1"/>
                          <a:pt x="9222" y="183"/>
                          <a:pt x="9222" y="389"/>
                        </a:cubicBezTo>
                        <a:lnTo>
                          <a:pt x="9222" y="5889"/>
                        </a:lnTo>
                        <a:cubicBezTo>
                          <a:pt x="9222" y="6095"/>
                          <a:pt x="9131" y="6186"/>
                          <a:pt x="8926" y="6277"/>
                        </a:cubicBezTo>
                        <a:cubicBezTo>
                          <a:pt x="8926" y="6277"/>
                          <a:pt x="8844" y="6318"/>
                          <a:pt x="8736" y="6318"/>
                        </a:cubicBezTo>
                        <a:cubicBezTo>
                          <a:pt x="8682" y="6318"/>
                          <a:pt x="8621" y="6308"/>
                          <a:pt x="8560" y="6277"/>
                        </a:cubicBezTo>
                        <a:cubicBezTo>
                          <a:pt x="5319" y="3812"/>
                          <a:pt x="571" y="3333"/>
                          <a:pt x="366" y="3333"/>
                        </a:cubicBezTo>
                        <a:cubicBezTo>
                          <a:pt x="183" y="3333"/>
                          <a:pt x="92" y="3424"/>
                          <a:pt x="92" y="3607"/>
                        </a:cubicBezTo>
                        <a:cubicBezTo>
                          <a:pt x="1" y="3812"/>
                          <a:pt x="183" y="3995"/>
                          <a:pt x="366" y="3995"/>
                        </a:cubicBezTo>
                        <a:cubicBezTo>
                          <a:pt x="366" y="3995"/>
                          <a:pt x="5022" y="4474"/>
                          <a:pt x="8172" y="6757"/>
                        </a:cubicBezTo>
                        <a:cubicBezTo>
                          <a:pt x="8355" y="6939"/>
                          <a:pt x="8560" y="6939"/>
                          <a:pt x="8743" y="6939"/>
                        </a:cubicBezTo>
                        <a:cubicBezTo>
                          <a:pt x="8926" y="6939"/>
                          <a:pt x="9131" y="6939"/>
                          <a:pt x="9222" y="6848"/>
                        </a:cubicBezTo>
                        <a:cubicBezTo>
                          <a:pt x="9587" y="6665"/>
                          <a:pt x="9884" y="6277"/>
                          <a:pt x="9884" y="5889"/>
                        </a:cubicBezTo>
                        <a:lnTo>
                          <a:pt x="9884" y="389"/>
                        </a:lnTo>
                        <a:cubicBezTo>
                          <a:pt x="9884" y="183"/>
                          <a:pt x="9702" y="1"/>
                          <a:pt x="94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" name="Google Shape;132;g102da7a4897_0_100"/>
                  <p:cNvSpPr/>
                  <p:nvPr/>
                </p:nvSpPr>
                <p:spPr>
                  <a:xfrm>
                    <a:off x="4304658" y="1881714"/>
                    <a:ext cx="59143" cy="136246"/>
                  </a:xfrm>
                  <a:custGeom>
                    <a:rect b="b" l="l" r="r" t="t"/>
                    <a:pathLst>
                      <a:path extrusionOk="0" h="4840" w="2101">
                        <a:moveTo>
                          <a:pt x="1530" y="663"/>
                        </a:moveTo>
                        <a:lnTo>
                          <a:pt x="1530" y="3790"/>
                        </a:lnTo>
                        <a:cubicBezTo>
                          <a:pt x="1530" y="3995"/>
                          <a:pt x="1348" y="4178"/>
                          <a:pt x="1051" y="4178"/>
                        </a:cubicBezTo>
                        <a:cubicBezTo>
                          <a:pt x="868" y="4178"/>
                          <a:pt x="663" y="3995"/>
                          <a:pt x="663" y="3790"/>
                        </a:cubicBezTo>
                        <a:lnTo>
                          <a:pt x="663" y="663"/>
                        </a:lnTo>
                        <a:close/>
                        <a:moveTo>
                          <a:pt x="389" y="1"/>
                        </a:moveTo>
                        <a:cubicBezTo>
                          <a:pt x="206" y="1"/>
                          <a:pt x="1" y="183"/>
                          <a:pt x="1" y="366"/>
                        </a:cubicBezTo>
                        <a:lnTo>
                          <a:pt x="1" y="3790"/>
                        </a:lnTo>
                        <a:cubicBezTo>
                          <a:pt x="1" y="4360"/>
                          <a:pt x="480" y="4840"/>
                          <a:pt x="1051" y="4840"/>
                        </a:cubicBezTo>
                        <a:cubicBezTo>
                          <a:pt x="1621" y="4840"/>
                          <a:pt x="2101" y="4360"/>
                          <a:pt x="2101" y="3790"/>
                        </a:cubicBezTo>
                        <a:lnTo>
                          <a:pt x="2101" y="366"/>
                        </a:lnTo>
                        <a:cubicBezTo>
                          <a:pt x="2101" y="183"/>
                          <a:pt x="2010" y="1"/>
                          <a:pt x="180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" name="Google Shape;133;g102da7a4897_0_100"/>
                  <p:cNvSpPr/>
                  <p:nvPr/>
                </p:nvSpPr>
                <p:spPr>
                  <a:xfrm>
                    <a:off x="4210866" y="1699253"/>
                    <a:ext cx="83549" cy="147816"/>
                  </a:xfrm>
                  <a:custGeom>
                    <a:rect b="b" l="l" r="r" t="t"/>
                    <a:pathLst>
                      <a:path extrusionOk="0" h="5251" w="2968">
                        <a:moveTo>
                          <a:pt x="2671" y="0"/>
                        </a:moveTo>
                        <a:cubicBezTo>
                          <a:pt x="1256" y="0"/>
                          <a:pt x="0" y="1256"/>
                          <a:pt x="0" y="2671"/>
                        </a:cubicBezTo>
                        <a:cubicBezTo>
                          <a:pt x="0" y="4109"/>
                          <a:pt x="1256" y="5250"/>
                          <a:pt x="2671" y="5250"/>
                        </a:cubicBezTo>
                        <a:cubicBezTo>
                          <a:pt x="2854" y="5250"/>
                          <a:pt x="2968" y="5045"/>
                          <a:pt x="2968" y="4862"/>
                        </a:cubicBezTo>
                        <a:cubicBezTo>
                          <a:pt x="2968" y="4771"/>
                          <a:pt x="2854" y="4565"/>
                          <a:pt x="2671" y="4565"/>
                        </a:cubicBezTo>
                        <a:cubicBezTo>
                          <a:pt x="1530" y="4565"/>
                          <a:pt x="685" y="3721"/>
                          <a:pt x="685" y="2671"/>
                        </a:cubicBezTo>
                        <a:cubicBezTo>
                          <a:pt x="685" y="1530"/>
                          <a:pt x="1530" y="685"/>
                          <a:pt x="2671" y="685"/>
                        </a:cubicBezTo>
                        <a:cubicBezTo>
                          <a:pt x="2854" y="685"/>
                          <a:pt x="2968" y="571"/>
                          <a:pt x="2968" y="388"/>
                        </a:cubicBezTo>
                        <a:cubicBezTo>
                          <a:pt x="2968" y="206"/>
                          <a:pt x="2854" y="0"/>
                          <a:pt x="267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" name="Google Shape;134;g102da7a4897_0_100"/>
                  <p:cNvSpPr/>
                  <p:nvPr/>
                </p:nvSpPr>
                <p:spPr>
                  <a:xfrm>
                    <a:off x="4668960" y="1760927"/>
                    <a:ext cx="75217" cy="18663"/>
                  </a:xfrm>
                  <a:custGeom>
                    <a:rect b="b" l="l" r="r" t="t"/>
                    <a:pathLst>
                      <a:path extrusionOk="0" h="663" w="2672">
                        <a:moveTo>
                          <a:pt x="389" y="0"/>
                        </a:moveTo>
                        <a:cubicBezTo>
                          <a:pt x="183" y="0"/>
                          <a:pt x="1" y="206"/>
                          <a:pt x="1" y="388"/>
                        </a:cubicBezTo>
                        <a:cubicBezTo>
                          <a:pt x="1" y="571"/>
                          <a:pt x="183" y="662"/>
                          <a:pt x="389" y="662"/>
                        </a:cubicBezTo>
                        <a:lnTo>
                          <a:pt x="2375" y="662"/>
                        </a:lnTo>
                        <a:cubicBezTo>
                          <a:pt x="2557" y="662"/>
                          <a:pt x="2671" y="571"/>
                          <a:pt x="2671" y="388"/>
                        </a:cubicBezTo>
                        <a:cubicBezTo>
                          <a:pt x="2671" y="206"/>
                          <a:pt x="2557" y="0"/>
                          <a:pt x="237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" name="Google Shape;135;g102da7a4897_0_100"/>
                  <p:cNvSpPr/>
                  <p:nvPr/>
                </p:nvSpPr>
                <p:spPr>
                  <a:xfrm>
                    <a:off x="4676672" y="1663279"/>
                    <a:ext cx="61705" cy="60410"/>
                  </a:xfrm>
                  <a:custGeom>
                    <a:rect b="b" l="l" r="r" t="t"/>
                    <a:pathLst>
                      <a:path extrusionOk="0" h="2146" w="2192">
                        <a:moveTo>
                          <a:pt x="1815" y="0"/>
                        </a:moveTo>
                        <a:cubicBezTo>
                          <a:pt x="1741" y="0"/>
                          <a:pt x="1667" y="46"/>
                          <a:pt x="1621" y="137"/>
                        </a:cubicBezTo>
                        <a:lnTo>
                          <a:pt x="115" y="1575"/>
                        </a:lnTo>
                        <a:cubicBezTo>
                          <a:pt x="1" y="1666"/>
                          <a:pt x="1" y="1849"/>
                          <a:pt x="115" y="2054"/>
                        </a:cubicBezTo>
                        <a:cubicBezTo>
                          <a:pt x="206" y="2054"/>
                          <a:pt x="297" y="2146"/>
                          <a:pt x="389" y="2146"/>
                        </a:cubicBezTo>
                        <a:cubicBezTo>
                          <a:pt x="480" y="2146"/>
                          <a:pt x="480" y="2054"/>
                          <a:pt x="571" y="2054"/>
                        </a:cubicBezTo>
                        <a:lnTo>
                          <a:pt x="2009" y="525"/>
                        </a:lnTo>
                        <a:cubicBezTo>
                          <a:pt x="2192" y="434"/>
                          <a:pt x="2192" y="251"/>
                          <a:pt x="2009" y="137"/>
                        </a:cubicBezTo>
                        <a:cubicBezTo>
                          <a:pt x="1964" y="46"/>
                          <a:pt x="1890" y="0"/>
                          <a:pt x="181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" name="Google Shape;136;g102da7a4897_0_100"/>
                  <p:cNvSpPr/>
                  <p:nvPr/>
                </p:nvSpPr>
                <p:spPr>
                  <a:xfrm>
                    <a:off x="4676672" y="1820687"/>
                    <a:ext cx="61705" cy="58496"/>
                  </a:xfrm>
                  <a:custGeom>
                    <a:rect b="b" l="l" r="r" t="t"/>
                    <a:pathLst>
                      <a:path extrusionOk="0" h="2078" w="2192">
                        <a:moveTo>
                          <a:pt x="377" y="0"/>
                        </a:moveTo>
                        <a:cubicBezTo>
                          <a:pt x="297" y="0"/>
                          <a:pt x="206" y="23"/>
                          <a:pt x="115" y="69"/>
                        </a:cubicBezTo>
                        <a:cubicBezTo>
                          <a:pt x="1" y="160"/>
                          <a:pt x="1" y="365"/>
                          <a:pt x="115" y="548"/>
                        </a:cubicBezTo>
                        <a:lnTo>
                          <a:pt x="1621" y="1963"/>
                        </a:lnTo>
                        <a:cubicBezTo>
                          <a:pt x="1621" y="2077"/>
                          <a:pt x="1713" y="2077"/>
                          <a:pt x="1827" y="2077"/>
                        </a:cubicBezTo>
                        <a:cubicBezTo>
                          <a:pt x="1918" y="2077"/>
                          <a:pt x="2009" y="2077"/>
                          <a:pt x="2009" y="1963"/>
                        </a:cubicBezTo>
                        <a:cubicBezTo>
                          <a:pt x="2192" y="1872"/>
                          <a:pt x="2192" y="1598"/>
                          <a:pt x="2009" y="1507"/>
                        </a:cubicBezTo>
                        <a:lnTo>
                          <a:pt x="571" y="69"/>
                        </a:lnTo>
                        <a:cubicBezTo>
                          <a:pt x="526" y="23"/>
                          <a:pt x="457" y="0"/>
                          <a:pt x="37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37" name="Google Shape;137;g102da7a4897_0_100"/>
              <p:cNvGrpSpPr/>
              <p:nvPr/>
            </p:nvGrpSpPr>
            <p:grpSpPr>
              <a:xfrm>
                <a:off x="3303962" y="3248475"/>
                <a:ext cx="338822" cy="338983"/>
                <a:chOff x="5274215" y="3260530"/>
                <a:chExt cx="519187" cy="519196"/>
              </a:xfrm>
            </p:grpSpPr>
            <p:sp>
              <p:nvSpPr>
                <p:cNvPr id="138" name="Google Shape;138;g102da7a4897_0_100"/>
                <p:cNvSpPr/>
                <p:nvPr/>
              </p:nvSpPr>
              <p:spPr>
                <a:xfrm>
                  <a:off x="5552410" y="3260530"/>
                  <a:ext cx="240992" cy="237755"/>
                </a:xfrm>
                <a:custGeom>
                  <a:rect b="b" l="l" r="r" t="t"/>
                  <a:pathLst>
                    <a:path extrusionOk="0" h="8446" w="8561">
                      <a:moveTo>
                        <a:pt x="754" y="754"/>
                      </a:moveTo>
                      <a:cubicBezTo>
                        <a:pt x="4474" y="936"/>
                        <a:pt x="7601" y="4086"/>
                        <a:pt x="7807" y="7784"/>
                      </a:cubicBezTo>
                      <a:lnTo>
                        <a:pt x="754" y="7784"/>
                      </a:lnTo>
                      <a:lnTo>
                        <a:pt x="754" y="754"/>
                      </a:lnTo>
                      <a:close/>
                      <a:moveTo>
                        <a:pt x="389" y="1"/>
                      </a:moveTo>
                      <a:cubicBezTo>
                        <a:pt x="183" y="1"/>
                        <a:pt x="1" y="183"/>
                        <a:pt x="1" y="366"/>
                      </a:cubicBezTo>
                      <a:lnTo>
                        <a:pt x="1" y="8172"/>
                      </a:lnTo>
                      <a:cubicBezTo>
                        <a:pt x="1" y="8355"/>
                        <a:pt x="183" y="8446"/>
                        <a:pt x="389" y="8446"/>
                      </a:cubicBezTo>
                      <a:lnTo>
                        <a:pt x="8172" y="8446"/>
                      </a:lnTo>
                      <a:cubicBezTo>
                        <a:pt x="8378" y="8446"/>
                        <a:pt x="8560" y="8355"/>
                        <a:pt x="8560" y="8172"/>
                      </a:cubicBezTo>
                      <a:cubicBezTo>
                        <a:pt x="8560" y="3790"/>
                        <a:pt x="4748" y="1"/>
                        <a:pt x="38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g102da7a4897_0_100"/>
                <p:cNvSpPr/>
                <p:nvPr/>
              </p:nvSpPr>
              <p:spPr>
                <a:xfrm>
                  <a:off x="5338451" y="3694220"/>
                  <a:ext cx="21253" cy="21225"/>
                </a:xfrm>
                <a:custGeom>
                  <a:rect b="b" l="l" r="r" t="t"/>
                  <a:pathLst>
                    <a:path extrusionOk="0" h="754" w="755">
                      <a:moveTo>
                        <a:pt x="366" y="1"/>
                      </a:moveTo>
                      <a:cubicBezTo>
                        <a:pt x="183" y="1"/>
                        <a:pt x="1" y="183"/>
                        <a:pt x="1" y="366"/>
                      </a:cubicBezTo>
                      <a:cubicBezTo>
                        <a:pt x="1" y="571"/>
                        <a:pt x="183" y="754"/>
                        <a:pt x="366" y="754"/>
                      </a:cubicBezTo>
                      <a:cubicBezTo>
                        <a:pt x="571" y="754"/>
                        <a:pt x="754" y="571"/>
                        <a:pt x="754" y="366"/>
                      </a:cubicBezTo>
                      <a:cubicBezTo>
                        <a:pt x="754" y="183"/>
                        <a:pt x="571" y="1"/>
                        <a:pt x="3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g102da7a4897_0_100"/>
                <p:cNvSpPr/>
                <p:nvPr/>
              </p:nvSpPr>
              <p:spPr>
                <a:xfrm>
                  <a:off x="5274215" y="3321585"/>
                  <a:ext cx="457494" cy="458141"/>
                </a:xfrm>
                <a:custGeom>
                  <a:rect b="b" l="l" r="r" t="t"/>
                  <a:pathLst>
                    <a:path extrusionOk="0" h="16275" w="16252">
                      <a:moveTo>
                        <a:pt x="15499" y="8468"/>
                      </a:moveTo>
                      <a:cubicBezTo>
                        <a:pt x="15499" y="8948"/>
                        <a:pt x="15407" y="9427"/>
                        <a:pt x="15293" y="9906"/>
                      </a:cubicBezTo>
                      <a:lnTo>
                        <a:pt x="9313" y="9906"/>
                      </a:lnTo>
                      <a:lnTo>
                        <a:pt x="8651" y="8468"/>
                      </a:lnTo>
                      <a:close/>
                      <a:moveTo>
                        <a:pt x="15111" y="10659"/>
                      </a:moveTo>
                      <a:cubicBezTo>
                        <a:pt x="14928" y="11139"/>
                        <a:pt x="14631" y="11618"/>
                        <a:pt x="14357" y="12097"/>
                      </a:cubicBezTo>
                      <a:lnTo>
                        <a:pt x="10158" y="12097"/>
                      </a:lnTo>
                      <a:lnTo>
                        <a:pt x="9587" y="10659"/>
                      </a:lnTo>
                      <a:close/>
                      <a:moveTo>
                        <a:pt x="13787" y="12851"/>
                      </a:moveTo>
                      <a:cubicBezTo>
                        <a:pt x="13125" y="13604"/>
                        <a:pt x="12257" y="14266"/>
                        <a:pt x="11299" y="14745"/>
                      </a:cubicBezTo>
                      <a:lnTo>
                        <a:pt x="10454" y="12851"/>
                      </a:lnTo>
                      <a:close/>
                      <a:moveTo>
                        <a:pt x="8080" y="0"/>
                      </a:moveTo>
                      <a:cubicBezTo>
                        <a:pt x="3789" y="0"/>
                        <a:pt x="0" y="3721"/>
                        <a:pt x="0" y="8103"/>
                      </a:cubicBezTo>
                      <a:cubicBezTo>
                        <a:pt x="0" y="9701"/>
                        <a:pt x="457" y="11230"/>
                        <a:pt x="1324" y="12554"/>
                      </a:cubicBezTo>
                      <a:cubicBezTo>
                        <a:pt x="1434" y="12677"/>
                        <a:pt x="1551" y="12726"/>
                        <a:pt x="1668" y="12726"/>
                      </a:cubicBezTo>
                      <a:cubicBezTo>
                        <a:pt x="1745" y="12726"/>
                        <a:pt x="1822" y="12705"/>
                        <a:pt x="1895" y="12668"/>
                      </a:cubicBezTo>
                      <a:cubicBezTo>
                        <a:pt x="1986" y="12554"/>
                        <a:pt x="2077" y="12371"/>
                        <a:pt x="1986" y="12189"/>
                      </a:cubicBezTo>
                      <a:cubicBezTo>
                        <a:pt x="1142" y="10956"/>
                        <a:pt x="662" y="9518"/>
                        <a:pt x="662" y="8103"/>
                      </a:cubicBezTo>
                      <a:cubicBezTo>
                        <a:pt x="662" y="4291"/>
                        <a:pt x="3995" y="867"/>
                        <a:pt x="7784" y="685"/>
                      </a:cubicBezTo>
                      <a:lnTo>
                        <a:pt x="7784" y="8103"/>
                      </a:lnTo>
                      <a:lnTo>
                        <a:pt x="7784" y="8286"/>
                      </a:lnTo>
                      <a:lnTo>
                        <a:pt x="10637" y="15042"/>
                      </a:lnTo>
                      <a:cubicBezTo>
                        <a:pt x="9884" y="15407"/>
                        <a:pt x="9016" y="15521"/>
                        <a:pt x="8080" y="15521"/>
                      </a:cubicBezTo>
                      <a:cubicBezTo>
                        <a:pt x="6734" y="15521"/>
                        <a:pt x="5319" y="15133"/>
                        <a:pt x="4177" y="14380"/>
                      </a:cubicBezTo>
                      <a:cubicBezTo>
                        <a:pt x="4105" y="14299"/>
                        <a:pt x="4030" y="14264"/>
                        <a:pt x="3954" y="14264"/>
                      </a:cubicBezTo>
                      <a:cubicBezTo>
                        <a:pt x="3836" y="14264"/>
                        <a:pt x="3717" y="14347"/>
                        <a:pt x="3607" y="14471"/>
                      </a:cubicBezTo>
                      <a:cubicBezTo>
                        <a:pt x="3515" y="14563"/>
                        <a:pt x="3607" y="14836"/>
                        <a:pt x="3789" y="14951"/>
                      </a:cubicBezTo>
                      <a:cubicBezTo>
                        <a:pt x="5136" y="15795"/>
                        <a:pt x="6551" y="16274"/>
                        <a:pt x="8080" y="16274"/>
                      </a:cubicBezTo>
                      <a:cubicBezTo>
                        <a:pt x="12440" y="16274"/>
                        <a:pt x="16252" y="12463"/>
                        <a:pt x="16252" y="8103"/>
                      </a:cubicBezTo>
                      <a:cubicBezTo>
                        <a:pt x="16252" y="7898"/>
                        <a:pt x="16069" y="7806"/>
                        <a:pt x="15864" y="7806"/>
                      </a:cubicBezTo>
                      <a:lnTo>
                        <a:pt x="8446" y="7806"/>
                      </a:lnTo>
                      <a:lnTo>
                        <a:pt x="8446" y="297"/>
                      </a:lnTo>
                      <a:cubicBezTo>
                        <a:pt x="8446" y="114"/>
                        <a:pt x="8354" y="0"/>
                        <a:pt x="80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1" name="Google Shape;141;g102da7a4897_0_100"/>
              <p:cNvGrpSpPr/>
              <p:nvPr/>
            </p:nvGrpSpPr>
            <p:grpSpPr>
              <a:xfrm>
                <a:off x="5329893" y="2075622"/>
                <a:ext cx="400765" cy="333923"/>
                <a:chOff x="5201620" y="2122668"/>
                <a:chExt cx="562240" cy="468400"/>
              </a:xfrm>
            </p:grpSpPr>
            <p:sp>
              <p:nvSpPr>
                <p:cNvPr id="142" name="Google Shape;142;g102da7a4897_0_100"/>
                <p:cNvSpPr/>
                <p:nvPr/>
              </p:nvSpPr>
              <p:spPr>
                <a:xfrm>
                  <a:off x="5201620" y="2122668"/>
                  <a:ext cx="562240" cy="385542"/>
                </a:xfrm>
                <a:custGeom>
                  <a:rect b="b" l="l" r="r" t="t"/>
                  <a:pathLst>
                    <a:path extrusionOk="0" h="13696" w="19973">
                      <a:moveTo>
                        <a:pt x="2465" y="0"/>
                      </a:moveTo>
                      <a:cubicBezTo>
                        <a:pt x="1141" y="0"/>
                        <a:pt x="0" y="1050"/>
                        <a:pt x="0" y="2465"/>
                      </a:cubicBezTo>
                      <a:lnTo>
                        <a:pt x="0" y="11116"/>
                      </a:lnTo>
                      <a:cubicBezTo>
                        <a:pt x="0" y="12554"/>
                        <a:pt x="1141" y="13695"/>
                        <a:pt x="2465" y="13695"/>
                      </a:cubicBezTo>
                      <a:lnTo>
                        <a:pt x="17507" y="13695"/>
                      </a:lnTo>
                      <a:cubicBezTo>
                        <a:pt x="18922" y="13695"/>
                        <a:pt x="19972" y="12554"/>
                        <a:pt x="19972" y="11116"/>
                      </a:cubicBezTo>
                      <a:lnTo>
                        <a:pt x="19972" y="2465"/>
                      </a:lnTo>
                      <a:cubicBezTo>
                        <a:pt x="19972" y="1050"/>
                        <a:pt x="18922" y="0"/>
                        <a:pt x="17507" y="0"/>
                      </a:cubicBezTo>
                      <a:lnTo>
                        <a:pt x="15590" y="0"/>
                      </a:lnTo>
                      <a:cubicBezTo>
                        <a:pt x="15407" y="0"/>
                        <a:pt x="15224" y="91"/>
                        <a:pt x="15224" y="274"/>
                      </a:cubicBezTo>
                      <a:cubicBezTo>
                        <a:pt x="15224" y="479"/>
                        <a:pt x="15407" y="662"/>
                        <a:pt x="15590" y="662"/>
                      </a:cubicBezTo>
                      <a:lnTo>
                        <a:pt x="17507" y="662"/>
                      </a:lnTo>
                      <a:cubicBezTo>
                        <a:pt x="18557" y="662"/>
                        <a:pt x="19402" y="1415"/>
                        <a:pt x="19402" y="2465"/>
                      </a:cubicBezTo>
                      <a:lnTo>
                        <a:pt x="19402" y="11116"/>
                      </a:lnTo>
                      <a:cubicBezTo>
                        <a:pt x="19402" y="12166"/>
                        <a:pt x="18557" y="13033"/>
                        <a:pt x="17507" y="13033"/>
                      </a:cubicBezTo>
                      <a:lnTo>
                        <a:pt x="2465" y="13033"/>
                      </a:lnTo>
                      <a:cubicBezTo>
                        <a:pt x="1438" y="13033"/>
                        <a:pt x="662" y="12166"/>
                        <a:pt x="662" y="11116"/>
                      </a:cubicBezTo>
                      <a:lnTo>
                        <a:pt x="662" y="2465"/>
                      </a:lnTo>
                      <a:cubicBezTo>
                        <a:pt x="662" y="1415"/>
                        <a:pt x="1438" y="662"/>
                        <a:pt x="2465" y="662"/>
                      </a:cubicBezTo>
                      <a:lnTo>
                        <a:pt x="12645" y="662"/>
                      </a:lnTo>
                      <a:cubicBezTo>
                        <a:pt x="12851" y="662"/>
                        <a:pt x="12942" y="479"/>
                        <a:pt x="12942" y="274"/>
                      </a:cubicBezTo>
                      <a:cubicBezTo>
                        <a:pt x="12942" y="91"/>
                        <a:pt x="12851" y="0"/>
                        <a:pt x="126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g102da7a4897_0_100"/>
                <p:cNvSpPr/>
                <p:nvPr/>
              </p:nvSpPr>
              <p:spPr>
                <a:xfrm>
                  <a:off x="5201620" y="2409224"/>
                  <a:ext cx="562240" cy="18663"/>
                </a:xfrm>
                <a:custGeom>
                  <a:rect b="b" l="l" r="r" t="t"/>
                  <a:pathLst>
                    <a:path extrusionOk="0" h="663" w="19973">
                      <a:moveTo>
                        <a:pt x="297" y="0"/>
                      </a:moveTo>
                      <a:cubicBezTo>
                        <a:pt x="91" y="0"/>
                        <a:pt x="0" y="91"/>
                        <a:pt x="0" y="274"/>
                      </a:cubicBezTo>
                      <a:cubicBezTo>
                        <a:pt x="0" y="457"/>
                        <a:pt x="91" y="662"/>
                        <a:pt x="297" y="662"/>
                      </a:cubicBezTo>
                      <a:lnTo>
                        <a:pt x="19698" y="662"/>
                      </a:lnTo>
                      <a:cubicBezTo>
                        <a:pt x="19881" y="662"/>
                        <a:pt x="19972" y="457"/>
                        <a:pt x="19972" y="274"/>
                      </a:cubicBezTo>
                      <a:cubicBezTo>
                        <a:pt x="19972" y="91"/>
                        <a:pt x="19881" y="0"/>
                        <a:pt x="196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g102da7a4897_0_100"/>
                <p:cNvSpPr/>
                <p:nvPr/>
              </p:nvSpPr>
              <p:spPr>
                <a:xfrm>
                  <a:off x="5405276" y="2489533"/>
                  <a:ext cx="147168" cy="64266"/>
                </a:xfrm>
                <a:custGeom>
                  <a:rect b="b" l="l" r="r" t="t"/>
                  <a:pathLst>
                    <a:path extrusionOk="0" h="2283" w="5228">
                      <a:moveTo>
                        <a:pt x="4566" y="662"/>
                      </a:moveTo>
                      <a:lnTo>
                        <a:pt x="4566" y="1712"/>
                      </a:lnTo>
                      <a:lnTo>
                        <a:pt x="663" y="1712"/>
                      </a:lnTo>
                      <a:lnTo>
                        <a:pt x="663" y="662"/>
                      </a:lnTo>
                      <a:close/>
                      <a:moveTo>
                        <a:pt x="1" y="0"/>
                      </a:moveTo>
                      <a:lnTo>
                        <a:pt x="1" y="2283"/>
                      </a:lnTo>
                      <a:lnTo>
                        <a:pt x="5228" y="2283"/>
                      </a:lnTo>
                      <a:lnTo>
                        <a:pt x="52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g102da7a4897_0_100"/>
                <p:cNvSpPr/>
                <p:nvPr/>
              </p:nvSpPr>
              <p:spPr>
                <a:xfrm>
                  <a:off x="5370597" y="2537724"/>
                  <a:ext cx="219120" cy="53344"/>
                </a:xfrm>
                <a:custGeom>
                  <a:rect b="b" l="l" r="r" t="t"/>
                  <a:pathLst>
                    <a:path extrusionOk="0" h="1895" w="7784">
                      <a:moveTo>
                        <a:pt x="6848" y="571"/>
                      </a:moveTo>
                      <a:cubicBezTo>
                        <a:pt x="6939" y="571"/>
                        <a:pt x="7122" y="753"/>
                        <a:pt x="7122" y="936"/>
                      </a:cubicBezTo>
                      <a:cubicBezTo>
                        <a:pt x="7122" y="1027"/>
                        <a:pt x="6939" y="1233"/>
                        <a:pt x="6848" y="1233"/>
                      </a:cubicBezTo>
                      <a:lnTo>
                        <a:pt x="936" y="1233"/>
                      </a:lnTo>
                      <a:cubicBezTo>
                        <a:pt x="753" y="1233"/>
                        <a:pt x="571" y="1027"/>
                        <a:pt x="571" y="936"/>
                      </a:cubicBezTo>
                      <a:cubicBezTo>
                        <a:pt x="571" y="753"/>
                        <a:pt x="753" y="571"/>
                        <a:pt x="936" y="571"/>
                      </a:cubicBezTo>
                      <a:close/>
                      <a:moveTo>
                        <a:pt x="936" y="0"/>
                      </a:moveTo>
                      <a:cubicBezTo>
                        <a:pt x="365" y="0"/>
                        <a:pt x="0" y="365"/>
                        <a:pt x="0" y="936"/>
                      </a:cubicBezTo>
                      <a:cubicBezTo>
                        <a:pt x="0" y="1415"/>
                        <a:pt x="365" y="1895"/>
                        <a:pt x="936" y="1895"/>
                      </a:cubicBezTo>
                      <a:lnTo>
                        <a:pt x="6848" y="1895"/>
                      </a:lnTo>
                      <a:cubicBezTo>
                        <a:pt x="7304" y="1895"/>
                        <a:pt x="7783" y="1415"/>
                        <a:pt x="7783" y="936"/>
                      </a:cubicBezTo>
                      <a:cubicBezTo>
                        <a:pt x="7783" y="365"/>
                        <a:pt x="7304" y="0"/>
                        <a:pt x="68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6" name="Google Shape;146;g102da7a4897_0_100"/>
              <p:cNvSpPr/>
              <p:nvPr/>
            </p:nvSpPr>
            <p:spPr>
              <a:xfrm>
                <a:off x="4114484" y="2291503"/>
                <a:ext cx="86139" cy="109898"/>
              </a:xfrm>
              <a:custGeom>
                <a:rect b="b" l="l" r="r" t="t"/>
                <a:pathLst>
                  <a:path extrusionOk="0" fill="none" h="3904" w="3060">
                    <a:moveTo>
                      <a:pt x="1" y="3904"/>
                    </a:moveTo>
                    <a:lnTo>
                      <a:pt x="1530" y="1325"/>
                    </a:lnTo>
                    <a:cubicBezTo>
                      <a:pt x="1918" y="754"/>
                      <a:pt x="2397" y="275"/>
                      <a:pt x="3059" y="1"/>
                    </a:cubicBezTo>
                  </a:path>
                </a:pathLst>
              </a:custGeom>
              <a:noFill/>
              <a:ln cap="rnd" cmpd="sng" w="9700">
                <a:solidFill>
                  <a:srgbClr val="03C2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g102da7a4897_0_100"/>
              <p:cNvSpPr/>
              <p:nvPr/>
            </p:nvSpPr>
            <p:spPr>
              <a:xfrm>
                <a:off x="3892812" y="2700788"/>
                <a:ext cx="50811" cy="112459"/>
              </a:xfrm>
              <a:custGeom>
                <a:rect b="b" l="l" r="r" t="t"/>
                <a:pathLst>
                  <a:path extrusionOk="0" fill="none" h="3995" w="1805">
                    <a:moveTo>
                      <a:pt x="1" y="3995"/>
                    </a:moveTo>
                    <a:cubicBezTo>
                      <a:pt x="1" y="3424"/>
                      <a:pt x="183" y="2854"/>
                      <a:pt x="457" y="2374"/>
                    </a:cubicBezTo>
                    <a:lnTo>
                      <a:pt x="1804" y="0"/>
                    </a:lnTo>
                  </a:path>
                </a:pathLst>
              </a:custGeom>
              <a:noFill/>
              <a:ln cap="rnd" cmpd="sng" w="9700">
                <a:solidFill>
                  <a:srgbClr val="2AC39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g102da7a4897_0_100"/>
              <p:cNvSpPr/>
              <p:nvPr/>
            </p:nvSpPr>
            <p:spPr>
              <a:xfrm>
                <a:off x="3892812" y="2813215"/>
                <a:ext cx="32175" cy="88701"/>
              </a:xfrm>
              <a:custGeom>
                <a:rect b="b" l="l" r="r" t="t"/>
                <a:pathLst>
                  <a:path extrusionOk="0" fill="none" h="3151" w="1143">
                    <a:moveTo>
                      <a:pt x="1142" y="3151"/>
                    </a:moveTo>
                    <a:lnTo>
                      <a:pt x="457" y="2009"/>
                    </a:lnTo>
                    <a:cubicBezTo>
                      <a:pt x="92" y="1439"/>
                      <a:pt x="1" y="663"/>
                      <a:pt x="1" y="1"/>
                    </a:cubicBezTo>
                  </a:path>
                </a:pathLst>
              </a:custGeom>
              <a:noFill/>
              <a:ln cap="rnd" cmpd="sng" w="9700">
                <a:solidFill>
                  <a:srgbClr val="77EAD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g102da7a4897_0_100"/>
              <p:cNvSpPr/>
              <p:nvPr/>
            </p:nvSpPr>
            <p:spPr>
              <a:xfrm>
                <a:off x="4104210" y="3214786"/>
                <a:ext cx="80340" cy="120820"/>
              </a:xfrm>
              <a:custGeom>
                <a:rect b="b" l="l" r="r" t="t"/>
                <a:pathLst>
                  <a:path extrusionOk="0" fill="none" h="4292" w="2854">
                    <a:moveTo>
                      <a:pt x="2854" y="4292"/>
                    </a:moveTo>
                    <a:cubicBezTo>
                      <a:pt x="2466" y="3995"/>
                      <a:pt x="2192" y="3630"/>
                      <a:pt x="1895" y="3242"/>
                    </a:cubicBezTo>
                    <a:lnTo>
                      <a:pt x="0" y="1"/>
                    </a:lnTo>
                  </a:path>
                </a:pathLst>
              </a:custGeom>
              <a:noFill/>
              <a:ln cap="rnd" cmpd="sng" w="9700">
                <a:solidFill>
                  <a:srgbClr val="77EAD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g102da7a4897_0_100"/>
              <p:cNvSpPr/>
              <p:nvPr/>
            </p:nvSpPr>
            <p:spPr>
              <a:xfrm>
                <a:off x="4660628" y="2278020"/>
                <a:ext cx="152939" cy="21225"/>
              </a:xfrm>
              <a:custGeom>
                <a:rect b="b" l="l" r="r" t="t"/>
                <a:pathLst>
                  <a:path extrusionOk="0" fill="none" h="754" w="5433">
                    <a:moveTo>
                      <a:pt x="0" y="0"/>
                    </a:moveTo>
                    <a:lnTo>
                      <a:pt x="3241" y="0"/>
                    </a:lnTo>
                    <a:cubicBezTo>
                      <a:pt x="3995" y="0"/>
                      <a:pt x="4771" y="274"/>
                      <a:pt x="5433" y="754"/>
                    </a:cubicBezTo>
                  </a:path>
                </a:pathLst>
              </a:custGeom>
              <a:noFill/>
              <a:ln cap="rnd" cmpd="sng" w="9700">
                <a:solidFill>
                  <a:srgbClr val="2B85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102da7a4897_0_100"/>
              <p:cNvSpPr/>
              <p:nvPr/>
            </p:nvSpPr>
            <p:spPr>
              <a:xfrm>
                <a:off x="4200592" y="2278020"/>
                <a:ext cx="168365" cy="13512"/>
              </a:xfrm>
              <a:custGeom>
                <a:rect b="b" l="l" r="r" t="t"/>
                <a:pathLst>
                  <a:path extrusionOk="0" fill="none" h="480" w="5981">
                    <a:moveTo>
                      <a:pt x="0" y="480"/>
                    </a:moveTo>
                    <a:cubicBezTo>
                      <a:pt x="480" y="183"/>
                      <a:pt x="1050" y="0"/>
                      <a:pt x="1621" y="0"/>
                    </a:cubicBezTo>
                    <a:lnTo>
                      <a:pt x="5980" y="0"/>
                    </a:lnTo>
                  </a:path>
                </a:pathLst>
              </a:custGeom>
              <a:noFill/>
              <a:ln cap="rnd" cmpd="sng" w="9700">
                <a:solidFill>
                  <a:srgbClr val="2B85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102da7a4897_0_100"/>
              <p:cNvSpPr/>
              <p:nvPr/>
            </p:nvSpPr>
            <p:spPr>
              <a:xfrm>
                <a:off x="4184519" y="3335573"/>
                <a:ext cx="618146" cy="21225"/>
              </a:xfrm>
              <a:custGeom>
                <a:rect b="b" l="l" r="r" t="t"/>
                <a:pathLst>
                  <a:path extrusionOk="0" fill="none" h="754" w="21959">
                    <a:moveTo>
                      <a:pt x="21958" y="275"/>
                    </a:moveTo>
                    <a:cubicBezTo>
                      <a:pt x="21388" y="571"/>
                      <a:pt x="20817" y="754"/>
                      <a:pt x="20155" y="754"/>
                    </a:cubicBezTo>
                    <a:lnTo>
                      <a:pt x="2192" y="754"/>
                    </a:lnTo>
                    <a:cubicBezTo>
                      <a:pt x="1416" y="754"/>
                      <a:pt x="571" y="480"/>
                      <a:pt x="1" y="1"/>
                    </a:cubicBezTo>
                  </a:path>
                </a:pathLst>
              </a:custGeom>
              <a:noFill/>
              <a:ln cap="rnd" cmpd="sng" w="9700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g102da7a4897_0_100"/>
              <p:cNvSpPr/>
              <p:nvPr/>
            </p:nvSpPr>
            <p:spPr>
              <a:xfrm>
                <a:off x="5062170" y="2714271"/>
                <a:ext cx="43098" cy="98975"/>
              </a:xfrm>
              <a:custGeom>
                <a:rect b="b" l="l" r="r" t="t"/>
                <a:pathLst>
                  <a:path extrusionOk="0" fill="none" h="3516" w="1531">
                    <a:moveTo>
                      <a:pt x="1" y="1"/>
                    </a:moveTo>
                    <a:lnTo>
                      <a:pt x="1051" y="1895"/>
                    </a:lnTo>
                    <a:cubicBezTo>
                      <a:pt x="1348" y="2375"/>
                      <a:pt x="1530" y="2945"/>
                      <a:pt x="1530" y="3516"/>
                    </a:cubicBezTo>
                  </a:path>
                </a:pathLst>
              </a:custGeom>
              <a:noFill/>
              <a:ln cap="rnd" cmpd="sng" w="9700">
                <a:solidFill>
                  <a:srgbClr val="4F67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g102da7a4897_0_100"/>
              <p:cNvSpPr/>
              <p:nvPr/>
            </p:nvSpPr>
            <p:spPr>
              <a:xfrm>
                <a:off x="4813532" y="2299216"/>
                <a:ext cx="61705" cy="93852"/>
              </a:xfrm>
              <a:custGeom>
                <a:rect b="b" l="l" r="r" t="t"/>
                <a:pathLst>
                  <a:path extrusionOk="0" fill="none" h="3334" w="2192">
                    <a:moveTo>
                      <a:pt x="1" y="1"/>
                    </a:moveTo>
                    <a:cubicBezTo>
                      <a:pt x="389" y="297"/>
                      <a:pt x="662" y="663"/>
                      <a:pt x="959" y="1051"/>
                    </a:cubicBezTo>
                    <a:lnTo>
                      <a:pt x="2192" y="3333"/>
                    </a:lnTo>
                  </a:path>
                </a:pathLst>
              </a:custGeom>
              <a:noFill/>
              <a:ln cap="rnd" cmpd="sng" w="9700">
                <a:solidFill>
                  <a:srgbClr val="4F67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g102da7a4897_0_100"/>
              <p:cNvSpPr/>
              <p:nvPr/>
            </p:nvSpPr>
            <p:spPr>
              <a:xfrm>
                <a:off x="4802610" y="3228270"/>
                <a:ext cx="82902" cy="115049"/>
              </a:xfrm>
              <a:custGeom>
                <a:rect b="b" l="l" r="r" t="t"/>
                <a:pathLst>
                  <a:path extrusionOk="0" fill="none" h="4087" w="2945">
                    <a:moveTo>
                      <a:pt x="2945" y="1"/>
                    </a:moveTo>
                    <a:lnTo>
                      <a:pt x="1347" y="2763"/>
                    </a:lnTo>
                    <a:cubicBezTo>
                      <a:pt x="1050" y="3333"/>
                      <a:pt x="571" y="3813"/>
                      <a:pt x="0" y="4087"/>
                    </a:cubicBezTo>
                  </a:path>
                </a:pathLst>
              </a:custGeom>
              <a:noFill/>
              <a:ln cap="rnd" cmpd="sng" w="9700">
                <a:solidFill>
                  <a:srgbClr val="7962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g102da7a4897_0_100"/>
              <p:cNvSpPr/>
              <p:nvPr/>
            </p:nvSpPr>
            <p:spPr>
              <a:xfrm>
                <a:off x="5054486" y="2813215"/>
                <a:ext cx="50783" cy="123410"/>
              </a:xfrm>
              <a:custGeom>
                <a:rect b="b" l="l" r="r" t="t"/>
                <a:pathLst>
                  <a:path extrusionOk="0" fill="none" h="4384" w="1804">
                    <a:moveTo>
                      <a:pt x="1803" y="1"/>
                    </a:moveTo>
                    <a:cubicBezTo>
                      <a:pt x="1803" y="663"/>
                      <a:pt x="1712" y="1439"/>
                      <a:pt x="1324" y="2009"/>
                    </a:cubicBezTo>
                    <a:lnTo>
                      <a:pt x="0" y="4383"/>
                    </a:lnTo>
                  </a:path>
                </a:pathLst>
              </a:custGeom>
              <a:noFill/>
              <a:ln cap="rnd" cmpd="sng" w="9700">
                <a:solidFill>
                  <a:srgbClr val="7962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g102da7a4897_0_100"/>
              <p:cNvSpPr/>
              <p:nvPr/>
            </p:nvSpPr>
            <p:spPr>
              <a:xfrm>
                <a:off x="3755981" y="1491456"/>
                <a:ext cx="428584" cy="258586"/>
              </a:xfrm>
              <a:custGeom>
                <a:rect b="b" l="l" r="r" t="t"/>
                <a:pathLst>
                  <a:path extrusionOk="0" h="9186" w="15225">
                    <a:moveTo>
                      <a:pt x="9231" y="1"/>
                    </a:moveTo>
                    <a:cubicBezTo>
                      <a:pt x="9048" y="1"/>
                      <a:pt x="8856" y="156"/>
                      <a:pt x="8856" y="370"/>
                    </a:cubicBezTo>
                    <a:lnTo>
                      <a:pt x="8856" y="2082"/>
                    </a:lnTo>
                    <a:lnTo>
                      <a:pt x="0" y="2082"/>
                    </a:lnTo>
                    <a:lnTo>
                      <a:pt x="0" y="7104"/>
                    </a:lnTo>
                    <a:lnTo>
                      <a:pt x="8856" y="7104"/>
                    </a:lnTo>
                    <a:lnTo>
                      <a:pt x="8856" y="8816"/>
                    </a:lnTo>
                    <a:cubicBezTo>
                      <a:pt x="8856" y="9031"/>
                      <a:pt x="9048" y="9186"/>
                      <a:pt x="9231" y="9186"/>
                    </a:cubicBezTo>
                    <a:cubicBezTo>
                      <a:pt x="9301" y="9186"/>
                      <a:pt x="9370" y="9163"/>
                      <a:pt x="9427" y="9113"/>
                    </a:cubicBezTo>
                    <a:lnTo>
                      <a:pt x="15019" y="4936"/>
                    </a:lnTo>
                    <a:cubicBezTo>
                      <a:pt x="15225" y="4730"/>
                      <a:pt x="15225" y="4456"/>
                      <a:pt x="15019" y="4365"/>
                    </a:cubicBezTo>
                    <a:lnTo>
                      <a:pt x="9427" y="74"/>
                    </a:lnTo>
                    <a:cubicBezTo>
                      <a:pt x="9370" y="23"/>
                      <a:pt x="9301" y="1"/>
                      <a:pt x="9231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g102da7a4897_0_100"/>
              <p:cNvSpPr/>
              <p:nvPr/>
            </p:nvSpPr>
            <p:spPr>
              <a:xfrm>
                <a:off x="5622247" y="2738704"/>
                <a:ext cx="286145" cy="380447"/>
              </a:xfrm>
              <a:custGeom>
                <a:rect b="b" l="l" r="r" t="t"/>
                <a:pathLst>
                  <a:path extrusionOk="0" h="13515" w="10165">
                    <a:moveTo>
                      <a:pt x="5782" y="0"/>
                    </a:moveTo>
                    <a:lnTo>
                      <a:pt x="2176" y="6734"/>
                    </a:lnTo>
                    <a:lnTo>
                      <a:pt x="555" y="5889"/>
                    </a:lnTo>
                    <a:cubicBezTo>
                      <a:pt x="523" y="5873"/>
                      <a:pt x="485" y="5865"/>
                      <a:pt x="444" y="5865"/>
                    </a:cubicBezTo>
                    <a:cubicBezTo>
                      <a:pt x="251" y="5865"/>
                      <a:pt x="1" y="6032"/>
                      <a:pt x="76" y="6277"/>
                    </a:cubicBezTo>
                    <a:lnTo>
                      <a:pt x="1217" y="13216"/>
                    </a:lnTo>
                    <a:cubicBezTo>
                      <a:pt x="1217" y="13365"/>
                      <a:pt x="1415" y="13514"/>
                      <a:pt x="1587" y="13514"/>
                    </a:cubicBezTo>
                    <a:cubicBezTo>
                      <a:pt x="1626" y="13514"/>
                      <a:pt x="1663" y="13507"/>
                      <a:pt x="1697" y="13490"/>
                    </a:cubicBezTo>
                    <a:lnTo>
                      <a:pt x="8065" y="10454"/>
                    </a:lnTo>
                    <a:cubicBezTo>
                      <a:pt x="8362" y="10363"/>
                      <a:pt x="8362" y="9975"/>
                      <a:pt x="8065" y="9883"/>
                    </a:cubicBezTo>
                    <a:lnTo>
                      <a:pt x="6558" y="9016"/>
                    </a:lnTo>
                    <a:lnTo>
                      <a:pt x="10165" y="2283"/>
                    </a:lnTo>
                    <a:lnTo>
                      <a:pt x="5782" y="0"/>
                    </a:ln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g102da7a4897_0_100"/>
              <p:cNvSpPr/>
              <p:nvPr/>
            </p:nvSpPr>
            <p:spPr>
              <a:xfrm>
                <a:off x="3102535" y="2501916"/>
                <a:ext cx="284033" cy="381376"/>
              </a:xfrm>
              <a:custGeom>
                <a:rect b="b" l="l" r="r" t="t"/>
                <a:pathLst>
                  <a:path extrusionOk="0" h="13548" w="10090">
                    <a:moveTo>
                      <a:pt x="8630" y="1"/>
                    </a:moveTo>
                    <a:cubicBezTo>
                      <a:pt x="8576" y="1"/>
                      <a:pt x="8520" y="12"/>
                      <a:pt x="8469" y="35"/>
                    </a:cubicBezTo>
                    <a:lnTo>
                      <a:pt x="2101" y="2980"/>
                    </a:lnTo>
                    <a:cubicBezTo>
                      <a:pt x="1827" y="3162"/>
                      <a:pt x="1827" y="3550"/>
                      <a:pt x="2009" y="3642"/>
                    </a:cubicBezTo>
                    <a:lnTo>
                      <a:pt x="3630" y="4509"/>
                    </a:lnTo>
                    <a:lnTo>
                      <a:pt x="1" y="11151"/>
                    </a:lnTo>
                    <a:lnTo>
                      <a:pt x="4383" y="13548"/>
                    </a:lnTo>
                    <a:lnTo>
                      <a:pt x="7990" y="6791"/>
                    </a:lnTo>
                    <a:lnTo>
                      <a:pt x="9519" y="7636"/>
                    </a:lnTo>
                    <a:cubicBezTo>
                      <a:pt x="9571" y="7652"/>
                      <a:pt x="9623" y="7660"/>
                      <a:pt x="9673" y="7660"/>
                    </a:cubicBezTo>
                    <a:cubicBezTo>
                      <a:pt x="9904" y="7660"/>
                      <a:pt x="10090" y="7496"/>
                      <a:pt x="10090" y="7271"/>
                    </a:cubicBezTo>
                    <a:lnTo>
                      <a:pt x="8948" y="309"/>
                    </a:lnTo>
                    <a:cubicBezTo>
                      <a:pt x="8948" y="104"/>
                      <a:pt x="8794" y="1"/>
                      <a:pt x="8630" y="1"/>
                    </a:cubicBezTo>
                    <a:close/>
                  </a:path>
                </a:pathLst>
              </a:custGeom>
              <a:solidFill>
                <a:srgbClr val="77EA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g102da7a4897_0_100"/>
              <p:cNvSpPr/>
              <p:nvPr/>
            </p:nvSpPr>
            <p:spPr>
              <a:xfrm>
                <a:off x="5126434" y="1552623"/>
                <a:ext cx="259768" cy="396352"/>
              </a:xfrm>
              <a:custGeom>
                <a:rect b="b" l="l" r="r" t="t"/>
                <a:pathLst>
                  <a:path extrusionOk="0" h="14080" w="9228">
                    <a:moveTo>
                      <a:pt x="4771" y="1"/>
                    </a:moveTo>
                    <a:lnTo>
                      <a:pt x="0" y="1416"/>
                    </a:lnTo>
                    <a:lnTo>
                      <a:pt x="2192" y="8743"/>
                    </a:lnTo>
                    <a:lnTo>
                      <a:pt x="571" y="9222"/>
                    </a:lnTo>
                    <a:cubicBezTo>
                      <a:pt x="297" y="9313"/>
                      <a:pt x="206" y="9701"/>
                      <a:pt x="480" y="9884"/>
                    </a:cubicBezTo>
                    <a:lnTo>
                      <a:pt x="6186" y="13970"/>
                    </a:lnTo>
                    <a:cubicBezTo>
                      <a:pt x="6264" y="14047"/>
                      <a:pt x="6351" y="14079"/>
                      <a:pt x="6430" y="14079"/>
                    </a:cubicBezTo>
                    <a:cubicBezTo>
                      <a:pt x="6559" y="14079"/>
                      <a:pt x="6665" y="13992"/>
                      <a:pt x="6665" y="13878"/>
                    </a:cubicBezTo>
                    <a:lnTo>
                      <a:pt x="9131" y="7213"/>
                    </a:lnTo>
                    <a:cubicBezTo>
                      <a:pt x="9227" y="6981"/>
                      <a:pt x="9028" y="6732"/>
                      <a:pt x="8798" y="6732"/>
                    </a:cubicBezTo>
                    <a:cubicBezTo>
                      <a:pt x="8757" y="6732"/>
                      <a:pt x="8715" y="6740"/>
                      <a:pt x="8674" y="6757"/>
                    </a:cubicBezTo>
                    <a:lnTo>
                      <a:pt x="6962" y="7328"/>
                    </a:lnTo>
                    <a:lnTo>
                      <a:pt x="4771" y="1"/>
                    </a:ln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" name="Google Shape;161;g102da7a4897_0_100"/>
            <p:cNvSpPr txBox="1"/>
            <p:nvPr/>
          </p:nvSpPr>
          <p:spPr>
            <a:xfrm>
              <a:off x="4245652" y="2526212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b="0" i="0" sz="1800" u="none" cap="none" strike="noStrike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2" name="Google Shape;162;g102da7a4897_0_100"/>
            <p:cNvSpPr txBox="1"/>
            <p:nvPr/>
          </p:nvSpPr>
          <p:spPr>
            <a:xfrm>
              <a:off x="3782526" y="2795126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0" i="0" sz="1800" u="none" cap="none" strike="noStrike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" name="Google Shape;163;g102da7a4897_0_100"/>
            <p:cNvSpPr txBox="1"/>
            <p:nvPr/>
          </p:nvSpPr>
          <p:spPr>
            <a:xfrm>
              <a:off x="4683879" y="2795126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b="0" i="0" sz="1800" u="none" cap="none" strike="noStrike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" name="Google Shape;164;g102da7a4897_0_100"/>
            <p:cNvSpPr txBox="1"/>
            <p:nvPr/>
          </p:nvSpPr>
          <p:spPr>
            <a:xfrm>
              <a:off x="3782526" y="3273195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77EAD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0" i="0" sz="1800" u="none" cap="none" strike="noStrike">
                <a:solidFill>
                  <a:srgbClr val="77EAD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" name="Google Shape;165;g102da7a4897_0_100"/>
            <p:cNvSpPr txBox="1"/>
            <p:nvPr/>
          </p:nvSpPr>
          <p:spPr>
            <a:xfrm>
              <a:off x="4683879" y="3273195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b="0" i="0" sz="1800" u="none" cap="none" strike="noStrike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66" name="Google Shape;166;g102da7a4897_0_100"/>
          <p:cNvSpPr txBox="1"/>
          <p:nvPr/>
        </p:nvSpPr>
        <p:spPr>
          <a:xfrm>
            <a:off x="3344337" y="1505550"/>
            <a:ext cx="2400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n" sz="12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use: 25000 training articles</a:t>
            </a:r>
            <a:endParaRPr b="0" i="1" sz="1200" u="none" cap="none" strike="noStrike">
              <a:solidFill>
                <a:srgbClr val="2B859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2da7a489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Project Pipeline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72" name="Google Shape;172;g102da7a4897_0_0"/>
          <p:cNvGrpSpPr/>
          <p:nvPr/>
        </p:nvGrpSpPr>
        <p:grpSpPr>
          <a:xfrm>
            <a:off x="3371361" y="1291079"/>
            <a:ext cx="958729" cy="2601111"/>
            <a:chOff x="3949950" y="763025"/>
            <a:chExt cx="989400" cy="2684325"/>
          </a:xfrm>
        </p:grpSpPr>
        <p:sp>
          <p:nvSpPr>
            <p:cNvPr id="173" name="Google Shape;173;g102da7a4897_0_0"/>
            <p:cNvSpPr/>
            <p:nvPr/>
          </p:nvSpPr>
          <p:spPr>
            <a:xfrm>
              <a:off x="3949950" y="763025"/>
              <a:ext cx="989400" cy="439800"/>
            </a:xfrm>
            <a:prstGeom prst="roundRect">
              <a:avLst>
                <a:gd fmla="val 50000" name="adj"/>
              </a:avLst>
            </a:pr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TF-iDF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4" name="Google Shape;174;g102da7a4897_0_0"/>
            <p:cNvSpPr/>
            <p:nvPr/>
          </p:nvSpPr>
          <p:spPr>
            <a:xfrm>
              <a:off x="3949950" y="1938513"/>
              <a:ext cx="989400" cy="4398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LSA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5" name="Google Shape;175;g102da7a4897_0_0"/>
            <p:cNvSpPr/>
            <p:nvPr/>
          </p:nvSpPr>
          <p:spPr>
            <a:xfrm>
              <a:off x="3949950" y="3007550"/>
              <a:ext cx="989400" cy="4398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LDA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76" name="Google Shape;176;g102da7a4897_0_0"/>
          <p:cNvSpPr/>
          <p:nvPr/>
        </p:nvSpPr>
        <p:spPr>
          <a:xfrm>
            <a:off x="1616300" y="2218106"/>
            <a:ext cx="1357500" cy="81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Pre-processing</a:t>
            </a:r>
            <a:endParaRPr b="0" i="0" sz="11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77" name="Google Shape;177;g102da7a4897_0_0"/>
          <p:cNvCxnSpPr>
            <a:stCxn id="176" idx="3"/>
            <a:endCxn id="173" idx="1"/>
          </p:cNvCxnSpPr>
          <p:nvPr/>
        </p:nvCxnSpPr>
        <p:spPr>
          <a:xfrm flipH="1" rot="10800000">
            <a:off x="2973800" y="1504106"/>
            <a:ext cx="397500" cy="11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g102da7a4897_0_0"/>
          <p:cNvCxnSpPr>
            <a:stCxn id="176" idx="3"/>
            <a:endCxn id="174" idx="1"/>
          </p:cNvCxnSpPr>
          <p:nvPr/>
        </p:nvCxnSpPr>
        <p:spPr>
          <a:xfrm>
            <a:off x="2973800" y="2625206"/>
            <a:ext cx="3975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g102da7a4897_0_0"/>
          <p:cNvCxnSpPr>
            <a:stCxn id="176" idx="3"/>
            <a:endCxn id="175" idx="1"/>
          </p:cNvCxnSpPr>
          <p:nvPr/>
        </p:nvCxnSpPr>
        <p:spPr>
          <a:xfrm>
            <a:off x="2973800" y="2625206"/>
            <a:ext cx="397500" cy="10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80" name="Google Shape;180;g102da7a4897_0_0"/>
          <p:cNvGrpSpPr/>
          <p:nvPr/>
        </p:nvGrpSpPr>
        <p:grpSpPr>
          <a:xfrm>
            <a:off x="337907" y="2207479"/>
            <a:ext cx="778925" cy="769006"/>
            <a:chOff x="1102072" y="2841748"/>
            <a:chExt cx="820871" cy="887281"/>
          </a:xfrm>
        </p:grpSpPr>
        <p:sp>
          <p:nvSpPr>
            <p:cNvPr id="181" name="Google Shape;181;g102da7a4897_0_0"/>
            <p:cNvSpPr/>
            <p:nvPr/>
          </p:nvSpPr>
          <p:spPr>
            <a:xfrm>
              <a:off x="1268412" y="2931003"/>
              <a:ext cx="654531" cy="798026"/>
            </a:xfrm>
            <a:custGeom>
              <a:rect b="b" l="l" r="r" t="t"/>
              <a:pathLst>
                <a:path extrusionOk="0" h="27690" w="22711">
                  <a:moveTo>
                    <a:pt x="22547" y="0"/>
                  </a:moveTo>
                  <a:lnTo>
                    <a:pt x="1" y="3314"/>
                  </a:lnTo>
                  <a:lnTo>
                    <a:pt x="146" y="27689"/>
                  </a:lnTo>
                  <a:lnTo>
                    <a:pt x="22710" y="24375"/>
                  </a:lnTo>
                  <a:lnTo>
                    <a:pt x="22547" y="0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102da7a4897_0_0"/>
            <p:cNvSpPr/>
            <p:nvPr/>
          </p:nvSpPr>
          <p:spPr>
            <a:xfrm>
              <a:off x="1102072" y="2937257"/>
              <a:ext cx="171738" cy="791772"/>
            </a:xfrm>
            <a:custGeom>
              <a:rect b="b" l="l" r="r" t="t"/>
              <a:pathLst>
                <a:path extrusionOk="0" h="27473" w="5959">
                  <a:moveTo>
                    <a:pt x="1" y="0"/>
                  </a:moveTo>
                  <a:lnTo>
                    <a:pt x="145" y="24448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28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102da7a4897_0_0"/>
            <p:cNvSpPr/>
            <p:nvPr/>
          </p:nvSpPr>
          <p:spPr>
            <a:xfrm>
              <a:off x="1102072" y="2841748"/>
              <a:ext cx="817364" cy="184794"/>
            </a:xfrm>
            <a:custGeom>
              <a:rect b="b" l="l" r="r" t="t"/>
              <a:pathLst>
                <a:path extrusionOk="0" h="6412" w="28361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4" name="Google Shape;184;g102da7a4897_0_0"/>
          <p:cNvCxnSpPr>
            <a:endCxn id="176" idx="1"/>
          </p:cNvCxnSpPr>
          <p:nvPr/>
        </p:nvCxnSpPr>
        <p:spPr>
          <a:xfrm flipH="1" rot="10800000">
            <a:off x="1123400" y="2625206"/>
            <a:ext cx="4929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g102da7a4897_0_0"/>
          <p:cNvCxnSpPr>
            <a:stCxn id="173" idx="3"/>
          </p:cNvCxnSpPr>
          <p:nvPr/>
        </p:nvCxnSpPr>
        <p:spPr>
          <a:xfrm flipH="1" rot="10800000">
            <a:off x="4330090" y="1498162"/>
            <a:ext cx="5163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102da7a4897_0_0"/>
          <p:cNvCxnSpPr>
            <a:stCxn id="174" idx="3"/>
          </p:cNvCxnSpPr>
          <p:nvPr/>
        </p:nvCxnSpPr>
        <p:spPr>
          <a:xfrm>
            <a:off x="4330090" y="2643210"/>
            <a:ext cx="502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g102da7a4897_0_0"/>
          <p:cNvCxnSpPr>
            <a:stCxn id="175" idx="3"/>
          </p:cNvCxnSpPr>
          <p:nvPr/>
        </p:nvCxnSpPr>
        <p:spPr>
          <a:xfrm>
            <a:off x="4330090" y="3679107"/>
            <a:ext cx="5091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8" name="Google Shape;188;g102da7a4897_0_0"/>
          <p:cNvGrpSpPr/>
          <p:nvPr/>
        </p:nvGrpSpPr>
        <p:grpSpPr>
          <a:xfrm>
            <a:off x="4832468" y="1223775"/>
            <a:ext cx="2639556" cy="2968628"/>
            <a:chOff x="4810975" y="785325"/>
            <a:chExt cx="2724000" cy="3063600"/>
          </a:xfrm>
        </p:grpSpPr>
        <p:sp>
          <p:nvSpPr>
            <p:cNvPr id="189" name="Google Shape;189;g102da7a4897_0_0"/>
            <p:cNvSpPr/>
            <p:nvPr/>
          </p:nvSpPr>
          <p:spPr>
            <a:xfrm>
              <a:off x="4810975" y="785325"/>
              <a:ext cx="2724000" cy="3063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" name="Google Shape;190;g102da7a4897_0_0"/>
            <p:cNvGrpSpPr/>
            <p:nvPr/>
          </p:nvGrpSpPr>
          <p:grpSpPr>
            <a:xfrm>
              <a:off x="5331675" y="1929733"/>
              <a:ext cx="1746125" cy="1466366"/>
              <a:chOff x="3770950" y="3190800"/>
              <a:chExt cx="1966800" cy="1591800"/>
            </a:xfrm>
          </p:grpSpPr>
          <p:sp>
            <p:nvSpPr>
              <p:cNvPr id="191" name="Google Shape;191;g102da7a4897_0_0"/>
              <p:cNvSpPr/>
              <p:nvPr/>
            </p:nvSpPr>
            <p:spPr>
              <a:xfrm>
                <a:off x="3770950" y="3190800"/>
                <a:ext cx="1966800" cy="1591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102da7a4897_0_0"/>
              <p:cNvSpPr/>
              <p:nvPr/>
            </p:nvSpPr>
            <p:spPr>
              <a:xfrm>
                <a:off x="4074850" y="3796975"/>
                <a:ext cx="1359000" cy="348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Named Entity Recognition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3" name="Google Shape;193;g102da7a4897_0_0"/>
              <p:cNvSpPr/>
              <p:nvPr/>
            </p:nvSpPr>
            <p:spPr>
              <a:xfrm>
                <a:off x="4074850" y="3368563"/>
                <a:ext cx="1359000" cy="348000"/>
              </a:xfrm>
              <a:prstGeom prst="roundRect">
                <a:avLst>
                  <a:gd fmla="val 50000" name="adj"/>
                </a:avLst>
              </a:pr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POS Tag</a:t>
                </a:r>
                <a:endParaRPr b="0" i="0" sz="12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4" name="Google Shape;194;g102da7a4897_0_0"/>
              <p:cNvSpPr/>
              <p:nvPr/>
            </p:nvSpPr>
            <p:spPr>
              <a:xfrm>
                <a:off x="4074850" y="4225363"/>
                <a:ext cx="1359000" cy="3480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Glove Embeddings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95" name="Google Shape;195;g102da7a4897_0_0"/>
            <p:cNvSpPr/>
            <p:nvPr/>
          </p:nvSpPr>
          <p:spPr>
            <a:xfrm>
              <a:off x="5500225" y="1017725"/>
              <a:ext cx="14007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</a:t>
              </a:r>
              <a:r>
                <a:rPr lang="en" sz="1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araphrasing</a:t>
              </a:r>
              <a:endParaRPr b="0" i="0" sz="11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96" name="Google Shape;196;g102da7a4897_0_0"/>
            <p:cNvCxnSpPr>
              <a:stCxn id="195" idx="2"/>
              <a:endCxn id="191" idx="0"/>
            </p:cNvCxnSpPr>
            <p:nvPr/>
          </p:nvCxnSpPr>
          <p:spPr>
            <a:xfrm>
              <a:off x="6200575" y="1590425"/>
              <a:ext cx="4200" cy="33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97" name="Google Shape;197;g102da7a4897_0_0"/>
          <p:cNvGrpSpPr/>
          <p:nvPr/>
        </p:nvGrpSpPr>
        <p:grpSpPr>
          <a:xfrm>
            <a:off x="7782543" y="2265588"/>
            <a:ext cx="1047252" cy="1001837"/>
            <a:chOff x="477859" y="2515563"/>
            <a:chExt cx="1445084" cy="1213466"/>
          </a:xfrm>
        </p:grpSpPr>
        <p:sp>
          <p:nvSpPr>
            <p:cNvPr id="198" name="Google Shape;198;g102da7a4897_0_0"/>
            <p:cNvSpPr/>
            <p:nvPr/>
          </p:nvSpPr>
          <p:spPr>
            <a:xfrm>
              <a:off x="643315" y="2602992"/>
              <a:ext cx="654502" cy="798055"/>
            </a:xfrm>
            <a:custGeom>
              <a:rect b="b" l="l" r="r" t="t"/>
              <a:pathLst>
                <a:path extrusionOk="0" h="27691" w="22710">
                  <a:moveTo>
                    <a:pt x="22547" y="1"/>
                  </a:moveTo>
                  <a:lnTo>
                    <a:pt x="0" y="3315"/>
                  </a:lnTo>
                  <a:lnTo>
                    <a:pt x="145" y="27690"/>
                  </a:lnTo>
                  <a:lnTo>
                    <a:pt x="22710" y="24358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02da7a4897_0_0"/>
            <p:cNvSpPr/>
            <p:nvPr/>
          </p:nvSpPr>
          <p:spPr>
            <a:xfrm>
              <a:off x="477859" y="2611073"/>
              <a:ext cx="171738" cy="791743"/>
            </a:xfrm>
            <a:custGeom>
              <a:rect b="b" l="l" r="r" t="t"/>
              <a:pathLst>
                <a:path extrusionOk="0" h="27472" w="5959">
                  <a:moveTo>
                    <a:pt x="1" y="0"/>
                  </a:moveTo>
                  <a:lnTo>
                    <a:pt x="145" y="24375"/>
                  </a:lnTo>
                  <a:lnTo>
                    <a:pt x="5959" y="27472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102da7a4897_0_0"/>
            <p:cNvSpPr/>
            <p:nvPr/>
          </p:nvSpPr>
          <p:spPr>
            <a:xfrm>
              <a:off x="477859" y="2515563"/>
              <a:ext cx="817883" cy="184765"/>
            </a:xfrm>
            <a:custGeom>
              <a:rect b="b" l="l" r="r" t="t"/>
              <a:pathLst>
                <a:path extrusionOk="0" h="6411" w="28379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78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C7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102da7a4897_0_0"/>
            <p:cNvSpPr/>
            <p:nvPr/>
          </p:nvSpPr>
          <p:spPr>
            <a:xfrm>
              <a:off x="967118" y="2741753"/>
              <a:ext cx="654531" cy="800130"/>
            </a:xfrm>
            <a:custGeom>
              <a:rect b="b" l="l" r="r" t="t"/>
              <a:pathLst>
                <a:path extrusionOk="0" h="27763" w="22711">
                  <a:moveTo>
                    <a:pt x="22547" y="1"/>
                  </a:moveTo>
                  <a:lnTo>
                    <a:pt x="1" y="3387"/>
                  </a:lnTo>
                  <a:lnTo>
                    <a:pt x="146" y="27763"/>
                  </a:lnTo>
                  <a:lnTo>
                    <a:pt x="22710" y="24449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102da7a4897_0_0"/>
            <p:cNvSpPr/>
            <p:nvPr/>
          </p:nvSpPr>
          <p:spPr>
            <a:xfrm>
              <a:off x="801969" y="2752492"/>
              <a:ext cx="171738" cy="791772"/>
            </a:xfrm>
            <a:custGeom>
              <a:rect b="b" l="l" r="r" t="t"/>
              <a:pathLst>
                <a:path extrusionOk="0" h="27473" w="5959">
                  <a:moveTo>
                    <a:pt x="1" y="1"/>
                  </a:moveTo>
                  <a:lnTo>
                    <a:pt x="145" y="24376"/>
                  </a:lnTo>
                  <a:lnTo>
                    <a:pt x="5959" y="27473"/>
                  </a:lnTo>
                  <a:lnTo>
                    <a:pt x="5814" y="30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A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102da7a4897_0_0"/>
            <p:cNvSpPr/>
            <p:nvPr/>
          </p:nvSpPr>
          <p:spPr>
            <a:xfrm>
              <a:off x="801969" y="2654908"/>
              <a:ext cx="817364" cy="186869"/>
            </a:xfrm>
            <a:custGeom>
              <a:rect b="b" l="l" r="r" t="t"/>
              <a:pathLst>
                <a:path extrusionOk="0" h="6484" w="28361">
                  <a:moveTo>
                    <a:pt x="22565" y="0"/>
                  </a:moveTo>
                  <a:lnTo>
                    <a:pt x="1" y="3387"/>
                  </a:lnTo>
                  <a:lnTo>
                    <a:pt x="5814" y="6483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0D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102da7a4897_0_0"/>
            <p:cNvSpPr/>
            <p:nvPr/>
          </p:nvSpPr>
          <p:spPr>
            <a:xfrm>
              <a:off x="1268412" y="2931003"/>
              <a:ext cx="654531" cy="798026"/>
            </a:xfrm>
            <a:custGeom>
              <a:rect b="b" l="l" r="r" t="t"/>
              <a:pathLst>
                <a:path extrusionOk="0" h="27690" w="22711">
                  <a:moveTo>
                    <a:pt x="22547" y="0"/>
                  </a:moveTo>
                  <a:lnTo>
                    <a:pt x="1" y="3314"/>
                  </a:lnTo>
                  <a:lnTo>
                    <a:pt x="146" y="27689"/>
                  </a:lnTo>
                  <a:lnTo>
                    <a:pt x="22710" y="24375"/>
                  </a:lnTo>
                  <a:lnTo>
                    <a:pt x="22547" y="0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102da7a4897_0_0"/>
            <p:cNvSpPr/>
            <p:nvPr/>
          </p:nvSpPr>
          <p:spPr>
            <a:xfrm>
              <a:off x="1102072" y="2937257"/>
              <a:ext cx="171738" cy="791772"/>
            </a:xfrm>
            <a:custGeom>
              <a:rect b="b" l="l" r="r" t="t"/>
              <a:pathLst>
                <a:path extrusionOk="0" h="27473" w="5959">
                  <a:moveTo>
                    <a:pt x="1" y="0"/>
                  </a:moveTo>
                  <a:lnTo>
                    <a:pt x="145" y="24448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28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102da7a4897_0_0"/>
            <p:cNvSpPr/>
            <p:nvPr/>
          </p:nvSpPr>
          <p:spPr>
            <a:xfrm>
              <a:off x="1102072" y="2841748"/>
              <a:ext cx="817364" cy="184794"/>
            </a:xfrm>
            <a:custGeom>
              <a:rect b="b" l="l" r="r" t="t"/>
              <a:pathLst>
                <a:path extrusionOk="0" h="6412" w="28361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102da7a4897_0_0"/>
          <p:cNvSpPr txBox="1"/>
          <p:nvPr/>
        </p:nvSpPr>
        <p:spPr>
          <a:xfrm>
            <a:off x="293900" y="2963398"/>
            <a:ext cx="11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 text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102da7a4897_0_0"/>
          <p:cNvSpPr txBox="1"/>
          <p:nvPr/>
        </p:nvSpPr>
        <p:spPr>
          <a:xfrm>
            <a:off x="7828510" y="3486263"/>
            <a:ext cx="110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Output paraphrased summary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g102da7a4897_0_0"/>
          <p:cNvCxnSpPr>
            <a:stCxn id="189" idx="3"/>
          </p:cNvCxnSpPr>
          <p:nvPr/>
        </p:nvCxnSpPr>
        <p:spPr>
          <a:xfrm>
            <a:off x="7472024" y="2708089"/>
            <a:ext cx="239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4b05fcd5e_2_270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TF-IDF: Term Frequency-Inverse Document Frequency</a:t>
            </a:r>
            <a:endParaRPr/>
          </a:p>
        </p:txBody>
      </p:sp>
      <p:sp>
        <p:nvSpPr>
          <p:cNvPr id="215" name="Google Shape;215;g104b05fcd5e_2_270"/>
          <p:cNvSpPr/>
          <p:nvPr/>
        </p:nvSpPr>
        <p:spPr>
          <a:xfrm>
            <a:off x="10042700" y="4162838"/>
            <a:ext cx="51350" cy="54075"/>
          </a:xfrm>
          <a:custGeom>
            <a:rect b="b" l="l" r="r" t="t"/>
            <a:pathLst>
              <a:path extrusionOk="0" h="2163" w="2054">
                <a:moveTo>
                  <a:pt x="1013" y="1"/>
                </a:moveTo>
                <a:cubicBezTo>
                  <a:pt x="439" y="1"/>
                  <a:pt x="1" y="548"/>
                  <a:pt x="1" y="1123"/>
                </a:cubicBezTo>
                <a:cubicBezTo>
                  <a:pt x="1" y="1698"/>
                  <a:pt x="439" y="2163"/>
                  <a:pt x="1013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04b05fcd5e_2_270"/>
          <p:cNvSpPr/>
          <p:nvPr/>
        </p:nvSpPr>
        <p:spPr>
          <a:xfrm>
            <a:off x="11522100" y="4162838"/>
            <a:ext cx="51325" cy="54075"/>
          </a:xfrm>
          <a:custGeom>
            <a:rect b="b" l="l" r="r" t="t"/>
            <a:pathLst>
              <a:path extrusionOk="0" h="2163" w="2053">
                <a:moveTo>
                  <a:pt x="1040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40" y="2163"/>
                </a:cubicBezTo>
                <a:cubicBezTo>
                  <a:pt x="1615" y="2163"/>
                  <a:pt x="2053" y="1698"/>
                  <a:pt x="2053" y="1123"/>
                </a:cubicBezTo>
                <a:cubicBezTo>
                  <a:pt x="2053" y="548"/>
                  <a:pt x="1615" y="1"/>
                  <a:pt x="10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04b05fcd5e_2_270"/>
          <p:cNvSpPr/>
          <p:nvPr/>
        </p:nvSpPr>
        <p:spPr>
          <a:xfrm>
            <a:off x="12066775" y="1756288"/>
            <a:ext cx="60225" cy="68450"/>
          </a:xfrm>
          <a:custGeom>
            <a:rect b="b" l="l" r="r" t="t"/>
            <a:pathLst>
              <a:path extrusionOk="0" h="2738" w="2409">
                <a:moveTo>
                  <a:pt x="0" y="1"/>
                </a:moveTo>
                <a:lnTo>
                  <a:pt x="0" y="2738"/>
                </a:lnTo>
                <a:lnTo>
                  <a:pt x="2409" y="136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04b05fcd5e_2_270"/>
          <p:cNvSpPr/>
          <p:nvPr/>
        </p:nvSpPr>
        <p:spPr>
          <a:xfrm>
            <a:off x="12919375" y="4162838"/>
            <a:ext cx="51325" cy="54075"/>
          </a:xfrm>
          <a:custGeom>
            <a:rect b="b" l="l" r="r" t="t"/>
            <a:pathLst>
              <a:path extrusionOk="0" h="2163" w="2053">
                <a:moveTo>
                  <a:pt x="1013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13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g104b05fcd5e_2_270"/>
          <p:cNvGrpSpPr/>
          <p:nvPr/>
        </p:nvGrpSpPr>
        <p:grpSpPr>
          <a:xfrm>
            <a:off x="670222" y="2002789"/>
            <a:ext cx="1955250" cy="2659523"/>
            <a:chOff x="670222" y="1381438"/>
            <a:chExt cx="1955250" cy="2835312"/>
          </a:xfrm>
        </p:grpSpPr>
        <p:sp>
          <p:nvSpPr>
            <p:cNvPr id="220" name="Google Shape;220;g104b05fcd5e_2_270"/>
            <p:cNvSpPr/>
            <p:nvPr/>
          </p:nvSpPr>
          <p:spPr>
            <a:xfrm>
              <a:off x="687172" y="1988950"/>
              <a:ext cx="1938300" cy="467065"/>
            </a:xfrm>
            <a:custGeom>
              <a:rect b="b" l="l" r="r" t="t"/>
              <a:pathLst>
                <a:path extrusionOk="0" h="13221" w="55891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Pre-processing</a:t>
              </a:r>
              <a:endParaRPr b="0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21" name="Google Shape;221;g104b05fcd5e_2_270"/>
            <p:cNvGrpSpPr/>
            <p:nvPr/>
          </p:nvGrpSpPr>
          <p:grpSpPr>
            <a:xfrm>
              <a:off x="670222" y="1658619"/>
              <a:ext cx="756625" cy="2548731"/>
              <a:chOff x="1152525" y="1734819"/>
              <a:chExt cx="756625" cy="2548731"/>
            </a:xfrm>
          </p:grpSpPr>
          <p:sp>
            <p:nvSpPr>
              <p:cNvPr id="222" name="Google Shape;222;g104b05fcd5e_2_270"/>
              <p:cNvSpPr/>
              <p:nvPr/>
            </p:nvSpPr>
            <p:spPr>
              <a:xfrm>
                <a:off x="1178525" y="1767050"/>
                <a:ext cx="709575" cy="2490415"/>
              </a:xfrm>
              <a:custGeom>
                <a:rect b="b" l="l" r="r" t="t"/>
                <a:pathLst>
                  <a:path extrusionOk="0" fill="none" h="96016" w="21213">
                    <a:moveTo>
                      <a:pt x="0" y="96016"/>
                    </a:moveTo>
                    <a:lnTo>
                      <a:pt x="0" y="0"/>
                    </a:lnTo>
                    <a:lnTo>
                      <a:pt x="21212" y="0"/>
                    </a:lnTo>
                  </a:path>
                </a:pathLst>
              </a:custGeom>
              <a:solidFill>
                <a:schemeClr val="lt2"/>
              </a:solidFill>
              <a:ln cap="rnd" cmpd="sng" w="2257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104b05fcd5e_2_270"/>
              <p:cNvSpPr/>
              <p:nvPr/>
            </p:nvSpPr>
            <p:spPr>
              <a:xfrm>
                <a:off x="1152525" y="4229475"/>
                <a:ext cx="51325" cy="54075"/>
              </a:xfrm>
              <a:custGeom>
                <a:rect b="b" l="l" r="r" t="t"/>
                <a:pathLst>
                  <a:path extrusionOk="0" h="2163" w="2053">
                    <a:moveTo>
                      <a:pt x="1040" y="1"/>
                    </a:moveTo>
                    <a:cubicBezTo>
                      <a:pt x="465" y="1"/>
                      <a:pt x="0" y="548"/>
                      <a:pt x="0" y="1123"/>
                    </a:cubicBezTo>
                    <a:cubicBezTo>
                      <a:pt x="0" y="1698"/>
                      <a:pt x="465" y="2163"/>
                      <a:pt x="1040" y="2163"/>
                    </a:cubicBezTo>
                    <a:cubicBezTo>
                      <a:pt x="1588" y="2163"/>
                      <a:pt x="2053" y="1698"/>
                      <a:pt x="2053" y="1123"/>
                    </a:cubicBezTo>
                    <a:cubicBezTo>
                      <a:pt x="2053" y="548"/>
                      <a:pt x="1588" y="1"/>
                      <a:pt x="104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g104b05fcd5e_2_270"/>
              <p:cNvSpPr/>
              <p:nvPr/>
            </p:nvSpPr>
            <p:spPr>
              <a:xfrm>
                <a:off x="1849600" y="1734819"/>
                <a:ext cx="59550" cy="68450"/>
              </a:xfrm>
              <a:custGeom>
                <a:rect b="b" l="l" r="r" t="t"/>
                <a:pathLst>
                  <a:path extrusionOk="0" h="2738" w="2382">
                    <a:moveTo>
                      <a:pt x="0" y="1"/>
                    </a:moveTo>
                    <a:lnTo>
                      <a:pt x="0" y="2738"/>
                    </a:lnTo>
                    <a:lnTo>
                      <a:pt x="2381" y="13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" name="Google Shape;225;g104b05fcd5e_2_270"/>
            <p:cNvSpPr/>
            <p:nvPr/>
          </p:nvSpPr>
          <p:spPr>
            <a:xfrm>
              <a:off x="1140997" y="4213975"/>
              <a:ext cx="108125" cy="2775"/>
            </a:xfrm>
            <a:custGeom>
              <a:rect b="b" l="l" r="r" t="t"/>
              <a:pathLst>
                <a:path extrusionOk="0" h="111" w="4325">
                  <a:moveTo>
                    <a:pt x="0" y="1"/>
                  </a:moveTo>
                  <a:lnTo>
                    <a:pt x="0" y="110"/>
                  </a:lnTo>
                  <a:lnTo>
                    <a:pt x="4325" y="110"/>
                  </a:lnTo>
                  <a:lnTo>
                    <a:pt x="4325" y="1"/>
                  </a:lnTo>
                  <a:close/>
                </a:path>
              </a:pathLst>
            </a:custGeom>
            <a:solidFill>
              <a:srgbClr val="2F3145"/>
            </a:solidFill>
            <a:ln cap="flat" cmpd="sng" w="22575">
              <a:solidFill>
                <a:schemeClr val="lt1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104b05fcd5e_2_270"/>
            <p:cNvSpPr txBox="1"/>
            <p:nvPr/>
          </p:nvSpPr>
          <p:spPr>
            <a:xfrm>
              <a:off x="1787237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03C2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3000" u="none" cap="none" strike="noStrike">
                <a:solidFill>
                  <a:srgbClr val="03C2A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7" name="Google Shape;227;g104b05fcd5e_2_270"/>
            <p:cNvSpPr txBox="1"/>
            <p:nvPr/>
          </p:nvSpPr>
          <p:spPr>
            <a:xfrm>
              <a:off x="696222" y="2717222"/>
              <a:ext cx="1917000" cy="11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Sampling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Cleaning Text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Tokenization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8" name="Google Shape;228;g104b05fcd5e_2_270"/>
          <p:cNvSpPr/>
          <p:nvPr/>
        </p:nvSpPr>
        <p:spPr>
          <a:xfrm>
            <a:off x="2613322" y="4153275"/>
            <a:ext cx="51325" cy="54075"/>
          </a:xfrm>
          <a:custGeom>
            <a:rect b="b" l="l" r="r" t="t"/>
            <a:pathLst>
              <a:path extrusionOk="0" h="2163" w="2053">
                <a:moveTo>
                  <a:pt x="1040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40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4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g104b05fcd5e_2_270"/>
          <p:cNvGrpSpPr/>
          <p:nvPr/>
        </p:nvGrpSpPr>
        <p:grpSpPr>
          <a:xfrm>
            <a:off x="2613321" y="2002157"/>
            <a:ext cx="1979400" cy="2626238"/>
            <a:chOff x="2623724" y="1381438"/>
            <a:chExt cx="1979400" cy="2799827"/>
          </a:xfrm>
        </p:grpSpPr>
        <p:sp>
          <p:nvSpPr>
            <p:cNvPr id="230" name="Google Shape;230;g104b05fcd5e_2_270"/>
            <p:cNvSpPr/>
            <p:nvPr/>
          </p:nvSpPr>
          <p:spPr>
            <a:xfrm>
              <a:off x="2625525" y="1988950"/>
              <a:ext cx="1962054" cy="467065"/>
            </a:xfrm>
            <a:custGeom>
              <a:rect b="b" l="l" r="r" t="t"/>
              <a:pathLst>
                <a:path extrusionOk="0" h="13221" w="55891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Tf-Idf Model</a:t>
              </a:r>
              <a:endParaRPr b="0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" name="Google Shape;231;g104b05fcd5e_2_270"/>
            <p:cNvSpPr/>
            <p:nvPr/>
          </p:nvSpPr>
          <p:spPr>
            <a:xfrm>
              <a:off x="2634559" y="1690850"/>
              <a:ext cx="709575" cy="2490415"/>
            </a:xfrm>
            <a:custGeom>
              <a:rect b="b" l="l" r="r" t="t"/>
              <a:pathLst>
                <a:path extrusionOk="0" fill="none" h="96016" w="21213">
                  <a:moveTo>
                    <a:pt x="0" y="96016"/>
                  </a:moveTo>
                  <a:lnTo>
                    <a:pt x="0" y="0"/>
                  </a:lnTo>
                  <a:lnTo>
                    <a:pt x="21212" y="0"/>
                  </a:lnTo>
                </a:path>
              </a:pathLst>
            </a:custGeom>
            <a:solidFill>
              <a:schemeClr val="lt2"/>
            </a:solidFill>
            <a:ln cap="rnd" cmpd="sng" w="2257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104b05fcd5e_2_270"/>
            <p:cNvSpPr/>
            <p:nvPr/>
          </p:nvSpPr>
          <p:spPr>
            <a:xfrm>
              <a:off x="3305634" y="1658619"/>
              <a:ext cx="59550" cy="68450"/>
            </a:xfrm>
            <a:custGeom>
              <a:rect b="b" l="l" r="r" t="t"/>
              <a:pathLst>
                <a:path extrusionOk="0" h="2738" w="2382">
                  <a:moveTo>
                    <a:pt x="0" y="1"/>
                  </a:moveTo>
                  <a:lnTo>
                    <a:pt x="0" y="2738"/>
                  </a:lnTo>
                  <a:lnTo>
                    <a:pt x="2381" y="13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04b05fcd5e_2_270"/>
            <p:cNvSpPr txBox="1"/>
            <p:nvPr/>
          </p:nvSpPr>
          <p:spPr>
            <a:xfrm>
              <a:off x="3744624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2B859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3000" u="none" cap="none" strike="noStrike">
                <a:solidFill>
                  <a:srgbClr val="2B859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4" name="Google Shape;234;g104b05fcd5e_2_270"/>
            <p:cNvSpPr txBox="1"/>
            <p:nvPr/>
          </p:nvSpPr>
          <p:spPr>
            <a:xfrm>
              <a:off x="2623724" y="2717222"/>
              <a:ext cx="1979400" cy="11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Create a frequency matrix with bag of words by training on the corpus.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Build a Tf-Idf matrix for the training data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0160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g104b05fcd5e_2_270"/>
          <p:cNvGrpSpPr/>
          <p:nvPr/>
        </p:nvGrpSpPr>
        <p:grpSpPr>
          <a:xfrm>
            <a:off x="4566825" y="2003033"/>
            <a:ext cx="1955250" cy="2650705"/>
            <a:chOff x="4556422" y="1381438"/>
            <a:chExt cx="1955250" cy="2825912"/>
          </a:xfrm>
        </p:grpSpPr>
        <p:sp>
          <p:nvSpPr>
            <p:cNvPr id="236" name="Google Shape;236;g104b05fcd5e_2_270"/>
            <p:cNvSpPr/>
            <p:nvPr/>
          </p:nvSpPr>
          <p:spPr>
            <a:xfrm>
              <a:off x="5018322" y="4072838"/>
              <a:ext cx="14400" cy="71200"/>
            </a:xfrm>
            <a:custGeom>
              <a:rect b="b" l="l" r="r" t="t"/>
              <a:pathLst>
                <a:path extrusionOk="0" fill="none" h="2848" w="576">
                  <a:moveTo>
                    <a:pt x="1" y="1"/>
                  </a:moveTo>
                  <a:cubicBezTo>
                    <a:pt x="439" y="931"/>
                    <a:pt x="576" y="1944"/>
                    <a:pt x="329" y="2847"/>
                  </a:cubicBezTo>
                </a:path>
              </a:pathLst>
            </a:custGeom>
            <a:noFill/>
            <a:ln cap="flat" cmpd="sng" w="22575">
              <a:solidFill>
                <a:schemeClr val="lt1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104b05fcd5e_2_270"/>
            <p:cNvSpPr/>
            <p:nvPr/>
          </p:nvSpPr>
          <p:spPr>
            <a:xfrm>
              <a:off x="4573372" y="1988950"/>
              <a:ext cx="1938300" cy="467065"/>
            </a:xfrm>
            <a:custGeom>
              <a:rect b="b" l="l" r="r" t="t"/>
              <a:pathLst>
                <a:path extrusionOk="0" h="13221" w="55891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Sentence Scoring</a:t>
              </a:r>
              <a:endParaRPr b="0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38" name="Google Shape;238;g104b05fcd5e_2_270"/>
            <p:cNvGrpSpPr/>
            <p:nvPr/>
          </p:nvGrpSpPr>
          <p:grpSpPr>
            <a:xfrm>
              <a:off x="4556422" y="1658619"/>
              <a:ext cx="756625" cy="2548731"/>
              <a:chOff x="1152525" y="1734819"/>
              <a:chExt cx="756625" cy="2548731"/>
            </a:xfrm>
          </p:grpSpPr>
          <p:sp>
            <p:nvSpPr>
              <p:cNvPr id="239" name="Google Shape;239;g104b05fcd5e_2_270"/>
              <p:cNvSpPr/>
              <p:nvPr/>
            </p:nvSpPr>
            <p:spPr>
              <a:xfrm>
                <a:off x="1178525" y="1767050"/>
                <a:ext cx="709575" cy="2490415"/>
              </a:xfrm>
              <a:custGeom>
                <a:rect b="b" l="l" r="r" t="t"/>
                <a:pathLst>
                  <a:path extrusionOk="0" fill="none" h="96016" w="21213">
                    <a:moveTo>
                      <a:pt x="0" y="96016"/>
                    </a:moveTo>
                    <a:lnTo>
                      <a:pt x="0" y="0"/>
                    </a:lnTo>
                    <a:lnTo>
                      <a:pt x="21212" y="0"/>
                    </a:lnTo>
                  </a:path>
                </a:pathLst>
              </a:custGeom>
              <a:solidFill>
                <a:schemeClr val="lt2"/>
              </a:solidFill>
              <a:ln cap="rnd" cmpd="sng" w="2257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g104b05fcd5e_2_270"/>
              <p:cNvSpPr/>
              <p:nvPr/>
            </p:nvSpPr>
            <p:spPr>
              <a:xfrm>
                <a:off x="1152525" y="4229475"/>
                <a:ext cx="51325" cy="54075"/>
              </a:xfrm>
              <a:custGeom>
                <a:rect b="b" l="l" r="r" t="t"/>
                <a:pathLst>
                  <a:path extrusionOk="0" h="2163" w="2053">
                    <a:moveTo>
                      <a:pt x="1040" y="1"/>
                    </a:moveTo>
                    <a:cubicBezTo>
                      <a:pt x="465" y="1"/>
                      <a:pt x="0" y="548"/>
                      <a:pt x="0" y="1123"/>
                    </a:cubicBezTo>
                    <a:cubicBezTo>
                      <a:pt x="0" y="1698"/>
                      <a:pt x="465" y="2163"/>
                      <a:pt x="1040" y="2163"/>
                    </a:cubicBezTo>
                    <a:cubicBezTo>
                      <a:pt x="1588" y="2163"/>
                      <a:pt x="2053" y="1698"/>
                      <a:pt x="2053" y="1123"/>
                    </a:cubicBezTo>
                    <a:cubicBezTo>
                      <a:pt x="2053" y="548"/>
                      <a:pt x="1588" y="1"/>
                      <a:pt x="104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104b05fcd5e_2_270"/>
              <p:cNvSpPr/>
              <p:nvPr/>
            </p:nvSpPr>
            <p:spPr>
              <a:xfrm>
                <a:off x="1849600" y="1734819"/>
                <a:ext cx="59550" cy="68450"/>
              </a:xfrm>
              <a:custGeom>
                <a:rect b="b" l="l" r="r" t="t"/>
                <a:pathLst>
                  <a:path extrusionOk="0" h="2738" w="2382">
                    <a:moveTo>
                      <a:pt x="0" y="1"/>
                    </a:moveTo>
                    <a:lnTo>
                      <a:pt x="0" y="2738"/>
                    </a:lnTo>
                    <a:lnTo>
                      <a:pt x="2381" y="13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g104b05fcd5e_2_270"/>
            <p:cNvSpPr txBox="1"/>
            <p:nvPr/>
          </p:nvSpPr>
          <p:spPr>
            <a:xfrm>
              <a:off x="5673437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4F67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3000" u="none" cap="none" strike="noStrike">
                <a:solidFill>
                  <a:srgbClr val="4F67A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" name="Google Shape;243;g104b05fcd5e_2_270"/>
            <p:cNvSpPr txBox="1"/>
            <p:nvPr/>
          </p:nvSpPr>
          <p:spPr>
            <a:xfrm>
              <a:off x="4573371" y="2754114"/>
              <a:ext cx="1915800" cy="11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Calculate the Tf-Idf scores for all the words of the article </a:t>
              </a:r>
              <a:endParaRPr/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Score sentences from its respective word Tf-Idf scores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4" name="Google Shape;244;g104b05fcd5e_2_270"/>
          <p:cNvSpPr/>
          <p:nvPr/>
        </p:nvSpPr>
        <p:spPr>
          <a:xfrm>
            <a:off x="6499522" y="4153275"/>
            <a:ext cx="51325" cy="54075"/>
          </a:xfrm>
          <a:custGeom>
            <a:rect b="b" l="l" r="r" t="t"/>
            <a:pathLst>
              <a:path extrusionOk="0" h="2163" w="2053">
                <a:moveTo>
                  <a:pt x="1040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40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4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g104b05fcd5e_2_270"/>
          <p:cNvGrpSpPr/>
          <p:nvPr/>
        </p:nvGrpSpPr>
        <p:grpSpPr>
          <a:xfrm>
            <a:off x="6511725" y="2002377"/>
            <a:ext cx="1962150" cy="2632743"/>
            <a:chOff x="6511725" y="1381438"/>
            <a:chExt cx="1962150" cy="2806762"/>
          </a:xfrm>
        </p:grpSpPr>
        <p:sp>
          <p:nvSpPr>
            <p:cNvPr id="246" name="Google Shape;246;g104b05fcd5e_2_270"/>
            <p:cNvSpPr/>
            <p:nvPr/>
          </p:nvSpPr>
          <p:spPr>
            <a:xfrm>
              <a:off x="6796484" y="4025325"/>
              <a:ext cx="136900" cy="25"/>
            </a:xfrm>
            <a:custGeom>
              <a:rect b="b" l="l" r="r" t="t"/>
              <a:pathLst>
                <a:path extrusionOk="0" fill="none" h="1" w="5476">
                  <a:moveTo>
                    <a:pt x="1" y="1"/>
                  </a:moveTo>
                  <a:lnTo>
                    <a:pt x="5475" y="1"/>
                  </a:lnTo>
                </a:path>
              </a:pathLst>
            </a:custGeom>
            <a:noFill/>
            <a:ln cap="flat" cmpd="sng" w="22575">
              <a:solidFill>
                <a:schemeClr val="lt1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104b05fcd5e_2_270"/>
            <p:cNvSpPr/>
            <p:nvPr/>
          </p:nvSpPr>
          <p:spPr>
            <a:xfrm>
              <a:off x="6796484" y="4188175"/>
              <a:ext cx="136900" cy="25"/>
            </a:xfrm>
            <a:custGeom>
              <a:rect b="b" l="l" r="r" t="t"/>
              <a:pathLst>
                <a:path extrusionOk="0" fill="none" h="1" w="5476">
                  <a:moveTo>
                    <a:pt x="1" y="1"/>
                  </a:moveTo>
                  <a:lnTo>
                    <a:pt x="5475" y="1"/>
                  </a:lnTo>
                </a:path>
              </a:pathLst>
            </a:custGeom>
            <a:noFill/>
            <a:ln cap="flat" cmpd="sng" w="22575">
              <a:solidFill>
                <a:schemeClr val="lt1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104b05fcd5e_2_270"/>
            <p:cNvSpPr/>
            <p:nvPr/>
          </p:nvSpPr>
          <p:spPr>
            <a:xfrm>
              <a:off x="6796484" y="4105400"/>
              <a:ext cx="136900" cy="25"/>
            </a:xfrm>
            <a:custGeom>
              <a:rect b="b" l="l" r="r" t="t"/>
              <a:pathLst>
                <a:path extrusionOk="0" fill="none" h="1" w="5476">
                  <a:moveTo>
                    <a:pt x="1" y="0"/>
                  </a:moveTo>
                  <a:lnTo>
                    <a:pt x="5475" y="0"/>
                  </a:lnTo>
                </a:path>
              </a:pathLst>
            </a:custGeom>
            <a:noFill/>
            <a:ln cap="flat" cmpd="sng" w="22575">
              <a:solidFill>
                <a:schemeClr val="lt1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04b05fcd5e_2_270"/>
            <p:cNvSpPr/>
            <p:nvPr/>
          </p:nvSpPr>
          <p:spPr>
            <a:xfrm>
              <a:off x="6511725" y="1988950"/>
              <a:ext cx="1962054" cy="467065"/>
            </a:xfrm>
            <a:custGeom>
              <a:rect b="b" l="l" r="r" t="t"/>
              <a:pathLst>
                <a:path extrusionOk="0" h="13221" w="55891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Summarization</a:t>
              </a:r>
              <a:endParaRPr b="0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" name="Google Shape;250;g104b05fcd5e_2_270"/>
            <p:cNvSpPr/>
            <p:nvPr/>
          </p:nvSpPr>
          <p:spPr>
            <a:xfrm>
              <a:off x="6520759" y="1690850"/>
              <a:ext cx="709575" cy="2490415"/>
            </a:xfrm>
            <a:custGeom>
              <a:rect b="b" l="l" r="r" t="t"/>
              <a:pathLst>
                <a:path extrusionOk="0" fill="none" h="96016" w="21213">
                  <a:moveTo>
                    <a:pt x="0" y="96016"/>
                  </a:moveTo>
                  <a:lnTo>
                    <a:pt x="0" y="0"/>
                  </a:lnTo>
                  <a:lnTo>
                    <a:pt x="21212" y="0"/>
                  </a:lnTo>
                </a:path>
              </a:pathLst>
            </a:custGeom>
            <a:solidFill>
              <a:schemeClr val="lt2"/>
            </a:solidFill>
            <a:ln cap="rnd" cmpd="sng" w="2257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104b05fcd5e_2_270"/>
            <p:cNvSpPr/>
            <p:nvPr/>
          </p:nvSpPr>
          <p:spPr>
            <a:xfrm>
              <a:off x="7191834" y="1658619"/>
              <a:ext cx="59550" cy="68450"/>
            </a:xfrm>
            <a:custGeom>
              <a:rect b="b" l="l" r="r" t="t"/>
              <a:pathLst>
                <a:path extrusionOk="0" h="2738" w="2382">
                  <a:moveTo>
                    <a:pt x="0" y="1"/>
                  </a:moveTo>
                  <a:lnTo>
                    <a:pt x="0" y="2738"/>
                  </a:lnTo>
                  <a:lnTo>
                    <a:pt x="2381" y="13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104b05fcd5e_2_270"/>
            <p:cNvSpPr txBox="1"/>
            <p:nvPr/>
          </p:nvSpPr>
          <p:spPr>
            <a:xfrm>
              <a:off x="7630824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79629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3000" u="none" cap="none" strike="noStrike">
                <a:solidFill>
                  <a:srgbClr val="79629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" name="Google Shape;253;g104b05fcd5e_2_270"/>
            <p:cNvSpPr txBox="1"/>
            <p:nvPr/>
          </p:nvSpPr>
          <p:spPr>
            <a:xfrm>
              <a:off x="6522075" y="2716989"/>
              <a:ext cx="19518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Pick the top N sentences with highest Tf-Idf scores</a:t>
              </a:r>
              <a:endParaRPr/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Send the output to Paraphraser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4" name="Google Shape;254;g104b05fcd5e_2_270"/>
          <p:cNvSpPr txBox="1"/>
          <p:nvPr/>
        </p:nvSpPr>
        <p:spPr>
          <a:xfrm>
            <a:off x="670221" y="818387"/>
            <a:ext cx="38967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TF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Count of occurrence of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word in the document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DF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ount of occurrence of the word in the corpus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g104b05fcd5e_2_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137" y="800350"/>
            <a:ext cx="2267638" cy="13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6"/>
          <p:cNvGrpSpPr/>
          <p:nvPr/>
        </p:nvGrpSpPr>
        <p:grpSpPr>
          <a:xfrm>
            <a:off x="491950" y="809486"/>
            <a:ext cx="8165113" cy="3798314"/>
            <a:chOff x="491950" y="809486"/>
            <a:chExt cx="8165113" cy="3798314"/>
          </a:xfrm>
        </p:grpSpPr>
        <p:sp>
          <p:nvSpPr>
            <p:cNvPr id="261" name="Google Shape;261;p6"/>
            <p:cNvSpPr/>
            <p:nvPr/>
          </p:nvSpPr>
          <p:spPr>
            <a:xfrm>
              <a:off x="5048648" y="1664280"/>
              <a:ext cx="1914596" cy="1494541"/>
            </a:xfrm>
            <a:custGeom>
              <a:rect b="b" l="l" r="r" t="t"/>
              <a:pathLst>
                <a:path extrusionOk="0" fill="none" h="40607" w="52020">
                  <a:moveTo>
                    <a:pt x="13787" y="29765"/>
                  </a:moveTo>
                  <a:cubicBezTo>
                    <a:pt x="12258" y="26912"/>
                    <a:pt x="11505" y="23671"/>
                    <a:pt x="11505" y="20247"/>
                  </a:cubicBezTo>
                  <a:cubicBezTo>
                    <a:pt x="11505" y="9131"/>
                    <a:pt x="20544" y="1"/>
                    <a:pt x="31751" y="1"/>
                  </a:cubicBezTo>
                  <a:cubicBezTo>
                    <a:pt x="42981" y="1"/>
                    <a:pt x="52020" y="9131"/>
                    <a:pt x="52020" y="20247"/>
                  </a:cubicBezTo>
                  <a:cubicBezTo>
                    <a:pt x="52020" y="31477"/>
                    <a:pt x="42981" y="40607"/>
                    <a:pt x="31751" y="40607"/>
                  </a:cubicBezTo>
                  <a:lnTo>
                    <a:pt x="1" y="40607"/>
                  </a:lnTo>
                </a:path>
              </a:pathLst>
            </a:custGeom>
            <a:noFill/>
            <a:ln cap="flat" cmpd="sng" w="95300">
              <a:solidFill>
                <a:srgbClr val="4F67A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370130" y="3163883"/>
              <a:ext cx="756085" cy="0"/>
            </a:xfrm>
            <a:custGeom>
              <a:rect b="b" l="l" r="r" t="t"/>
              <a:pathLst>
                <a:path extrusionOk="0" fill="none" h="120000" w="20543">
                  <a:moveTo>
                    <a:pt x="2054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300">
              <a:solidFill>
                <a:srgbClr val="2B8597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617530" y="3163883"/>
              <a:ext cx="756085" cy="0"/>
            </a:xfrm>
            <a:custGeom>
              <a:rect b="b" l="l" r="r" t="t"/>
              <a:pathLst>
                <a:path extrusionOk="0" fill="none" h="120000" w="20543">
                  <a:moveTo>
                    <a:pt x="2054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300">
              <a:solidFill>
                <a:srgbClr val="03C2A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350833" y="3158821"/>
              <a:ext cx="756122" cy="0"/>
            </a:xfrm>
            <a:custGeom>
              <a:rect b="b" l="l" r="r" t="t"/>
              <a:pathLst>
                <a:path extrusionOk="0" h="120000" w="20544">
                  <a:moveTo>
                    <a:pt x="20544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A6C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401497" y="2648041"/>
              <a:ext cx="287337" cy="234411"/>
            </a:xfrm>
            <a:custGeom>
              <a:rect b="b" l="l" r="r" t="t"/>
              <a:pathLst>
                <a:path extrusionOk="0" h="6369" w="7807">
                  <a:moveTo>
                    <a:pt x="7807" y="0"/>
                  </a:moveTo>
                  <a:lnTo>
                    <a:pt x="0" y="4931"/>
                  </a:lnTo>
                  <a:lnTo>
                    <a:pt x="6392" y="6368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 rot="776474">
              <a:off x="6180049" y="904812"/>
              <a:ext cx="935064" cy="738489"/>
            </a:xfrm>
            <a:custGeom>
              <a:rect b="b" l="l" r="r" t="t"/>
              <a:pathLst>
                <a:path extrusionOk="0" fill="none" h="20065" w="25406">
                  <a:moveTo>
                    <a:pt x="25405" y="8172"/>
                  </a:moveTo>
                  <a:cubicBezTo>
                    <a:pt x="24446" y="6666"/>
                    <a:pt x="23214" y="5411"/>
                    <a:pt x="21685" y="4383"/>
                  </a:cubicBezTo>
                  <a:cubicBezTo>
                    <a:pt x="15408" y="1"/>
                    <a:pt x="6848" y="1622"/>
                    <a:pt x="2488" y="7898"/>
                  </a:cubicBezTo>
                  <a:cubicBezTo>
                    <a:pt x="1142" y="9884"/>
                    <a:pt x="389" y="12167"/>
                    <a:pt x="206" y="14449"/>
                  </a:cubicBezTo>
                  <a:cubicBezTo>
                    <a:pt x="1" y="16367"/>
                    <a:pt x="206" y="18261"/>
                    <a:pt x="868" y="20064"/>
                  </a:cubicBezTo>
                </a:path>
              </a:pathLst>
            </a:custGeom>
            <a:solidFill>
              <a:srgbClr val="796295"/>
            </a:solidFill>
            <a:ln cap="flat" cmpd="sng" w="95300">
              <a:solidFill>
                <a:srgbClr val="796295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 rot="776474">
              <a:off x="6949764" y="1214676"/>
              <a:ext cx="304965" cy="227711"/>
            </a:xfrm>
            <a:custGeom>
              <a:rect b="b" l="l" r="r" t="t"/>
              <a:pathLst>
                <a:path extrusionOk="0" h="6187" w="8286">
                  <a:moveTo>
                    <a:pt x="8286" y="1"/>
                  </a:moveTo>
                  <a:lnTo>
                    <a:pt x="0" y="3995"/>
                  </a:lnTo>
                  <a:lnTo>
                    <a:pt x="6186" y="6187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rgbClr val="796295"/>
            </a:solidFill>
            <a:ln cap="flat" cmpd="sng" w="9525">
              <a:solidFill>
                <a:srgbClr val="7962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880733" y="2073128"/>
              <a:ext cx="686715" cy="645187"/>
            </a:xfrm>
            <a:custGeom>
              <a:rect b="b" l="l" r="r" t="t"/>
              <a:pathLst>
                <a:path extrusionOk="0" h="25821" w="27483">
                  <a:moveTo>
                    <a:pt x="13727" y="0"/>
                  </a:moveTo>
                  <a:cubicBezTo>
                    <a:pt x="13152" y="0"/>
                    <a:pt x="12570" y="39"/>
                    <a:pt x="11984" y="119"/>
                  </a:cubicBezTo>
                  <a:cubicBezTo>
                    <a:pt x="4840" y="1055"/>
                    <a:pt x="1" y="7629"/>
                    <a:pt x="937" y="14659"/>
                  </a:cubicBezTo>
                  <a:cubicBezTo>
                    <a:pt x="1817" y="21134"/>
                    <a:pt x="7430" y="25820"/>
                    <a:pt x="13784" y="25820"/>
                  </a:cubicBezTo>
                  <a:cubicBezTo>
                    <a:pt x="14351" y="25820"/>
                    <a:pt x="14923" y="25783"/>
                    <a:pt x="15499" y="25706"/>
                  </a:cubicBezTo>
                  <a:cubicBezTo>
                    <a:pt x="22529" y="24748"/>
                    <a:pt x="27482" y="18174"/>
                    <a:pt x="26432" y="11144"/>
                  </a:cubicBezTo>
                  <a:cubicBezTo>
                    <a:pt x="25554" y="4699"/>
                    <a:pt x="20053" y="0"/>
                    <a:pt x="13727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" name="Google Shape;269;p6"/>
            <p:cNvGrpSpPr/>
            <p:nvPr/>
          </p:nvGrpSpPr>
          <p:grpSpPr>
            <a:xfrm>
              <a:off x="7111825" y="2238075"/>
              <a:ext cx="1545238" cy="2369725"/>
              <a:chOff x="7111825" y="2314275"/>
              <a:chExt cx="1545238" cy="2369725"/>
            </a:xfrm>
          </p:grpSpPr>
          <p:sp>
            <p:nvSpPr>
              <p:cNvPr id="270" name="Google Shape;270;p6"/>
              <p:cNvSpPr/>
              <p:nvPr/>
            </p:nvSpPr>
            <p:spPr>
              <a:xfrm>
                <a:off x="7111825" y="2314275"/>
                <a:ext cx="1545238" cy="2369725"/>
              </a:xfrm>
              <a:custGeom>
                <a:rect b="b" l="l" r="r" t="t"/>
                <a:pathLst>
                  <a:path extrusionOk="0" h="56288" w="36704">
                    <a:moveTo>
                      <a:pt x="18352" y="0"/>
                    </a:moveTo>
                    <a:cubicBezTo>
                      <a:pt x="8263" y="0"/>
                      <a:pt x="0" y="8263"/>
                      <a:pt x="0" y="18352"/>
                    </a:cubicBezTo>
                    <a:lnTo>
                      <a:pt x="0" y="50878"/>
                    </a:lnTo>
                    <a:cubicBezTo>
                      <a:pt x="0" y="53913"/>
                      <a:pt x="2465" y="56287"/>
                      <a:pt x="5410" y="56287"/>
                    </a:cubicBezTo>
                    <a:lnTo>
                      <a:pt x="31294" y="56287"/>
                    </a:lnTo>
                    <a:cubicBezTo>
                      <a:pt x="34238" y="56287"/>
                      <a:pt x="36703" y="53913"/>
                      <a:pt x="36703" y="50878"/>
                    </a:cubicBezTo>
                    <a:lnTo>
                      <a:pt x="36703" y="18352"/>
                    </a:lnTo>
                    <a:cubicBezTo>
                      <a:pt x="36703" y="8263"/>
                      <a:pt x="28440" y="0"/>
                      <a:pt x="18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rgbClr val="7962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"/>
              <p:cNvSpPr txBox="1"/>
              <p:nvPr/>
            </p:nvSpPr>
            <p:spPr>
              <a:xfrm>
                <a:off x="7155000" y="3709024"/>
                <a:ext cx="1458900" cy="92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Output: Topic Encoded data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Byproducts: dictionary, encoding matrix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2" name="Google Shape;272;p6"/>
              <p:cNvSpPr txBox="1"/>
              <p:nvPr/>
            </p:nvSpPr>
            <p:spPr>
              <a:xfrm>
                <a:off x="7154994" y="3317825"/>
                <a:ext cx="1458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lang="en" sz="1700">
                    <a:solidFill>
                      <a:srgbClr val="79629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Output</a:t>
                </a:r>
                <a:endParaRPr b="0" i="0" sz="1700" u="none" cap="none" strike="noStrike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273" name="Google Shape;273;p6"/>
              <p:cNvGrpSpPr/>
              <p:nvPr/>
            </p:nvGrpSpPr>
            <p:grpSpPr>
              <a:xfrm>
                <a:off x="7482022" y="2519501"/>
                <a:ext cx="804844" cy="753282"/>
                <a:chOff x="7425257" y="2809445"/>
                <a:chExt cx="1126601" cy="1054426"/>
              </a:xfrm>
            </p:grpSpPr>
            <p:sp>
              <p:nvSpPr>
                <p:cNvPr id="274" name="Google Shape;274;p6"/>
                <p:cNvSpPr/>
                <p:nvPr/>
              </p:nvSpPr>
              <p:spPr>
                <a:xfrm>
                  <a:off x="7425257" y="2809445"/>
                  <a:ext cx="1126601" cy="1054426"/>
                </a:xfrm>
                <a:custGeom>
                  <a:rect b="b" l="l" r="r" t="t"/>
                  <a:pathLst>
                    <a:path extrusionOk="0" h="28649" w="30610">
                      <a:moveTo>
                        <a:pt x="15378" y="1"/>
                      </a:moveTo>
                      <a:cubicBezTo>
                        <a:pt x="14696" y="1"/>
                        <a:pt x="14004" y="50"/>
                        <a:pt x="13308" y="150"/>
                      </a:cubicBezTo>
                      <a:cubicBezTo>
                        <a:pt x="5502" y="1200"/>
                        <a:pt x="1" y="8413"/>
                        <a:pt x="1142" y="16311"/>
                      </a:cubicBezTo>
                      <a:cubicBezTo>
                        <a:pt x="2099" y="23429"/>
                        <a:pt x="8181" y="28649"/>
                        <a:pt x="15233" y="28649"/>
                      </a:cubicBezTo>
                      <a:cubicBezTo>
                        <a:pt x="15915" y="28649"/>
                        <a:pt x="16606" y="28600"/>
                        <a:pt x="17302" y="28499"/>
                      </a:cubicBezTo>
                      <a:cubicBezTo>
                        <a:pt x="25108" y="27449"/>
                        <a:pt x="30609" y="20214"/>
                        <a:pt x="29468" y="12316"/>
                      </a:cubicBezTo>
                      <a:cubicBezTo>
                        <a:pt x="28532" y="5219"/>
                        <a:pt x="22433" y="1"/>
                        <a:pt x="153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6"/>
                <p:cNvSpPr/>
                <p:nvPr/>
              </p:nvSpPr>
              <p:spPr>
                <a:xfrm>
                  <a:off x="7484918" y="2862775"/>
                  <a:ext cx="1011475" cy="947839"/>
                </a:xfrm>
                <a:custGeom>
                  <a:rect b="b" l="l" r="r" t="t"/>
                  <a:pathLst>
                    <a:path extrusionOk="0" h="25753" w="27482">
                      <a:moveTo>
                        <a:pt x="13722" y="1"/>
                      </a:moveTo>
                      <a:cubicBezTo>
                        <a:pt x="13148" y="1"/>
                        <a:pt x="12568" y="39"/>
                        <a:pt x="11983" y="117"/>
                      </a:cubicBezTo>
                      <a:cubicBezTo>
                        <a:pt x="4839" y="1075"/>
                        <a:pt x="0" y="7535"/>
                        <a:pt x="936" y="14679"/>
                      </a:cubicBezTo>
                      <a:cubicBezTo>
                        <a:pt x="1808" y="21076"/>
                        <a:pt x="7235" y="25753"/>
                        <a:pt x="13588" y="25753"/>
                      </a:cubicBezTo>
                      <a:cubicBezTo>
                        <a:pt x="14217" y="25753"/>
                        <a:pt x="14855" y="25707"/>
                        <a:pt x="15499" y="25612"/>
                      </a:cubicBezTo>
                      <a:cubicBezTo>
                        <a:pt x="22529" y="24654"/>
                        <a:pt x="27482" y="18194"/>
                        <a:pt x="26432" y="11164"/>
                      </a:cubicBezTo>
                      <a:cubicBezTo>
                        <a:pt x="25553" y="4613"/>
                        <a:pt x="20049" y="1"/>
                        <a:pt x="13722" y="1"/>
                      </a:cubicBezTo>
                      <a:close/>
                    </a:path>
                  </a:pathLst>
                </a:custGeom>
                <a:solidFill>
                  <a:srgbClr val="7962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6"/>
                <p:cNvSpPr/>
                <p:nvPr/>
              </p:nvSpPr>
              <p:spPr>
                <a:xfrm>
                  <a:off x="7729377" y="3077054"/>
                  <a:ext cx="518362" cy="518398"/>
                </a:xfrm>
                <a:custGeom>
                  <a:rect b="b" l="l" r="r" t="t"/>
                  <a:pathLst>
                    <a:path extrusionOk="0" h="14085" w="14084">
                      <a:moveTo>
                        <a:pt x="7145" y="1"/>
                      </a:moveTo>
                      <a:lnTo>
                        <a:pt x="5615" y="1918"/>
                      </a:lnTo>
                      <a:lnTo>
                        <a:pt x="6574" y="1918"/>
                      </a:lnTo>
                      <a:lnTo>
                        <a:pt x="6757" y="5342"/>
                      </a:lnTo>
                      <a:cubicBezTo>
                        <a:pt x="6574" y="5342"/>
                        <a:pt x="6277" y="5433"/>
                        <a:pt x="6095" y="5525"/>
                      </a:cubicBezTo>
                      <a:lnTo>
                        <a:pt x="3812" y="3059"/>
                      </a:lnTo>
                      <a:lnTo>
                        <a:pt x="4474" y="2398"/>
                      </a:lnTo>
                      <a:lnTo>
                        <a:pt x="2100" y="2101"/>
                      </a:lnTo>
                      <a:lnTo>
                        <a:pt x="2374" y="4475"/>
                      </a:lnTo>
                      <a:lnTo>
                        <a:pt x="3150" y="3721"/>
                      </a:lnTo>
                      <a:lnTo>
                        <a:pt x="5615" y="6004"/>
                      </a:lnTo>
                      <a:cubicBezTo>
                        <a:pt x="5433" y="6187"/>
                        <a:pt x="5341" y="6392"/>
                        <a:pt x="5227" y="6666"/>
                      </a:cubicBezTo>
                      <a:lnTo>
                        <a:pt x="1918" y="6483"/>
                      </a:lnTo>
                      <a:lnTo>
                        <a:pt x="1918" y="5616"/>
                      </a:lnTo>
                      <a:lnTo>
                        <a:pt x="0" y="7054"/>
                      </a:lnTo>
                      <a:lnTo>
                        <a:pt x="1918" y="8469"/>
                      </a:lnTo>
                      <a:lnTo>
                        <a:pt x="1918" y="7533"/>
                      </a:lnTo>
                      <a:lnTo>
                        <a:pt x="5227" y="7328"/>
                      </a:lnTo>
                      <a:cubicBezTo>
                        <a:pt x="5227" y="7624"/>
                        <a:pt x="5341" y="7898"/>
                        <a:pt x="5524" y="8104"/>
                      </a:cubicBezTo>
                      <a:lnTo>
                        <a:pt x="3059" y="10272"/>
                      </a:lnTo>
                      <a:lnTo>
                        <a:pt x="2374" y="9610"/>
                      </a:lnTo>
                      <a:lnTo>
                        <a:pt x="2100" y="11984"/>
                      </a:lnTo>
                      <a:lnTo>
                        <a:pt x="4474" y="11710"/>
                      </a:lnTo>
                      <a:lnTo>
                        <a:pt x="3721" y="11048"/>
                      </a:lnTo>
                      <a:lnTo>
                        <a:pt x="5912" y="8560"/>
                      </a:lnTo>
                      <a:cubicBezTo>
                        <a:pt x="6095" y="8766"/>
                        <a:pt x="6369" y="8857"/>
                        <a:pt x="6665" y="8948"/>
                      </a:cubicBezTo>
                      <a:lnTo>
                        <a:pt x="6483" y="12190"/>
                      </a:lnTo>
                      <a:lnTo>
                        <a:pt x="5615" y="12190"/>
                      </a:lnTo>
                      <a:lnTo>
                        <a:pt x="7053" y="14084"/>
                      </a:lnTo>
                      <a:lnTo>
                        <a:pt x="8469" y="12190"/>
                      </a:lnTo>
                      <a:lnTo>
                        <a:pt x="7510" y="12190"/>
                      </a:lnTo>
                      <a:lnTo>
                        <a:pt x="7327" y="8948"/>
                      </a:lnTo>
                      <a:cubicBezTo>
                        <a:pt x="7624" y="8948"/>
                        <a:pt x="7898" y="8766"/>
                        <a:pt x="8081" y="8674"/>
                      </a:cubicBezTo>
                      <a:lnTo>
                        <a:pt x="10272" y="11048"/>
                      </a:lnTo>
                      <a:lnTo>
                        <a:pt x="9701" y="11710"/>
                      </a:lnTo>
                      <a:lnTo>
                        <a:pt x="11984" y="12098"/>
                      </a:lnTo>
                      <a:lnTo>
                        <a:pt x="11710" y="9610"/>
                      </a:lnTo>
                      <a:lnTo>
                        <a:pt x="11048" y="10386"/>
                      </a:lnTo>
                      <a:lnTo>
                        <a:pt x="8560" y="8195"/>
                      </a:lnTo>
                      <a:cubicBezTo>
                        <a:pt x="8765" y="7990"/>
                        <a:pt x="8857" y="7716"/>
                        <a:pt x="8857" y="7419"/>
                      </a:cubicBezTo>
                      <a:lnTo>
                        <a:pt x="12189" y="7624"/>
                      </a:lnTo>
                      <a:lnTo>
                        <a:pt x="12189" y="8469"/>
                      </a:lnTo>
                      <a:lnTo>
                        <a:pt x="14084" y="7145"/>
                      </a:lnTo>
                      <a:lnTo>
                        <a:pt x="12189" y="5616"/>
                      </a:lnTo>
                      <a:lnTo>
                        <a:pt x="12189" y="6575"/>
                      </a:lnTo>
                      <a:lnTo>
                        <a:pt x="8857" y="6757"/>
                      </a:lnTo>
                      <a:cubicBezTo>
                        <a:pt x="8857" y="6575"/>
                        <a:pt x="8651" y="6278"/>
                        <a:pt x="8560" y="6095"/>
                      </a:cubicBezTo>
                      <a:lnTo>
                        <a:pt x="11048" y="3813"/>
                      </a:lnTo>
                      <a:lnTo>
                        <a:pt x="11710" y="4475"/>
                      </a:lnTo>
                      <a:lnTo>
                        <a:pt x="12075" y="2101"/>
                      </a:lnTo>
                      <a:lnTo>
                        <a:pt x="9701" y="2398"/>
                      </a:lnTo>
                      <a:lnTo>
                        <a:pt x="10363" y="3151"/>
                      </a:lnTo>
                      <a:lnTo>
                        <a:pt x="8081" y="5616"/>
                      </a:lnTo>
                      <a:cubicBezTo>
                        <a:pt x="7898" y="5433"/>
                        <a:pt x="7715" y="5342"/>
                        <a:pt x="7419" y="5342"/>
                      </a:cubicBezTo>
                      <a:lnTo>
                        <a:pt x="7624" y="1918"/>
                      </a:lnTo>
                      <a:lnTo>
                        <a:pt x="8469" y="1918"/>
                      </a:lnTo>
                      <a:lnTo>
                        <a:pt x="714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7" name="Google Shape;277;p6"/>
            <p:cNvGrpSpPr/>
            <p:nvPr/>
          </p:nvGrpSpPr>
          <p:grpSpPr>
            <a:xfrm>
              <a:off x="491950" y="2238075"/>
              <a:ext cx="1545238" cy="2369725"/>
              <a:chOff x="491950" y="2314275"/>
              <a:chExt cx="1545238" cy="2369725"/>
            </a:xfrm>
          </p:grpSpPr>
          <p:sp>
            <p:nvSpPr>
              <p:cNvPr id="278" name="Google Shape;278;p6"/>
              <p:cNvSpPr/>
              <p:nvPr/>
            </p:nvSpPr>
            <p:spPr>
              <a:xfrm>
                <a:off x="491950" y="2314275"/>
                <a:ext cx="1545238" cy="2369725"/>
              </a:xfrm>
              <a:custGeom>
                <a:rect b="b" l="l" r="r" t="t"/>
                <a:pathLst>
                  <a:path extrusionOk="0" h="56288" w="36704">
                    <a:moveTo>
                      <a:pt x="18352" y="0"/>
                    </a:moveTo>
                    <a:cubicBezTo>
                      <a:pt x="8263" y="0"/>
                      <a:pt x="0" y="8263"/>
                      <a:pt x="0" y="18352"/>
                    </a:cubicBezTo>
                    <a:lnTo>
                      <a:pt x="0" y="50878"/>
                    </a:lnTo>
                    <a:cubicBezTo>
                      <a:pt x="0" y="53913"/>
                      <a:pt x="2465" y="56287"/>
                      <a:pt x="5410" y="56287"/>
                    </a:cubicBezTo>
                    <a:lnTo>
                      <a:pt x="31294" y="56287"/>
                    </a:lnTo>
                    <a:cubicBezTo>
                      <a:pt x="34238" y="56287"/>
                      <a:pt x="36703" y="53913"/>
                      <a:pt x="36703" y="50878"/>
                    </a:cubicBezTo>
                    <a:lnTo>
                      <a:pt x="36703" y="18352"/>
                    </a:lnTo>
                    <a:cubicBezTo>
                      <a:pt x="36703" y="8263"/>
                      <a:pt x="28440" y="0"/>
                      <a:pt x="18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rgbClr val="03C2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9" name="Google Shape;279;p6"/>
              <p:cNvGrpSpPr/>
              <p:nvPr/>
            </p:nvGrpSpPr>
            <p:grpSpPr>
              <a:xfrm>
                <a:off x="870754" y="2518941"/>
                <a:ext cx="787630" cy="740049"/>
                <a:chOff x="613020" y="2785816"/>
                <a:chExt cx="1124062" cy="1056156"/>
              </a:xfrm>
            </p:grpSpPr>
            <p:sp>
              <p:nvSpPr>
                <p:cNvPr id="280" name="Google Shape;280;p6"/>
                <p:cNvSpPr/>
                <p:nvPr/>
              </p:nvSpPr>
              <p:spPr>
                <a:xfrm>
                  <a:off x="613020" y="2785816"/>
                  <a:ext cx="1124062" cy="1056156"/>
                </a:xfrm>
                <a:custGeom>
                  <a:rect b="b" l="l" r="r" t="t"/>
                  <a:pathLst>
                    <a:path extrusionOk="0" h="28696" w="30541">
                      <a:moveTo>
                        <a:pt x="15263" y="0"/>
                      </a:moveTo>
                      <a:cubicBezTo>
                        <a:pt x="14625" y="0"/>
                        <a:pt x="13979" y="43"/>
                        <a:pt x="13330" y="130"/>
                      </a:cubicBezTo>
                      <a:cubicBezTo>
                        <a:pt x="5433" y="1272"/>
                        <a:pt x="0" y="8484"/>
                        <a:pt x="1050" y="16291"/>
                      </a:cubicBezTo>
                      <a:cubicBezTo>
                        <a:pt x="2014" y="23542"/>
                        <a:pt x="8193" y="28696"/>
                        <a:pt x="15311" y="28696"/>
                      </a:cubicBezTo>
                      <a:cubicBezTo>
                        <a:pt x="15945" y="28696"/>
                        <a:pt x="16587" y="28655"/>
                        <a:pt x="17233" y="28571"/>
                      </a:cubicBezTo>
                      <a:cubicBezTo>
                        <a:pt x="25017" y="27521"/>
                        <a:pt x="30540" y="20194"/>
                        <a:pt x="29490" y="12388"/>
                      </a:cubicBezTo>
                      <a:cubicBezTo>
                        <a:pt x="28444" y="5149"/>
                        <a:pt x="22278" y="0"/>
                        <a:pt x="152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6"/>
                <p:cNvSpPr/>
                <p:nvPr/>
              </p:nvSpPr>
              <p:spPr>
                <a:xfrm>
                  <a:off x="669294" y="2838484"/>
                  <a:ext cx="1011512" cy="950342"/>
                </a:xfrm>
                <a:custGeom>
                  <a:rect b="b" l="l" r="r" t="t"/>
                  <a:pathLst>
                    <a:path extrusionOk="0" h="25821" w="27483">
                      <a:moveTo>
                        <a:pt x="13698" y="1"/>
                      </a:moveTo>
                      <a:cubicBezTo>
                        <a:pt x="13132" y="1"/>
                        <a:pt x="12560" y="38"/>
                        <a:pt x="11984" y="115"/>
                      </a:cubicBezTo>
                      <a:cubicBezTo>
                        <a:pt x="4954" y="1073"/>
                        <a:pt x="0" y="7624"/>
                        <a:pt x="959" y="14677"/>
                      </a:cubicBezTo>
                      <a:cubicBezTo>
                        <a:pt x="1817" y="21121"/>
                        <a:pt x="7412" y="25820"/>
                        <a:pt x="13754" y="25820"/>
                      </a:cubicBezTo>
                      <a:cubicBezTo>
                        <a:pt x="14330" y="25820"/>
                        <a:pt x="14913" y="25782"/>
                        <a:pt x="15499" y="25702"/>
                      </a:cubicBezTo>
                      <a:cubicBezTo>
                        <a:pt x="22552" y="24743"/>
                        <a:pt x="27482" y="18192"/>
                        <a:pt x="26546" y="11162"/>
                      </a:cubicBezTo>
                      <a:cubicBezTo>
                        <a:pt x="25582" y="4687"/>
                        <a:pt x="20039" y="1"/>
                        <a:pt x="13698" y="1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6"/>
                <p:cNvSpPr/>
                <p:nvPr/>
              </p:nvSpPr>
              <p:spPr>
                <a:xfrm>
                  <a:off x="1008673" y="3144260"/>
                  <a:ext cx="441108" cy="331871"/>
                </a:xfrm>
                <a:custGeom>
                  <a:rect b="b" l="l" r="r" t="t"/>
                  <a:pathLst>
                    <a:path extrusionOk="0" h="9017" w="11985">
                      <a:moveTo>
                        <a:pt x="3516" y="3425"/>
                      </a:moveTo>
                      <a:cubicBezTo>
                        <a:pt x="3904" y="3425"/>
                        <a:pt x="4292" y="3699"/>
                        <a:pt x="4292" y="4087"/>
                      </a:cubicBezTo>
                      <a:cubicBezTo>
                        <a:pt x="4292" y="4566"/>
                        <a:pt x="3904" y="4840"/>
                        <a:pt x="3516" y="4840"/>
                      </a:cubicBezTo>
                      <a:cubicBezTo>
                        <a:pt x="3151" y="4840"/>
                        <a:pt x="2763" y="4566"/>
                        <a:pt x="2763" y="4087"/>
                      </a:cubicBezTo>
                      <a:cubicBezTo>
                        <a:pt x="2763" y="3699"/>
                        <a:pt x="3151" y="3425"/>
                        <a:pt x="3516" y="3425"/>
                      </a:cubicBezTo>
                      <a:close/>
                      <a:moveTo>
                        <a:pt x="6095" y="3425"/>
                      </a:moveTo>
                      <a:cubicBezTo>
                        <a:pt x="6575" y="3425"/>
                        <a:pt x="6849" y="3699"/>
                        <a:pt x="6849" y="4087"/>
                      </a:cubicBezTo>
                      <a:cubicBezTo>
                        <a:pt x="6849" y="4566"/>
                        <a:pt x="6575" y="4840"/>
                        <a:pt x="6095" y="4840"/>
                      </a:cubicBezTo>
                      <a:cubicBezTo>
                        <a:pt x="5707" y="4840"/>
                        <a:pt x="5433" y="4566"/>
                        <a:pt x="5433" y="4087"/>
                      </a:cubicBezTo>
                      <a:cubicBezTo>
                        <a:pt x="5433" y="3699"/>
                        <a:pt x="5707" y="3425"/>
                        <a:pt x="6095" y="3425"/>
                      </a:cubicBezTo>
                      <a:close/>
                      <a:moveTo>
                        <a:pt x="8766" y="3425"/>
                      </a:moveTo>
                      <a:cubicBezTo>
                        <a:pt x="9131" y="3425"/>
                        <a:pt x="9428" y="3699"/>
                        <a:pt x="9428" y="4087"/>
                      </a:cubicBezTo>
                      <a:cubicBezTo>
                        <a:pt x="9428" y="4566"/>
                        <a:pt x="9131" y="4840"/>
                        <a:pt x="8766" y="4840"/>
                      </a:cubicBezTo>
                      <a:cubicBezTo>
                        <a:pt x="8287" y="4840"/>
                        <a:pt x="7990" y="4566"/>
                        <a:pt x="7990" y="4087"/>
                      </a:cubicBezTo>
                      <a:cubicBezTo>
                        <a:pt x="7990" y="3699"/>
                        <a:pt x="8287" y="3425"/>
                        <a:pt x="8766" y="3425"/>
                      </a:cubicBezTo>
                      <a:close/>
                      <a:moveTo>
                        <a:pt x="6004" y="1"/>
                      </a:moveTo>
                      <a:cubicBezTo>
                        <a:pt x="2671" y="1"/>
                        <a:pt x="1" y="1804"/>
                        <a:pt x="1" y="3995"/>
                      </a:cubicBezTo>
                      <a:cubicBezTo>
                        <a:pt x="1" y="6278"/>
                        <a:pt x="2671" y="7990"/>
                        <a:pt x="6004" y="7990"/>
                      </a:cubicBezTo>
                      <a:cubicBezTo>
                        <a:pt x="7328" y="7990"/>
                        <a:pt x="8560" y="7784"/>
                        <a:pt x="9519" y="7305"/>
                      </a:cubicBezTo>
                      <a:lnTo>
                        <a:pt x="11984" y="9017"/>
                      </a:lnTo>
                      <a:lnTo>
                        <a:pt x="11231" y="5981"/>
                      </a:lnTo>
                      <a:cubicBezTo>
                        <a:pt x="11710" y="5410"/>
                        <a:pt x="11984" y="4749"/>
                        <a:pt x="11984" y="3995"/>
                      </a:cubicBezTo>
                      <a:cubicBezTo>
                        <a:pt x="11984" y="1804"/>
                        <a:pt x="9336" y="1"/>
                        <a:pt x="600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6"/>
                <p:cNvSpPr/>
                <p:nvPr/>
              </p:nvSpPr>
              <p:spPr>
                <a:xfrm>
                  <a:off x="865023" y="3245069"/>
                  <a:ext cx="294072" cy="266358"/>
                </a:xfrm>
                <a:custGeom>
                  <a:rect b="b" l="l" r="r" t="t"/>
                  <a:pathLst>
                    <a:path extrusionOk="0" h="7237" w="7990">
                      <a:moveTo>
                        <a:pt x="3539" y="1"/>
                      </a:moveTo>
                      <a:lnTo>
                        <a:pt x="3539" y="1"/>
                      </a:lnTo>
                      <a:cubicBezTo>
                        <a:pt x="1530" y="389"/>
                        <a:pt x="1" y="1622"/>
                        <a:pt x="1" y="3151"/>
                      </a:cubicBezTo>
                      <a:cubicBezTo>
                        <a:pt x="1" y="3721"/>
                        <a:pt x="298" y="4292"/>
                        <a:pt x="686" y="4771"/>
                      </a:cubicBezTo>
                      <a:lnTo>
                        <a:pt x="1" y="7237"/>
                      </a:lnTo>
                      <a:lnTo>
                        <a:pt x="2101" y="5821"/>
                      </a:lnTo>
                      <a:cubicBezTo>
                        <a:pt x="2854" y="6187"/>
                        <a:pt x="3904" y="6483"/>
                        <a:pt x="4954" y="6483"/>
                      </a:cubicBezTo>
                      <a:cubicBezTo>
                        <a:pt x="6095" y="6483"/>
                        <a:pt x="7145" y="6187"/>
                        <a:pt x="7990" y="5707"/>
                      </a:cubicBezTo>
                      <a:cubicBezTo>
                        <a:pt x="5045" y="5433"/>
                        <a:pt x="2854" y="3813"/>
                        <a:pt x="2854" y="1827"/>
                      </a:cubicBezTo>
                      <a:cubicBezTo>
                        <a:pt x="2854" y="1142"/>
                        <a:pt x="3151" y="572"/>
                        <a:pt x="35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4" name="Google Shape;284;p6"/>
              <p:cNvSpPr txBox="1"/>
              <p:nvPr/>
            </p:nvSpPr>
            <p:spPr>
              <a:xfrm>
                <a:off x="535119" y="3310450"/>
                <a:ext cx="1458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0" i="0" lang="en" sz="1700" u="none" cap="none" strike="noStrike">
                    <a:solidFill>
                      <a:srgbClr val="03C2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Raw Text Data</a:t>
                </a:r>
                <a:endParaRPr b="0" i="0" sz="1700" u="none" cap="none" strike="noStrike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5" name="Google Shape;285;p6"/>
              <p:cNvSpPr txBox="1"/>
              <p:nvPr/>
            </p:nvSpPr>
            <p:spPr>
              <a:xfrm>
                <a:off x="535119" y="3701651"/>
                <a:ext cx="1458900" cy="63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Pass in input text</a:t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6" name="Google Shape;286;p6"/>
            <p:cNvGrpSpPr/>
            <p:nvPr/>
          </p:nvGrpSpPr>
          <p:grpSpPr>
            <a:xfrm>
              <a:off x="2158825" y="2238075"/>
              <a:ext cx="1545238" cy="2369725"/>
              <a:chOff x="2158825" y="2314275"/>
              <a:chExt cx="1545238" cy="2369725"/>
            </a:xfrm>
          </p:grpSpPr>
          <p:sp>
            <p:nvSpPr>
              <p:cNvPr id="287" name="Google Shape;287;p6"/>
              <p:cNvSpPr/>
              <p:nvPr/>
            </p:nvSpPr>
            <p:spPr>
              <a:xfrm>
                <a:off x="2158825" y="2314275"/>
                <a:ext cx="1545238" cy="2369725"/>
              </a:xfrm>
              <a:custGeom>
                <a:rect b="b" l="l" r="r" t="t"/>
                <a:pathLst>
                  <a:path extrusionOk="0" h="56288" w="36704">
                    <a:moveTo>
                      <a:pt x="18352" y="0"/>
                    </a:moveTo>
                    <a:cubicBezTo>
                      <a:pt x="8263" y="0"/>
                      <a:pt x="0" y="8263"/>
                      <a:pt x="0" y="18352"/>
                    </a:cubicBezTo>
                    <a:lnTo>
                      <a:pt x="0" y="50878"/>
                    </a:lnTo>
                    <a:cubicBezTo>
                      <a:pt x="0" y="53913"/>
                      <a:pt x="2465" y="56287"/>
                      <a:pt x="5410" y="56287"/>
                    </a:cubicBezTo>
                    <a:lnTo>
                      <a:pt x="31294" y="56287"/>
                    </a:lnTo>
                    <a:cubicBezTo>
                      <a:pt x="34238" y="56287"/>
                      <a:pt x="36703" y="53913"/>
                      <a:pt x="36703" y="50878"/>
                    </a:cubicBezTo>
                    <a:lnTo>
                      <a:pt x="36703" y="18352"/>
                    </a:lnTo>
                    <a:cubicBezTo>
                      <a:pt x="36703" y="8263"/>
                      <a:pt x="28440" y="0"/>
                      <a:pt x="18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rgbClr val="2B85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6"/>
              <p:cNvGrpSpPr/>
              <p:nvPr/>
            </p:nvGrpSpPr>
            <p:grpSpPr>
              <a:xfrm>
                <a:off x="2537616" y="2523181"/>
                <a:ext cx="787656" cy="738269"/>
                <a:chOff x="2244438" y="2806095"/>
                <a:chExt cx="1124098" cy="1053617"/>
              </a:xfrm>
            </p:grpSpPr>
            <p:sp>
              <p:nvSpPr>
                <p:cNvPr id="289" name="Google Shape;289;p6"/>
                <p:cNvSpPr/>
                <p:nvPr/>
              </p:nvSpPr>
              <p:spPr>
                <a:xfrm>
                  <a:off x="2244438" y="2806095"/>
                  <a:ext cx="1124098" cy="1053617"/>
                </a:xfrm>
                <a:custGeom>
                  <a:rect b="b" l="l" r="r" t="t"/>
                  <a:pathLst>
                    <a:path extrusionOk="0" h="28627" w="30542">
                      <a:moveTo>
                        <a:pt x="15363" y="0"/>
                      </a:moveTo>
                      <a:cubicBezTo>
                        <a:pt x="14685" y="0"/>
                        <a:pt x="13999" y="49"/>
                        <a:pt x="13308" y="150"/>
                      </a:cubicBezTo>
                      <a:cubicBezTo>
                        <a:pt x="5433" y="1200"/>
                        <a:pt x="1" y="8413"/>
                        <a:pt x="1051" y="16310"/>
                      </a:cubicBezTo>
                      <a:cubicBezTo>
                        <a:pt x="2091" y="23426"/>
                        <a:pt x="8195" y="28626"/>
                        <a:pt x="15162" y="28626"/>
                      </a:cubicBezTo>
                      <a:cubicBezTo>
                        <a:pt x="15838" y="28626"/>
                        <a:pt x="16523" y="28577"/>
                        <a:pt x="17211" y="28476"/>
                      </a:cubicBezTo>
                      <a:cubicBezTo>
                        <a:pt x="25109" y="27449"/>
                        <a:pt x="30541" y="20213"/>
                        <a:pt x="29491" y="12316"/>
                      </a:cubicBezTo>
                      <a:cubicBezTo>
                        <a:pt x="28451" y="5200"/>
                        <a:pt x="22347" y="0"/>
                        <a:pt x="153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6"/>
                <p:cNvSpPr/>
                <p:nvPr/>
              </p:nvSpPr>
              <p:spPr>
                <a:xfrm>
                  <a:off x="2300750" y="2859426"/>
                  <a:ext cx="1011475" cy="947839"/>
                </a:xfrm>
                <a:custGeom>
                  <a:rect b="b" l="l" r="r" t="t"/>
                  <a:pathLst>
                    <a:path extrusionOk="0" h="25753" w="27482">
                      <a:moveTo>
                        <a:pt x="13724" y="1"/>
                      </a:moveTo>
                      <a:cubicBezTo>
                        <a:pt x="13149" y="1"/>
                        <a:pt x="12568" y="38"/>
                        <a:pt x="11984" y="116"/>
                      </a:cubicBezTo>
                      <a:cubicBezTo>
                        <a:pt x="4931" y="1075"/>
                        <a:pt x="0" y="7534"/>
                        <a:pt x="936" y="14679"/>
                      </a:cubicBezTo>
                      <a:cubicBezTo>
                        <a:pt x="1808" y="21075"/>
                        <a:pt x="7329" y="25753"/>
                        <a:pt x="13613" y="25753"/>
                      </a:cubicBezTo>
                      <a:cubicBezTo>
                        <a:pt x="14235" y="25753"/>
                        <a:pt x="14865" y="25707"/>
                        <a:pt x="15499" y="25612"/>
                      </a:cubicBezTo>
                      <a:cubicBezTo>
                        <a:pt x="22529" y="24653"/>
                        <a:pt x="27482" y="18194"/>
                        <a:pt x="26523" y="11164"/>
                      </a:cubicBezTo>
                      <a:cubicBezTo>
                        <a:pt x="25665" y="4613"/>
                        <a:pt x="20067" y="1"/>
                        <a:pt x="13724" y="1"/>
                      </a:cubicBezTo>
                      <a:close/>
                    </a:path>
                  </a:pathLst>
                </a:custGeom>
                <a:solidFill>
                  <a:srgbClr val="2B85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6"/>
                <p:cNvSpPr/>
                <p:nvPr/>
              </p:nvSpPr>
              <p:spPr>
                <a:xfrm>
                  <a:off x="2685509" y="3165275"/>
                  <a:ext cx="371362" cy="76481"/>
                </a:xfrm>
                <a:custGeom>
                  <a:rect b="b" l="l" r="r" t="t"/>
                  <a:pathLst>
                    <a:path extrusionOk="0" h="2078" w="10090">
                      <a:moveTo>
                        <a:pt x="1050" y="1"/>
                      </a:moveTo>
                      <a:cubicBezTo>
                        <a:pt x="480" y="1"/>
                        <a:pt x="0" y="457"/>
                        <a:pt x="0" y="1028"/>
                      </a:cubicBezTo>
                      <a:cubicBezTo>
                        <a:pt x="0" y="1598"/>
                        <a:pt x="480" y="2078"/>
                        <a:pt x="1050" y="2078"/>
                      </a:cubicBezTo>
                      <a:lnTo>
                        <a:pt x="9039" y="2078"/>
                      </a:lnTo>
                      <a:cubicBezTo>
                        <a:pt x="9610" y="2078"/>
                        <a:pt x="10089" y="1598"/>
                        <a:pt x="10089" y="1028"/>
                      </a:cubicBezTo>
                      <a:cubicBezTo>
                        <a:pt x="10089" y="457"/>
                        <a:pt x="9610" y="1"/>
                        <a:pt x="90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6"/>
                <p:cNvSpPr/>
                <p:nvPr/>
              </p:nvSpPr>
              <p:spPr>
                <a:xfrm>
                  <a:off x="2556140" y="3165275"/>
                  <a:ext cx="77327" cy="76481"/>
                </a:xfrm>
                <a:custGeom>
                  <a:rect b="b" l="l" r="r" t="t"/>
                  <a:pathLst>
                    <a:path extrusionOk="0" h="2078" w="2101">
                      <a:moveTo>
                        <a:pt x="1050" y="1"/>
                      </a:moveTo>
                      <a:cubicBezTo>
                        <a:pt x="479" y="1"/>
                        <a:pt x="0" y="457"/>
                        <a:pt x="0" y="1028"/>
                      </a:cubicBezTo>
                      <a:cubicBezTo>
                        <a:pt x="0" y="1598"/>
                        <a:pt x="479" y="2078"/>
                        <a:pt x="1050" y="2078"/>
                      </a:cubicBezTo>
                      <a:cubicBezTo>
                        <a:pt x="1621" y="2078"/>
                        <a:pt x="2100" y="1598"/>
                        <a:pt x="2100" y="1028"/>
                      </a:cubicBezTo>
                      <a:cubicBezTo>
                        <a:pt x="2100" y="457"/>
                        <a:pt x="1621" y="1"/>
                        <a:pt x="105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6"/>
                <p:cNvSpPr/>
                <p:nvPr/>
              </p:nvSpPr>
              <p:spPr>
                <a:xfrm>
                  <a:off x="2685509" y="3294645"/>
                  <a:ext cx="371362" cy="76481"/>
                </a:xfrm>
                <a:custGeom>
                  <a:rect b="b" l="l" r="r" t="t"/>
                  <a:pathLst>
                    <a:path extrusionOk="0" h="2078" w="10090">
                      <a:moveTo>
                        <a:pt x="1050" y="1"/>
                      </a:moveTo>
                      <a:cubicBezTo>
                        <a:pt x="480" y="1"/>
                        <a:pt x="0" y="480"/>
                        <a:pt x="0" y="1051"/>
                      </a:cubicBezTo>
                      <a:cubicBezTo>
                        <a:pt x="0" y="1621"/>
                        <a:pt x="480" y="2078"/>
                        <a:pt x="1050" y="2078"/>
                      </a:cubicBezTo>
                      <a:lnTo>
                        <a:pt x="9039" y="2078"/>
                      </a:lnTo>
                      <a:cubicBezTo>
                        <a:pt x="9610" y="2078"/>
                        <a:pt x="10089" y="1621"/>
                        <a:pt x="10089" y="1051"/>
                      </a:cubicBezTo>
                      <a:cubicBezTo>
                        <a:pt x="10089" y="480"/>
                        <a:pt x="9610" y="1"/>
                        <a:pt x="90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6"/>
                <p:cNvSpPr/>
                <p:nvPr/>
              </p:nvSpPr>
              <p:spPr>
                <a:xfrm>
                  <a:off x="2556140" y="3294645"/>
                  <a:ext cx="77327" cy="76481"/>
                </a:xfrm>
                <a:custGeom>
                  <a:rect b="b" l="l" r="r" t="t"/>
                  <a:pathLst>
                    <a:path extrusionOk="0" h="2078" w="2101">
                      <a:moveTo>
                        <a:pt x="1050" y="1"/>
                      </a:moveTo>
                      <a:cubicBezTo>
                        <a:pt x="479" y="1"/>
                        <a:pt x="0" y="480"/>
                        <a:pt x="0" y="1051"/>
                      </a:cubicBezTo>
                      <a:cubicBezTo>
                        <a:pt x="0" y="1621"/>
                        <a:pt x="479" y="2078"/>
                        <a:pt x="1050" y="2078"/>
                      </a:cubicBezTo>
                      <a:cubicBezTo>
                        <a:pt x="1621" y="2078"/>
                        <a:pt x="2100" y="1621"/>
                        <a:pt x="2100" y="1051"/>
                      </a:cubicBezTo>
                      <a:cubicBezTo>
                        <a:pt x="2100" y="480"/>
                        <a:pt x="1621" y="1"/>
                        <a:pt x="105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6"/>
                <p:cNvSpPr/>
                <p:nvPr/>
              </p:nvSpPr>
              <p:spPr>
                <a:xfrm>
                  <a:off x="2685509" y="3424015"/>
                  <a:ext cx="371362" cy="77327"/>
                </a:xfrm>
                <a:custGeom>
                  <a:rect b="b" l="l" r="r" t="t"/>
                  <a:pathLst>
                    <a:path extrusionOk="0" h="2101" w="10090">
                      <a:moveTo>
                        <a:pt x="1050" y="1"/>
                      </a:moveTo>
                      <a:cubicBezTo>
                        <a:pt x="480" y="1"/>
                        <a:pt x="0" y="480"/>
                        <a:pt x="0" y="1051"/>
                      </a:cubicBezTo>
                      <a:cubicBezTo>
                        <a:pt x="0" y="1621"/>
                        <a:pt x="480" y="2101"/>
                        <a:pt x="1050" y="2101"/>
                      </a:cubicBezTo>
                      <a:lnTo>
                        <a:pt x="9039" y="2101"/>
                      </a:lnTo>
                      <a:cubicBezTo>
                        <a:pt x="9610" y="2101"/>
                        <a:pt x="10089" y="1621"/>
                        <a:pt x="10089" y="1051"/>
                      </a:cubicBezTo>
                      <a:cubicBezTo>
                        <a:pt x="10089" y="480"/>
                        <a:pt x="9610" y="1"/>
                        <a:pt x="90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6"/>
                <p:cNvSpPr/>
                <p:nvPr/>
              </p:nvSpPr>
              <p:spPr>
                <a:xfrm>
                  <a:off x="2556140" y="3424015"/>
                  <a:ext cx="77327" cy="77327"/>
                </a:xfrm>
                <a:custGeom>
                  <a:rect b="b" l="l" r="r" t="t"/>
                  <a:pathLst>
                    <a:path extrusionOk="0" h="2101" w="2101">
                      <a:moveTo>
                        <a:pt x="1050" y="1"/>
                      </a:moveTo>
                      <a:cubicBezTo>
                        <a:pt x="479" y="1"/>
                        <a:pt x="0" y="480"/>
                        <a:pt x="0" y="1051"/>
                      </a:cubicBezTo>
                      <a:cubicBezTo>
                        <a:pt x="0" y="1621"/>
                        <a:pt x="479" y="2101"/>
                        <a:pt x="1050" y="2101"/>
                      </a:cubicBezTo>
                      <a:cubicBezTo>
                        <a:pt x="1621" y="2101"/>
                        <a:pt x="2100" y="1621"/>
                        <a:pt x="2100" y="1051"/>
                      </a:cubicBezTo>
                      <a:cubicBezTo>
                        <a:pt x="2100" y="480"/>
                        <a:pt x="1621" y="1"/>
                        <a:pt x="105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7" name="Google Shape;297;p6"/>
              <p:cNvSpPr txBox="1"/>
              <p:nvPr/>
            </p:nvSpPr>
            <p:spPr>
              <a:xfrm>
                <a:off x="2201994" y="3317825"/>
                <a:ext cx="1458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0" i="0" lang="en" sz="1700" u="none" cap="none" strike="noStrike">
                    <a:solidFill>
                      <a:srgbClr val="2B859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Document Term Matrix</a:t>
                </a:r>
                <a:endParaRPr b="0" i="0" sz="1700" u="none" cap="none" strike="noStrike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98" name="Google Shape;298;p6"/>
              <p:cNvSpPr txBox="1"/>
              <p:nvPr/>
            </p:nvSpPr>
            <p:spPr>
              <a:xfrm>
                <a:off x="2206757" y="3825176"/>
                <a:ext cx="1458900" cy="63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 doc-term matrix from the input data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3835225" y="2238075"/>
              <a:ext cx="1545238" cy="2369725"/>
              <a:chOff x="3835225" y="2314275"/>
              <a:chExt cx="1545238" cy="2369725"/>
            </a:xfrm>
          </p:grpSpPr>
          <p:sp>
            <p:nvSpPr>
              <p:cNvPr id="300" name="Google Shape;300;p6"/>
              <p:cNvSpPr/>
              <p:nvPr/>
            </p:nvSpPr>
            <p:spPr>
              <a:xfrm>
                <a:off x="3835225" y="2314275"/>
                <a:ext cx="1545238" cy="2369725"/>
              </a:xfrm>
              <a:custGeom>
                <a:rect b="b" l="l" r="r" t="t"/>
                <a:pathLst>
                  <a:path extrusionOk="0" h="56288" w="36704">
                    <a:moveTo>
                      <a:pt x="18352" y="0"/>
                    </a:moveTo>
                    <a:cubicBezTo>
                      <a:pt x="8263" y="0"/>
                      <a:pt x="0" y="8263"/>
                      <a:pt x="0" y="18352"/>
                    </a:cubicBezTo>
                    <a:lnTo>
                      <a:pt x="0" y="50878"/>
                    </a:lnTo>
                    <a:cubicBezTo>
                      <a:pt x="0" y="53913"/>
                      <a:pt x="2465" y="56287"/>
                      <a:pt x="5410" y="56287"/>
                    </a:cubicBezTo>
                    <a:lnTo>
                      <a:pt x="31294" y="56287"/>
                    </a:lnTo>
                    <a:cubicBezTo>
                      <a:pt x="34238" y="56287"/>
                      <a:pt x="36703" y="53913"/>
                      <a:pt x="36703" y="50878"/>
                    </a:cubicBezTo>
                    <a:lnTo>
                      <a:pt x="36703" y="18352"/>
                    </a:lnTo>
                    <a:cubicBezTo>
                      <a:pt x="36703" y="8263"/>
                      <a:pt x="28440" y="0"/>
                      <a:pt x="18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rgbClr val="4F67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6"/>
              <p:cNvSpPr txBox="1"/>
              <p:nvPr/>
            </p:nvSpPr>
            <p:spPr>
              <a:xfrm>
                <a:off x="3878394" y="3709026"/>
                <a:ext cx="1458900" cy="63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Perform singular value decomposition on the doc-term matrix</a:t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302" name="Google Shape;302;p6"/>
              <p:cNvGrpSpPr/>
              <p:nvPr/>
            </p:nvGrpSpPr>
            <p:grpSpPr>
              <a:xfrm>
                <a:off x="4215322" y="2525377"/>
                <a:ext cx="785045" cy="735846"/>
                <a:chOff x="3906993" y="2806095"/>
                <a:chExt cx="1124062" cy="1053617"/>
              </a:xfrm>
            </p:grpSpPr>
            <p:sp>
              <p:nvSpPr>
                <p:cNvPr id="303" name="Google Shape;303;p6"/>
                <p:cNvSpPr/>
                <p:nvPr/>
              </p:nvSpPr>
              <p:spPr>
                <a:xfrm>
                  <a:off x="3906993" y="2806095"/>
                  <a:ext cx="1124062" cy="1053617"/>
                </a:xfrm>
                <a:custGeom>
                  <a:rect b="b" l="l" r="r" t="t"/>
                  <a:pathLst>
                    <a:path extrusionOk="0" h="28627" w="30541">
                      <a:moveTo>
                        <a:pt x="15401" y="0"/>
                      </a:moveTo>
                      <a:cubicBezTo>
                        <a:pt x="14718" y="0"/>
                        <a:pt x="14027" y="49"/>
                        <a:pt x="13330" y="150"/>
                      </a:cubicBezTo>
                      <a:cubicBezTo>
                        <a:pt x="5524" y="1200"/>
                        <a:pt x="0" y="8413"/>
                        <a:pt x="1050" y="16310"/>
                      </a:cubicBezTo>
                      <a:cubicBezTo>
                        <a:pt x="2090" y="23426"/>
                        <a:pt x="8195" y="28626"/>
                        <a:pt x="15162" y="28626"/>
                      </a:cubicBezTo>
                      <a:cubicBezTo>
                        <a:pt x="15838" y="28626"/>
                        <a:pt x="16522" y="28577"/>
                        <a:pt x="17211" y="28476"/>
                      </a:cubicBezTo>
                      <a:cubicBezTo>
                        <a:pt x="25108" y="27449"/>
                        <a:pt x="30540" y="20213"/>
                        <a:pt x="29491" y="12316"/>
                      </a:cubicBezTo>
                      <a:cubicBezTo>
                        <a:pt x="28533" y="5200"/>
                        <a:pt x="22437" y="0"/>
                        <a:pt x="154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6"/>
                <p:cNvSpPr/>
                <p:nvPr/>
              </p:nvSpPr>
              <p:spPr>
                <a:xfrm>
                  <a:off x="3963268" y="2862849"/>
                  <a:ext cx="1011512" cy="950342"/>
                </a:xfrm>
                <a:custGeom>
                  <a:rect b="b" l="l" r="r" t="t"/>
                  <a:pathLst>
                    <a:path extrusionOk="0" h="25821" w="27483">
                      <a:moveTo>
                        <a:pt x="13699" y="1"/>
                      </a:moveTo>
                      <a:cubicBezTo>
                        <a:pt x="13132" y="1"/>
                        <a:pt x="12560" y="38"/>
                        <a:pt x="11984" y="115"/>
                      </a:cubicBezTo>
                      <a:cubicBezTo>
                        <a:pt x="4954" y="1165"/>
                        <a:pt x="1" y="7647"/>
                        <a:pt x="959" y="14677"/>
                      </a:cubicBezTo>
                      <a:cubicBezTo>
                        <a:pt x="1901" y="21121"/>
                        <a:pt x="7426" y="25820"/>
                        <a:pt x="13756" y="25820"/>
                      </a:cubicBezTo>
                      <a:cubicBezTo>
                        <a:pt x="14331" y="25820"/>
                        <a:pt x="14913" y="25782"/>
                        <a:pt x="15499" y="25702"/>
                      </a:cubicBezTo>
                      <a:cubicBezTo>
                        <a:pt x="22529" y="24766"/>
                        <a:pt x="27482" y="18192"/>
                        <a:pt x="26524" y="11162"/>
                      </a:cubicBezTo>
                      <a:cubicBezTo>
                        <a:pt x="25664" y="4687"/>
                        <a:pt x="20053" y="1"/>
                        <a:pt x="13699" y="1"/>
                      </a:cubicBezTo>
                      <a:close/>
                    </a:path>
                  </a:pathLst>
                </a:custGeom>
                <a:solidFill>
                  <a:srgbClr val="4F67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6"/>
                <p:cNvSpPr/>
                <p:nvPr/>
              </p:nvSpPr>
              <p:spPr>
                <a:xfrm>
                  <a:off x="4162383" y="3115699"/>
                  <a:ext cx="613282" cy="196612"/>
                </a:xfrm>
                <a:custGeom>
                  <a:rect b="b" l="l" r="r" t="t"/>
                  <a:pathLst>
                    <a:path extrusionOk="0" h="5342" w="16663">
                      <a:moveTo>
                        <a:pt x="8377" y="1"/>
                      </a:moveTo>
                      <a:lnTo>
                        <a:pt x="0" y="2671"/>
                      </a:lnTo>
                      <a:lnTo>
                        <a:pt x="8377" y="5342"/>
                      </a:lnTo>
                      <a:lnTo>
                        <a:pt x="16663" y="2671"/>
                      </a:lnTo>
                      <a:lnTo>
                        <a:pt x="837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6"/>
                <p:cNvSpPr/>
                <p:nvPr/>
              </p:nvSpPr>
              <p:spPr>
                <a:xfrm>
                  <a:off x="4162383" y="3291296"/>
                  <a:ext cx="613282" cy="147036"/>
                </a:xfrm>
                <a:custGeom>
                  <a:rect b="b" l="l" r="r" t="t"/>
                  <a:pathLst>
                    <a:path extrusionOk="0" h="3995" w="16663">
                      <a:moveTo>
                        <a:pt x="4200" y="0"/>
                      </a:moveTo>
                      <a:lnTo>
                        <a:pt x="0" y="1324"/>
                      </a:lnTo>
                      <a:lnTo>
                        <a:pt x="8377" y="3995"/>
                      </a:lnTo>
                      <a:lnTo>
                        <a:pt x="16663" y="1324"/>
                      </a:lnTo>
                      <a:lnTo>
                        <a:pt x="12463" y="0"/>
                      </a:lnTo>
                      <a:lnTo>
                        <a:pt x="8377" y="1324"/>
                      </a:lnTo>
                      <a:lnTo>
                        <a:pt x="42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6"/>
                <p:cNvSpPr/>
                <p:nvPr/>
              </p:nvSpPr>
              <p:spPr>
                <a:xfrm>
                  <a:off x="4162383" y="3417316"/>
                  <a:ext cx="613282" cy="142840"/>
                </a:xfrm>
                <a:custGeom>
                  <a:rect b="b" l="l" r="r" t="t"/>
                  <a:pathLst>
                    <a:path extrusionOk="0" h="3881" w="16663">
                      <a:moveTo>
                        <a:pt x="4200" y="0"/>
                      </a:moveTo>
                      <a:lnTo>
                        <a:pt x="0" y="1324"/>
                      </a:lnTo>
                      <a:lnTo>
                        <a:pt x="8377" y="3880"/>
                      </a:lnTo>
                      <a:lnTo>
                        <a:pt x="16663" y="1324"/>
                      </a:lnTo>
                      <a:lnTo>
                        <a:pt x="12463" y="0"/>
                      </a:lnTo>
                      <a:lnTo>
                        <a:pt x="8377" y="1324"/>
                      </a:lnTo>
                      <a:lnTo>
                        <a:pt x="42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8" name="Google Shape;308;p6"/>
              <p:cNvSpPr txBox="1"/>
              <p:nvPr/>
            </p:nvSpPr>
            <p:spPr>
              <a:xfrm>
                <a:off x="3878394" y="3317825"/>
                <a:ext cx="1458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0" i="0" lang="en" sz="1700" u="none" cap="none" strike="noStrike">
                    <a:solidFill>
                      <a:srgbClr val="4F67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SVD</a:t>
                </a:r>
                <a:endParaRPr b="0" i="0" sz="1700" u="none" cap="none" strike="noStrike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309" name="Google Shape;309;p6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Latent Semantic Analysis</a:t>
            </a:r>
            <a:endParaRPr/>
          </a:p>
        </p:txBody>
      </p:sp>
      <p:grpSp>
        <p:nvGrpSpPr>
          <p:cNvPr id="310" name="Google Shape;310;p6"/>
          <p:cNvGrpSpPr/>
          <p:nvPr/>
        </p:nvGrpSpPr>
        <p:grpSpPr>
          <a:xfrm>
            <a:off x="6062517" y="2212321"/>
            <a:ext cx="351315" cy="349457"/>
            <a:chOff x="1412450" y="1954475"/>
            <a:chExt cx="297750" cy="296175"/>
          </a:xfrm>
        </p:grpSpPr>
        <p:sp>
          <p:nvSpPr>
            <p:cNvPr id="311" name="Google Shape;311;p6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4b05fcd5e_0_69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Ranking</a:t>
            </a:r>
            <a:endParaRPr/>
          </a:p>
        </p:txBody>
      </p:sp>
      <p:grpSp>
        <p:nvGrpSpPr>
          <p:cNvPr id="318" name="Google Shape;318;g104b05fcd5e_0_69"/>
          <p:cNvGrpSpPr/>
          <p:nvPr/>
        </p:nvGrpSpPr>
        <p:grpSpPr>
          <a:xfrm>
            <a:off x="2531475" y="1301850"/>
            <a:ext cx="3875142" cy="2865400"/>
            <a:chOff x="677825" y="1294775"/>
            <a:chExt cx="3875142" cy="2865400"/>
          </a:xfrm>
        </p:grpSpPr>
        <p:sp>
          <p:nvSpPr>
            <p:cNvPr id="319" name="Google Shape;319;g104b05fcd5e_0_69"/>
            <p:cNvSpPr/>
            <p:nvPr/>
          </p:nvSpPr>
          <p:spPr>
            <a:xfrm>
              <a:off x="1662625" y="1726275"/>
              <a:ext cx="2766300" cy="243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g104b05fcd5e_0_69"/>
            <p:cNvGrpSpPr/>
            <p:nvPr/>
          </p:nvGrpSpPr>
          <p:grpSpPr>
            <a:xfrm>
              <a:off x="677825" y="1837175"/>
              <a:ext cx="885900" cy="2078625"/>
              <a:chOff x="225025" y="1773500"/>
              <a:chExt cx="885900" cy="2078625"/>
            </a:xfrm>
          </p:grpSpPr>
          <p:sp>
            <p:nvSpPr>
              <p:cNvPr id="321" name="Google Shape;321;g104b05fcd5e_0_69"/>
              <p:cNvSpPr/>
              <p:nvPr/>
            </p:nvSpPr>
            <p:spPr>
              <a:xfrm>
                <a:off x="225025" y="1773500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</a:t>
                </a: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</a:t>
                </a:r>
                <a:endParaRPr b="0" i="0" sz="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2" name="Google Shape;322;g104b05fcd5e_0_69"/>
              <p:cNvSpPr/>
              <p:nvPr/>
            </p:nvSpPr>
            <p:spPr>
              <a:xfrm>
                <a:off x="225025" y="2088625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</a:t>
                </a: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3" name="Google Shape;323;g104b05fcd5e_0_69"/>
              <p:cNvSpPr/>
              <p:nvPr/>
            </p:nvSpPr>
            <p:spPr>
              <a:xfrm>
                <a:off x="225025" y="2403750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</a:t>
                </a: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4" name="Google Shape;324;g104b05fcd5e_0_69"/>
              <p:cNvSpPr/>
              <p:nvPr/>
            </p:nvSpPr>
            <p:spPr>
              <a:xfrm>
                <a:off x="225025" y="3623525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n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5" name="Google Shape;325;g104b05fcd5e_0_69"/>
              <p:cNvSpPr/>
              <p:nvPr/>
            </p:nvSpPr>
            <p:spPr>
              <a:xfrm>
                <a:off x="771175" y="2718875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g104b05fcd5e_0_69"/>
              <p:cNvSpPr/>
              <p:nvPr/>
            </p:nvSpPr>
            <p:spPr>
              <a:xfrm>
                <a:off x="771175" y="2963250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g104b05fcd5e_0_69"/>
              <p:cNvSpPr/>
              <p:nvPr/>
            </p:nvSpPr>
            <p:spPr>
              <a:xfrm>
                <a:off x="771175" y="3207625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g104b05fcd5e_0_69"/>
              <p:cNvSpPr/>
              <p:nvPr/>
            </p:nvSpPr>
            <p:spPr>
              <a:xfrm>
                <a:off x="771175" y="3415575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" name="Google Shape;329;g104b05fcd5e_0_69"/>
            <p:cNvGrpSpPr/>
            <p:nvPr/>
          </p:nvGrpSpPr>
          <p:grpSpPr>
            <a:xfrm>
              <a:off x="1616956" y="1294775"/>
              <a:ext cx="2936012" cy="363161"/>
              <a:chOff x="1049550" y="1478745"/>
              <a:chExt cx="2347683" cy="228605"/>
            </a:xfrm>
          </p:grpSpPr>
          <p:sp>
            <p:nvSpPr>
              <p:cNvPr id="330" name="Google Shape;330;g104b05fcd5e_0_69"/>
              <p:cNvSpPr/>
              <p:nvPr/>
            </p:nvSpPr>
            <p:spPr>
              <a:xfrm>
                <a:off x="1049550" y="1478750"/>
                <a:ext cx="513900" cy="2286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Topic </a:t>
                </a: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31" name="Google Shape;331;g104b05fcd5e_0_69"/>
              <p:cNvSpPr/>
              <p:nvPr/>
            </p:nvSpPr>
            <p:spPr>
              <a:xfrm>
                <a:off x="1647675" y="1478750"/>
                <a:ext cx="513900" cy="2286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Topic </a:t>
                </a: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32" name="Google Shape;332;g104b05fcd5e_0_69"/>
              <p:cNvSpPr/>
              <p:nvPr/>
            </p:nvSpPr>
            <p:spPr>
              <a:xfrm>
                <a:off x="2825433" y="1478745"/>
                <a:ext cx="571800" cy="2286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Topic m</a:t>
                </a:r>
                <a:endParaRPr b="0" i="0" sz="6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33" name="Google Shape;333;g104b05fcd5e_0_69"/>
              <p:cNvSpPr/>
              <p:nvPr/>
            </p:nvSpPr>
            <p:spPr>
              <a:xfrm>
                <a:off x="2245800" y="1532900"/>
                <a:ext cx="99000" cy="12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g104b05fcd5e_0_69"/>
              <p:cNvSpPr/>
              <p:nvPr/>
            </p:nvSpPr>
            <p:spPr>
              <a:xfrm>
                <a:off x="2535613" y="1532900"/>
                <a:ext cx="99000" cy="12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5" name="Google Shape;335;g104b05fcd5e_0_69"/>
            <p:cNvSpPr/>
            <p:nvPr/>
          </p:nvSpPr>
          <p:spPr>
            <a:xfrm>
              <a:off x="1712150" y="1782900"/>
              <a:ext cx="537600" cy="227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g104b05fcd5e_0_69"/>
            <p:cNvSpPr/>
            <p:nvPr/>
          </p:nvSpPr>
          <p:spPr>
            <a:xfrm>
              <a:off x="2398175" y="1782900"/>
              <a:ext cx="537600" cy="227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g104b05fcd5e_0_69"/>
            <p:cNvSpPr/>
            <p:nvPr/>
          </p:nvSpPr>
          <p:spPr>
            <a:xfrm>
              <a:off x="3821050" y="1807725"/>
              <a:ext cx="537600" cy="227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" name="Google Shape;338;g104b05fcd5e_0_69"/>
            <p:cNvCxnSpPr/>
            <p:nvPr/>
          </p:nvCxnSpPr>
          <p:spPr>
            <a:xfrm>
              <a:off x="1818275" y="198807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g104b05fcd5e_0_69"/>
            <p:cNvCxnSpPr/>
            <p:nvPr/>
          </p:nvCxnSpPr>
          <p:spPr>
            <a:xfrm>
              <a:off x="1828850" y="2226975"/>
              <a:ext cx="315000" cy="8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g104b05fcd5e_0_69"/>
            <p:cNvCxnSpPr/>
            <p:nvPr/>
          </p:nvCxnSpPr>
          <p:spPr>
            <a:xfrm>
              <a:off x="1828850" y="252087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g104b05fcd5e_0_69"/>
            <p:cNvCxnSpPr/>
            <p:nvPr/>
          </p:nvCxnSpPr>
          <p:spPr>
            <a:xfrm>
              <a:off x="1828850" y="381722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2" name="Google Shape;342;g104b05fcd5e_0_69"/>
          <p:cNvSpPr txBox="1"/>
          <p:nvPr/>
        </p:nvSpPr>
        <p:spPr>
          <a:xfrm>
            <a:off x="3606350" y="4339450"/>
            <a:ext cx="28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Encoding Matrix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4b05fcd5e_0_100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Ranking</a:t>
            </a:r>
            <a:endParaRPr/>
          </a:p>
        </p:txBody>
      </p:sp>
      <p:grpSp>
        <p:nvGrpSpPr>
          <p:cNvPr id="348" name="Google Shape;348;g104b05fcd5e_0_100"/>
          <p:cNvGrpSpPr/>
          <p:nvPr/>
        </p:nvGrpSpPr>
        <p:grpSpPr>
          <a:xfrm>
            <a:off x="515100" y="1365525"/>
            <a:ext cx="3875142" cy="2865400"/>
            <a:chOff x="677825" y="1294775"/>
            <a:chExt cx="3875142" cy="2865400"/>
          </a:xfrm>
        </p:grpSpPr>
        <p:sp>
          <p:nvSpPr>
            <p:cNvPr id="349" name="Google Shape;349;g104b05fcd5e_0_100"/>
            <p:cNvSpPr/>
            <p:nvPr/>
          </p:nvSpPr>
          <p:spPr>
            <a:xfrm>
              <a:off x="1662625" y="1726275"/>
              <a:ext cx="2766300" cy="243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0" name="Google Shape;350;g104b05fcd5e_0_100"/>
            <p:cNvGrpSpPr/>
            <p:nvPr/>
          </p:nvGrpSpPr>
          <p:grpSpPr>
            <a:xfrm>
              <a:off x="677825" y="1837175"/>
              <a:ext cx="885900" cy="2078625"/>
              <a:chOff x="225025" y="1773500"/>
              <a:chExt cx="885900" cy="2078625"/>
            </a:xfrm>
          </p:grpSpPr>
          <p:sp>
            <p:nvSpPr>
              <p:cNvPr id="351" name="Google Shape;351;g104b05fcd5e_0_100"/>
              <p:cNvSpPr/>
              <p:nvPr/>
            </p:nvSpPr>
            <p:spPr>
              <a:xfrm>
                <a:off x="225025" y="1773500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1</a:t>
                </a:r>
                <a:endParaRPr b="0" i="0" sz="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52" name="Google Shape;352;g104b05fcd5e_0_100"/>
              <p:cNvSpPr/>
              <p:nvPr/>
            </p:nvSpPr>
            <p:spPr>
              <a:xfrm>
                <a:off x="225025" y="2088625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2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53" name="Google Shape;353;g104b05fcd5e_0_100"/>
              <p:cNvSpPr/>
              <p:nvPr/>
            </p:nvSpPr>
            <p:spPr>
              <a:xfrm>
                <a:off x="225025" y="2403750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3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54" name="Google Shape;354;g104b05fcd5e_0_100"/>
              <p:cNvSpPr/>
              <p:nvPr/>
            </p:nvSpPr>
            <p:spPr>
              <a:xfrm>
                <a:off x="225025" y="3623525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n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55" name="Google Shape;355;g104b05fcd5e_0_100"/>
              <p:cNvSpPr/>
              <p:nvPr/>
            </p:nvSpPr>
            <p:spPr>
              <a:xfrm>
                <a:off x="771175" y="2718875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g104b05fcd5e_0_100"/>
              <p:cNvSpPr/>
              <p:nvPr/>
            </p:nvSpPr>
            <p:spPr>
              <a:xfrm>
                <a:off x="771175" y="2963250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g104b05fcd5e_0_100"/>
              <p:cNvSpPr/>
              <p:nvPr/>
            </p:nvSpPr>
            <p:spPr>
              <a:xfrm>
                <a:off x="771175" y="3207625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g104b05fcd5e_0_100"/>
              <p:cNvSpPr/>
              <p:nvPr/>
            </p:nvSpPr>
            <p:spPr>
              <a:xfrm>
                <a:off x="771175" y="3415575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g104b05fcd5e_0_100"/>
            <p:cNvGrpSpPr/>
            <p:nvPr/>
          </p:nvGrpSpPr>
          <p:grpSpPr>
            <a:xfrm>
              <a:off x="1616956" y="1294775"/>
              <a:ext cx="2936012" cy="363161"/>
              <a:chOff x="1049550" y="1478745"/>
              <a:chExt cx="2347683" cy="228605"/>
            </a:xfrm>
          </p:grpSpPr>
          <p:sp>
            <p:nvSpPr>
              <p:cNvPr id="360" name="Google Shape;360;g104b05fcd5e_0_100"/>
              <p:cNvSpPr/>
              <p:nvPr/>
            </p:nvSpPr>
            <p:spPr>
              <a:xfrm>
                <a:off x="1049550" y="1478750"/>
                <a:ext cx="513900" cy="2286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Topic 1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61" name="Google Shape;361;g104b05fcd5e_0_100"/>
              <p:cNvSpPr/>
              <p:nvPr/>
            </p:nvSpPr>
            <p:spPr>
              <a:xfrm>
                <a:off x="1647675" y="1478750"/>
                <a:ext cx="513900" cy="2286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Topic 2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62" name="Google Shape;362;g104b05fcd5e_0_100"/>
              <p:cNvSpPr/>
              <p:nvPr/>
            </p:nvSpPr>
            <p:spPr>
              <a:xfrm>
                <a:off x="2825433" y="1478745"/>
                <a:ext cx="571800" cy="2286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Topic m</a:t>
                </a:r>
                <a:endParaRPr b="0" i="0" sz="6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63" name="Google Shape;363;g104b05fcd5e_0_100"/>
              <p:cNvSpPr/>
              <p:nvPr/>
            </p:nvSpPr>
            <p:spPr>
              <a:xfrm>
                <a:off x="2245800" y="1532900"/>
                <a:ext cx="99000" cy="12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g104b05fcd5e_0_100"/>
              <p:cNvSpPr/>
              <p:nvPr/>
            </p:nvSpPr>
            <p:spPr>
              <a:xfrm>
                <a:off x="2535613" y="1532900"/>
                <a:ext cx="99000" cy="12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5" name="Google Shape;365;g104b05fcd5e_0_100"/>
            <p:cNvSpPr/>
            <p:nvPr/>
          </p:nvSpPr>
          <p:spPr>
            <a:xfrm>
              <a:off x="1712150" y="1782900"/>
              <a:ext cx="537600" cy="227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g104b05fcd5e_0_100"/>
            <p:cNvSpPr/>
            <p:nvPr/>
          </p:nvSpPr>
          <p:spPr>
            <a:xfrm>
              <a:off x="2398175" y="1782900"/>
              <a:ext cx="537600" cy="227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g104b05fcd5e_0_100"/>
            <p:cNvSpPr/>
            <p:nvPr/>
          </p:nvSpPr>
          <p:spPr>
            <a:xfrm>
              <a:off x="3821050" y="1807725"/>
              <a:ext cx="537600" cy="227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" name="Google Shape;368;g104b05fcd5e_0_100"/>
            <p:cNvCxnSpPr/>
            <p:nvPr/>
          </p:nvCxnSpPr>
          <p:spPr>
            <a:xfrm>
              <a:off x="1818275" y="198807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g104b05fcd5e_0_100"/>
            <p:cNvCxnSpPr/>
            <p:nvPr/>
          </p:nvCxnSpPr>
          <p:spPr>
            <a:xfrm>
              <a:off x="1828850" y="2226975"/>
              <a:ext cx="315000" cy="8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g104b05fcd5e_0_100"/>
            <p:cNvCxnSpPr/>
            <p:nvPr/>
          </p:nvCxnSpPr>
          <p:spPr>
            <a:xfrm>
              <a:off x="1828850" y="252087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g104b05fcd5e_0_100"/>
            <p:cNvCxnSpPr/>
            <p:nvPr/>
          </p:nvCxnSpPr>
          <p:spPr>
            <a:xfrm>
              <a:off x="1828850" y="381722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2" name="Google Shape;372;g104b05fcd5e_0_100"/>
          <p:cNvSpPr/>
          <p:nvPr/>
        </p:nvSpPr>
        <p:spPr>
          <a:xfrm>
            <a:off x="6247200" y="1429150"/>
            <a:ext cx="1995000" cy="304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04b05fcd5e_0_100"/>
          <p:cNvSpPr txBox="1"/>
          <p:nvPr/>
        </p:nvSpPr>
        <p:spPr>
          <a:xfrm>
            <a:off x="6650475" y="1995150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Topic 1,  3.75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g104b05fcd5e_0_100"/>
          <p:cNvSpPr txBox="1"/>
          <p:nvPr/>
        </p:nvSpPr>
        <p:spPr>
          <a:xfrm>
            <a:off x="6682600" y="2444700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Topic 2,  7.75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g104b05fcd5e_0_100"/>
          <p:cNvSpPr txBox="1"/>
          <p:nvPr/>
        </p:nvSpPr>
        <p:spPr>
          <a:xfrm>
            <a:off x="6650475" y="2950825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Topic 3,  0.80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g104b05fcd5e_0_100"/>
          <p:cNvSpPr txBox="1"/>
          <p:nvPr/>
        </p:nvSpPr>
        <p:spPr>
          <a:xfrm>
            <a:off x="6605350" y="3534800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Topic m,  -2.5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7" name="Google Shape;377;g104b05fcd5e_0_100"/>
          <p:cNvCxnSpPr/>
          <p:nvPr/>
        </p:nvCxnSpPr>
        <p:spPr>
          <a:xfrm>
            <a:off x="2338575" y="2069725"/>
            <a:ext cx="304200" cy="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g104b05fcd5e_0_100"/>
          <p:cNvCxnSpPr/>
          <p:nvPr/>
        </p:nvCxnSpPr>
        <p:spPr>
          <a:xfrm>
            <a:off x="2338575" y="2318938"/>
            <a:ext cx="304200" cy="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g104b05fcd5e_0_100"/>
          <p:cNvCxnSpPr/>
          <p:nvPr/>
        </p:nvCxnSpPr>
        <p:spPr>
          <a:xfrm>
            <a:off x="2338575" y="2568175"/>
            <a:ext cx="304200" cy="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4b05fcd5e_0_139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Ranking</a:t>
            </a:r>
            <a:endParaRPr/>
          </a:p>
        </p:txBody>
      </p:sp>
      <p:grpSp>
        <p:nvGrpSpPr>
          <p:cNvPr id="385" name="Google Shape;385;g104b05fcd5e_0_139"/>
          <p:cNvGrpSpPr/>
          <p:nvPr/>
        </p:nvGrpSpPr>
        <p:grpSpPr>
          <a:xfrm>
            <a:off x="515100" y="1365525"/>
            <a:ext cx="3875142" cy="2865400"/>
            <a:chOff x="677825" y="1294775"/>
            <a:chExt cx="3875142" cy="2865400"/>
          </a:xfrm>
        </p:grpSpPr>
        <p:sp>
          <p:nvSpPr>
            <p:cNvPr id="386" name="Google Shape;386;g104b05fcd5e_0_139"/>
            <p:cNvSpPr/>
            <p:nvPr/>
          </p:nvSpPr>
          <p:spPr>
            <a:xfrm>
              <a:off x="1662625" y="1726275"/>
              <a:ext cx="2766300" cy="243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g104b05fcd5e_0_139"/>
            <p:cNvGrpSpPr/>
            <p:nvPr/>
          </p:nvGrpSpPr>
          <p:grpSpPr>
            <a:xfrm>
              <a:off x="677825" y="1837175"/>
              <a:ext cx="885900" cy="2078625"/>
              <a:chOff x="225025" y="1773500"/>
              <a:chExt cx="885900" cy="2078625"/>
            </a:xfrm>
          </p:grpSpPr>
          <p:sp>
            <p:nvSpPr>
              <p:cNvPr id="388" name="Google Shape;388;g104b05fcd5e_0_139"/>
              <p:cNvSpPr/>
              <p:nvPr/>
            </p:nvSpPr>
            <p:spPr>
              <a:xfrm>
                <a:off x="225025" y="1773500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1</a:t>
                </a:r>
                <a:endParaRPr b="0" i="0" sz="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89" name="Google Shape;389;g104b05fcd5e_0_139"/>
              <p:cNvSpPr/>
              <p:nvPr/>
            </p:nvSpPr>
            <p:spPr>
              <a:xfrm>
                <a:off x="225025" y="2088625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2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90" name="Google Shape;390;g104b05fcd5e_0_139"/>
              <p:cNvSpPr/>
              <p:nvPr/>
            </p:nvSpPr>
            <p:spPr>
              <a:xfrm>
                <a:off x="225025" y="2403750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3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91" name="Google Shape;391;g104b05fcd5e_0_139"/>
              <p:cNvSpPr/>
              <p:nvPr/>
            </p:nvSpPr>
            <p:spPr>
              <a:xfrm>
                <a:off x="225025" y="3623525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n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92" name="Google Shape;392;g104b05fcd5e_0_139"/>
              <p:cNvSpPr/>
              <p:nvPr/>
            </p:nvSpPr>
            <p:spPr>
              <a:xfrm>
                <a:off x="771175" y="2718875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g104b05fcd5e_0_139"/>
              <p:cNvSpPr/>
              <p:nvPr/>
            </p:nvSpPr>
            <p:spPr>
              <a:xfrm>
                <a:off x="771175" y="2963250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g104b05fcd5e_0_139"/>
              <p:cNvSpPr/>
              <p:nvPr/>
            </p:nvSpPr>
            <p:spPr>
              <a:xfrm>
                <a:off x="771175" y="3207625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g104b05fcd5e_0_139"/>
              <p:cNvSpPr/>
              <p:nvPr/>
            </p:nvSpPr>
            <p:spPr>
              <a:xfrm>
                <a:off x="771175" y="3415575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g104b05fcd5e_0_139"/>
            <p:cNvGrpSpPr/>
            <p:nvPr/>
          </p:nvGrpSpPr>
          <p:grpSpPr>
            <a:xfrm>
              <a:off x="1616956" y="1294775"/>
              <a:ext cx="2936012" cy="363161"/>
              <a:chOff x="1049550" y="1478745"/>
              <a:chExt cx="2347683" cy="228605"/>
            </a:xfrm>
          </p:grpSpPr>
          <p:sp>
            <p:nvSpPr>
              <p:cNvPr id="397" name="Google Shape;397;g104b05fcd5e_0_139"/>
              <p:cNvSpPr/>
              <p:nvPr/>
            </p:nvSpPr>
            <p:spPr>
              <a:xfrm>
                <a:off x="1049550" y="1478750"/>
                <a:ext cx="513900" cy="2286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Topic 1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98" name="Google Shape;398;g104b05fcd5e_0_139"/>
              <p:cNvSpPr/>
              <p:nvPr/>
            </p:nvSpPr>
            <p:spPr>
              <a:xfrm>
                <a:off x="1647675" y="1478750"/>
                <a:ext cx="513900" cy="2286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Topic 2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99" name="Google Shape;399;g104b05fcd5e_0_139"/>
              <p:cNvSpPr/>
              <p:nvPr/>
            </p:nvSpPr>
            <p:spPr>
              <a:xfrm>
                <a:off x="2825433" y="1478745"/>
                <a:ext cx="571800" cy="2286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Topic m</a:t>
                </a:r>
                <a:endParaRPr b="0" i="0" sz="6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00" name="Google Shape;400;g104b05fcd5e_0_139"/>
              <p:cNvSpPr/>
              <p:nvPr/>
            </p:nvSpPr>
            <p:spPr>
              <a:xfrm>
                <a:off x="2245800" y="1532900"/>
                <a:ext cx="99000" cy="12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g104b05fcd5e_0_139"/>
              <p:cNvSpPr/>
              <p:nvPr/>
            </p:nvSpPr>
            <p:spPr>
              <a:xfrm>
                <a:off x="2535613" y="1532900"/>
                <a:ext cx="99000" cy="12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2" name="Google Shape;402;g104b05fcd5e_0_139"/>
            <p:cNvSpPr/>
            <p:nvPr/>
          </p:nvSpPr>
          <p:spPr>
            <a:xfrm>
              <a:off x="1712150" y="1782900"/>
              <a:ext cx="537600" cy="227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g104b05fcd5e_0_139"/>
            <p:cNvSpPr/>
            <p:nvPr/>
          </p:nvSpPr>
          <p:spPr>
            <a:xfrm>
              <a:off x="2398175" y="1782900"/>
              <a:ext cx="537600" cy="227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g104b05fcd5e_0_139"/>
            <p:cNvSpPr/>
            <p:nvPr/>
          </p:nvSpPr>
          <p:spPr>
            <a:xfrm>
              <a:off x="3821050" y="1807725"/>
              <a:ext cx="537600" cy="227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5" name="Google Shape;405;g104b05fcd5e_0_139"/>
            <p:cNvCxnSpPr/>
            <p:nvPr/>
          </p:nvCxnSpPr>
          <p:spPr>
            <a:xfrm>
              <a:off x="1818275" y="198807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g104b05fcd5e_0_139"/>
            <p:cNvCxnSpPr/>
            <p:nvPr/>
          </p:nvCxnSpPr>
          <p:spPr>
            <a:xfrm>
              <a:off x="1828850" y="2226975"/>
              <a:ext cx="315000" cy="8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g104b05fcd5e_0_139"/>
            <p:cNvCxnSpPr/>
            <p:nvPr/>
          </p:nvCxnSpPr>
          <p:spPr>
            <a:xfrm>
              <a:off x="1828850" y="252087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g104b05fcd5e_0_139"/>
            <p:cNvCxnSpPr/>
            <p:nvPr/>
          </p:nvCxnSpPr>
          <p:spPr>
            <a:xfrm>
              <a:off x="1828850" y="381722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9" name="Google Shape;409;g104b05fcd5e_0_139"/>
          <p:cNvSpPr/>
          <p:nvPr/>
        </p:nvSpPr>
        <p:spPr>
          <a:xfrm>
            <a:off x="6247200" y="1429150"/>
            <a:ext cx="1995000" cy="304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04b05fcd5e_0_139"/>
          <p:cNvSpPr txBox="1"/>
          <p:nvPr/>
        </p:nvSpPr>
        <p:spPr>
          <a:xfrm>
            <a:off x="6650475" y="1995150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Topic 1,  3.75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g104b05fcd5e_0_139"/>
          <p:cNvSpPr txBox="1"/>
          <p:nvPr/>
        </p:nvSpPr>
        <p:spPr>
          <a:xfrm>
            <a:off x="6682600" y="2444700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Topic 2,  7.75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g104b05fcd5e_0_139"/>
          <p:cNvSpPr txBox="1"/>
          <p:nvPr/>
        </p:nvSpPr>
        <p:spPr>
          <a:xfrm>
            <a:off x="6650475" y="2950825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Topic 3,  0.80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g104b05fcd5e_0_139"/>
          <p:cNvSpPr txBox="1"/>
          <p:nvPr/>
        </p:nvSpPr>
        <p:spPr>
          <a:xfrm>
            <a:off x="6605350" y="3534800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Topic m,  -2.5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4" name="Google Shape;414;g104b05fcd5e_0_139"/>
          <p:cNvCxnSpPr/>
          <p:nvPr/>
        </p:nvCxnSpPr>
        <p:spPr>
          <a:xfrm>
            <a:off x="2338575" y="2069725"/>
            <a:ext cx="304200" cy="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g104b05fcd5e_0_139"/>
          <p:cNvCxnSpPr/>
          <p:nvPr/>
        </p:nvCxnSpPr>
        <p:spPr>
          <a:xfrm>
            <a:off x="2338575" y="2318938"/>
            <a:ext cx="304200" cy="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g104b05fcd5e_0_139"/>
          <p:cNvCxnSpPr/>
          <p:nvPr/>
        </p:nvCxnSpPr>
        <p:spPr>
          <a:xfrm>
            <a:off x="2338575" y="2568175"/>
            <a:ext cx="304200" cy="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g104b05fcd5e_0_139"/>
          <p:cNvSpPr/>
          <p:nvPr/>
        </p:nvSpPr>
        <p:spPr>
          <a:xfrm>
            <a:off x="6569950" y="2444700"/>
            <a:ext cx="1535400" cy="400200"/>
          </a:xfrm>
          <a:prstGeom prst="ellipse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04b05fcd5e_0_139"/>
          <p:cNvSpPr/>
          <p:nvPr/>
        </p:nvSpPr>
        <p:spPr>
          <a:xfrm>
            <a:off x="2172025" y="1096625"/>
            <a:ext cx="756900" cy="347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9" name="Google Shape;419;g104b05fcd5e_0_139"/>
          <p:cNvCxnSpPr/>
          <p:nvPr/>
        </p:nvCxnSpPr>
        <p:spPr>
          <a:xfrm rot="10800000">
            <a:off x="2957350" y="2327700"/>
            <a:ext cx="3612600" cy="317100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4b05fcd5e_0_178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Ranking</a:t>
            </a:r>
            <a:endParaRPr/>
          </a:p>
        </p:txBody>
      </p:sp>
      <p:grpSp>
        <p:nvGrpSpPr>
          <p:cNvPr id="425" name="Google Shape;425;g104b05fcd5e_0_178"/>
          <p:cNvGrpSpPr/>
          <p:nvPr/>
        </p:nvGrpSpPr>
        <p:grpSpPr>
          <a:xfrm>
            <a:off x="515100" y="1365525"/>
            <a:ext cx="3875142" cy="2865400"/>
            <a:chOff x="677825" y="1294775"/>
            <a:chExt cx="3875142" cy="2865400"/>
          </a:xfrm>
        </p:grpSpPr>
        <p:sp>
          <p:nvSpPr>
            <p:cNvPr id="426" name="Google Shape;426;g104b05fcd5e_0_178"/>
            <p:cNvSpPr/>
            <p:nvPr/>
          </p:nvSpPr>
          <p:spPr>
            <a:xfrm>
              <a:off x="1662625" y="1726275"/>
              <a:ext cx="2766300" cy="243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g104b05fcd5e_0_178"/>
            <p:cNvGrpSpPr/>
            <p:nvPr/>
          </p:nvGrpSpPr>
          <p:grpSpPr>
            <a:xfrm>
              <a:off x="677825" y="1837175"/>
              <a:ext cx="885900" cy="2078625"/>
              <a:chOff x="225025" y="1773500"/>
              <a:chExt cx="885900" cy="2078625"/>
            </a:xfrm>
          </p:grpSpPr>
          <p:sp>
            <p:nvSpPr>
              <p:cNvPr id="428" name="Google Shape;428;g104b05fcd5e_0_178"/>
              <p:cNvSpPr/>
              <p:nvPr/>
            </p:nvSpPr>
            <p:spPr>
              <a:xfrm>
                <a:off x="225025" y="1773500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1</a:t>
                </a:r>
                <a:endParaRPr b="0" i="0" sz="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29" name="Google Shape;429;g104b05fcd5e_0_178"/>
              <p:cNvSpPr/>
              <p:nvPr/>
            </p:nvSpPr>
            <p:spPr>
              <a:xfrm>
                <a:off x="225025" y="2088625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2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30" name="Google Shape;430;g104b05fcd5e_0_178"/>
              <p:cNvSpPr/>
              <p:nvPr/>
            </p:nvSpPr>
            <p:spPr>
              <a:xfrm>
                <a:off x="225025" y="2403750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3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31" name="Google Shape;431;g104b05fcd5e_0_178"/>
              <p:cNvSpPr/>
              <p:nvPr/>
            </p:nvSpPr>
            <p:spPr>
              <a:xfrm>
                <a:off x="225025" y="3623525"/>
                <a:ext cx="885900" cy="228600"/>
              </a:xfrm>
              <a:prstGeom prst="roundRect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Word n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32" name="Google Shape;432;g104b05fcd5e_0_178"/>
              <p:cNvSpPr/>
              <p:nvPr/>
            </p:nvSpPr>
            <p:spPr>
              <a:xfrm>
                <a:off x="771175" y="2718875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g104b05fcd5e_0_178"/>
              <p:cNvSpPr/>
              <p:nvPr/>
            </p:nvSpPr>
            <p:spPr>
              <a:xfrm>
                <a:off x="771175" y="2963250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g104b05fcd5e_0_178"/>
              <p:cNvSpPr/>
              <p:nvPr/>
            </p:nvSpPr>
            <p:spPr>
              <a:xfrm>
                <a:off x="771175" y="3207625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g104b05fcd5e_0_178"/>
              <p:cNvSpPr/>
              <p:nvPr/>
            </p:nvSpPr>
            <p:spPr>
              <a:xfrm>
                <a:off x="771175" y="3415575"/>
                <a:ext cx="99000" cy="120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" name="Google Shape;436;g104b05fcd5e_0_178"/>
            <p:cNvGrpSpPr/>
            <p:nvPr/>
          </p:nvGrpSpPr>
          <p:grpSpPr>
            <a:xfrm>
              <a:off x="1616956" y="1294775"/>
              <a:ext cx="2936012" cy="363161"/>
              <a:chOff x="1049550" y="1478745"/>
              <a:chExt cx="2347683" cy="228605"/>
            </a:xfrm>
          </p:grpSpPr>
          <p:sp>
            <p:nvSpPr>
              <p:cNvPr id="437" name="Google Shape;437;g104b05fcd5e_0_178"/>
              <p:cNvSpPr/>
              <p:nvPr/>
            </p:nvSpPr>
            <p:spPr>
              <a:xfrm>
                <a:off x="1049550" y="1478750"/>
                <a:ext cx="513900" cy="2286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Topic 1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38" name="Google Shape;438;g104b05fcd5e_0_178"/>
              <p:cNvSpPr/>
              <p:nvPr/>
            </p:nvSpPr>
            <p:spPr>
              <a:xfrm>
                <a:off x="1647675" y="1478750"/>
                <a:ext cx="513900" cy="2286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Topic 2</a:t>
                </a:r>
                <a:endParaRPr b="0" i="0" sz="11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39" name="Google Shape;439;g104b05fcd5e_0_178"/>
              <p:cNvSpPr/>
              <p:nvPr/>
            </p:nvSpPr>
            <p:spPr>
              <a:xfrm>
                <a:off x="2825433" y="1478745"/>
                <a:ext cx="571800" cy="2286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Topic m</a:t>
                </a:r>
                <a:endParaRPr b="0" i="0" sz="6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40" name="Google Shape;440;g104b05fcd5e_0_178"/>
              <p:cNvSpPr/>
              <p:nvPr/>
            </p:nvSpPr>
            <p:spPr>
              <a:xfrm>
                <a:off x="2245800" y="1532900"/>
                <a:ext cx="99000" cy="12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g104b05fcd5e_0_178"/>
              <p:cNvSpPr/>
              <p:nvPr/>
            </p:nvSpPr>
            <p:spPr>
              <a:xfrm>
                <a:off x="2535613" y="1532900"/>
                <a:ext cx="99000" cy="12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" name="Google Shape;442;g104b05fcd5e_0_178"/>
            <p:cNvSpPr/>
            <p:nvPr/>
          </p:nvSpPr>
          <p:spPr>
            <a:xfrm>
              <a:off x="1712150" y="1782900"/>
              <a:ext cx="537600" cy="227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g104b05fcd5e_0_178"/>
            <p:cNvSpPr/>
            <p:nvPr/>
          </p:nvSpPr>
          <p:spPr>
            <a:xfrm>
              <a:off x="2398175" y="1782900"/>
              <a:ext cx="537600" cy="227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g104b05fcd5e_0_178"/>
            <p:cNvSpPr/>
            <p:nvPr/>
          </p:nvSpPr>
          <p:spPr>
            <a:xfrm>
              <a:off x="3821050" y="1807725"/>
              <a:ext cx="537600" cy="227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5" name="Google Shape;445;g104b05fcd5e_0_178"/>
            <p:cNvCxnSpPr/>
            <p:nvPr/>
          </p:nvCxnSpPr>
          <p:spPr>
            <a:xfrm>
              <a:off x="1818275" y="198807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g104b05fcd5e_0_178"/>
            <p:cNvCxnSpPr/>
            <p:nvPr/>
          </p:nvCxnSpPr>
          <p:spPr>
            <a:xfrm>
              <a:off x="1828850" y="2226975"/>
              <a:ext cx="315000" cy="8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g104b05fcd5e_0_178"/>
            <p:cNvCxnSpPr/>
            <p:nvPr/>
          </p:nvCxnSpPr>
          <p:spPr>
            <a:xfrm>
              <a:off x="1828850" y="252087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g104b05fcd5e_0_178"/>
            <p:cNvCxnSpPr/>
            <p:nvPr/>
          </p:nvCxnSpPr>
          <p:spPr>
            <a:xfrm>
              <a:off x="1828850" y="3817225"/>
              <a:ext cx="304200" cy="7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49" name="Google Shape;449;g104b05fcd5e_0_178"/>
          <p:cNvCxnSpPr/>
          <p:nvPr/>
        </p:nvCxnSpPr>
        <p:spPr>
          <a:xfrm>
            <a:off x="2338575" y="2069725"/>
            <a:ext cx="304200" cy="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g104b05fcd5e_0_178"/>
          <p:cNvCxnSpPr/>
          <p:nvPr/>
        </p:nvCxnSpPr>
        <p:spPr>
          <a:xfrm>
            <a:off x="2338575" y="2318938"/>
            <a:ext cx="304200" cy="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g104b05fcd5e_0_178"/>
          <p:cNvCxnSpPr/>
          <p:nvPr/>
        </p:nvCxnSpPr>
        <p:spPr>
          <a:xfrm>
            <a:off x="2338575" y="2568175"/>
            <a:ext cx="304200" cy="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2" name="Google Shape;452;g104b05fcd5e_0_178"/>
          <p:cNvGrpSpPr/>
          <p:nvPr/>
        </p:nvGrpSpPr>
        <p:grpSpPr>
          <a:xfrm>
            <a:off x="5145950" y="1959025"/>
            <a:ext cx="3678325" cy="970000"/>
            <a:chOff x="5145950" y="1959025"/>
            <a:chExt cx="3678325" cy="970000"/>
          </a:xfrm>
        </p:grpSpPr>
        <p:sp>
          <p:nvSpPr>
            <p:cNvPr id="453" name="Google Shape;453;g104b05fcd5e_0_178"/>
            <p:cNvSpPr/>
            <p:nvPr/>
          </p:nvSpPr>
          <p:spPr>
            <a:xfrm>
              <a:off x="5145950" y="1959025"/>
              <a:ext cx="966900" cy="305100"/>
            </a:xfrm>
            <a:prstGeom prst="roundRect">
              <a:avLst>
                <a:gd fmla="val 50000" name="adj"/>
              </a:avLst>
            </a:pr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Word 1</a:t>
              </a:r>
              <a:endParaRPr b="0" i="0" sz="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4" name="Google Shape;454;g104b05fcd5e_0_178"/>
            <p:cNvSpPr/>
            <p:nvPr/>
          </p:nvSpPr>
          <p:spPr>
            <a:xfrm>
              <a:off x="6430350" y="1959025"/>
              <a:ext cx="966900" cy="305100"/>
            </a:xfrm>
            <a:prstGeom prst="roundRect">
              <a:avLst>
                <a:gd fmla="val 50000" name="adj"/>
              </a:avLst>
            </a:pr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Word 2</a:t>
              </a:r>
              <a:endParaRPr b="0" i="0" sz="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5" name="Google Shape;455;g104b05fcd5e_0_178"/>
            <p:cNvSpPr/>
            <p:nvPr/>
          </p:nvSpPr>
          <p:spPr>
            <a:xfrm>
              <a:off x="7792550" y="1959025"/>
              <a:ext cx="966900" cy="305100"/>
            </a:xfrm>
            <a:prstGeom prst="roundRect">
              <a:avLst>
                <a:gd fmla="val 50000" name="adj"/>
              </a:avLst>
            </a:pr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Word 3</a:t>
              </a:r>
              <a:endParaRPr b="0" i="0" sz="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456" name="Google Shape;456;g104b05fcd5e_0_178"/>
            <p:cNvCxnSpPr/>
            <p:nvPr/>
          </p:nvCxnSpPr>
          <p:spPr>
            <a:xfrm flipH="1" rot="10800000">
              <a:off x="5221325" y="2921825"/>
              <a:ext cx="3537600" cy="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7" name="Google Shape;457;g104b05fcd5e_0_178"/>
            <p:cNvSpPr txBox="1"/>
            <p:nvPr/>
          </p:nvSpPr>
          <p:spPr>
            <a:xfrm>
              <a:off x="5164725" y="2398625"/>
              <a:ext cx="1096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Weight from Topic 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8" name="Google Shape;458;g104b05fcd5e_0_178"/>
            <p:cNvSpPr txBox="1"/>
            <p:nvPr/>
          </p:nvSpPr>
          <p:spPr>
            <a:xfrm>
              <a:off x="6446238" y="2405825"/>
              <a:ext cx="1096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Weight from Topic 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9" name="Google Shape;459;g104b05fcd5e_0_178"/>
            <p:cNvSpPr txBox="1"/>
            <p:nvPr/>
          </p:nvSpPr>
          <p:spPr>
            <a:xfrm>
              <a:off x="7727775" y="2405825"/>
              <a:ext cx="1096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Weight from Topic 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0" name="Google Shape;460;g104b05fcd5e_0_178"/>
          <p:cNvSpPr/>
          <p:nvPr/>
        </p:nvSpPr>
        <p:spPr>
          <a:xfrm>
            <a:off x="2136650" y="1040025"/>
            <a:ext cx="771300" cy="331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g104b05fcd5e_0_178"/>
          <p:cNvCxnSpPr/>
          <p:nvPr/>
        </p:nvCxnSpPr>
        <p:spPr>
          <a:xfrm>
            <a:off x="2914875" y="3870000"/>
            <a:ext cx="4103700" cy="35400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g104b05fcd5e_0_178"/>
          <p:cNvCxnSpPr/>
          <p:nvPr/>
        </p:nvCxnSpPr>
        <p:spPr>
          <a:xfrm rot="10800000">
            <a:off x="7018425" y="2928975"/>
            <a:ext cx="14100" cy="1004700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g104b05fcd5e_0_178"/>
          <p:cNvCxnSpPr/>
          <p:nvPr/>
        </p:nvCxnSpPr>
        <p:spPr>
          <a:xfrm rot="10800000">
            <a:off x="2907725" y="3869925"/>
            <a:ext cx="2143800" cy="21300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RU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C2A2"/>
      </a:accent1>
      <a:accent2>
        <a:srgbClr val="2B8597"/>
      </a:accent2>
      <a:accent3>
        <a:srgbClr val="4F67A2"/>
      </a:accent3>
      <a:accent4>
        <a:srgbClr val="796295"/>
      </a:accent4>
      <a:accent5>
        <a:srgbClr val="000000"/>
      </a:accent5>
      <a:accent6>
        <a:srgbClr val="FFFFFF"/>
      </a:accent6>
      <a:hlink>
        <a:srgbClr val="4D48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CRU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C2A2"/>
      </a:accent1>
      <a:accent2>
        <a:srgbClr val="2B8597"/>
      </a:accent2>
      <a:accent3>
        <a:srgbClr val="4F67A2"/>
      </a:accent3>
      <a:accent4>
        <a:srgbClr val="796295"/>
      </a:accent4>
      <a:accent5>
        <a:srgbClr val="000000"/>
      </a:accent5>
      <a:accent6>
        <a:srgbClr val="FFFFFF"/>
      </a:accent6>
      <a:hlink>
        <a:srgbClr val="4D48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