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9" r:id="rId7"/>
    <p:sldId id="258" r:id="rId8"/>
    <p:sldId id="261" r:id="rId9"/>
    <p:sldId id="262" r:id="rId10"/>
    <p:sldId id="263" r:id="rId11"/>
    <p:sldId id="264" r:id="rId12"/>
    <p:sldId id="259" r:id="rId13"/>
    <p:sldId id="267" r:id="rId14"/>
    <p:sldId id="265" r:id="rId15"/>
    <p:sldId id="266" r:id="rId16"/>
    <p:sldId id="268"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4C396C-1712-4235-8A36-6F52258B9B6D}" v="1002" dt="2023-12-04T22:15:03.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71ed8581ba85982484bad27e24467a7f515dfc3da2823c8e5c5c34676902a801::" providerId="AD" clId="Web-{884C396C-1712-4235-8A36-6F52258B9B6D}"/>
    <pc:docChg chg="modSld sldOrd">
      <pc:chgData name="Guest User" userId="S::urn:spo:anon#71ed8581ba85982484bad27e24467a7f515dfc3da2823c8e5c5c34676902a801::" providerId="AD" clId="Web-{884C396C-1712-4235-8A36-6F52258B9B6D}" dt="2023-12-04T22:15:34.558" v="1028"/>
      <pc:docMkLst>
        <pc:docMk/>
      </pc:docMkLst>
      <pc:sldChg chg="addSp delSp modSp mod setBg">
        <pc:chgData name="Guest User" userId="S::urn:spo:anon#71ed8581ba85982484bad27e24467a7f515dfc3da2823c8e5c5c34676902a801::" providerId="AD" clId="Web-{884C396C-1712-4235-8A36-6F52258B9B6D}" dt="2023-12-04T22:12:56.413" v="1013"/>
        <pc:sldMkLst>
          <pc:docMk/>
          <pc:sldMk cId="3461182576" sldId="256"/>
        </pc:sldMkLst>
        <pc:spChg chg="mod">
          <ac:chgData name="Guest User" userId="S::urn:spo:anon#71ed8581ba85982484bad27e24467a7f515dfc3da2823c8e5c5c34676902a801::" providerId="AD" clId="Web-{884C396C-1712-4235-8A36-6F52258B9B6D}" dt="2023-12-04T22:12:56.413" v="1013"/>
          <ac:spMkLst>
            <pc:docMk/>
            <pc:sldMk cId="3461182576" sldId="256"/>
            <ac:spMk id="2" creationId="{00000000-0000-0000-0000-000000000000}"/>
          </ac:spMkLst>
        </pc:spChg>
        <pc:spChg chg="mod">
          <ac:chgData name="Guest User" userId="S::urn:spo:anon#71ed8581ba85982484bad27e24467a7f515dfc3da2823c8e5c5c34676902a801::" providerId="AD" clId="Web-{884C396C-1712-4235-8A36-6F52258B9B6D}" dt="2023-12-04T22:12:56.413" v="1013"/>
          <ac:spMkLst>
            <pc:docMk/>
            <pc:sldMk cId="3461182576" sldId="256"/>
            <ac:spMk id="3" creationId="{00000000-0000-0000-0000-000000000000}"/>
          </ac:spMkLst>
        </pc:spChg>
        <pc:spChg chg="add del">
          <ac:chgData name="Guest User" userId="S::urn:spo:anon#71ed8581ba85982484bad27e24467a7f515dfc3da2823c8e5c5c34676902a801::" providerId="AD" clId="Web-{884C396C-1712-4235-8A36-6F52258B9B6D}" dt="2023-12-04T22:12:56.397" v="1012"/>
          <ac:spMkLst>
            <pc:docMk/>
            <pc:sldMk cId="3461182576" sldId="256"/>
            <ac:spMk id="8" creationId="{18873D23-2DCF-4B31-A009-95721C06E8E1}"/>
          </ac:spMkLst>
        </pc:spChg>
        <pc:spChg chg="add del">
          <ac:chgData name="Guest User" userId="S::urn:spo:anon#71ed8581ba85982484bad27e24467a7f515dfc3da2823c8e5c5c34676902a801::" providerId="AD" clId="Web-{884C396C-1712-4235-8A36-6F52258B9B6D}" dt="2023-12-04T22:12:54.334" v="1010"/>
          <ac:spMkLst>
            <pc:docMk/>
            <pc:sldMk cId="3461182576" sldId="256"/>
            <ac:spMk id="9" creationId="{8DE2E8FE-B87B-430D-9722-167B5E2C2577}"/>
          </ac:spMkLst>
        </pc:spChg>
        <pc:spChg chg="add del">
          <ac:chgData name="Guest User" userId="S::urn:spo:anon#71ed8581ba85982484bad27e24467a7f515dfc3da2823c8e5c5c34676902a801::" providerId="AD" clId="Web-{884C396C-1712-4235-8A36-6F52258B9B6D}" dt="2023-12-04T22:12:56.397" v="1012"/>
          <ac:spMkLst>
            <pc:docMk/>
            <pc:sldMk cId="3461182576" sldId="256"/>
            <ac:spMk id="10" creationId="{C13EF075-D4EF-4929-ADBC-91B27DA19955}"/>
          </ac:spMkLst>
        </pc:spChg>
        <pc:spChg chg="add del">
          <ac:chgData name="Guest User" userId="S::urn:spo:anon#71ed8581ba85982484bad27e24467a7f515dfc3da2823c8e5c5c34676902a801::" providerId="AD" clId="Web-{884C396C-1712-4235-8A36-6F52258B9B6D}" dt="2023-12-04T22:12:54.334" v="1010"/>
          <ac:spMkLst>
            <pc:docMk/>
            <pc:sldMk cId="3461182576" sldId="256"/>
            <ac:spMk id="11" creationId="{5E7AA7E8-8006-4E1F-A566-FCF37EE6F35D}"/>
          </ac:spMkLst>
        </pc:spChg>
        <pc:spChg chg="add">
          <ac:chgData name="Guest User" userId="S::urn:spo:anon#71ed8581ba85982484bad27e24467a7f515dfc3da2823c8e5c5c34676902a801::" providerId="AD" clId="Web-{884C396C-1712-4235-8A36-6F52258B9B6D}" dt="2023-12-04T22:12:56.413" v="1013"/>
          <ac:spMkLst>
            <pc:docMk/>
            <pc:sldMk cId="3461182576" sldId="256"/>
            <ac:spMk id="19" creationId="{8DE2E8FE-B87B-430D-9722-167B5E2C2577}"/>
          </ac:spMkLst>
        </pc:spChg>
        <pc:spChg chg="add">
          <ac:chgData name="Guest User" userId="S::urn:spo:anon#71ed8581ba85982484bad27e24467a7f515dfc3da2823c8e5c5c34676902a801::" providerId="AD" clId="Web-{884C396C-1712-4235-8A36-6F52258B9B6D}" dt="2023-12-04T22:12:56.413" v="1013"/>
          <ac:spMkLst>
            <pc:docMk/>
            <pc:sldMk cId="3461182576" sldId="256"/>
            <ac:spMk id="20" creationId="{5E7AA7E8-8006-4E1F-A566-FCF37EE6F35D}"/>
          </ac:spMkLst>
        </pc:spChg>
        <pc:grpChg chg="add del">
          <ac:chgData name="Guest User" userId="S::urn:spo:anon#71ed8581ba85982484bad27e24467a7f515dfc3da2823c8e5c5c34676902a801::" providerId="AD" clId="Web-{884C396C-1712-4235-8A36-6F52258B9B6D}" dt="2023-12-04T22:12:56.397" v="1012"/>
          <ac:grpSpMkLst>
            <pc:docMk/>
            <pc:sldMk cId="3461182576" sldId="256"/>
            <ac:grpSpMk id="12" creationId="{DAA26DFA-AAB2-4973-9C17-16D587C7B198}"/>
          </ac:grpSpMkLst>
        </pc:grpChg>
        <pc:picChg chg="add del">
          <ac:chgData name="Guest User" userId="S::urn:spo:anon#71ed8581ba85982484bad27e24467a7f515dfc3da2823c8e5c5c34676902a801::" providerId="AD" clId="Web-{884C396C-1712-4235-8A36-6F52258B9B6D}" dt="2023-12-04T22:12:54.334" v="1010"/>
          <ac:picMkLst>
            <pc:docMk/>
            <pc:sldMk cId="3461182576" sldId="256"/>
            <ac:picMk id="5" creationId="{C71E2615-E7E3-DE29-E514-3B2EBD0975E2}"/>
          </ac:picMkLst>
        </pc:picChg>
        <pc:picChg chg="add">
          <ac:chgData name="Guest User" userId="S::urn:spo:anon#71ed8581ba85982484bad27e24467a7f515dfc3da2823c8e5c5c34676902a801::" providerId="AD" clId="Web-{884C396C-1712-4235-8A36-6F52258B9B6D}" dt="2023-12-04T22:12:56.413" v="1013"/>
          <ac:picMkLst>
            <pc:docMk/>
            <pc:sldMk cId="3461182576" sldId="256"/>
            <ac:picMk id="21" creationId="{C71E2615-E7E3-DE29-E514-3B2EBD0975E2}"/>
          </ac:picMkLst>
        </pc:picChg>
        <pc:cxnChg chg="add del">
          <ac:chgData name="Guest User" userId="S::urn:spo:anon#71ed8581ba85982484bad27e24467a7f515dfc3da2823c8e5c5c34676902a801::" providerId="AD" clId="Web-{884C396C-1712-4235-8A36-6F52258B9B6D}" dt="2023-12-04T22:12:54.334" v="1010"/>
          <ac:cxnSpMkLst>
            <pc:docMk/>
            <pc:sldMk cId="3461182576" sldId="256"/>
            <ac:cxnSpMk id="13" creationId="{56020367-4FD5-4596-8E10-C5F095CD8DBF}"/>
          </ac:cxnSpMkLst>
        </pc:cxnChg>
        <pc:cxnChg chg="add">
          <ac:chgData name="Guest User" userId="S::urn:spo:anon#71ed8581ba85982484bad27e24467a7f515dfc3da2823c8e5c5c34676902a801::" providerId="AD" clId="Web-{884C396C-1712-4235-8A36-6F52258B9B6D}" dt="2023-12-04T22:12:56.413" v="1013"/>
          <ac:cxnSpMkLst>
            <pc:docMk/>
            <pc:sldMk cId="3461182576" sldId="256"/>
            <ac:cxnSpMk id="22" creationId="{56020367-4FD5-4596-8E10-C5F095CD8DBF}"/>
          </ac:cxnSpMkLst>
        </pc:cxnChg>
      </pc:sldChg>
      <pc:sldChg chg="addSp modSp mod ord setBg">
        <pc:chgData name="Guest User" userId="S::urn:spo:anon#71ed8581ba85982484bad27e24467a7f515dfc3da2823c8e5c5c34676902a801::" providerId="AD" clId="Web-{884C396C-1712-4235-8A36-6F52258B9B6D}" dt="2023-12-04T22:12:00.411" v="1005"/>
        <pc:sldMkLst>
          <pc:docMk/>
          <pc:sldMk cId="3291188583" sldId="257"/>
        </pc:sldMkLst>
        <pc:spChg chg="mod">
          <ac:chgData name="Guest User" userId="S::urn:spo:anon#71ed8581ba85982484bad27e24467a7f515dfc3da2823c8e5c5c34676902a801::" providerId="AD" clId="Web-{884C396C-1712-4235-8A36-6F52258B9B6D}" dt="2023-12-04T22:11:51.176" v="1004"/>
          <ac:spMkLst>
            <pc:docMk/>
            <pc:sldMk cId="3291188583" sldId="257"/>
            <ac:spMk id="2" creationId="{00000000-0000-0000-0000-000000000000}"/>
          </ac:spMkLst>
        </pc:spChg>
        <pc:spChg chg="mod">
          <ac:chgData name="Guest User" userId="S::urn:spo:anon#71ed8581ba85982484bad27e24467a7f515dfc3da2823c8e5c5c34676902a801::" providerId="AD" clId="Web-{884C396C-1712-4235-8A36-6F52258B9B6D}" dt="2023-12-04T22:11:51.176" v="1004"/>
          <ac:spMkLst>
            <pc:docMk/>
            <pc:sldMk cId="3291188583" sldId="257"/>
            <ac:spMk id="3" creationId="{00000000-0000-0000-0000-000000000000}"/>
          </ac:spMkLst>
        </pc:spChg>
        <pc:spChg chg="add">
          <ac:chgData name="Guest User" userId="S::urn:spo:anon#71ed8581ba85982484bad27e24467a7f515dfc3da2823c8e5c5c34676902a801::" providerId="AD" clId="Web-{884C396C-1712-4235-8A36-6F52258B9B6D}" dt="2023-12-04T22:11:51.176" v="1004"/>
          <ac:spMkLst>
            <pc:docMk/>
            <pc:sldMk cId="3291188583" sldId="257"/>
            <ac:spMk id="8" creationId="{100EDD19-6802-4EC3-95CE-CFFAB042CFD6}"/>
          </ac:spMkLst>
        </pc:spChg>
        <pc:spChg chg="add">
          <ac:chgData name="Guest User" userId="S::urn:spo:anon#71ed8581ba85982484bad27e24467a7f515dfc3da2823c8e5c5c34676902a801::" providerId="AD" clId="Web-{884C396C-1712-4235-8A36-6F52258B9B6D}" dt="2023-12-04T22:11:51.176" v="1004"/>
          <ac:spMkLst>
            <pc:docMk/>
            <pc:sldMk cId="3291188583" sldId="257"/>
            <ac:spMk id="10" creationId="{DB17E863-922E-4C26-BD64-E8FD41D28661}"/>
          </ac:spMkLst>
        </pc:spChg>
      </pc:sldChg>
      <pc:sldChg chg="addSp modSp mod setBg">
        <pc:chgData name="Guest User" userId="S::urn:spo:anon#71ed8581ba85982484bad27e24467a7f515dfc3da2823c8e5c5c34676902a801::" providerId="AD" clId="Web-{884C396C-1712-4235-8A36-6F52258B9B6D}" dt="2023-12-04T22:13:17.741" v="1014"/>
        <pc:sldMkLst>
          <pc:docMk/>
          <pc:sldMk cId="2357598357" sldId="258"/>
        </pc:sldMkLst>
        <pc:spChg chg="mod">
          <ac:chgData name="Guest User" userId="S::urn:spo:anon#71ed8581ba85982484bad27e24467a7f515dfc3da2823c8e5c5c34676902a801::" providerId="AD" clId="Web-{884C396C-1712-4235-8A36-6F52258B9B6D}" dt="2023-12-04T22:13:17.741" v="1014"/>
          <ac:spMkLst>
            <pc:docMk/>
            <pc:sldMk cId="2357598357" sldId="258"/>
            <ac:spMk id="2" creationId="{00000000-0000-0000-0000-000000000000}"/>
          </ac:spMkLst>
        </pc:spChg>
        <pc:spChg chg="mod">
          <ac:chgData name="Guest User" userId="S::urn:spo:anon#71ed8581ba85982484bad27e24467a7f515dfc3da2823c8e5c5c34676902a801::" providerId="AD" clId="Web-{884C396C-1712-4235-8A36-6F52258B9B6D}" dt="2023-12-04T22:13:17.741" v="1014"/>
          <ac:spMkLst>
            <pc:docMk/>
            <pc:sldMk cId="2357598357" sldId="258"/>
            <ac:spMk id="3" creationId="{00000000-0000-0000-0000-000000000000}"/>
          </ac:spMkLst>
        </pc:spChg>
        <pc:spChg chg="add">
          <ac:chgData name="Guest User" userId="S::urn:spo:anon#71ed8581ba85982484bad27e24467a7f515dfc3da2823c8e5c5c34676902a801::" providerId="AD" clId="Web-{884C396C-1712-4235-8A36-6F52258B9B6D}" dt="2023-12-04T22:13:17.741" v="1014"/>
          <ac:spMkLst>
            <pc:docMk/>
            <pc:sldMk cId="2357598357" sldId="258"/>
            <ac:spMk id="8" creationId="{907EF6B7-1338-4443-8C46-6A318D952DFD}"/>
          </ac:spMkLst>
        </pc:spChg>
        <pc:spChg chg="add">
          <ac:chgData name="Guest User" userId="S::urn:spo:anon#71ed8581ba85982484bad27e24467a7f515dfc3da2823c8e5c5c34676902a801::" providerId="AD" clId="Web-{884C396C-1712-4235-8A36-6F52258B9B6D}" dt="2023-12-04T22:13:17.741" v="1014"/>
          <ac:spMkLst>
            <pc:docMk/>
            <pc:sldMk cId="2357598357" sldId="258"/>
            <ac:spMk id="10" creationId="{DAAE4CDD-124C-4DCF-9584-B6033B545DD5}"/>
          </ac:spMkLst>
        </pc:spChg>
        <pc:spChg chg="add">
          <ac:chgData name="Guest User" userId="S::urn:spo:anon#71ed8581ba85982484bad27e24467a7f515dfc3da2823c8e5c5c34676902a801::" providerId="AD" clId="Web-{884C396C-1712-4235-8A36-6F52258B9B6D}" dt="2023-12-04T22:13:17.741" v="1014"/>
          <ac:spMkLst>
            <pc:docMk/>
            <pc:sldMk cId="2357598357" sldId="258"/>
            <ac:spMk id="12" creationId="{081E4A58-353D-44AE-B2FC-2A74E2E400F7}"/>
          </ac:spMkLst>
        </pc:spChg>
      </pc:sldChg>
      <pc:sldChg chg="addSp modSp mod setBg">
        <pc:chgData name="Guest User" userId="S::urn:spo:anon#71ed8581ba85982484bad27e24467a7f515dfc3da2823c8e5c5c34676902a801::" providerId="AD" clId="Web-{884C396C-1712-4235-8A36-6F52258B9B6D}" dt="2023-12-04T22:14:08.336" v="1019"/>
        <pc:sldMkLst>
          <pc:docMk/>
          <pc:sldMk cId="3295000952" sldId="259"/>
        </pc:sldMkLst>
        <pc:spChg chg="mod">
          <ac:chgData name="Guest User" userId="S::urn:spo:anon#71ed8581ba85982484bad27e24467a7f515dfc3da2823c8e5c5c34676902a801::" providerId="AD" clId="Web-{884C396C-1712-4235-8A36-6F52258B9B6D}" dt="2023-12-04T22:14:08.336" v="1019"/>
          <ac:spMkLst>
            <pc:docMk/>
            <pc:sldMk cId="3295000952" sldId="259"/>
            <ac:spMk id="2" creationId="{00000000-0000-0000-0000-000000000000}"/>
          </ac:spMkLst>
        </pc:spChg>
        <pc:spChg chg="mod">
          <ac:chgData name="Guest User" userId="S::urn:spo:anon#71ed8581ba85982484bad27e24467a7f515dfc3da2823c8e5c5c34676902a801::" providerId="AD" clId="Web-{884C396C-1712-4235-8A36-6F52258B9B6D}" dt="2023-12-04T22:14:08.336" v="1019"/>
          <ac:spMkLst>
            <pc:docMk/>
            <pc:sldMk cId="3295000952" sldId="259"/>
            <ac:spMk id="3" creationId="{00000000-0000-0000-0000-000000000000}"/>
          </ac:spMkLst>
        </pc:spChg>
        <pc:spChg chg="add">
          <ac:chgData name="Guest User" userId="S::urn:spo:anon#71ed8581ba85982484bad27e24467a7f515dfc3da2823c8e5c5c34676902a801::" providerId="AD" clId="Web-{884C396C-1712-4235-8A36-6F52258B9B6D}" dt="2023-12-04T22:14:08.336" v="1019"/>
          <ac:spMkLst>
            <pc:docMk/>
            <pc:sldMk cId="3295000952" sldId="259"/>
            <ac:spMk id="9" creationId="{C0763A76-9F1C-4FC5-82B7-DD475DA461B2}"/>
          </ac:spMkLst>
        </pc:spChg>
        <pc:spChg chg="add">
          <ac:chgData name="Guest User" userId="S::urn:spo:anon#71ed8581ba85982484bad27e24467a7f515dfc3da2823c8e5c5c34676902a801::" providerId="AD" clId="Web-{884C396C-1712-4235-8A36-6F52258B9B6D}" dt="2023-12-04T22:14:08.336" v="1019"/>
          <ac:spMkLst>
            <pc:docMk/>
            <pc:sldMk cId="3295000952" sldId="259"/>
            <ac:spMk id="11" creationId="{E81BF4F6-F2CF-4984-9D14-D6966D92F99F}"/>
          </ac:spMkLst>
        </pc:spChg>
        <pc:picChg chg="add">
          <ac:chgData name="Guest User" userId="S::urn:spo:anon#71ed8581ba85982484bad27e24467a7f515dfc3da2823c8e5c5c34676902a801::" providerId="AD" clId="Web-{884C396C-1712-4235-8A36-6F52258B9B6D}" dt="2023-12-04T22:14:08.336" v="1019"/>
          <ac:picMkLst>
            <pc:docMk/>
            <pc:sldMk cId="3295000952" sldId="259"/>
            <ac:picMk id="5" creationId="{A6C268F2-ECF5-D634-8D6C-832E2AE958CE}"/>
          </ac:picMkLst>
        </pc:picChg>
      </pc:sldChg>
      <pc:sldChg chg="addSp modSp mod setBg">
        <pc:chgData name="Guest User" userId="S::urn:spo:anon#71ed8581ba85982484bad27e24467a7f515dfc3da2823c8e5c5c34676902a801::" providerId="AD" clId="Web-{884C396C-1712-4235-8A36-6F52258B9B6D}" dt="2023-12-04T22:15:34.558" v="1028"/>
        <pc:sldMkLst>
          <pc:docMk/>
          <pc:sldMk cId="205713812" sldId="260"/>
        </pc:sldMkLst>
        <pc:spChg chg="mod">
          <ac:chgData name="Guest User" userId="S::urn:spo:anon#71ed8581ba85982484bad27e24467a7f515dfc3da2823c8e5c5c34676902a801::" providerId="AD" clId="Web-{884C396C-1712-4235-8A36-6F52258B9B6D}" dt="2023-12-04T22:15:34.558" v="1028"/>
          <ac:spMkLst>
            <pc:docMk/>
            <pc:sldMk cId="205713812" sldId="260"/>
            <ac:spMk id="4" creationId="{00000000-0000-0000-0000-000000000000}"/>
          </ac:spMkLst>
        </pc:spChg>
        <pc:spChg chg="add">
          <ac:chgData name="Guest User" userId="S::urn:spo:anon#71ed8581ba85982484bad27e24467a7f515dfc3da2823c8e5c5c34676902a801::" providerId="AD" clId="Web-{884C396C-1712-4235-8A36-6F52258B9B6D}" dt="2023-12-04T22:15:34.558" v="1028"/>
          <ac:spMkLst>
            <pc:docMk/>
            <pc:sldMk cId="205713812" sldId="260"/>
            <ac:spMk id="9" creationId="{A8DB9CD9-59B1-4D73-BC4C-98796A48EF9B}"/>
          </ac:spMkLst>
        </pc:spChg>
        <pc:spChg chg="add">
          <ac:chgData name="Guest User" userId="S::urn:spo:anon#71ed8581ba85982484bad27e24467a7f515dfc3da2823c8e5c5c34676902a801::" providerId="AD" clId="Web-{884C396C-1712-4235-8A36-6F52258B9B6D}" dt="2023-12-04T22:15:34.558" v="1028"/>
          <ac:spMkLst>
            <pc:docMk/>
            <pc:sldMk cId="205713812" sldId="260"/>
            <ac:spMk id="11" creationId="{8874A6A9-41FF-4E33-AFA8-F9F81436A59E}"/>
          </ac:spMkLst>
        </pc:spChg>
        <pc:grpChg chg="add">
          <ac:chgData name="Guest User" userId="S::urn:spo:anon#71ed8581ba85982484bad27e24467a7f515dfc3da2823c8e5c5c34676902a801::" providerId="AD" clId="Web-{884C396C-1712-4235-8A36-6F52258B9B6D}" dt="2023-12-04T22:15:34.558" v="1028"/>
          <ac:grpSpMkLst>
            <pc:docMk/>
            <pc:sldMk cId="205713812" sldId="260"/>
            <ac:grpSpMk id="13" creationId="{721D730E-1F97-4071-B143-B05E6D2599BC}"/>
          </ac:grpSpMkLst>
        </pc:grpChg>
      </pc:sldChg>
      <pc:sldChg chg="addSp modSp mod setBg">
        <pc:chgData name="Guest User" userId="S::urn:spo:anon#71ed8581ba85982484bad27e24467a7f515dfc3da2823c8e5c5c34676902a801::" providerId="AD" clId="Web-{884C396C-1712-4235-8A36-6F52258B9B6D}" dt="2023-12-04T22:13:26.382" v="1015"/>
        <pc:sldMkLst>
          <pc:docMk/>
          <pc:sldMk cId="426074223" sldId="261"/>
        </pc:sldMkLst>
        <pc:spChg chg="mod">
          <ac:chgData name="Guest User" userId="S::urn:spo:anon#71ed8581ba85982484bad27e24467a7f515dfc3da2823c8e5c5c34676902a801::" providerId="AD" clId="Web-{884C396C-1712-4235-8A36-6F52258B9B6D}" dt="2023-12-04T22:13:26.382" v="1015"/>
          <ac:spMkLst>
            <pc:docMk/>
            <pc:sldMk cId="426074223" sldId="261"/>
            <ac:spMk id="2" creationId="{00000000-0000-0000-0000-000000000000}"/>
          </ac:spMkLst>
        </pc:spChg>
        <pc:spChg chg="mod">
          <ac:chgData name="Guest User" userId="S::urn:spo:anon#71ed8581ba85982484bad27e24467a7f515dfc3da2823c8e5c5c34676902a801::" providerId="AD" clId="Web-{884C396C-1712-4235-8A36-6F52258B9B6D}" dt="2023-12-04T22:13:26.382" v="1015"/>
          <ac:spMkLst>
            <pc:docMk/>
            <pc:sldMk cId="426074223" sldId="261"/>
            <ac:spMk id="3" creationId="{00000000-0000-0000-0000-000000000000}"/>
          </ac:spMkLst>
        </pc:spChg>
        <pc:picChg chg="mod">
          <ac:chgData name="Guest User" userId="S::urn:spo:anon#71ed8581ba85982484bad27e24467a7f515dfc3da2823c8e5c5c34676902a801::" providerId="AD" clId="Web-{884C396C-1712-4235-8A36-6F52258B9B6D}" dt="2023-12-04T22:13:26.382" v="1015"/>
          <ac:picMkLst>
            <pc:docMk/>
            <pc:sldMk cId="426074223" sldId="261"/>
            <ac:picMk id="4" creationId="{00000000-0000-0000-0000-000000000000}"/>
          </ac:picMkLst>
        </pc:picChg>
        <pc:picChg chg="mod">
          <ac:chgData name="Guest User" userId="S::urn:spo:anon#71ed8581ba85982484bad27e24467a7f515dfc3da2823c8e5c5c34676902a801::" providerId="AD" clId="Web-{884C396C-1712-4235-8A36-6F52258B9B6D}" dt="2023-12-04T22:13:26.382" v="1015"/>
          <ac:picMkLst>
            <pc:docMk/>
            <pc:sldMk cId="426074223" sldId="261"/>
            <ac:picMk id="5" creationId="{00000000-0000-0000-0000-000000000000}"/>
          </ac:picMkLst>
        </pc:picChg>
        <pc:picChg chg="mod">
          <ac:chgData name="Guest User" userId="S::urn:spo:anon#71ed8581ba85982484bad27e24467a7f515dfc3da2823c8e5c5c34676902a801::" providerId="AD" clId="Web-{884C396C-1712-4235-8A36-6F52258B9B6D}" dt="2023-12-04T22:13:26.382" v="1015"/>
          <ac:picMkLst>
            <pc:docMk/>
            <pc:sldMk cId="426074223" sldId="261"/>
            <ac:picMk id="6" creationId="{00000000-0000-0000-0000-000000000000}"/>
          </ac:picMkLst>
        </pc:picChg>
        <pc:cxnChg chg="add">
          <ac:chgData name="Guest User" userId="S::urn:spo:anon#71ed8581ba85982484bad27e24467a7f515dfc3da2823c8e5c5c34676902a801::" providerId="AD" clId="Web-{884C396C-1712-4235-8A36-6F52258B9B6D}" dt="2023-12-04T22:13:26.382" v="1015"/>
          <ac:cxnSpMkLst>
            <pc:docMk/>
            <pc:sldMk cId="426074223" sldId="261"/>
            <ac:cxnSpMk id="11" creationId="{1503BFE4-729B-D9D0-C17B-501E6AF1127A}"/>
          </ac:cxnSpMkLst>
        </pc:cxnChg>
      </pc:sldChg>
      <pc:sldChg chg="addSp delSp modSp mod setBg">
        <pc:chgData name="Guest User" userId="S::urn:spo:anon#71ed8581ba85982484bad27e24467a7f515dfc3da2823c8e5c5c34676902a801::" providerId="AD" clId="Web-{884C396C-1712-4235-8A36-6F52258B9B6D}" dt="2023-12-04T22:13:43.070" v="1018"/>
        <pc:sldMkLst>
          <pc:docMk/>
          <pc:sldMk cId="1874309069" sldId="262"/>
        </pc:sldMkLst>
        <pc:spChg chg="mod">
          <ac:chgData name="Guest User" userId="S::urn:spo:anon#71ed8581ba85982484bad27e24467a7f515dfc3da2823c8e5c5c34676902a801::" providerId="AD" clId="Web-{884C396C-1712-4235-8A36-6F52258B9B6D}" dt="2023-12-04T22:13:43.070" v="1018"/>
          <ac:spMkLst>
            <pc:docMk/>
            <pc:sldMk cId="1874309069" sldId="262"/>
            <ac:spMk id="2" creationId="{00000000-0000-0000-0000-000000000000}"/>
          </ac:spMkLst>
        </pc:spChg>
        <pc:spChg chg="mod">
          <ac:chgData name="Guest User" userId="S::urn:spo:anon#71ed8581ba85982484bad27e24467a7f515dfc3da2823c8e5c5c34676902a801::" providerId="AD" clId="Web-{884C396C-1712-4235-8A36-6F52258B9B6D}" dt="2023-12-04T22:13:43.070" v="1018"/>
          <ac:spMkLst>
            <pc:docMk/>
            <pc:sldMk cId="1874309069" sldId="262"/>
            <ac:spMk id="3" creationId="{00000000-0000-0000-0000-000000000000}"/>
          </ac:spMkLst>
        </pc:spChg>
        <pc:spChg chg="add del">
          <ac:chgData name="Guest User" userId="S::urn:spo:anon#71ed8581ba85982484bad27e24467a7f515dfc3da2823c8e5c5c34676902a801::" providerId="AD" clId="Web-{884C396C-1712-4235-8A36-6F52258B9B6D}" dt="2023-12-04T22:13:43.070" v="1017"/>
          <ac:spMkLst>
            <pc:docMk/>
            <pc:sldMk cId="1874309069" sldId="262"/>
            <ac:spMk id="10" creationId="{D2B783EE-0239-4717-BBEA-8C9EAC61C824}"/>
          </ac:spMkLst>
        </pc:spChg>
        <pc:spChg chg="add del">
          <ac:chgData name="Guest User" userId="S::urn:spo:anon#71ed8581ba85982484bad27e24467a7f515dfc3da2823c8e5c5c34676902a801::" providerId="AD" clId="Web-{884C396C-1712-4235-8A36-6F52258B9B6D}" dt="2023-12-04T22:13:43.070" v="1017"/>
          <ac:spMkLst>
            <pc:docMk/>
            <pc:sldMk cId="1874309069" sldId="262"/>
            <ac:spMk id="12" creationId="{A7B99495-F43F-4D80-A44F-2CB4764EB90B}"/>
          </ac:spMkLst>
        </pc:spChg>
        <pc:spChg chg="add del">
          <ac:chgData name="Guest User" userId="S::urn:spo:anon#71ed8581ba85982484bad27e24467a7f515dfc3da2823c8e5c5c34676902a801::" providerId="AD" clId="Web-{884C396C-1712-4235-8A36-6F52258B9B6D}" dt="2023-12-04T22:13:43.070" v="1017"/>
          <ac:spMkLst>
            <pc:docMk/>
            <pc:sldMk cId="1874309069" sldId="262"/>
            <ac:spMk id="14" creationId="{70BEB1E7-2F88-40BC-B73D-42E5B6F80BFC}"/>
          </ac:spMkLst>
        </pc:spChg>
        <pc:spChg chg="add">
          <ac:chgData name="Guest User" userId="S::urn:spo:anon#71ed8581ba85982484bad27e24467a7f515dfc3da2823c8e5c5c34676902a801::" providerId="AD" clId="Web-{884C396C-1712-4235-8A36-6F52258B9B6D}" dt="2023-12-04T22:13:43.070" v="1018"/>
          <ac:spMkLst>
            <pc:docMk/>
            <pc:sldMk cId="1874309069" sldId="262"/>
            <ac:spMk id="16" creationId="{61293230-B0F6-45B1-96D1-13D18E242995}"/>
          </ac:spMkLst>
        </pc:spChg>
        <pc:spChg chg="add">
          <ac:chgData name="Guest User" userId="S::urn:spo:anon#71ed8581ba85982484bad27e24467a7f515dfc3da2823c8e5c5c34676902a801::" providerId="AD" clId="Web-{884C396C-1712-4235-8A36-6F52258B9B6D}" dt="2023-12-04T22:13:43.070" v="1018"/>
          <ac:spMkLst>
            <pc:docMk/>
            <pc:sldMk cId="1874309069" sldId="262"/>
            <ac:spMk id="17" creationId="{627FF48C-AF46-4D52-998F-ED0BDDEEF2E1}"/>
          </ac:spMkLst>
        </pc:spChg>
        <pc:picChg chg="mod ord">
          <ac:chgData name="Guest User" userId="S::urn:spo:anon#71ed8581ba85982484bad27e24467a7f515dfc3da2823c8e5c5c34676902a801::" providerId="AD" clId="Web-{884C396C-1712-4235-8A36-6F52258B9B6D}" dt="2023-12-04T22:13:43.070" v="1018"/>
          <ac:picMkLst>
            <pc:docMk/>
            <pc:sldMk cId="1874309069" sldId="262"/>
            <ac:picMk id="4" creationId="{00000000-0000-0000-0000-000000000000}"/>
          </ac:picMkLst>
        </pc:picChg>
        <pc:picChg chg="mod">
          <ac:chgData name="Guest User" userId="S::urn:spo:anon#71ed8581ba85982484bad27e24467a7f515dfc3da2823c8e5c5c34676902a801::" providerId="AD" clId="Web-{884C396C-1712-4235-8A36-6F52258B9B6D}" dt="2023-12-04T22:13:43.070" v="1018"/>
          <ac:picMkLst>
            <pc:docMk/>
            <pc:sldMk cId="1874309069" sldId="262"/>
            <ac:picMk id="5" creationId="{00000000-0000-0000-0000-000000000000}"/>
          </ac:picMkLst>
        </pc:picChg>
      </pc:sldChg>
      <pc:sldChg chg="ord">
        <pc:chgData name="Guest User" userId="S::urn:spo:anon#71ed8581ba85982484bad27e24467a7f515dfc3da2823c8e5c5c34676902a801::" providerId="AD" clId="Web-{884C396C-1712-4235-8A36-6F52258B9B6D}" dt="2023-12-04T22:11:14.582" v="1001"/>
        <pc:sldMkLst>
          <pc:docMk/>
          <pc:sldMk cId="255230159" sldId="263"/>
        </pc:sldMkLst>
      </pc:sldChg>
      <pc:sldChg chg="addSp delSp modSp mod ord setBg">
        <pc:chgData name="Guest User" userId="S::urn:spo:anon#71ed8581ba85982484bad27e24467a7f515dfc3da2823c8e5c5c34676902a801::" providerId="AD" clId="Web-{884C396C-1712-4235-8A36-6F52258B9B6D}" dt="2023-12-04T22:11:20.800" v="1002"/>
        <pc:sldMkLst>
          <pc:docMk/>
          <pc:sldMk cId="1278567518" sldId="264"/>
        </pc:sldMkLst>
        <pc:spChg chg="mod ord">
          <ac:chgData name="Guest User" userId="S::urn:spo:anon#71ed8581ba85982484bad27e24467a7f515dfc3da2823c8e5c5c34676902a801::" providerId="AD" clId="Web-{884C396C-1712-4235-8A36-6F52258B9B6D}" dt="2023-12-04T22:10:12.719" v="985"/>
          <ac:spMkLst>
            <pc:docMk/>
            <pc:sldMk cId="1278567518" sldId="264"/>
            <ac:spMk id="2" creationId="{00000000-0000-0000-0000-000000000000}"/>
          </ac:spMkLst>
        </pc:spChg>
        <pc:spChg chg="mod ord">
          <ac:chgData name="Guest User" userId="S::urn:spo:anon#71ed8581ba85982484bad27e24467a7f515dfc3da2823c8e5c5c34676902a801::" providerId="AD" clId="Web-{884C396C-1712-4235-8A36-6F52258B9B6D}" dt="2023-12-04T22:11:14.441" v="1000" actId="20577"/>
          <ac:spMkLst>
            <pc:docMk/>
            <pc:sldMk cId="1278567518" sldId="264"/>
            <ac:spMk id="3" creationId="{00000000-0000-0000-0000-000000000000}"/>
          </ac:spMkLst>
        </pc:spChg>
        <pc:spChg chg="add del">
          <ac:chgData name="Guest User" userId="S::urn:spo:anon#71ed8581ba85982484bad27e24467a7f515dfc3da2823c8e5c5c34676902a801::" providerId="AD" clId="Web-{884C396C-1712-4235-8A36-6F52258B9B6D}" dt="2023-12-04T22:10:12.719" v="985"/>
          <ac:spMkLst>
            <pc:docMk/>
            <pc:sldMk cId="1278567518" sldId="264"/>
            <ac:spMk id="9" creationId="{2C61293E-6EBE-43EF-A52C-9BEBFD7679D4}"/>
          </ac:spMkLst>
        </pc:spChg>
        <pc:spChg chg="add del">
          <ac:chgData name="Guest User" userId="S::urn:spo:anon#71ed8581ba85982484bad27e24467a7f515dfc3da2823c8e5c5c34676902a801::" providerId="AD" clId="Web-{884C396C-1712-4235-8A36-6F52258B9B6D}" dt="2023-12-04T22:10:12.719" v="985"/>
          <ac:spMkLst>
            <pc:docMk/>
            <pc:sldMk cId="1278567518" sldId="264"/>
            <ac:spMk id="11" creationId="{21540236-BFD5-4A9D-8840-4703E7F76825}"/>
          </ac:spMkLst>
        </pc:spChg>
        <pc:spChg chg="add del">
          <ac:chgData name="Guest User" userId="S::urn:spo:anon#71ed8581ba85982484bad27e24467a7f515dfc3da2823c8e5c5c34676902a801::" providerId="AD" clId="Web-{884C396C-1712-4235-8A36-6F52258B9B6D}" dt="2023-12-04T22:10:08.156" v="982"/>
          <ac:spMkLst>
            <pc:docMk/>
            <pc:sldMk cId="1278567518" sldId="264"/>
            <ac:spMk id="16" creationId="{9D25F302-27C5-414F-97F8-6EA0A6C028BA}"/>
          </ac:spMkLst>
        </pc:spChg>
        <pc:spChg chg="add del">
          <ac:chgData name="Guest User" userId="S::urn:spo:anon#71ed8581ba85982484bad27e24467a7f515dfc3da2823c8e5c5c34676902a801::" providerId="AD" clId="Web-{884C396C-1712-4235-8A36-6F52258B9B6D}" dt="2023-12-04T22:10:08.156" v="982"/>
          <ac:spMkLst>
            <pc:docMk/>
            <pc:sldMk cId="1278567518" sldId="264"/>
            <ac:spMk id="18" creationId="{830A36F8-48C2-4842-A87B-8CE8DF4E7FD2}"/>
          </ac:spMkLst>
        </pc:spChg>
        <pc:spChg chg="add del">
          <ac:chgData name="Guest User" userId="S::urn:spo:anon#71ed8581ba85982484bad27e24467a7f515dfc3da2823c8e5c5c34676902a801::" providerId="AD" clId="Web-{884C396C-1712-4235-8A36-6F52258B9B6D}" dt="2023-12-04T22:10:08.156" v="982"/>
          <ac:spMkLst>
            <pc:docMk/>
            <pc:sldMk cId="1278567518" sldId="264"/>
            <ac:spMk id="20" creationId="{086A5A31-B10A-4793-84D4-D785959AE5B8}"/>
          </ac:spMkLst>
        </pc:spChg>
        <pc:spChg chg="add del">
          <ac:chgData name="Guest User" userId="S::urn:spo:anon#71ed8581ba85982484bad27e24467a7f515dfc3da2823c8e5c5c34676902a801::" providerId="AD" clId="Web-{884C396C-1712-4235-8A36-6F52258B9B6D}" dt="2023-12-04T22:10:12.703" v="984"/>
          <ac:spMkLst>
            <pc:docMk/>
            <pc:sldMk cId="1278567518" sldId="264"/>
            <ac:spMk id="22" creationId="{AD96FDFD-4E42-4A06-B8B5-768A1DB9C2A9}"/>
          </ac:spMkLst>
        </pc:spChg>
        <pc:spChg chg="add">
          <ac:chgData name="Guest User" userId="S::urn:spo:anon#71ed8581ba85982484bad27e24467a7f515dfc3da2823c8e5c5c34676902a801::" providerId="AD" clId="Web-{884C396C-1712-4235-8A36-6F52258B9B6D}" dt="2023-12-04T22:10:12.719" v="985"/>
          <ac:spMkLst>
            <pc:docMk/>
            <pc:sldMk cId="1278567518" sldId="264"/>
            <ac:spMk id="25" creationId="{327D73B4-9F5C-4A64-A179-51B9500CB8B5}"/>
          </ac:spMkLst>
        </pc:spChg>
        <pc:spChg chg="add">
          <ac:chgData name="Guest User" userId="S::urn:spo:anon#71ed8581ba85982484bad27e24467a7f515dfc3da2823c8e5c5c34676902a801::" providerId="AD" clId="Web-{884C396C-1712-4235-8A36-6F52258B9B6D}" dt="2023-12-04T22:10:12.719" v="985"/>
          <ac:spMkLst>
            <pc:docMk/>
            <pc:sldMk cId="1278567518" sldId="264"/>
            <ac:spMk id="26" creationId="{1453BF6C-B012-48B7-B4E8-6D7AC7C27D02}"/>
          </ac:spMkLst>
        </pc:spChg>
        <pc:spChg chg="add">
          <ac:chgData name="Guest User" userId="S::urn:spo:anon#71ed8581ba85982484bad27e24467a7f515dfc3da2823c8e5c5c34676902a801::" providerId="AD" clId="Web-{884C396C-1712-4235-8A36-6F52258B9B6D}" dt="2023-12-04T22:10:12.719" v="985"/>
          <ac:spMkLst>
            <pc:docMk/>
            <pc:sldMk cId="1278567518" sldId="264"/>
            <ac:spMk id="27" creationId="{85D33C90-E0E9-4BCC-847B-53431DF7C73A}"/>
          </ac:spMkLst>
        </pc:spChg>
        <pc:spChg chg="add">
          <ac:chgData name="Guest User" userId="S::urn:spo:anon#71ed8581ba85982484bad27e24467a7f515dfc3da2823c8e5c5c34676902a801::" providerId="AD" clId="Web-{884C396C-1712-4235-8A36-6F52258B9B6D}" dt="2023-12-04T22:10:12.719" v="985"/>
          <ac:spMkLst>
            <pc:docMk/>
            <pc:sldMk cId="1278567518" sldId="264"/>
            <ac:spMk id="28" creationId="{D0F14822-B1F1-4730-A131-C3416A790B0D}"/>
          </ac:spMkLst>
        </pc:spChg>
        <pc:spChg chg="add">
          <ac:chgData name="Guest User" userId="S::urn:spo:anon#71ed8581ba85982484bad27e24467a7f515dfc3da2823c8e5c5c34676902a801::" providerId="AD" clId="Web-{884C396C-1712-4235-8A36-6F52258B9B6D}" dt="2023-12-04T22:10:12.719" v="985"/>
          <ac:spMkLst>
            <pc:docMk/>
            <pc:sldMk cId="1278567518" sldId="264"/>
            <ac:spMk id="29" creationId="{0743BE1B-E693-47F5-A9BA-46D13E0C9751}"/>
          </ac:spMkLst>
        </pc:spChg>
        <pc:grpChg chg="add">
          <ac:chgData name="Guest User" userId="S::urn:spo:anon#71ed8581ba85982484bad27e24467a7f515dfc3da2823c8e5c5c34676902a801::" providerId="AD" clId="Web-{884C396C-1712-4235-8A36-6F52258B9B6D}" dt="2023-12-04T22:10:12.719" v="985"/>
          <ac:grpSpMkLst>
            <pc:docMk/>
            <pc:sldMk cId="1278567518" sldId="264"/>
            <ac:grpSpMk id="31" creationId="{CF5BD426-789C-4E69-83C0-245370E37264}"/>
          </ac:grpSpMkLst>
        </pc:grpChg>
        <pc:picChg chg="add mod ord">
          <ac:chgData name="Guest User" userId="S::urn:spo:anon#71ed8581ba85982484bad27e24467a7f515dfc3da2823c8e5c5c34676902a801::" providerId="AD" clId="Web-{884C396C-1712-4235-8A36-6F52258B9B6D}" dt="2023-12-04T22:10:12.719" v="985"/>
          <ac:picMkLst>
            <pc:docMk/>
            <pc:sldMk cId="1278567518" sldId="264"/>
            <ac:picMk id="4" creationId="{E47DB9DE-8976-21FB-5FA4-6581C30DF40E}"/>
          </ac:picMkLst>
        </pc:picChg>
        <pc:picChg chg="add mod ord">
          <ac:chgData name="Guest User" userId="S::urn:spo:anon#71ed8581ba85982484bad27e24467a7f515dfc3da2823c8e5c5c34676902a801::" providerId="AD" clId="Web-{884C396C-1712-4235-8A36-6F52258B9B6D}" dt="2023-12-04T22:10:12.719" v="985"/>
          <ac:picMkLst>
            <pc:docMk/>
            <pc:sldMk cId="1278567518" sldId="264"/>
            <ac:picMk id="5" creationId="{6F4A47A1-A86D-0872-F043-0EA263A04743}"/>
          </ac:picMkLst>
        </pc:picChg>
        <pc:picChg chg="add mod">
          <ac:chgData name="Guest User" userId="S::urn:spo:anon#71ed8581ba85982484bad27e24467a7f515dfc3da2823c8e5c5c34676902a801::" providerId="AD" clId="Web-{884C396C-1712-4235-8A36-6F52258B9B6D}" dt="2023-12-04T22:10:12.719" v="985"/>
          <ac:picMkLst>
            <pc:docMk/>
            <pc:sldMk cId="1278567518" sldId="264"/>
            <ac:picMk id="6" creationId="{60A855E3-39AC-2EF3-AD06-751A7B0492A8}"/>
          </ac:picMkLst>
        </pc:picChg>
        <pc:cxnChg chg="add">
          <ac:chgData name="Guest User" userId="S::urn:spo:anon#71ed8581ba85982484bad27e24467a7f515dfc3da2823c8e5c5c34676902a801::" providerId="AD" clId="Web-{884C396C-1712-4235-8A36-6F52258B9B6D}" dt="2023-12-04T22:10:12.719" v="985"/>
          <ac:cxnSpMkLst>
            <pc:docMk/>
            <pc:sldMk cId="1278567518" sldId="264"/>
            <ac:cxnSpMk id="30" creationId="{C49DA8F6-BCC1-4447-B54C-57856834B94B}"/>
          </ac:cxnSpMkLst>
        </pc:cxnChg>
      </pc:sldChg>
      <pc:sldChg chg="addSp delSp modSp mod setBg">
        <pc:chgData name="Guest User" userId="S::urn:spo:anon#71ed8581ba85982484bad27e24467a7f515dfc3da2823c8e5c5c34676902a801::" providerId="AD" clId="Web-{884C396C-1712-4235-8A36-6F52258B9B6D}" dt="2023-12-04T22:15:11.229" v="1027"/>
        <pc:sldMkLst>
          <pc:docMk/>
          <pc:sldMk cId="1340750344" sldId="265"/>
        </pc:sldMkLst>
        <pc:spChg chg="mod">
          <ac:chgData name="Guest User" userId="S::urn:spo:anon#71ed8581ba85982484bad27e24467a7f515dfc3da2823c8e5c5c34676902a801::" providerId="AD" clId="Web-{884C396C-1712-4235-8A36-6F52258B9B6D}" dt="2023-12-04T22:15:11.229" v="1027"/>
          <ac:spMkLst>
            <pc:docMk/>
            <pc:sldMk cId="1340750344" sldId="265"/>
            <ac:spMk id="2" creationId="{FA4D7EA9-96F9-B5CC-7EC0-E0C3E54F3DA1}"/>
          </ac:spMkLst>
        </pc:spChg>
        <pc:spChg chg="add del">
          <ac:chgData name="Guest User" userId="S::urn:spo:anon#71ed8581ba85982484bad27e24467a7f515dfc3da2823c8e5c5c34676902a801::" providerId="AD" clId="Web-{884C396C-1712-4235-8A36-6F52258B9B6D}" dt="2023-12-04T22:15:11.229" v="1027"/>
          <ac:spMkLst>
            <pc:docMk/>
            <pc:sldMk cId="1340750344" sldId="265"/>
            <ac:spMk id="3" creationId="{BECBFAFF-BE38-2766-B1D8-A98B0B999976}"/>
          </ac:spMkLst>
        </pc:spChg>
        <pc:spChg chg="add del">
          <ac:chgData name="Guest User" userId="S::urn:spo:anon#71ed8581ba85982484bad27e24467a7f515dfc3da2823c8e5c5c34676902a801::" providerId="AD" clId="Web-{884C396C-1712-4235-8A36-6F52258B9B6D}" dt="2023-12-04T22:15:11.182" v="1026"/>
          <ac:spMkLst>
            <pc:docMk/>
            <pc:sldMk cId="1340750344" sldId="265"/>
            <ac:spMk id="9" creationId="{BACC6370-2D7E-4714-9D71-7542949D7D5D}"/>
          </ac:spMkLst>
        </pc:spChg>
        <pc:spChg chg="add">
          <ac:chgData name="Guest User" userId="S::urn:spo:anon#71ed8581ba85982484bad27e24467a7f515dfc3da2823c8e5c5c34676902a801::" providerId="AD" clId="Web-{884C396C-1712-4235-8A36-6F52258B9B6D}" dt="2023-12-04T22:15:11.229" v="1027"/>
          <ac:spMkLst>
            <pc:docMk/>
            <pc:sldMk cId="1340750344" sldId="265"/>
            <ac:spMk id="10" creationId="{B50AB553-2A96-4A92-96F2-93548E096954}"/>
          </ac:spMkLst>
        </pc:spChg>
        <pc:spChg chg="add del">
          <ac:chgData name="Guest User" userId="S::urn:spo:anon#71ed8581ba85982484bad27e24467a7f515dfc3da2823c8e5c5c34676902a801::" providerId="AD" clId="Web-{884C396C-1712-4235-8A36-6F52258B9B6D}" dt="2023-12-04T22:15:11.182" v="1026"/>
          <ac:spMkLst>
            <pc:docMk/>
            <pc:sldMk cId="1340750344" sldId="265"/>
            <ac:spMk id="11" creationId="{256B2C21-A230-48C0-8DF1-C46611373C44}"/>
          </ac:spMkLst>
        </pc:spChg>
        <pc:spChg chg="add del">
          <ac:chgData name="Guest User" userId="S::urn:spo:anon#71ed8581ba85982484bad27e24467a7f515dfc3da2823c8e5c5c34676902a801::" providerId="AD" clId="Web-{884C396C-1712-4235-8A36-6F52258B9B6D}" dt="2023-12-04T22:15:11.182" v="1026"/>
          <ac:spMkLst>
            <pc:docMk/>
            <pc:sldMk cId="1340750344" sldId="265"/>
            <ac:spMk id="13" creationId="{3847E18C-932D-4C95-AABA-FEC7C9499AD7}"/>
          </ac:spMkLst>
        </pc:spChg>
        <pc:spChg chg="add del">
          <ac:chgData name="Guest User" userId="S::urn:spo:anon#71ed8581ba85982484bad27e24467a7f515dfc3da2823c8e5c5c34676902a801::" providerId="AD" clId="Web-{884C396C-1712-4235-8A36-6F52258B9B6D}" dt="2023-12-04T22:15:11.182" v="1026"/>
          <ac:spMkLst>
            <pc:docMk/>
            <pc:sldMk cId="1340750344" sldId="265"/>
            <ac:spMk id="15" creationId="{3150CB11-0C61-439E-910F-5787759E72A0}"/>
          </ac:spMkLst>
        </pc:spChg>
        <pc:spChg chg="add del">
          <ac:chgData name="Guest User" userId="S::urn:spo:anon#71ed8581ba85982484bad27e24467a7f515dfc3da2823c8e5c5c34676902a801::" providerId="AD" clId="Web-{884C396C-1712-4235-8A36-6F52258B9B6D}" dt="2023-12-04T22:15:11.182" v="1026"/>
          <ac:spMkLst>
            <pc:docMk/>
            <pc:sldMk cId="1340750344" sldId="265"/>
            <ac:spMk id="17" creationId="{43F8A58B-5155-44CE-A5FF-7647B47D0A7A}"/>
          </ac:spMkLst>
        </pc:spChg>
        <pc:spChg chg="add del">
          <ac:chgData name="Guest User" userId="S::urn:spo:anon#71ed8581ba85982484bad27e24467a7f515dfc3da2823c8e5c5c34676902a801::" providerId="AD" clId="Web-{884C396C-1712-4235-8A36-6F52258B9B6D}" dt="2023-12-04T22:15:11.182" v="1026"/>
          <ac:spMkLst>
            <pc:docMk/>
            <pc:sldMk cId="1340750344" sldId="265"/>
            <ac:spMk id="19" creationId="{443F2ACA-E6D6-4028-82DD-F03C262D5DE6}"/>
          </ac:spMkLst>
        </pc:spChg>
        <pc:graphicFrameChg chg="add del">
          <ac:chgData name="Guest User" userId="S::urn:spo:anon#71ed8581ba85982484bad27e24467a7f515dfc3da2823c8e5c5c34676902a801::" providerId="AD" clId="Web-{884C396C-1712-4235-8A36-6F52258B9B6D}" dt="2023-12-04T22:15:10.135" v="1024"/>
          <ac:graphicFrameMkLst>
            <pc:docMk/>
            <pc:sldMk cId="1340750344" sldId="265"/>
            <ac:graphicFrameMk id="5" creationId="{6C50B5C2-4CB1-75C6-172C-DE14C30AA9C5}"/>
          </ac:graphicFrameMkLst>
        </pc:graphicFrameChg>
        <pc:graphicFrameChg chg="add del">
          <ac:chgData name="Guest User" userId="S::urn:spo:anon#71ed8581ba85982484bad27e24467a7f515dfc3da2823c8e5c5c34676902a801::" providerId="AD" clId="Web-{884C396C-1712-4235-8A36-6F52258B9B6D}" dt="2023-12-04T22:15:11.182" v="1026"/>
          <ac:graphicFrameMkLst>
            <pc:docMk/>
            <pc:sldMk cId="1340750344" sldId="265"/>
            <ac:graphicFrameMk id="7" creationId="{33211581-93B2-C2A9-35DD-8C6DFED8FBE7}"/>
          </ac:graphicFrameMkLst>
        </pc:graphicFrameChg>
        <pc:graphicFrameChg chg="add">
          <ac:chgData name="Guest User" userId="S::urn:spo:anon#71ed8581ba85982484bad27e24467a7f515dfc3da2823c8e5c5c34676902a801::" providerId="AD" clId="Web-{884C396C-1712-4235-8A36-6F52258B9B6D}" dt="2023-12-04T22:15:11.229" v="1027"/>
          <ac:graphicFrameMkLst>
            <pc:docMk/>
            <pc:sldMk cId="1340750344" sldId="265"/>
            <ac:graphicFrameMk id="21" creationId="{A87DC495-C764-D80D-62CC-C2A63FEF41ED}"/>
          </ac:graphicFrameMkLst>
        </pc:graphicFrameChg>
        <pc:picChg chg="add">
          <ac:chgData name="Guest User" userId="S::urn:spo:anon#71ed8581ba85982484bad27e24467a7f515dfc3da2823c8e5c5c34676902a801::" providerId="AD" clId="Web-{884C396C-1712-4235-8A36-6F52258B9B6D}" dt="2023-12-04T22:15:11.229" v="1027"/>
          <ac:picMkLst>
            <pc:docMk/>
            <pc:sldMk cId="1340750344" sldId="265"/>
            <ac:picMk id="6" creationId="{4169D063-A7E7-09D0-5303-A3A846A88571}"/>
          </ac:picMkLst>
        </pc:picChg>
      </pc:sldChg>
      <pc:sldChg chg="ord">
        <pc:chgData name="Guest User" userId="S::urn:spo:anon#71ed8581ba85982484bad27e24467a7f515dfc3da2823c8e5c5c34676902a801::" providerId="AD" clId="Web-{884C396C-1712-4235-8A36-6F52258B9B6D}" dt="2023-12-04T22:07:05.916" v="595"/>
        <pc:sldMkLst>
          <pc:docMk/>
          <pc:sldMk cId="2224724221" sldId="266"/>
        </pc:sldMkLst>
      </pc:sldChg>
      <pc:sldChg chg="addSp delSp modSp mod setBg">
        <pc:chgData name="Guest User" userId="S::urn:spo:anon#71ed8581ba85982484bad27e24467a7f515dfc3da2823c8e5c5c34676902a801::" providerId="AD" clId="Web-{884C396C-1712-4235-8A36-6F52258B9B6D}" dt="2023-12-04T22:14:33.197" v="1022"/>
        <pc:sldMkLst>
          <pc:docMk/>
          <pc:sldMk cId="1178276047" sldId="267"/>
        </pc:sldMkLst>
        <pc:spChg chg="mod">
          <ac:chgData name="Guest User" userId="S::urn:spo:anon#71ed8581ba85982484bad27e24467a7f515dfc3da2823c8e5c5c34676902a801::" providerId="AD" clId="Web-{884C396C-1712-4235-8A36-6F52258B9B6D}" dt="2023-12-04T22:14:33.197" v="1022"/>
          <ac:spMkLst>
            <pc:docMk/>
            <pc:sldMk cId="1178276047" sldId="267"/>
            <ac:spMk id="2" creationId="{6E0F71B0-AF8B-6AC1-B6DE-7F0D90EF4A9C}"/>
          </ac:spMkLst>
        </pc:spChg>
        <pc:spChg chg="mod ord">
          <ac:chgData name="Guest User" userId="S::urn:spo:anon#71ed8581ba85982484bad27e24467a7f515dfc3da2823c8e5c5c34676902a801::" providerId="AD" clId="Web-{884C396C-1712-4235-8A36-6F52258B9B6D}" dt="2023-12-04T22:14:33.197" v="1022"/>
          <ac:spMkLst>
            <pc:docMk/>
            <pc:sldMk cId="1178276047" sldId="267"/>
            <ac:spMk id="3" creationId="{9F8C97B8-E532-77F6-C77D-7E689B6B10CB}"/>
          </ac:spMkLst>
        </pc:spChg>
        <pc:spChg chg="add del">
          <ac:chgData name="Guest User" userId="S::urn:spo:anon#71ed8581ba85982484bad27e24467a7f515dfc3da2823c8e5c5c34676902a801::" providerId="AD" clId="Web-{884C396C-1712-4235-8A36-6F52258B9B6D}" dt="2023-12-04T22:14:33.197" v="1021"/>
          <ac:spMkLst>
            <pc:docMk/>
            <pc:sldMk cId="1178276047" sldId="267"/>
            <ac:spMk id="9" creationId="{66E48AFA-8884-4F68-A44F-D2C1E8609C5A}"/>
          </ac:spMkLst>
        </pc:spChg>
        <pc:spChg chg="add del">
          <ac:chgData name="Guest User" userId="S::urn:spo:anon#71ed8581ba85982484bad27e24467a7f515dfc3da2823c8e5c5c34676902a801::" providerId="AD" clId="Web-{884C396C-1712-4235-8A36-6F52258B9B6D}" dt="2023-12-04T22:14:33.197" v="1021"/>
          <ac:spMkLst>
            <pc:docMk/>
            <pc:sldMk cId="1178276047" sldId="267"/>
            <ac:spMk id="11" creationId="{969D19A6-08CB-498C-93EC-3FFB021FC68A}"/>
          </ac:spMkLst>
        </pc:spChg>
        <pc:spChg chg="add">
          <ac:chgData name="Guest User" userId="S::urn:spo:anon#71ed8581ba85982484bad27e24467a7f515dfc3da2823c8e5c5c34676902a801::" providerId="AD" clId="Web-{884C396C-1712-4235-8A36-6F52258B9B6D}" dt="2023-12-04T22:14:33.197" v="1022"/>
          <ac:spMkLst>
            <pc:docMk/>
            <pc:sldMk cId="1178276047" sldId="267"/>
            <ac:spMk id="13" creationId="{E81BF4F6-F2CF-4984-9D14-D6966D92F99F}"/>
          </ac:spMkLst>
        </pc:spChg>
        <pc:picChg chg="mod">
          <ac:chgData name="Guest User" userId="S::urn:spo:anon#71ed8581ba85982484bad27e24467a7f515dfc3da2823c8e5c5c34676902a801::" providerId="AD" clId="Web-{884C396C-1712-4235-8A36-6F52258B9B6D}" dt="2023-12-04T22:14:33.197" v="1022"/>
          <ac:picMkLst>
            <pc:docMk/>
            <pc:sldMk cId="1178276047" sldId="267"/>
            <ac:picMk id="4" creationId="{A804AC88-846B-B047-747D-58D829DBABC0}"/>
          </ac:picMkLst>
        </pc:picChg>
      </pc:sldChg>
      <pc:sldChg chg="addSp delSp modSp mod setBg">
        <pc:chgData name="Guest User" userId="S::urn:spo:anon#71ed8581ba85982484bad27e24467a7f515dfc3da2823c8e5c5c34676902a801::" providerId="AD" clId="Web-{884C396C-1712-4235-8A36-6F52258B9B6D}" dt="2023-12-04T22:12:12.708" v="1008"/>
        <pc:sldMkLst>
          <pc:docMk/>
          <pc:sldMk cId="2675974977" sldId="269"/>
        </pc:sldMkLst>
        <pc:spChg chg="mod">
          <ac:chgData name="Guest User" userId="S::urn:spo:anon#71ed8581ba85982484bad27e24467a7f515dfc3da2823c8e5c5c34676902a801::" providerId="AD" clId="Web-{884C396C-1712-4235-8A36-6F52258B9B6D}" dt="2023-12-04T22:12:12.708" v="1008"/>
          <ac:spMkLst>
            <pc:docMk/>
            <pc:sldMk cId="2675974977" sldId="269"/>
            <ac:spMk id="2" creationId="{00000000-0000-0000-0000-000000000000}"/>
          </ac:spMkLst>
        </pc:spChg>
        <pc:spChg chg="mod">
          <ac:chgData name="Guest User" userId="S::urn:spo:anon#71ed8581ba85982484bad27e24467a7f515dfc3da2823c8e5c5c34676902a801::" providerId="AD" clId="Web-{884C396C-1712-4235-8A36-6F52258B9B6D}" dt="2023-12-04T22:12:12.708" v="1008"/>
          <ac:spMkLst>
            <pc:docMk/>
            <pc:sldMk cId="2675974977" sldId="269"/>
            <ac:spMk id="3" creationId="{00000000-0000-0000-0000-000000000000}"/>
          </ac:spMkLst>
        </pc:spChg>
        <pc:spChg chg="add del">
          <ac:chgData name="Guest User" userId="S::urn:spo:anon#71ed8581ba85982484bad27e24467a7f515dfc3da2823c8e5c5c34676902a801::" providerId="AD" clId="Web-{884C396C-1712-4235-8A36-6F52258B9B6D}" dt="2023-12-04T22:12:12.693" v="1007"/>
          <ac:spMkLst>
            <pc:docMk/>
            <pc:sldMk cId="2675974977" sldId="269"/>
            <ac:spMk id="10" creationId="{D2B783EE-0239-4717-BBEA-8C9EAC61C824}"/>
          </ac:spMkLst>
        </pc:spChg>
        <pc:spChg chg="add del">
          <ac:chgData name="Guest User" userId="S::urn:spo:anon#71ed8581ba85982484bad27e24467a7f515dfc3da2823c8e5c5c34676902a801::" providerId="AD" clId="Web-{884C396C-1712-4235-8A36-6F52258B9B6D}" dt="2023-12-04T22:12:12.693" v="1007"/>
          <ac:spMkLst>
            <pc:docMk/>
            <pc:sldMk cId="2675974977" sldId="269"/>
            <ac:spMk id="12" creationId="{A7B99495-F43F-4D80-A44F-2CB4764EB90B}"/>
          </ac:spMkLst>
        </pc:spChg>
        <pc:spChg chg="add del">
          <ac:chgData name="Guest User" userId="S::urn:spo:anon#71ed8581ba85982484bad27e24467a7f515dfc3da2823c8e5c5c34676902a801::" providerId="AD" clId="Web-{884C396C-1712-4235-8A36-6F52258B9B6D}" dt="2023-12-04T22:12:12.693" v="1007"/>
          <ac:spMkLst>
            <pc:docMk/>
            <pc:sldMk cId="2675974977" sldId="269"/>
            <ac:spMk id="14" creationId="{70BEB1E7-2F88-40BC-B73D-42E5B6F80BFC}"/>
          </ac:spMkLst>
        </pc:spChg>
        <pc:spChg chg="add">
          <ac:chgData name="Guest User" userId="S::urn:spo:anon#71ed8581ba85982484bad27e24467a7f515dfc3da2823c8e5c5c34676902a801::" providerId="AD" clId="Web-{884C396C-1712-4235-8A36-6F52258B9B6D}" dt="2023-12-04T22:12:12.708" v="1008"/>
          <ac:spMkLst>
            <pc:docMk/>
            <pc:sldMk cId="2675974977" sldId="269"/>
            <ac:spMk id="16" creationId="{3873B707-463F-40B0-8227-E8CC6C67EB25}"/>
          </ac:spMkLst>
        </pc:spChg>
        <pc:spChg chg="add">
          <ac:chgData name="Guest User" userId="S::urn:spo:anon#71ed8581ba85982484bad27e24467a7f515dfc3da2823c8e5c5c34676902a801::" providerId="AD" clId="Web-{884C396C-1712-4235-8A36-6F52258B9B6D}" dt="2023-12-04T22:12:12.708" v="1008"/>
          <ac:spMkLst>
            <pc:docMk/>
            <pc:sldMk cId="2675974977" sldId="269"/>
            <ac:spMk id="17" creationId="{AAAE94E3-A7DB-4868-B1E3-E49703488BBC}"/>
          </ac:spMkLst>
        </pc:spChg>
        <pc:spChg chg="add">
          <ac:chgData name="Guest User" userId="S::urn:spo:anon#71ed8581ba85982484bad27e24467a7f515dfc3da2823c8e5c5c34676902a801::" providerId="AD" clId="Web-{884C396C-1712-4235-8A36-6F52258B9B6D}" dt="2023-12-04T22:12:12.708" v="1008"/>
          <ac:spMkLst>
            <pc:docMk/>
            <pc:sldMk cId="2675974977" sldId="269"/>
            <ac:spMk id="18" creationId="{C13237C8-E62C-4F0D-A318-BD6FB6C2D138}"/>
          </ac:spMkLst>
        </pc:spChg>
        <pc:spChg chg="add">
          <ac:chgData name="Guest User" userId="S::urn:spo:anon#71ed8581ba85982484bad27e24467a7f515dfc3da2823c8e5c5c34676902a801::" providerId="AD" clId="Web-{884C396C-1712-4235-8A36-6F52258B9B6D}" dt="2023-12-04T22:12:12.708" v="1008"/>
          <ac:spMkLst>
            <pc:docMk/>
            <pc:sldMk cId="2675974977" sldId="269"/>
            <ac:spMk id="20" creationId="{19C9EAEA-39D0-4B0E-A0EB-51E7B26740B1}"/>
          </ac:spMkLst>
        </pc:spChg>
        <pc:spChg chg="add">
          <ac:chgData name="Guest User" userId="S::urn:spo:anon#71ed8581ba85982484bad27e24467a7f515dfc3da2823c8e5c5c34676902a801::" providerId="AD" clId="Web-{884C396C-1712-4235-8A36-6F52258B9B6D}" dt="2023-12-04T22:12:12.708" v="1008"/>
          <ac:spMkLst>
            <pc:docMk/>
            <pc:sldMk cId="2675974977" sldId="269"/>
            <ac:spMk id="22" creationId="{8CB5D2D7-DF65-4E86-BFBA-FFB9B5ACEB64}"/>
          </ac:spMkLst>
        </pc:spChg>
        <pc:grpChg chg="add">
          <ac:chgData name="Guest User" userId="S::urn:spo:anon#71ed8581ba85982484bad27e24467a7f515dfc3da2823c8e5c5c34676902a801::" providerId="AD" clId="Web-{884C396C-1712-4235-8A36-6F52258B9B6D}" dt="2023-12-04T22:12:12.708" v="1008"/>
          <ac:grpSpMkLst>
            <pc:docMk/>
            <pc:sldMk cId="2675974977" sldId="269"/>
            <ac:grpSpMk id="19" creationId="{1DE889C7-FAD6-4397-98E2-05D503484459}"/>
          </ac:grpSpMkLst>
        </pc:grpChg>
        <pc:picChg chg="add mod ord">
          <ac:chgData name="Guest User" userId="S::urn:spo:anon#71ed8581ba85982484bad27e24467a7f515dfc3da2823c8e5c5c34676902a801::" providerId="AD" clId="Web-{884C396C-1712-4235-8A36-6F52258B9B6D}" dt="2023-12-04T22:12:12.708" v="1008"/>
          <ac:picMkLst>
            <pc:docMk/>
            <pc:sldMk cId="2675974977" sldId="269"/>
            <ac:picMk id="4" creationId="{E895645F-32F0-031C-4C02-AE647516F883}"/>
          </ac:picMkLst>
        </pc:picChg>
        <pc:picChg chg="add mod">
          <ac:chgData name="Guest User" userId="S::urn:spo:anon#71ed8581ba85982484bad27e24467a7f515dfc3da2823c8e5c5c34676902a801::" providerId="AD" clId="Web-{884C396C-1712-4235-8A36-6F52258B9B6D}" dt="2023-12-04T22:12:12.708" v="1008"/>
          <ac:picMkLst>
            <pc:docMk/>
            <pc:sldMk cId="2675974977" sldId="269"/>
            <ac:picMk id="5" creationId="{3D5A95C1-3255-F9DA-6B08-D527E72D83B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5CF693-2B44-4CAD-B920-B400F681317F}"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127DBD30-251C-498E-8769-394D4234467F}">
      <dgm:prSet/>
      <dgm:spPr/>
      <dgm:t>
        <a:bodyPr/>
        <a:lstStyle/>
        <a:p>
          <a:r>
            <a:rPr lang="en-US"/>
            <a:t>Step 1 : Take the noisy music signal and a set of six sample noise signals made of various combinations of different types of noise.</a:t>
          </a:r>
        </a:p>
      </dgm:t>
    </dgm:pt>
    <dgm:pt modelId="{009BBA41-D04A-4C85-8A00-7A823DC46C32}" type="parTrans" cxnId="{A5F98A45-4DB1-4354-B4B9-B8630EE260AB}">
      <dgm:prSet/>
      <dgm:spPr/>
      <dgm:t>
        <a:bodyPr/>
        <a:lstStyle/>
        <a:p>
          <a:endParaRPr lang="en-US"/>
        </a:p>
      </dgm:t>
    </dgm:pt>
    <dgm:pt modelId="{2114ADCB-7E28-406C-B178-B7FD801C1EA4}" type="sibTrans" cxnId="{A5F98A45-4DB1-4354-B4B9-B8630EE260AB}">
      <dgm:prSet phldrT="1" phldr="0"/>
      <dgm:spPr/>
      <dgm:t>
        <a:bodyPr/>
        <a:lstStyle/>
        <a:p>
          <a:r>
            <a:rPr lang="en-US"/>
            <a:t>1</a:t>
          </a:r>
        </a:p>
      </dgm:t>
    </dgm:pt>
    <dgm:pt modelId="{BFD91277-0136-4B00-95C6-3A86575DAA0E}">
      <dgm:prSet/>
      <dgm:spPr/>
      <dgm:t>
        <a:bodyPr/>
        <a:lstStyle/>
        <a:p>
          <a:r>
            <a:rPr lang="en-US"/>
            <a:t>Step 2 : Cross – correlate the noisy music signal with these sample noise signals.</a:t>
          </a:r>
        </a:p>
      </dgm:t>
    </dgm:pt>
    <dgm:pt modelId="{F25BD1B1-BB3C-41C6-9910-A4775DACFA89}" type="parTrans" cxnId="{1B992F64-CFBB-4ED8-A0B1-86DDC8E8C9BB}">
      <dgm:prSet/>
      <dgm:spPr/>
      <dgm:t>
        <a:bodyPr/>
        <a:lstStyle/>
        <a:p>
          <a:endParaRPr lang="en-US"/>
        </a:p>
      </dgm:t>
    </dgm:pt>
    <dgm:pt modelId="{6DDEBECC-54D4-43D7-9F3E-696FAECCFB82}" type="sibTrans" cxnId="{1B992F64-CFBB-4ED8-A0B1-86DDC8E8C9BB}">
      <dgm:prSet phldrT="2" phldr="0"/>
      <dgm:spPr/>
      <dgm:t>
        <a:bodyPr/>
        <a:lstStyle/>
        <a:p>
          <a:r>
            <a:rPr lang="en-US"/>
            <a:t>2</a:t>
          </a:r>
        </a:p>
      </dgm:t>
    </dgm:pt>
    <dgm:pt modelId="{F9E98B43-8FCB-4F91-A725-5EC72906B096}">
      <dgm:prSet/>
      <dgm:spPr/>
      <dgm:t>
        <a:bodyPr/>
        <a:lstStyle/>
        <a:p>
          <a:r>
            <a:rPr lang="en-US"/>
            <a:t>Step 3 : Find peak values of these cross – correlated outputs.</a:t>
          </a:r>
        </a:p>
      </dgm:t>
    </dgm:pt>
    <dgm:pt modelId="{04DE5A25-F413-495D-960B-C3A079A90574}" type="parTrans" cxnId="{15CD0A41-AB39-4098-ABC1-47D6019880D9}">
      <dgm:prSet/>
      <dgm:spPr/>
      <dgm:t>
        <a:bodyPr/>
        <a:lstStyle/>
        <a:p>
          <a:endParaRPr lang="en-US"/>
        </a:p>
      </dgm:t>
    </dgm:pt>
    <dgm:pt modelId="{7375E518-A518-4BAD-AD21-D69870A328A6}" type="sibTrans" cxnId="{15CD0A41-AB39-4098-ABC1-47D6019880D9}">
      <dgm:prSet phldrT="3" phldr="0"/>
      <dgm:spPr/>
      <dgm:t>
        <a:bodyPr/>
        <a:lstStyle/>
        <a:p>
          <a:r>
            <a:rPr lang="en-US"/>
            <a:t>3</a:t>
          </a:r>
        </a:p>
      </dgm:t>
    </dgm:pt>
    <dgm:pt modelId="{4BFB8273-7D5F-4078-8192-FE26B21F7DBC}">
      <dgm:prSet/>
      <dgm:spPr/>
      <dgm:t>
        <a:bodyPr/>
        <a:lstStyle/>
        <a:p>
          <a:r>
            <a:rPr lang="en-US"/>
            <a:t>Step 4 : Take combinations of these peak values based on the combinations taken to get the sample noise signals.</a:t>
          </a:r>
        </a:p>
      </dgm:t>
    </dgm:pt>
    <dgm:pt modelId="{10117D3F-EC14-480B-A241-45CE17381847}" type="parTrans" cxnId="{39A649F8-3E04-48A8-9E00-EDBDD937ED47}">
      <dgm:prSet/>
      <dgm:spPr/>
      <dgm:t>
        <a:bodyPr/>
        <a:lstStyle/>
        <a:p>
          <a:endParaRPr lang="en-US"/>
        </a:p>
      </dgm:t>
    </dgm:pt>
    <dgm:pt modelId="{08A15B28-AC4B-4882-8C18-84246A425151}" type="sibTrans" cxnId="{39A649F8-3E04-48A8-9E00-EDBDD937ED47}">
      <dgm:prSet phldrT="4" phldr="0"/>
      <dgm:spPr/>
      <dgm:t>
        <a:bodyPr/>
        <a:lstStyle/>
        <a:p>
          <a:r>
            <a:rPr lang="en-US"/>
            <a:t>4</a:t>
          </a:r>
        </a:p>
      </dgm:t>
    </dgm:pt>
    <dgm:pt modelId="{AB328171-BBA8-4527-959D-56089DD9B4D2}">
      <dgm:prSet/>
      <dgm:spPr/>
      <dgm:t>
        <a:bodyPr/>
        <a:lstStyle/>
        <a:p>
          <a:r>
            <a:rPr lang="en-US"/>
            <a:t>Step 5 : Find the maximum of these peak values.</a:t>
          </a:r>
        </a:p>
      </dgm:t>
    </dgm:pt>
    <dgm:pt modelId="{D2E10EBF-FC50-4CC0-8F13-E90A8446451F}" type="parTrans" cxnId="{DC6C6ED0-87F4-4FD5-9B74-BC6A4E9388E9}">
      <dgm:prSet/>
      <dgm:spPr/>
      <dgm:t>
        <a:bodyPr/>
        <a:lstStyle/>
        <a:p>
          <a:endParaRPr lang="en-US"/>
        </a:p>
      </dgm:t>
    </dgm:pt>
    <dgm:pt modelId="{D4A6018D-8D38-4DAD-A69D-89444127DB4E}" type="sibTrans" cxnId="{DC6C6ED0-87F4-4FD5-9B74-BC6A4E9388E9}">
      <dgm:prSet phldrT="5" phldr="0"/>
      <dgm:spPr/>
      <dgm:t>
        <a:bodyPr/>
        <a:lstStyle/>
        <a:p>
          <a:r>
            <a:rPr lang="en-US"/>
            <a:t>5</a:t>
          </a:r>
        </a:p>
      </dgm:t>
    </dgm:pt>
    <dgm:pt modelId="{9865367A-D900-4756-9E08-F33E3880FCA0}">
      <dgm:prSet/>
      <dgm:spPr/>
      <dgm:t>
        <a:bodyPr/>
        <a:lstStyle/>
        <a:p>
          <a:r>
            <a:rPr lang="en-US"/>
            <a:t>Step 6 : Check that this value corresponds to which of the four peak values and based on that assign the type of noise.</a:t>
          </a:r>
        </a:p>
      </dgm:t>
    </dgm:pt>
    <dgm:pt modelId="{29B19403-670D-446B-8449-80B7B7D01AC5}" type="parTrans" cxnId="{6C75B376-DA2C-49D2-A683-E07A34E44917}">
      <dgm:prSet/>
      <dgm:spPr/>
      <dgm:t>
        <a:bodyPr/>
        <a:lstStyle/>
        <a:p>
          <a:endParaRPr lang="en-US"/>
        </a:p>
      </dgm:t>
    </dgm:pt>
    <dgm:pt modelId="{C445C9B2-B342-4FE5-995A-62BC6E3914CB}" type="sibTrans" cxnId="{6C75B376-DA2C-49D2-A683-E07A34E44917}">
      <dgm:prSet phldrT="6" phldr="0"/>
      <dgm:spPr/>
      <dgm:t>
        <a:bodyPr/>
        <a:lstStyle/>
        <a:p>
          <a:r>
            <a:rPr lang="en-US"/>
            <a:t>6</a:t>
          </a:r>
        </a:p>
      </dgm:t>
    </dgm:pt>
    <dgm:pt modelId="{689777F9-B1FB-4773-BF7F-7F2409219AFD}" type="pres">
      <dgm:prSet presAssocID="{AE5CF693-2B44-4CAD-B920-B400F681317F}" presName="Name0" presStyleCnt="0">
        <dgm:presLayoutVars>
          <dgm:animLvl val="lvl"/>
          <dgm:resizeHandles val="exact"/>
        </dgm:presLayoutVars>
      </dgm:prSet>
      <dgm:spPr/>
      <dgm:t>
        <a:bodyPr/>
        <a:lstStyle/>
        <a:p>
          <a:endParaRPr lang="en-US"/>
        </a:p>
      </dgm:t>
    </dgm:pt>
    <dgm:pt modelId="{2C8EFA5B-0CC6-48A3-A3D1-FA3F21F91FD9}" type="pres">
      <dgm:prSet presAssocID="{127DBD30-251C-498E-8769-394D4234467F}" presName="compositeNode" presStyleCnt="0">
        <dgm:presLayoutVars>
          <dgm:bulletEnabled val="1"/>
        </dgm:presLayoutVars>
      </dgm:prSet>
      <dgm:spPr/>
    </dgm:pt>
    <dgm:pt modelId="{AEC9D117-5A31-4A5F-B669-2FBBBDA24F6D}" type="pres">
      <dgm:prSet presAssocID="{127DBD30-251C-498E-8769-394D4234467F}" presName="bgRect" presStyleLbl="bgAccFollowNode1" presStyleIdx="0" presStyleCnt="6"/>
      <dgm:spPr/>
      <dgm:t>
        <a:bodyPr/>
        <a:lstStyle/>
        <a:p>
          <a:endParaRPr lang="en-US"/>
        </a:p>
      </dgm:t>
    </dgm:pt>
    <dgm:pt modelId="{DDDF498A-30A2-4698-8450-E964EFF25937}" type="pres">
      <dgm:prSet presAssocID="{2114ADCB-7E28-406C-B178-B7FD801C1EA4}" presName="sibTransNodeCircle" presStyleLbl="alignNode1" presStyleIdx="0" presStyleCnt="12">
        <dgm:presLayoutVars>
          <dgm:chMax val="0"/>
          <dgm:bulletEnabled/>
        </dgm:presLayoutVars>
      </dgm:prSet>
      <dgm:spPr/>
      <dgm:t>
        <a:bodyPr/>
        <a:lstStyle/>
        <a:p>
          <a:endParaRPr lang="en-US"/>
        </a:p>
      </dgm:t>
    </dgm:pt>
    <dgm:pt modelId="{083FC235-7958-466F-A987-B7285330984A}" type="pres">
      <dgm:prSet presAssocID="{127DBD30-251C-498E-8769-394D4234467F}" presName="bottomLine" presStyleLbl="alignNode1" presStyleIdx="1" presStyleCnt="12">
        <dgm:presLayoutVars/>
      </dgm:prSet>
      <dgm:spPr/>
    </dgm:pt>
    <dgm:pt modelId="{01933737-2AE0-4235-82D1-4B515B86BDF4}" type="pres">
      <dgm:prSet presAssocID="{127DBD30-251C-498E-8769-394D4234467F}" presName="nodeText" presStyleLbl="bgAccFollowNode1" presStyleIdx="0" presStyleCnt="6">
        <dgm:presLayoutVars>
          <dgm:bulletEnabled val="1"/>
        </dgm:presLayoutVars>
      </dgm:prSet>
      <dgm:spPr/>
      <dgm:t>
        <a:bodyPr/>
        <a:lstStyle/>
        <a:p>
          <a:endParaRPr lang="en-US"/>
        </a:p>
      </dgm:t>
    </dgm:pt>
    <dgm:pt modelId="{0317BB11-C6B7-4F41-857C-C15F66EB91C8}" type="pres">
      <dgm:prSet presAssocID="{2114ADCB-7E28-406C-B178-B7FD801C1EA4}" presName="sibTrans" presStyleCnt="0"/>
      <dgm:spPr/>
    </dgm:pt>
    <dgm:pt modelId="{69C4440E-4969-4800-945D-65AE1D762AD0}" type="pres">
      <dgm:prSet presAssocID="{BFD91277-0136-4B00-95C6-3A86575DAA0E}" presName="compositeNode" presStyleCnt="0">
        <dgm:presLayoutVars>
          <dgm:bulletEnabled val="1"/>
        </dgm:presLayoutVars>
      </dgm:prSet>
      <dgm:spPr/>
    </dgm:pt>
    <dgm:pt modelId="{6F7D7486-6494-4012-B74C-48F5E6245B4C}" type="pres">
      <dgm:prSet presAssocID="{BFD91277-0136-4B00-95C6-3A86575DAA0E}" presName="bgRect" presStyleLbl="bgAccFollowNode1" presStyleIdx="1" presStyleCnt="6"/>
      <dgm:spPr/>
      <dgm:t>
        <a:bodyPr/>
        <a:lstStyle/>
        <a:p>
          <a:endParaRPr lang="en-US"/>
        </a:p>
      </dgm:t>
    </dgm:pt>
    <dgm:pt modelId="{151ED491-192B-4D9A-9443-5440B3AF26D6}" type="pres">
      <dgm:prSet presAssocID="{6DDEBECC-54D4-43D7-9F3E-696FAECCFB82}" presName="sibTransNodeCircle" presStyleLbl="alignNode1" presStyleIdx="2" presStyleCnt="12">
        <dgm:presLayoutVars>
          <dgm:chMax val="0"/>
          <dgm:bulletEnabled/>
        </dgm:presLayoutVars>
      </dgm:prSet>
      <dgm:spPr/>
      <dgm:t>
        <a:bodyPr/>
        <a:lstStyle/>
        <a:p>
          <a:endParaRPr lang="en-US"/>
        </a:p>
      </dgm:t>
    </dgm:pt>
    <dgm:pt modelId="{49F825F1-369B-46DC-9F3A-11CDEF314E0E}" type="pres">
      <dgm:prSet presAssocID="{BFD91277-0136-4B00-95C6-3A86575DAA0E}" presName="bottomLine" presStyleLbl="alignNode1" presStyleIdx="3" presStyleCnt="12">
        <dgm:presLayoutVars/>
      </dgm:prSet>
      <dgm:spPr/>
    </dgm:pt>
    <dgm:pt modelId="{6267B1A0-E9F3-48CE-9381-546F4F74A21C}" type="pres">
      <dgm:prSet presAssocID="{BFD91277-0136-4B00-95C6-3A86575DAA0E}" presName="nodeText" presStyleLbl="bgAccFollowNode1" presStyleIdx="1" presStyleCnt="6">
        <dgm:presLayoutVars>
          <dgm:bulletEnabled val="1"/>
        </dgm:presLayoutVars>
      </dgm:prSet>
      <dgm:spPr/>
      <dgm:t>
        <a:bodyPr/>
        <a:lstStyle/>
        <a:p>
          <a:endParaRPr lang="en-US"/>
        </a:p>
      </dgm:t>
    </dgm:pt>
    <dgm:pt modelId="{58EF9C72-8013-4981-9F30-E73BD81B2AF8}" type="pres">
      <dgm:prSet presAssocID="{6DDEBECC-54D4-43D7-9F3E-696FAECCFB82}" presName="sibTrans" presStyleCnt="0"/>
      <dgm:spPr/>
    </dgm:pt>
    <dgm:pt modelId="{59DF23E6-4F9D-4D1D-BEF6-A1E07330E3BA}" type="pres">
      <dgm:prSet presAssocID="{F9E98B43-8FCB-4F91-A725-5EC72906B096}" presName="compositeNode" presStyleCnt="0">
        <dgm:presLayoutVars>
          <dgm:bulletEnabled val="1"/>
        </dgm:presLayoutVars>
      </dgm:prSet>
      <dgm:spPr/>
    </dgm:pt>
    <dgm:pt modelId="{CC003593-C0E7-4F8F-8E57-8889A497A249}" type="pres">
      <dgm:prSet presAssocID="{F9E98B43-8FCB-4F91-A725-5EC72906B096}" presName="bgRect" presStyleLbl="bgAccFollowNode1" presStyleIdx="2" presStyleCnt="6"/>
      <dgm:spPr/>
      <dgm:t>
        <a:bodyPr/>
        <a:lstStyle/>
        <a:p>
          <a:endParaRPr lang="en-US"/>
        </a:p>
      </dgm:t>
    </dgm:pt>
    <dgm:pt modelId="{F4620CE5-ED89-4AB9-ABE2-B321C8080125}" type="pres">
      <dgm:prSet presAssocID="{7375E518-A518-4BAD-AD21-D69870A328A6}" presName="sibTransNodeCircle" presStyleLbl="alignNode1" presStyleIdx="4" presStyleCnt="12">
        <dgm:presLayoutVars>
          <dgm:chMax val="0"/>
          <dgm:bulletEnabled/>
        </dgm:presLayoutVars>
      </dgm:prSet>
      <dgm:spPr/>
      <dgm:t>
        <a:bodyPr/>
        <a:lstStyle/>
        <a:p>
          <a:endParaRPr lang="en-US"/>
        </a:p>
      </dgm:t>
    </dgm:pt>
    <dgm:pt modelId="{414E8553-C699-457B-B930-9D20384D3671}" type="pres">
      <dgm:prSet presAssocID="{F9E98B43-8FCB-4F91-A725-5EC72906B096}" presName="bottomLine" presStyleLbl="alignNode1" presStyleIdx="5" presStyleCnt="12">
        <dgm:presLayoutVars/>
      </dgm:prSet>
      <dgm:spPr/>
    </dgm:pt>
    <dgm:pt modelId="{60031F15-2D52-4EBE-9AC1-2043E07C4E41}" type="pres">
      <dgm:prSet presAssocID="{F9E98B43-8FCB-4F91-A725-5EC72906B096}" presName="nodeText" presStyleLbl="bgAccFollowNode1" presStyleIdx="2" presStyleCnt="6">
        <dgm:presLayoutVars>
          <dgm:bulletEnabled val="1"/>
        </dgm:presLayoutVars>
      </dgm:prSet>
      <dgm:spPr/>
      <dgm:t>
        <a:bodyPr/>
        <a:lstStyle/>
        <a:p>
          <a:endParaRPr lang="en-US"/>
        </a:p>
      </dgm:t>
    </dgm:pt>
    <dgm:pt modelId="{44B139B8-4BA9-4665-8465-101EE0D88CDA}" type="pres">
      <dgm:prSet presAssocID="{7375E518-A518-4BAD-AD21-D69870A328A6}" presName="sibTrans" presStyleCnt="0"/>
      <dgm:spPr/>
    </dgm:pt>
    <dgm:pt modelId="{9E368BFC-3EFE-4853-A079-D3B8DD26F4B2}" type="pres">
      <dgm:prSet presAssocID="{4BFB8273-7D5F-4078-8192-FE26B21F7DBC}" presName="compositeNode" presStyleCnt="0">
        <dgm:presLayoutVars>
          <dgm:bulletEnabled val="1"/>
        </dgm:presLayoutVars>
      </dgm:prSet>
      <dgm:spPr/>
    </dgm:pt>
    <dgm:pt modelId="{6A00F666-C215-47D4-9115-99075E9FDD9E}" type="pres">
      <dgm:prSet presAssocID="{4BFB8273-7D5F-4078-8192-FE26B21F7DBC}" presName="bgRect" presStyleLbl="bgAccFollowNode1" presStyleIdx="3" presStyleCnt="6"/>
      <dgm:spPr/>
      <dgm:t>
        <a:bodyPr/>
        <a:lstStyle/>
        <a:p>
          <a:endParaRPr lang="en-US"/>
        </a:p>
      </dgm:t>
    </dgm:pt>
    <dgm:pt modelId="{C7E87B73-BE84-4EE2-995A-7EA525F7F8DD}" type="pres">
      <dgm:prSet presAssocID="{08A15B28-AC4B-4882-8C18-84246A425151}" presName="sibTransNodeCircle" presStyleLbl="alignNode1" presStyleIdx="6" presStyleCnt="12">
        <dgm:presLayoutVars>
          <dgm:chMax val="0"/>
          <dgm:bulletEnabled/>
        </dgm:presLayoutVars>
      </dgm:prSet>
      <dgm:spPr/>
      <dgm:t>
        <a:bodyPr/>
        <a:lstStyle/>
        <a:p>
          <a:endParaRPr lang="en-US"/>
        </a:p>
      </dgm:t>
    </dgm:pt>
    <dgm:pt modelId="{17FE1D4E-3C28-4B3B-A191-0DB91D4A9412}" type="pres">
      <dgm:prSet presAssocID="{4BFB8273-7D5F-4078-8192-FE26B21F7DBC}" presName="bottomLine" presStyleLbl="alignNode1" presStyleIdx="7" presStyleCnt="12">
        <dgm:presLayoutVars/>
      </dgm:prSet>
      <dgm:spPr/>
    </dgm:pt>
    <dgm:pt modelId="{64F862A9-DFC9-4BD2-AE2A-1678EA451B8D}" type="pres">
      <dgm:prSet presAssocID="{4BFB8273-7D5F-4078-8192-FE26B21F7DBC}" presName="nodeText" presStyleLbl="bgAccFollowNode1" presStyleIdx="3" presStyleCnt="6">
        <dgm:presLayoutVars>
          <dgm:bulletEnabled val="1"/>
        </dgm:presLayoutVars>
      </dgm:prSet>
      <dgm:spPr/>
      <dgm:t>
        <a:bodyPr/>
        <a:lstStyle/>
        <a:p>
          <a:endParaRPr lang="en-US"/>
        </a:p>
      </dgm:t>
    </dgm:pt>
    <dgm:pt modelId="{3BA8B5B8-8342-441F-8895-95EA20FCACC8}" type="pres">
      <dgm:prSet presAssocID="{08A15B28-AC4B-4882-8C18-84246A425151}" presName="sibTrans" presStyleCnt="0"/>
      <dgm:spPr/>
    </dgm:pt>
    <dgm:pt modelId="{DAC3DAFC-B305-4B2C-8AD7-1AFDB82D9577}" type="pres">
      <dgm:prSet presAssocID="{AB328171-BBA8-4527-959D-56089DD9B4D2}" presName="compositeNode" presStyleCnt="0">
        <dgm:presLayoutVars>
          <dgm:bulletEnabled val="1"/>
        </dgm:presLayoutVars>
      </dgm:prSet>
      <dgm:spPr/>
    </dgm:pt>
    <dgm:pt modelId="{860412F6-AD5C-44B2-A31C-A6789CBF7E5F}" type="pres">
      <dgm:prSet presAssocID="{AB328171-BBA8-4527-959D-56089DD9B4D2}" presName="bgRect" presStyleLbl="bgAccFollowNode1" presStyleIdx="4" presStyleCnt="6"/>
      <dgm:spPr/>
      <dgm:t>
        <a:bodyPr/>
        <a:lstStyle/>
        <a:p>
          <a:endParaRPr lang="en-US"/>
        </a:p>
      </dgm:t>
    </dgm:pt>
    <dgm:pt modelId="{3DF7E718-E837-4DD6-B117-2EF021A309F0}" type="pres">
      <dgm:prSet presAssocID="{D4A6018D-8D38-4DAD-A69D-89444127DB4E}" presName="sibTransNodeCircle" presStyleLbl="alignNode1" presStyleIdx="8" presStyleCnt="12">
        <dgm:presLayoutVars>
          <dgm:chMax val="0"/>
          <dgm:bulletEnabled/>
        </dgm:presLayoutVars>
      </dgm:prSet>
      <dgm:spPr/>
      <dgm:t>
        <a:bodyPr/>
        <a:lstStyle/>
        <a:p>
          <a:endParaRPr lang="en-US"/>
        </a:p>
      </dgm:t>
    </dgm:pt>
    <dgm:pt modelId="{0CE1B864-34EF-43C0-B840-85B1680B255E}" type="pres">
      <dgm:prSet presAssocID="{AB328171-BBA8-4527-959D-56089DD9B4D2}" presName="bottomLine" presStyleLbl="alignNode1" presStyleIdx="9" presStyleCnt="12">
        <dgm:presLayoutVars/>
      </dgm:prSet>
      <dgm:spPr/>
    </dgm:pt>
    <dgm:pt modelId="{58C2B35A-AE66-40B6-8DA1-43B42391031B}" type="pres">
      <dgm:prSet presAssocID="{AB328171-BBA8-4527-959D-56089DD9B4D2}" presName="nodeText" presStyleLbl="bgAccFollowNode1" presStyleIdx="4" presStyleCnt="6">
        <dgm:presLayoutVars>
          <dgm:bulletEnabled val="1"/>
        </dgm:presLayoutVars>
      </dgm:prSet>
      <dgm:spPr/>
      <dgm:t>
        <a:bodyPr/>
        <a:lstStyle/>
        <a:p>
          <a:endParaRPr lang="en-US"/>
        </a:p>
      </dgm:t>
    </dgm:pt>
    <dgm:pt modelId="{E21E64B6-36E6-41F0-9691-F7455C7C4F20}" type="pres">
      <dgm:prSet presAssocID="{D4A6018D-8D38-4DAD-A69D-89444127DB4E}" presName="sibTrans" presStyleCnt="0"/>
      <dgm:spPr/>
    </dgm:pt>
    <dgm:pt modelId="{EE8E4E93-F1F6-4BA7-BA7D-6370B167FC10}" type="pres">
      <dgm:prSet presAssocID="{9865367A-D900-4756-9E08-F33E3880FCA0}" presName="compositeNode" presStyleCnt="0">
        <dgm:presLayoutVars>
          <dgm:bulletEnabled val="1"/>
        </dgm:presLayoutVars>
      </dgm:prSet>
      <dgm:spPr/>
    </dgm:pt>
    <dgm:pt modelId="{18F67068-51FE-4BDE-A48F-168B9F208179}" type="pres">
      <dgm:prSet presAssocID="{9865367A-D900-4756-9E08-F33E3880FCA0}" presName="bgRect" presStyleLbl="bgAccFollowNode1" presStyleIdx="5" presStyleCnt="6"/>
      <dgm:spPr/>
      <dgm:t>
        <a:bodyPr/>
        <a:lstStyle/>
        <a:p>
          <a:endParaRPr lang="en-US"/>
        </a:p>
      </dgm:t>
    </dgm:pt>
    <dgm:pt modelId="{B2A6A190-3F95-4A2D-9D5C-2E663BBBBC52}" type="pres">
      <dgm:prSet presAssocID="{C445C9B2-B342-4FE5-995A-62BC6E3914CB}" presName="sibTransNodeCircle" presStyleLbl="alignNode1" presStyleIdx="10" presStyleCnt="12">
        <dgm:presLayoutVars>
          <dgm:chMax val="0"/>
          <dgm:bulletEnabled/>
        </dgm:presLayoutVars>
      </dgm:prSet>
      <dgm:spPr/>
      <dgm:t>
        <a:bodyPr/>
        <a:lstStyle/>
        <a:p>
          <a:endParaRPr lang="en-US"/>
        </a:p>
      </dgm:t>
    </dgm:pt>
    <dgm:pt modelId="{3C32659B-DC7A-4E1C-9A26-B561ABBE0670}" type="pres">
      <dgm:prSet presAssocID="{9865367A-D900-4756-9E08-F33E3880FCA0}" presName="bottomLine" presStyleLbl="alignNode1" presStyleIdx="11" presStyleCnt="12">
        <dgm:presLayoutVars/>
      </dgm:prSet>
      <dgm:spPr/>
    </dgm:pt>
    <dgm:pt modelId="{8394B4EA-184F-4E28-BF1D-D626EB0D5A7F}" type="pres">
      <dgm:prSet presAssocID="{9865367A-D900-4756-9E08-F33E3880FCA0}" presName="nodeText" presStyleLbl="bgAccFollowNode1" presStyleIdx="5" presStyleCnt="6">
        <dgm:presLayoutVars>
          <dgm:bulletEnabled val="1"/>
        </dgm:presLayoutVars>
      </dgm:prSet>
      <dgm:spPr/>
      <dgm:t>
        <a:bodyPr/>
        <a:lstStyle/>
        <a:p>
          <a:endParaRPr lang="en-US"/>
        </a:p>
      </dgm:t>
    </dgm:pt>
  </dgm:ptLst>
  <dgm:cxnLst>
    <dgm:cxn modelId="{79B346E3-DAE5-4686-8568-90DFFAAC249A}" type="presOf" srcId="{2114ADCB-7E28-406C-B178-B7FD801C1EA4}" destId="{DDDF498A-30A2-4698-8450-E964EFF25937}" srcOrd="0" destOrd="0" presId="urn:microsoft.com/office/officeart/2016/7/layout/BasicLinearProcessNumbered"/>
    <dgm:cxn modelId="{9BCC55A3-1153-4A34-99A5-3969EA7DDEEE}" type="presOf" srcId="{BFD91277-0136-4B00-95C6-3A86575DAA0E}" destId="{6267B1A0-E9F3-48CE-9381-546F4F74A21C}" srcOrd="1" destOrd="0" presId="urn:microsoft.com/office/officeart/2016/7/layout/BasicLinearProcessNumbered"/>
    <dgm:cxn modelId="{0467BBE0-ABD9-4B8B-818D-2C6522E52A49}" type="presOf" srcId="{9865367A-D900-4756-9E08-F33E3880FCA0}" destId="{8394B4EA-184F-4E28-BF1D-D626EB0D5A7F}" srcOrd="1" destOrd="0" presId="urn:microsoft.com/office/officeart/2016/7/layout/BasicLinearProcessNumbered"/>
    <dgm:cxn modelId="{1BC91615-68FA-4799-8305-7DB96D9156EB}" type="presOf" srcId="{08A15B28-AC4B-4882-8C18-84246A425151}" destId="{C7E87B73-BE84-4EE2-995A-7EA525F7F8DD}" srcOrd="0" destOrd="0" presId="urn:microsoft.com/office/officeart/2016/7/layout/BasicLinearProcessNumbered"/>
    <dgm:cxn modelId="{CB7621AB-F30D-43FF-A5D4-838541D96421}" type="presOf" srcId="{F9E98B43-8FCB-4F91-A725-5EC72906B096}" destId="{CC003593-C0E7-4F8F-8E57-8889A497A249}" srcOrd="0" destOrd="0" presId="urn:microsoft.com/office/officeart/2016/7/layout/BasicLinearProcessNumbered"/>
    <dgm:cxn modelId="{6C75B376-DA2C-49D2-A683-E07A34E44917}" srcId="{AE5CF693-2B44-4CAD-B920-B400F681317F}" destId="{9865367A-D900-4756-9E08-F33E3880FCA0}" srcOrd="5" destOrd="0" parTransId="{29B19403-670D-446B-8449-80B7B7D01AC5}" sibTransId="{C445C9B2-B342-4FE5-995A-62BC6E3914CB}"/>
    <dgm:cxn modelId="{E0338BD0-DC20-408B-B13B-E611CC4B57F2}" type="presOf" srcId="{9865367A-D900-4756-9E08-F33E3880FCA0}" destId="{18F67068-51FE-4BDE-A48F-168B9F208179}" srcOrd="0" destOrd="0" presId="urn:microsoft.com/office/officeart/2016/7/layout/BasicLinearProcessNumbered"/>
    <dgm:cxn modelId="{5CFE91FC-C2E2-49B6-BC32-0F3391FD1F97}" type="presOf" srcId="{4BFB8273-7D5F-4078-8192-FE26B21F7DBC}" destId="{64F862A9-DFC9-4BD2-AE2A-1678EA451B8D}" srcOrd="1" destOrd="0" presId="urn:microsoft.com/office/officeart/2016/7/layout/BasicLinearProcessNumbered"/>
    <dgm:cxn modelId="{43A2DC21-7FC5-4195-8B56-50EAF06259E4}" type="presOf" srcId="{AE5CF693-2B44-4CAD-B920-B400F681317F}" destId="{689777F9-B1FB-4773-BF7F-7F2409219AFD}" srcOrd="0" destOrd="0" presId="urn:microsoft.com/office/officeart/2016/7/layout/BasicLinearProcessNumbered"/>
    <dgm:cxn modelId="{39A649F8-3E04-48A8-9E00-EDBDD937ED47}" srcId="{AE5CF693-2B44-4CAD-B920-B400F681317F}" destId="{4BFB8273-7D5F-4078-8192-FE26B21F7DBC}" srcOrd="3" destOrd="0" parTransId="{10117D3F-EC14-480B-A241-45CE17381847}" sibTransId="{08A15B28-AC4B-4882-8C18-84246A425151}"/>
    <dgm:cxn modelId="{3F912F13-E26F-4FF1-8E0E-6F6B52882FD4}" type="presOf" srcId="{6DDEBECC-54D4-43D7-9F3E-696FAECCFB82}" destId="{151ED491-192B-4D9A-9443-5440B3AF26D6}" srcOrd="0" destOrd="0" presId="urn:microsoft.com/office/officeart/2016/7/layout/BasicLinearProcessNumbered"/>
    <dgm:cxn modelId="{519612D3-05EC-4DC6-95E6-05523201C6C9}" type="presOf" srcId="{7375E518-A518-4BAD-AD21-D69870A328A6}" destId="{F4620CE5-ED89-4AB9-ABE2-B321C8080125}" srcOrd="0" destOrd="0" presId="urn:microsoft.com/office/officeart/2016/7/layout/BasicLinearProcessNumbered"/>
    <dgm:cxn modelId="{1B992F64-CFBB-4ED8-A0B1-86DDC8E8C9BB}" srcId="{AE5CF693-2B44-4CAD-B920-B400F681317F}" destId="{BFD91277-0136-4B00-95C6-3A86575DAA0E}" srcOrd="1" destOrd="0" parTransId="{F25BD1B1-BB3C-41C6-9910-A4775DACFA89}" sibTransId="{6DDEBECC-54D4-43D7-9F3E-696FAECCFB82}"/>
    <dgm:cxn modelId="{5A7BB431-F779-40EC-9DF5-427AFEEA343B}" type="presOf" srcId="{BFD91277-0136-4B00-95C6-3A86575DAA0E}" destId="{6F7D7486-6494-4012-B74C-48F5E6245B4C}" srcOrd="0" destOrd="0" presId="urn:microsoft.com/office/officeart/2016/7/layout/BasicLinearProcessNumbered"/>
    <dgm:cxn modelId="{6D9690C9-08CE-493C-9D0F-0BE3669AB6F0}" type="presOf" srcId="{AB328171-BBA8-4527-959D-56089DD9B4D2}" destId="{860412F6-AD5C-44B2-A31C-A6789CBF7E5F}" srcOrd="0" destOrd="0" presId="urn:microsoft.com/office/officeart/2016/7/layout/BasicLinearProcessNumbered"/>
    <dgm:cxn modelId="{7BB4464B-C471-4541-BC01-0CA04737B90F}" type="presOf" srcId="{F9E98B43-8FCB-4F91-A725-5EC72906B096}" destId="{60031F15-2D52-4EBE-9AC1-2043E07C4E41}" srcOrd="1" destOrd="0" presId="urn:microsoft.com/office/officeart/2016/7/layout/BasicLinearProcessNumbered"/>
    <dgm:cxn modelId="{C170A865-8FB5-422B-B5E7-A0FBF0F79429}" type="presOf" srcId="{4BFB8273-7D5F-4078-8192-FE26B21F7DBC}" destId="{6A00F666-C215-47D4-9115-99075E9FDD9E}" srcOrd="0" destOrd="0" presId="urn:microsoft.com/office/officeart/2016/7/layout/BasicLinearProcessNumbered"/>
    <dgm:cxn modelId="{CD339E19-9D1F-4C29-89AC-539FC23B0DED}" type="presOf" srcId="{127DBD30-251C-498E-8769-394D4234467F}" destId="{AEC9D117-5A31-4A5F-B669-2FBBBDA24F6D}" srcOrd="0" destOrd="0" presId="urn:microsoft.com/office/officeart/2016/7/layout/BasicLinearProcessNumbered"/>
    <dgm:cxn modelId="{03626BA2-8D33-462B-9A4C-8F9DC159CA45}" type="presOf" srcId="{AB328171-BBA8-4527-959D-56089DD9B4D2}" destId="{58C2B35A-AE66-40B6-8DA1-43B42391031B}" srcOrd="1" destOrd="0" presId="urn:microsoft.com/office/officeart/2016/7/layout/BasicLinearProcessNumbered"/>
    <dgm:cxn modelId="{15CD0A41-AB39-4098-ABC1-47D6019880D9}" srcId="{AE5CF693-2B44-4CAD-B920-B400F681317F}" destId="{F9E98B43-8FCB-4F91-A725-5EC72906B096}" srcOrd="2" destOrd="0" parTransId="{04DE5A25-F413-495D-960B-C3A079A90574}" sibTransId="{7375E518-A518-4BAD-AD21-D69870A328A6}"/>
    <dgm:cxn modelId="{DC6C6ED0-87F4-4FD5-9B74-BC6A4E9388E9}" srcId="{AE5CF693-2B44-4CAD-B920-B400F681317F}" destId="{AB328171-BBA8-4527-959D-56089DD9B4D2}" srcOrd="4" destOrd="0" parTransId="{D2E10EBF-FC50-4CC0-8F13-E90A8446451F}" sibTransId="{D4A6018D-8D38-4DAD-A69D-89444127DB4E}"/>
    <dgm:cxn modelId="{A5F98A45-4DB1-4354-B4B9-B8630EE260AB}" srcId="{AE5CF693-2B44-4CAD-B920-B400F681317F}" destId="{127DBD30-251C-498E-8769-394D4234467F}" srcOrd="0" destOrd="0" parTransId="{009BBA41-D04A-4C85-8A00-7A823DC46C32}" sibTransId="{2114ADCB-7E28-406C-B178-B7FD801C1EA4}"/>
    <dgm:cxn modelId="{9C1D85C4-F75F-4B3C-BAA7-0B382D94530C}" type="presOf" srcId="{127DBD30-251C-498E-8769-394D4234467F}" destId="{01933737-2AE0-4235-82D1-4B515B86BDF4}" srcOrd="1" destOrd="0" presId="urn:microsoft.com/office/officeart/2016/7/layout/BasicLinearProcessNumbered"/>
    <dgm:cxn modelId="{F9BD2F08-D0B9-4899-A97B-3A6B31679D06}" type="presOf" srcId="{C445C9B2-B342-4FE5-995A-62BC6E3914CB}" destId="{B2A6A190-3F95-4A2D-9D5C-2E663BBBBC52}" srcOrd="0" destOrd="0" presId="urn:microsoft.com/office/officeart/2016/7/layout/BasicLinearProcessNumbered"/>
    <dgm:cxn modelId="{00C1F212-FF1F-47B8-B9C2-EE391E2B2DBE}" type="presOf" srcId="{D4A6018D-8D38-4DAD-A69D-89444127DB4E}" destId="{3DF7E718-E837-4DD6-B117-2EF021A309F0}" srcOrd="0" destOrd="0" presId="urn:microsoft.com/office/officeart/2016/7/layout/BasicLinearProcessNumbered"/>
    <dgm:cxn modelId="{747C479F-F082-4E85-8AA7-8543BDDCD793}" type="presParOf" srcId="{689777F9-B1FB-4773-BF7F-7F2409219AFD}" destId="{2C8EFA5B-0CC6-48A3-A3D1-FA3F21F91FD9}" srcOrd="0" destOrd="0" presId="urn:microsoft.com/office/officeart/2016/7/layout/BasicLinearProcessNumbered"/>
    <dgm:cxn modelId="{B0A4477E-14D0-4E78-A1BD-B6EC4F8DABDA}" type="presParOf" srcId="{2C8EFA5B-0CC6-48A3-A3D1-FA3F21F91FD9}" destId="{AEC9D117-5A31-4A5F-B669-2FBBBDA24F6D}" srcOrd="0" destOrd="0" presId="urn:microsoft.com/office/officeart/2016/7/layout/BasicLinearProcessNumbered"/>
    <dgm:cxn modelId="{B3B5E745-ED80-486A-AA18-BD6A08BDB6A5}" type="presParOf" srcId="{2C8EFA5B-0CC6-48A3-A3D1-FA3F21F91FD9}" destId="{DDDF498A-30A2-4698-8450-E964EFF25937}" srcOrd="1" destOrd="0" presId="urn:microsoft.com/office/officeart/2016/7/layout/BasicLinearProcessNumbered"/>
    <dgm:cxn modelId="{8E5A17B1-E028-4D8B-AE99-7DD9B7BD6608}" type="presParOf" srcId="{2C8EFA5B-0CC6-48A3-A3D1-FA3F21F91FD9}" destId="{083FC235-7958-466F-A987-B7285330984A}" srcOrd="2" destOrd="0" presId="urn:microsoft.com/office/officeart/2016/7/layout/BasicLinearProcessNumbered"/>
    <dgm:cxn modelId="{8EA7528E-715D-445F-91C2-6EFACB42148E}" type="presParOf" srcId="{2C8EFA5B-0CC6-48A3-A3D1-FA3F21F91FD9}" destId="{01933737-2AE0-4235-82D1-4B515B86BDF4}" srcOrd="3" destOrd="0" presId="urn:microsoft.com/office/officeart/2016/7/layout/BasicLinearProcessNumbered"/>
    <dgm:cxn modelId="{2B83519F-FC0D-4F7C-B1CF-36F198F10D03}" type="presParOf" srcId="{689777F9-B1FB-4773-BF7F-7F2409219AFD}" destId="{0317BB11-C6B7-4F41-857C-C15F66EB91C8}" srcOrd="1" destOrd="0" presId="urn:microsoft.com/office/officeart/2016/7/layout/BasicLinearProcessNumbered"/>
    <dgm:cxn modelId="{C30BAD58-98D2-4BDF-A7E6-C7EAAEA71FD9}" type="presParOf" srcId="{689777F9-B1FB-4773-BF7F-7F2409219AFD}" destId="{69C4440E-4969-4800-945D-65AE1D762AD0}" srcOrd="2" destOrd="0" presId="urn:microsoft.com/office/officeart/2016/7/layout/BasicLinearProcessNumbered"/>
    <dgm:cxn modelId="{888E57D3-CB64-4733-BF49-F560EC71E794}" type="presParOf" srcId="{69C4440E-4969-4800-945D-65AE1D762AD0}" destId="{6F7D7486-6494-4012-B74C-48F5E6245B4C}" srcOrd="0" destOrd="0" presId="urn:microsoft.com/office/officeart/2016/7/layout/BasicLinearProcessNumbered"/>
    <dgm:cxn modelId="{3543EBA9-83F0-43FE-AA7E-1BC75BC022D2}" type="presParOf" srcId="{69C4440E-4969-4800-945D-65AE1D762AD0}" destId="{151ED491-192B-4D9A-9443-5440B3AF26D6}" srcOrd="1" destOrd="0" presId="urn:microsoft.com/office/officeart/2016/7/layout/BasicLinearProcessNumbered"/>
    <dgm:cxn modelId="{0129DBED-A956-46A4-A43D-66157B16790B}" type="presParOf" srcId="{69C4440E-4969-4800-945D-65AE1D762AD0}" destId="{49F825F1-369B-46DC-9F3A-11CDEF314E0E}" srcOrd="2" destOrd="0" presId="urn:microsoft.com/office/officeart/2016/7/layout/BasicLinearProcessNumbered"/>
    <dgm:cxn modelId="{AAEB8FA7-4E4B-4834-BF5A-D20097793650}" type="presParOf" srcId="{69C4440E-4969-4800-945D-65AE1D762AD0}" destId="{6267B1A0-E9F3-48CE-9381-546F4F74A21C}" srcOrd="3" destOrd="0" presId="urn:microsoft.com/office/officeart/2016/7/layout/BasicLinearProcessNumbered"/>
    <dgm:cxn modelId="{9EF1027F-6689-49CD-B939-51E78858A93A}" type="presParOf" srcId="{689777F9-B1FB-4773-BF7F-7F2409219AFD}" destId="{58EF9C72-8013-4981-9F30-E73BD81B2AF8}" srcOrd="3" destOrd="0" presId="urn:microsoft.com/office/officeart/2016/7/layout/BasicLinearProcessNumbered"/>
    <dgm:cxn modelId="{7B13D5AC-D996-4082-BE51-32A4028D4814}" type="presParOf" srcId="{689777F9-B1FB-4773-BF7F-7F2409219AFD}" destId="{59DF23E6-4F9D-4D1D-BEF6-A1E07330E3BA}" srcOrd="4" destOrd="0" presId="urn:microsoft.com/office/officeart/2016/7/layout/BasicLinearProcessNumbered"/>
    <dgm:cxn modelId="{09A5C341-F89C-48A0-9AD9-BD762721568E}" type="presParOf" srcId="{59DF23E6-4F9D-4D1D-BEF6-A1E07330E3BA}" destId="{CC003593-C0E7-4F8F-8E57-8889A497A249}" srcOrd="0" destOrd="0" presId="urn:microsoft.com/office/officeart/2016/7/layout/BasicLinearProcessNumbered"/>
    <dgm:cxn modelId="{55785655-8AF3-4A83-844B-D905E19D8441}" type="presParOf" srcId="{59DF23E6-4F9D-4D1D-BEF6-A1E07330E3BA}" destId="{F4620CE5-ED89-4AB9-ABE2-B321C8080125}" srcOrd="1" destOrd="0" presId="urn:microsoft.com/office/officeart/2016/7/layout/BasicLinearProcessNumbered"/>
    <dgm:cxn modelId="{3525E877-94BA-48DD-9C8F-890B0140E945}" type="presParOf" srcId="{59DF23E6-4F9D-4D1D-BEF6-A1E07330E3BA}" destId="{414E8553-C699-457B-B930-9D20384D3671}" srcOrd="2" destOrd="0" presId="urn:microsoft.com/office/officeart/2016/7/layout/BasicLinearProcessNumbered"/>
    <dgm:cxn modelId="{5F813CA4-4F77-48B1-B537-09B0C1CD4581}" type="presParOf" srcId="{59DF23E6-4F9D-4D1D-BEF6-A1E07330E3BA}" destId="{60031F15-2D52-4EBE-9AC1-2043E07C4E41}" srcOrd="3" destOrd="0" presId="urn:microsoft.com/office/officeart/2016/7/layout/BasicLinearProcessNumbered"/>
    <dgm:cxn modelId="{0E129F40-215D-4C46-876C-ACB64500CD37}" type="presParOf" srcId="{689777F9-B1FB-4773-BF7F-7F2409219AFD}" destId="{44B139B8-4BA9-4665-8465-101EE0D88CDA}" srcOrd="5" destOrd="0" presId="urn:microsoft.com/office/officeart/2016/7/layout/BasicLinearProcessNumbered"/>
    <dgm:cxn modelId="{2A0139F7-82C0-45BA-B3FD-C44A927537E7}" type="presParOf" srcId="{689777F9-B1FB-4773-BF7F-7F2409219AFD}" destId="{9E368BFC-3EFE-4853-A079-D3B8DD26F4B2}" srcOrd="6" destOrd="0" presId="urn:microsoft.com/office/officeart/2016/7/layout/BasicLinearProcessNumbered"/>
    <dgm:cxn modelId="{8EE3AB6F-E6B0-47E5-8C8D-51AAEEB80A26}" type="presParOf" srcId="{9E368BFC-3EFE-4853-A079-D3B8DD26F4B2}" destId="{6A00F666-C215-47D4-9115-99075E9FDD9E}" srcOrd="0" destOrd="0" presId="urn:microsoft.com/office/officeart/2016/7/layout/BasicLinearProcessNumbered"/>
    <dgm:cxn modelId="{31A00885-CF9B-4034-9C29-890A3A637069}" type="presParOf" srcId="{9E368BFC-3EFE-4853-A079-D3B8DD26F4B2}" destId="{C7E87B73-BE84-4EE2-995A-7EA525F7F8DD}" srcOrd="1" destOrd="0" presId="urn:microsoft.com/office/officeart/2016/7/layout/BasicLinearProcessNumbered"/>
    <dgm:cxn modelId="{B3D9B264-FBE6-4D7A-A16D-1707488BF3C4}" type="presParOf" srcId="{9E368BFC-3EFE-4853-A079-D3B8DD26F4B2}" destId="{17FE1D4E-3C28-4B3B-A191-0DB91D4A9412}" srcOrd="2" destOrd="0" presId="urn:microsoft.com/office/officeart/2016/7/layout/BasicLinearProcessNumbered"/>
    <dgm:cxn modelId="{C9947D54-FA31-4115-A9B4-07B6EF81CACE}" type="presParOf" srcId="{9E368BFC-3EFE-4853-A079-D3B8DD26F4B2}" destId="{64F862A9-DFC9-4BD2-AE2A-1678EA451B8D}" srcOrd="3" destOrd="0" presId="urn:microsoft.com/office/officeart/2016/7/layout/BasicLinearProcessNumbered"/>
    <dgm:cxn modelId="{EDB0143C-8160-43AD-85B2-C0EBA5BC66FC}" type="presParOf" srcId="{689777F9-B1FB-4773-BF7F-7F2409219AFD}" destId="{3BA8B5B8-8342-441F-8895-95EA20FCACC8}" srcOrd="7" destOrd="0" presId="urn:microsoft.com/office/officeart/2016/7/layout/BasicLinearProcessNumbered"/>
    <dgm:cxn modelId="{D69B9724-7ED8-4AD0-9ADF-CCB9CCFEF0D8}" type="presParOf" srcId="{689777F9-B1FB-4773-BF7F-7F2409219AFD}" destId="{DAC3DAFC-B305-4B2C-8AD7-1AFDB82D9577}" srcOrd="8" destOrd="0" presId="urn:microsoft.com/office/officeart/2016/7/layout/BasicLinearProcessNumbered"/>
    <dgm:cxn modelId="{6082EF71-6C4A-4C0A-88A5-9B35739BE33E}" type="presParOf" srcId="{DAC3DAFC-B305-4B2C-8AD7-1AFDB82D9577}" destId="{860412F6-AD5C-44B2-A31C-A6789CBF7E5F}" srcOrd="0" destOrd="0" presId="urn:microsoft.com/office/officeart/2016/7/layout/BasicLinearProcessNumbered"/>
    <dgm:cxn modelId="{C60971AC-9881-4BC6-979E-FACFC0D0106C}" type="presParOf" srcId="{DAC3DAFC-B305-4B2C-8AD7-1AFDB82D9577}" destId="{3DF7E718-E837-4DD6-B117-2EF021A309F0}" srcOrd="1" destOrd="0" presId="urn:microsoft.com/office/officeart/2016/7/layout/BasicLinearProcessNumbered"/>
    <dgm:cxn modelId="{F2CA9BE5-D714-45CD-A9EB-1670CCFF8891}" type="presParOf" srcId="{DAC3DAFC-B305-4B2C-8AD7-1AFDB82D9577}" destId="{0CE1B864-34EF-43C0-B840-85B1680B255E}" srcOrd="2" destOrd="0" presId="urn:microsoft.com/office/officeart/2016/7/layout/BasicLinearProcessNumbered"/>
    <dgm:cxn modelId="{9D59AEDC-E415-455B-BC46-5D4C2D36E8AA}" type="presParOf" srcId="{DAC3DAFC-B305-4B2C-8AD7-1AFDB82D9577}" destId="{58C2B35A-AE66-40B6-8DA1-43B42391031B}" srcOrd="3" destOrd="0" presId="urn:microsoft.com/office/officeart/2016/7/layout/BasicLinearProcessNumbered"/>
    <dgm:cxn modelId="{8D880244-6CC0-41AD-8146-D791E9999AA4}" type="presParOf" srcId="{689777F9-B1FB-4773-BF7F-7F2409219AFD}" destId="{E21E64B6-36E6-41F0-9691-F7455C7C4F20}" srcOrd="9" destOrd="0" presId="urn:microsoft.com/office/officeart/2016/7/layout/BasicLinearProcessNumbered"/>
    <dgm:cxn modelId="{FA0C3620-8B6D-48A8-9936-F97AA4926BDA}" type="presParOf" srcId="{689777F9-B1FB-4773-BF7F-7F2409219AFD}" destId="{EE8E4E93-F1F6-4BA7-BA7D-6370B167FC10}" srcOrd="10" destOrd="0" presId="urn:microsoft.com/office/officeart/2016/7/layout/BasicLinearProcessNumbered"/>
    <dgm:cxn modelId="{3D46796A-6B74-4569-8D05-CED467C5C478}" type="presParOf" srcId="{EE8E4E93-F1F6-4BA7-BA7D-6370B167FC10}" destId="{18F67068-51FE-4BDE-A48F-168B9F208179}" srcOrd="0" destOrd="0" presId="urn:microsoft.com/office/officeart/2016/7/layout/BasicLinearProcessNumbered"/>
    <dgm:cxn modelId="{3FD82F67-1E7F-4F04-847A-FDA1B20A65F4}" type="presParOf" srcId="{EE8E4E93-F1F6-4BA7-BA7D-6370B167FC10}" destId="{B2A6A190-3F95-4A2D-9D5C-2E663BBBBC52}" srcOrd="1" destOrd="0" presId="urn:microsoft.com/office/officeart/2016/7/layout/BasicLinearProcessNumbered"/>
    <dgm:cxn modelId="{F13B2BA3-D63E-446A-8C85-89183479AA6F}" type="presParOf" srcId="{EE8E4E93-F1F6-4BA7-BA7D-6370B167FC10}" destId="{3C32659B-DC7A-4E1C-9A26-B561ABBE0670}" srcOrd="2" destOrd="0" presId="urn:microsoft.com/office/officeart/2016/7/layout/BasicLinearProcessNumbered"/>
    <dgm:cxn modelId="{C16C9153-99A4-4780-82BA-1E7001CC2E70}" type="presParOf" srcId="{EE8E4E93-F1F6-4BA7-BA7D-6370B167FC10}" destId="{8394B4EA-184F-4E28-BF1D-D626EB0D5A7F}"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9D117-5A31-4A5F-B669-2FBBBDA24F6D}">
      <dsp:nvSpPr>
        <dsp:cNvPr id="0" name=""/>
        <dsp:cNvSpPr/>
      </dsp:nvSpPr>
      <dsp:spPr>
        <a:xfrm>
          <a:off x="1283" y="1043496"/>
          <a:ext cx="1617389" cy="226434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488950">
            <a:lnSpc>
              <a:spcPct val="90000"/>
            </a:lnSpc>
            <a:spcBef>
              <a:spcPct val="0"/>
            </a:spcBef>
            <a:spcAft>
              <a:spcPct val="35000"/>
            </a:spcAft>
          </a:pPr>
          <a:r>
            <a:rPr lang="en-US" sz="1100" kern="1200"/>
            <a:t>Step 1 : Take the noisy music signal and a set of six sample noise signals made of various combinations of different types of noise.</a:t>
          </a:r>
        </a:p>
      </dsp:txBody>
      <dsp:txXfrm>
        <a:off x="1283" y="1903947"/>
        <a:ext cx="1617389" cy="1358607"/>
      </dsp:txXfrm>
    </dsp:sp>
    <dsp:sp modelId="{DDDF498A-30A2-4698-8450-E964EFF25937}">
      <dsp:nvSpPr>
        <dsp:cNvPr id="0" name=""/>
        <dsp:cNvSpPr/>
      </dsp:nvSpPr>
      <dsp:spPr>
        <a:xfrm>
          <a:off x="470326" y="1269930"/>
          <a:ext cx="679303" cy="6793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422400">
            <a:lnSpc>
              <a:spcPct val="90000"/>
            </a:lnSpc>
            <a:spcBef>
              <a:spcPct val="0"/>
            </a:spcBef>
            <a:spcAft>
              <a:spcPct val="35000"/>
            </a:spcAft>
          </a:pPr>
          <a:r>
            <a:rPr lang="en-US" sz="3200" kern="1200"/>
            <a:t>1</a:t>
          </a:r>
        </a:p>
      </dsp:txBody>
      <dsp:txXfrm>
        <a:off x="569808" y="1369412"/>
        <a:ext cx="480339" cy="480339"/>
      </dsp:txXfrm>
    </dsp:sp>
    <dsp:sp modelId="{083FC235-7958-466F-A987-B7285330984A}">
      <dsp:nvSpPr>
        <dsp:cNvPr id="0" name=""/>
        <dsp:cNvSpPr/>
      </dsp:nvSpPr>
      <dsp:spPr>
        <a:xfrm>
          <a:off x="1283" y="3307769"/>
          <a:ext cx="1617389" cy="72"/>
        </a:xfrm>
        <a:prstGeom prst="rect">
          <a:avLst/>
        </a:prstGeom>
        <a:solidFill>
          <a:schemeClr val="accent2">
            <a:hueOff val="-132306"/>
            <a:satOff val="-7630"/>
            <a:lumOff val="784"/>
            <a:alphaOff val="0"/>
          </a:schemeClr>
        </a:solidFill>
        <a:ln w="12700" cap="flat" cmpd="sng" algn="ctr">
          <a:solidFill>
            <a:schemeClr val="accent2">
              <a:hueOff val="-132306"/>
              <a:satOff val="-7630"/>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D7486-6494-4012-B74C-48F5E6245B4C}">
      <dsp:nvSpPr>
        <dsp:cNvPr id="0" name=""/>
        <dsp:cNvSpPr/>
      </dsp:nvSpPr>
      <dsp:spPr>
        <a:xfrm>
          <a:off x="1780412" y="1043496"/>
          <a:ext cx="1617389" cy="2264345"/>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488950">
            <a:lnSpc>
              <a:spcPct val="90000"/>
            </a:lnSpc>
            <a:spcBef>
              <a:spcPct val="0"/>
            </a:spcBef>
            <a:spcAft>
              <a:spcPct val="35000"/>
            </a:spcAft>
          </a:pPr>
          <a:r>
            <a:rPr lang="en-US" sz="1100" kern="1200"/>
            <a:t>Step 2 : Cross – correlate the noisy music signal with these sample noise signals.</a:t>
          </a:r>
        </a:p>
      </dsp:txBody>
      <dsp:txXfrm>
        <a:off x="1780412" y="1903947"/>
        <a:ext cx="1617389" cy="1358607"/>
      </dsp:txXfrm>
    </dsp:sp>
    <dsp:sp modelId="{151ED491-192B-4D9A-9443-5440B3AF26D6}">
      <dsp:nvSpPr>
        <dsp:cNvPr id="0" name=""/>
        <dsp:cNvSpPr/>
      </dsp:nvSpPr>
      <dsp:spPr>
        <a:xfrm>
          <a:off x="2249455" y="1269930"/>
          <a:ext cx="679303" cy="679303"/>
        </a:xfrm>
        <a:prstGeom prst="ellipse">
          <a:avLst/>
        </a:prstGeom>
        <a:solidFill>
          <a:schemeClr val="accent2">
            <a:hueOff val="-264611"/>
            <a:satOff val="-15260"/>
            <a:lumOff val="1569"/>
            <a:alphaOff val="0"/>
          </a:schemeClr>
        </a:solidFill>
        <a:ln w="12700" cap="flat" cmpd="sng" algn="ctr">
          <a:solidFill>
            <a:schemeClr val="accent2">
              <a:hueOff val="-264611"/>
              <a:satOff val="-15260"/>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422400">
            <a:lnSpc>
              <a:spcPct val="90000"/>
            </a:lnSpc>
            <a:spcBef>
              <a:spcPct val="0"/>
            </a:spcBef>
            <a:spcAft>
              <a:spcPct val="35000"/>
            </a:spcAft>
          </a:pPr>
          <a:r>
            <a:rPr lang="en-US" sz="3200" kern="1200"/>
            <a:t>2</a:t>
          </a:r>
        </a:p>
      </dsp:txBody>
      <dsp:txXfrm>
        <a:off x="2348937" y="1369412"/>
        <a:ext cx="480339" cy="480339"/>
      </dsp:txXfrm>
    </dsp:sp>
    <dsp:sp modelId="{49F825F1-369B-46DC-9F3A-11CDEF314E0E}">
      <dsp:nvSpPr>
        <dsp:cNvPr id="0" name=""/>
        <dsp:cNvSpPr/>
      </dsp:nvSpPr>
      <dsp:spPr>
        <a:xfrm>
          <a:off x="1780412" y="3307769"/>
          <a:ext cx="1617389" cy="72"/>
        </a:xfrm>
        <a:prstGeom prst="rect">
          <a:avLst/>
        </a:prstGeom>
        <a:solidFill>
          <a:schemeClr val="accent2">
            <a:hueOff val="-396917"/>
            <a:satOff val="-22889"/>
            <a:lumOff val="2353"/>
            <a:alphaOff val="0"/>
          </a:schemeClr>
        </a:solidFill>
        <a:ln w="12700" cap="flat" cmpd="sng" algn="ctr">
          <a:solidFill>
            <a:schemeClr val="accent2">
              <a:hueOff val="-396917"/>
              <a:satOff val="-2288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003593-C0E7-4F8F-8E57-8889A497A249}">
      <dsp:nvSpPr>
        <dsp:cNvPr id="0" name=""/>
        <dsp:cNvSpPr/>
      </dsp:nvSpPr>
      <dsp:spPr>
        <a:xfrm>
          <a:off x="3559540" y="1043496"/>
          <a:ext cx="1617389" cy="2264345"/>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488950">
            <a:lnSpc>
              <a:spcPct val="90000"/>
            </a:lnSpc>
            <a:spcBef>
              <a:spcPct val="0"/>
            </a:spcBef>
            <a:spcAft>
              <a:spcPct val="35000"/>
            </a:spcAft>
          </a:pPr>
          <a:r>
            <a:rPr lang="en-US" sz="1100" kern="1200"/>
            <a:t>Step 3 : Find peak values of these cross – correlated outputs.</a:t>
          </a:r>
        </a:p>
      </dsp:txBody>
      <dsp:txXfrm>
        <a:off x="3559540" y="1903947"/>
        <a:ext cx="1617389" cy="1358607"/>
      </dsp:txXfrm>
    </dsp:sp>
    <dsp:sp modelId="{F4620CE5-ED89-4AB9-ABE2-B321C8080125}">
      <dsp:nvSpPr>
        <dsp:cNvPr id="0" name=""/>
        <dsp:cNvSpPr/>
      </dsp:nvSpPr>
      <dsp:spPr>
        <a:xfrm>
          <a:off x="4028583" y="1269930"/>
          <a:ext cx="679303" cy="679303"/>
        </a:xfrm>
        <a:prstGeom prst="ellipse">
          <a:avLst/>
        </a:prstGeom>
        <a:solidFill>
          <a:schemeClr val="accent2">
            <a:hueOff val="-529223"/>
            <a:satOff val="-30519"/>
            <a:lumOff val="3137"/>
            <a:alphaOff val="0"/>
          </a:schemeClr>
        </a:solidFill>
        <a:ln w="12700" cap="flat" cmpd="sng" algn="ctr">
          <a:solidFill>
            <a:schemeClr val="accent2">
              <a:hueOff val="-529223"/>
              <a:satOff val="-30519"/>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422400">
            <a:lnSpc>
              <a:spcPct val="90000"/>
            </a:lnSpc>
            <a:spcBef>
              <a:spcPct val="0"/>
            </a:spcBef>
            <a:spcAft>
              <a:spcPct val="35000"/>
            </a:spcAft>
          </a:pPr>
          <a:r>
            <a:rPr lang="en-US" sz="3200" kern="1200"/>
            <a:t>3</a:t>
          </a:r>
        </a:p>
      </dsp:txBody>
      <dsp:txXfrm>
        <a:off x="4128065" y="1369412"/>
        <a:ext cx="480339" cy="480339"/>
      </dsp:txXfrm>
    </dsp:sp>
    <dsp:sp modelId="{414E8553-C699-457B-B930-9D20384D3671}">
      <dsp:nvSpPr>
        <dsp:cNvPr id="0" name=""/>
        <dsp:cNvSpPr/>
      </dsp:nvSpPr>
      <dsp:spPr>
        <a:xfrm>
          <a:off x="3559540" y="3307769"/>
          <a:ext cx="1617389" cy="72"/>
        </a:xfrm>
        <a:prstGeom prst="rect">
          <a:avLst/>
        </a:prstGeom>
        <a:solidFill>
          <a:schemeClr val="accent2">
            <a:hueOff val="-661529"/>
            <a:satOff val="-38149"/>
            <a:lumOff val="3922"/>
            <a:alphaOff val="0"/>
          </a:schemeClr>
        </a:solidFill>
        <a:ln w="12700" cap="flat" cmpd="sng" algn="ctr">
          <a:solidFill>
            <a:schemeClr val="accent2">
              <a:hueOff val="-661529"/>
              <a:satOff val="-38149"/>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00F666-C215-47D4-9115-99075E9FDD9E}">
      <dsp:nvSpPr>
        <dsp:cNvPr id="0" name=""/>
        <dsp:cNvSpPr/>
      </dsp:nvSpPr>
      <dsp:spPr>
        <a:xfrm>
          <a:off x="5338669" y="1043496"/>
          <a:ext cx="1617389" cy="2264345"/>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488950">
            <a:lnSpc>
              <a:spcPct val="90000"/>
            </a:lnSpc>
            <a:spcBef>
              <a:spcPct val="0"/>
            </a:spcBef>
            <a:spcAft>
              <a:spcPct val="35000"/>
            </a:spcAft>
          </a:pPr>
          <a:r>
            <a:rPr lang="en-US" sz="1100" kern="1200"/>
            <a:t>Step 4 : Take combinations of these peak values based on the combinations taken to get the sample noise signals.</a:t>
          </a:r>
        </a:p>
      </dsp:txBody>
      <dsp:txXfrm>
        <a:off x="5338669" y="1903947"/>
        <a:ext cx="1617389" cy="1358607"/>
      </dsp:txXfrm>
    </dsp:sp>
    <dsp:sp modelId="{C7E87B73-BE84-4EE2-995A-7EA525F7F8DD}">
      <dsp:nvSpPr>
        <dsp:cNvPr id="0" name=""/>
        <dsp:cNvSpPr/>
      </dsp:nvSpPr>
      <dsp:spPr>
        <a:xfrm>
          <a:off x="5807712" y="1269930"/>
          <a:ext cx="679303" cy="679303"/>
        </a:xfrm>
        <a:prstGeom prst="ellipse">
          <a:avLst/>
        </a:prstGeom>
        <a:solidFill>
          <a:schemeClr val="accent2">
            <a:hueOff val="-793834"/>
            <a:satOff val="-45779"/>
            <a:lumOff val="4706"/>
            <a:alphaOff val="0"/>
          </a:schemeClr>
        </a:solidFill>
        <a:ln w="12700" cap="flat" cmpd="sng" algn="ctr">
          <a:solidFill>
            <a:schemeClr val="accent2">
              <a:hueOff val="-793834"/>
              <a:satOff val="-45779"/>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422400">
            <a:lnSpc>
              <a:spcPct val="90000"/>
            </a:lnSpc>
            <a:spcBef>
              <a:spcPct val="0"/>
            </a:spcBef>
            <a:spcAft>
              <a:spcPct val="35000"/>
            </a:spcAft>
          </a:pPr>
          <a:r>
            <a:rPr lang="en-US" sz="3200" kern="1200"/>
            <a:t>4</a:t>
          </a:r>
        </a:p>
      </dsp:txBody>
      <dsp:txXfrm>
        <a:off x="5907194" y="1369412"/>
        <a:ext cx="480339" cy="480339"/>
      </dsp:txXfrm>
    </dsp:sp>
    <dsp:sp modelId="{17FE1D4E-3C28-4B3B-A191-0DB91D4A9412}">
      <dsp:nvSpPr>
        <dsp:cNvPr id="0" name=""/>
        <dsp:cNvSpPr/>
      </dsp:nvSpPr>
      <dsp:spPr>
        <a:xfrm>
          <a:off x="5338669" y="3307769"/>
          <a:ext cx="1617389" cy="72"/>
        </a:xfrm>
        <a:prstGeom prst="rect">
          <a:avLst/>
        </a:prstGeom>
        <a:solidFill>
          <a:schemeClr val="accent2">
            <a:hueOff val="-926140"/>
            <a:satOff val="-53409"/>
            <a:lumOff val="5491"/>
            <a:alphaOff val="0"/>
          </a:schemeClr>
        </a:solidFill>
        <a:ln w="12700" cap="flat" cmpd="sng" algn="ctr">
          <a:solidFill>
            <a:schemeClr val="accent2">
              <a:hueOff val="-926140"/>
              <a:satOff val="-53409"/>
              <a:lumOff val="54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0412F6-AD5C-44B2-A31C-A6789CBF7E5F}">
      <dsp:nvSpPr>
        <dsp:cNvPr id="0" name=""/>
        <dsp:cNvSpPr/>
      </dsp:nvSpPr>
      <dsp:spPr>
        <a:xfrm>
          <a:off x="7117798" y="1043496"/>
          <a:ext cx="1617389" cy="2264345"/>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488950">
            <a:lnSpc>
              <a:spcPct val="90000"/>
            </a:lnSpc>
            <a:spcBef>
              <a:spcPct val="0"/>
            </a:spcBef>
            <a:spcAft>
              <a:spcPct val="35000"/>
            </a:spcAft>
          </a:pPr>
          <a:r>
            <a:rPr lang="en-US" sz="1100" kern="1200"/>
            <a:t>Step 5 : Find the maximum of these peak values.</a:t>
          </a:r>
        </a:p>
      </dsp:txBody>
      <dsp:txXfrm>
        <a:off x="7117798" y="1903947"/>
        <a:ext cx="1617389" cy="1358607"/>
      </dsp:txXfrm>
    </dsp:sp>
    <dsp:sp modelId="{3DF7E718-E837-4DD6-B117-2EF021A309F0}">
      <dsp:nvSpPr>
        <dsp:cNvPr id="0" name=""/>
        <dsp:cNvSpPr/>
      </dsp:nvSpPr>
      <dsp:spPr>
        <a:xfrm>
          <a:off x="7586841" y="1269930"/>
          <a:ext cx="679303" cy="679303"/>
        </a:xfrm>
        <a:prstGeom prst="ellipse">
          <a:avLst/>
        </a:prstGeom>
        <a:solidFill>
          <a:schemeClr val="accent2">
            <a:hueOff val="-1058446"/>
            <a:satOff val="-61039"/>
            <a:lumOff val="6275"/>
            <a:alphaOff val="0"/>
          </a:schemeClr>
        </a:solidFill>
        <a:ln w="12700" cap="flat" cmpd="sng" algn="ctr">
          <a:solidFill>
            <a:schemeClr val="accent2">
              <a:hueOff val="-1058446"/>
              <a:satOff val="-61039"/>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422400">
            <a:lnSpc>
              <a:spcPct val="90000"/>
            </a:lnSpc>
            <a:spcBef>
              <a:spcPct val="0"/>
            </a:spcBef>
            <a:spcAft>
              <a:spcPct val="35000"/>
            </a:spcAft>
          </a:pPr>
          <a:r>
            <a:rPr lang="en-US" sz="3200" kern="1200"/>
            <a:t>5</a:t>
          </a:r>
        </a:p>
      </dsp:txBody>
      <dsp:txXfrm>
        <a:off x="7686323" y="1369412"/>
        <a:ext cx="480339" cy="480339"/>
      </dsp:txXfrm>
    </dsp:sp>
    <dsp:sp modelId="{0CE1B864-34EF-43C0-B840-85B1680B255E}">
      <dsp:nvSpPr>
        <dsp:cNvPr id="0" name=""/>
        <dsp:cNvSpPr/>
      </dsp:nvSpPr>
      <dsp:spPr>
        <a:xfrm>
          <a:off x="7117798" y="3307769"/>
          <a:ext cx="1617389" cy="72"/>
        </a:xfrm>
        <a:prstGeom prst="rect">
          <a:avLst/>
        </a:prstGeom>
        <a:solidFill>
          <a:schemeClr val="accent2">
            <a:hueOff val="-1190752"/>
            <a:satOff val="-68668"/>
            <a:lumOff val="7059"/>
            <a:alphaOff val="0"/>
          </a:schemeClr>
        </a:solidFill>
        <a:ln w="12700" cap="flat" cmpd="sng" algn="ctr">
          <a:solidFill>
            <a:schemeClr val="accent2">
              <a:hueOff val="-1190752"/>
              <a:satOff val="-68668"/>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F67068-51FE-4BDE-A48F-168B9F208179}">
      <dsp:nvSpPr>
        <dsp:cNvPr id="0" name=""/>
        <dsp:cNvSpPr/>
      </dsp:nvSpPr>
      <dsp:spPr>
        <a:xfrm>
          <a:off x="8896926" y="1043496"/>
          <a:ext cx="1617389" cy="226434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488950">
            <a:lnSpc>
              <a:spcPct val="90000"/>
            </a:lnSpc>
            <a:spcBef>
              <a:spcPct val="0"/>
            </a:spcBef>
            <a:spcAft>
              <a:spcPct val="35000"/>
            </a:spcAft>
          </a:pPr>
          <a:r>
            <a:rPr lang="en-US" sz="1100" kern="1200"/>
            <a:t>Step 6 : Check that this value corresponds to which of the four peak values and based on that assign the type of noise.</a:t>
          </a:r>
        </a:p>
      </dsp:txBody>
      <dsp:txXfrm>
        <a:off x="8896926" y="1903947"/>
        <a:ext cx="1617389" cy="1358607"/>
      </dsp:txXfrm>
    </dsp:sp>
    <dsp:sp modelId="{B2A6A190-3F95-4A2D-9D5C-2E663BBBBC52}">
      <dsp:nvSpPr>
        <dsp:cNvPr id="0" name=""/>
        <dsp:cNvSpPr/>
      </dsp:nvSpPr>
      <dsp:spPr>
        <a:xfrm>
          <a:off x="9365969" y="1269930"/>
          <a:ext cx="679303" cy="679303"/>
        </a:xfrm>
        <a:prstGeom prst="ellipse">
          <a:avLst/>
        </a:prstGeom>
        <a:solidFill>
          <a:schemeClr val="accent2">
            <a:hueOff val="-1323057"/>
            <a:satOff val="-76298"/>
            <a:lumOff val="7844"/>
            <a:alphaOff val="0"/>
          </a:schemeClr>
        </a:solidFill>
        <a:ln w="12700" cap="flat" cmpd="sng" algn="ctr">
          <a:solidFill>
            <a:schemeClr val="accent2">
              <a:hueOff val="-1323057"/>
              <a:satOff val="-76298"/>
              <a:lumOff val="7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422400">
            <a:lnSpc>
              <a:spcPct val="90000"/>
            </a:lnSpc>
            <a:spcBef>
              <a:spcPct val="0"/>
            </a:spcBef>
            <a:spcAft>
              <a:spcPct val="35000"/>
            </a:spcAft>
          </a:pPr>
          <a:r>
            <a:rPr lang="en-US" sz="3200" kern="1200"/>
            <a:t>6</a:t>
          </a:r>
        </a:p>
      </dsp:txBody>
      <dsp:txXfrm>
        <a:off x="9465451" y="1369412"/>
        <a:ext cx="480339" cy="480339"/>
      </dsp:txXfrm>
    </dsp:sp>
    <dsp:sp modelId="{3C32659B-DC7A-4E1C-9A26-B561ABBE0670}">
      <dsp:nvSpPr>
        <dsp:cNvPr id="0" name=""/>
        <dsp:cNvSpPr/>
      </dsp:nvSpPr>
      <dsp:spPr>
        <a:xfrm>
          <a:off x="8896926" y="3307769"/>
          <a:ext cx="1617389"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94D3807-547A-4D1C-A594-9F5E7A6DA4A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56670-28EC-4C49-BAA3-E956DF4F2E53}" type="slidenum">
              <a:rPr lang="en-IN" smtClean="0"/>
              <a:t>‹#›</a:t>
            </a:fld>
            <a:endParaRPr lang="en-IN"/>
          </a:p>
        </p:txBody>
      </p:sp>
    </p:spTree>
    <p:extLst>
      <p:ext uri="{BB962C8B-B14F-4D97-AF65-F5344CB8AC3E}">
        <p14:creationId xmlns:p14="http://schemas.microsoft.com/office/powerpoint/2010/main" val="292057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4D3807-547A-4D1C-A594-9F5E7A6DA4A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56670-28EC-4C49-BAA3-E956DF4F2E53}" type="slidenum">
              <a:rPr lang="en-IN" smtClean="0"/>
              <a:t>‹#›</a:t>
            </a:fld>
            <a:endParaRPr lang="en-IN"/>
          </a:p>
        </p:txBody>
      </p:sp>
    </p:spTree>
    <p:extLst>
      <p:ext uri="{BB962C8B-B14F-4D97-AF65-F5344CB8AC3E}">
        <p14:creationId xmlns:p14="http://schemas.microsoft.com/office/powerpoint/2010/main" val="252642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4D3807-547A-4D1C-A594-9F5E7A6DA4A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56670-28EC-4C49-BAA3-E956DF4F2E53}" type="slidenum">
              <a:rPr lang="en-IN" smtClean="0"/>
              <a:t>‹#›</a:t>
            </a:fld>
            <a:endParaRPr lang="en-IN"/>
          </a:p>
        </p:txBody>
      </p:sp>
    </p:spTree>
    <p:extLst>
      <p:ext uri="{BB962C8B-B14F-4D97-AF65-F5344CB8AC3E}">
        <p14:creationId xmlns:p14="http://schemas.microsoft.com/office/powerpoint/2010/main" val="66957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4D3807-547A-4D1C-A594-9F5E7A6DA4A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56670-28EC-4C49-BAA3-E956DF4F2E53}" type="slidenum">
              <a:rPr lang="en-IN" smtClean="0"/>
              <a:t>‹#›</a:t>
            </a:fld>
            <a:endParaRPr lang="en-IN"/>
          </a:p>
        </p:txBody>
      </p:sp>
    </p:spTree>
    <p:extLst>
      <p:ext uri="{BB962C8B-B14F-4D97-AF65-F5344CB8AC3E}">
        <p14:creationId xmlns:p14="http://schemas.microsoft.com/office/powerpoint/2010/main" val="155013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4D3807-547A-4D1C-A594-9F5E7A6DA4A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56670-28EC-4C49-BAA3-E956DF4F2E53}" type="slidenum">
              <a:rPr lang="en-IN" smtClean="0"/>
              <a:t>‹#›</a:t>
            </a:fld>
            <a:endParaRPr lang="en-IN"/>
          </a:p>
        </p:txBody>
      </p:sp>
    </p:spTree>
    <p:extLst>
      <p:ext uri="{BB962C8B-B14F-4D97-AF65-F5344CB8AC3E}">
        <p14:creationId xmlns:p14="http://schemas.microsoft.com/office/powerpoint/2010/main" val="213577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94D3807-547A-4D1C-A594-9F5E7A6DA4A8}"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56670-28EC-4C49-BAA3-E956DF4F2E53}" type="slidenum">
              <a:rPr lang="en-IN" smtClean="0"/>
              <a:t>‹#›</a:t>
            </a:fld>
            <a:endParaRPr lang="en-IN"/>
          </a:p>
        </p:txBody>
      </p:sp>
    </p:spTree>
    <p:extLst>
      <p:ext uri="{BB962C8B-B14F-4D97-AF65-F5344CB8AC3E}">
        <p14:creationId xmlns:p14="http://schemas.microsoft.com/office/powerpoint/2010/main" val="271671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94D3807-547A-4D1C-A594-9F5E7A6DA4A8}"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756670-28EC-4C49-BAA3-E956DF4F2E53}" type="slidenum">
              <a:rPr lang="en-IN" smtClean="0"/>
              <a:t>‹#›</a:t>
            </a:fld>
            <a:endParaRPr lang="en-IN"/>
          </a:p>
        </p:txBody>
      </p:sp>
    </p:spTree>
    <p:extLst>
      <p:ext uri="{BB962C8B-B14F-4D97-AF65-F5344CB8AC3E}">
        <p14:creationId xmlns:p14="http://schemas.microsoft.com/office/powerpoint/2010/main" val="48367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4D3807-547A-4D1C-A594-9F5E7A6DA4A8}"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756670-28EC-4C49-BAA3-E956DF4F2E53}" type="slidenum">
              <a:rPr lang="en-IN" smtClean="0"/>
              <a:t>‹#›</a:t>
            </a:fld>
            <a:endParaRPr lang="en-IN"/>
          </a:p>
        </p:txBody>
      </p:sp>
    </p:spTree>
    <p:extLst>
      <p:ext uri="{BB962C8B-B14F-4D97-AF65-F5344CB8AC3E}">
        <p14:creationId xmlns:p14="http://schemas.microsoft.com/office/powerpoint/2010/main" val="413208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D3807-547A-4D1C-A594-9F5E7A6DA4A8}"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756670-28EC-4C49-BAA3-E956DF4F2E53}" type="slidenum">
              <a:rPr lang="en-IN" smtClean="0"/>
              <a:t>‹#›</a:t>
            </a:fld>
            <a:endParaRPr lang="en-IN"/>
          </a:p>
        </p:txBody>
      </p:sp>
    </p:spTree>
    <p:extLst>
      <p:ext uri="{BB962C8B-B14F-4D97-AF65-F5344CB8AC3E}">
        <p14:creationId xmlns:p14="http://schemas.microsoft.com/office/powerpoint/2010/main" val="174651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4D3807-547A-4D1C-A594-9F5E7A6DA4A8}"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56670-28EC-4C49-BAA3-E956DF4F2E53}" type="slidenum">
              <a:rPr lang="en-IN" smtClean="0"/>
              <a:t>‹#›</a:t>
            </a:fld>
            <a:endParaRPr lang="en-IN"/>
          </a:p>
        </p:txBody>
      </p:sp>
    </p:spTree>
    <p:extLst>
      <p:ext uri="{BB962C8B-B14F-4D97-AF65-F5344CB8AC3E}">
        <p14:creationId xmlns:p14="http://schemas.microsoft.com/office/powerpoint/2010/main" val="151230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4D3807-547A-4D1C-A594-9F5E7A6DA4A8}"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56670-28EC-4C49-BAA3-E956DF4F2E53}" type="slidenum">
              <a:rPr lang="en-IN" smtClean="0"/>
              <a:t>‹#›</a:t>
            </a:fld>
            <a:endParaRPr lang="en-IN"/>
          </a:p>
        </p:txBody>
      </p:sp>
    </p:spTree>
    <p:extLst>
      <p:ext uri="{BB962C8B-B14F-4D97-AF65-F5344CB8AC3E}">
        <p14:creationId xmlns:p14="http://schemas.microsoft.com/office/powerpoint/2010/main" val="2724595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D3807-547A-4D1C-A594-9F5E7A6DA4A8}" type="datetimeFigureOut">
              <a:rPr lang="en-IN" smtClean="0"/>
              <a:t>05-12-2023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56670-28EC-4C49-BAA3-E956DF4F2E53}" type="slidenum">
              <a:rPr lang="en-IN" smtClean="0"/>
              <a:t>‹#›</a:t>
            </a:fld>
            <a:endParaRPr lang="en-IN"/>
          </a:p>
        </p:txBody>
      </p:sp>
    </p:spTree>
    <p:extLst>
      <p:ext uri="{BB962C8B-B14F-4D97-AF65-F5344CB8AC3E}">
        <p14:creationId xmlns:p14="http://schemas.microsoft.com/office/powerpoint/2010/main" val="2092900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E2E8FE-B87B-430D-9722-167B5E2C25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a:extLst>
              <a:ext uri="{FF2B5EF4-FFF2-40B4-BE49-F238E27FC236}">
                <a16:creationId xmlns:a16="http://schemas.microsoft.com/office/drawing/2014/main" id="{5E7AA7E8-8006-4E1F-A566-FCF37EE6F3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1" name="Picture 20" descr="Adjustable measurement tool">
            <a:extLst>
              <a:ext uri="{FF2B5EF4-FFF2-40B4-BE49-F238E27FC236}">
                <a16:creationId xmlns:a16="http://schemas.microsoft.com/office/drawing/2014/main" id="{C71E2615-E7E3-DE29-E514-3B2EBD0975E2}"/>
              </a:ext>
            </a:extLst>
          </p:cNvPr>
          <p:cNvPicPr>
            <a:picLocks noChangeAspect="1"/>
          </p:cNvPicPr>
          <p:nvPr/>
        </p:nvPicPr>
        <p:blipFill rotWithShape="1">
          <a:blip r:embed="rId2">
            <a:duotone>
              <a:schemeClr val="accent1">
                <a:shade val="45000"/>
                <a:satMod val="135000"/>
              </a:schemeClr>
              <a:prstClr val="white"/>
            </a:duotone>
            <a:alphaModFix amt="35000"/>
          </a:blip>
          <a:srcRect t="1712" r="-2" b="13891"/>
          <a:stretch/>
        </p:blipFill>
        <p:spPr>
          <a:xfrm>
            <a:off x="20" y="10"/>
            <a:ext cx="12191981" cy="6857989"/>
          </a:xfrm>
          <a:prstGeom prst="rect">
            <a:avLst/>
          </a:prstGeom>
        </p:spPr>
      </p:pic>
      <p:sp>
        <p:nvSpPr>
          <p:cNvPr id="2" name="Title 1"/>
          <p:cNvSpPr>
            <a:spLocks noGrp="1"/>
          </p:cNvSpPr>
          <p:nvPr>
            <p:ph type="ctrTitle"/>
          </p:nvPr>
        </p:nvSpPr>
        <p:spPr>
          <a:xfrm>
            <a:off x="242910" y="1598246"/>
            <a:ext cx="4626709" cy="5122985"/>
          </a:xfrm>
        </p:spPr>
        <p:txBody>
          <a:bodyPr anchor="t">
            <a:normAutofit/>
          </a:bodyPr>
          <a:lstStyle/>
          <a:p>
            <a:pPr algn="r"/>
            <a:r>
              <a:rPr lang="en-GB" sz="8000">
                <a:solidFill>
                  <a:srgbClr val="FFFFFF"/>
                </a:solidFill>
                <a:latin typeface="+mn-lt"/>
              </a:rPr>
              <a:t>Signal Processing – EC5201</a:t>
            </a:r>
            <a:endParaRPr lang="en-IN" sz="8000">
              <a:solidFill>
                <a:srgbClr val="FFFFFF"/>
              </a:solidFill>
              <a:latin typeface="+mn-lt"/>
            </a:endParaRPr>
          </a:p>
        </p:txBody>
      </p:sp>
      <p:sp>
        <p:nvSpPr>
          <p:cNvPr id="3" name="Subtitle 2"/>
          <p:cNvSpPr>
            <a:spLocks noGrp="1"/>
          </p:cNvSpPr>
          <p:nvPr>
            <p:ph type="subTitle" idx="1"/>
          </p:nvPr>
        </p:nvSpPr>
        <p:spPr>
          <a:xfrm>
            <a:off x="5792994" y="1590840"/>
            <a:ext cx="5672176" cy="5095221"/>
          </a:xfrm>
        </p:spPr>
        <p:txBody>
          <a:bodyPr>
            <a:normAutofit/>
          </a:bodyPr>
          <a:lstStyle/>
          <a:p>
            <a:pPr algn="l"/>
            <a:r>
              <a:rPr lang="en-GB" sz="3700" b="1">
                <a:solidFill>
                  <a:srgbClr val="FFFFFF"/>
                </a:solidFill>
              </a:rPr>
              <a:t>Final Course Project</a:t>
            </a:r>
          </a:p>
          <a:p>
            <a:pPr algn="l"/>
            <a:r>
              <a:rPr lang="en-GB" sz="3700">
                <a:solidFill>
                  <a:srgbClr val="FFFFFF"/>
                </a:solidFill>
              </a:rPr>
              <a:t>Team – </a:t>
            </a:r>
            <a:r>
              <a:rPr lang="en-GB" sz="3700" b="1">
                <a:solidFill>
                  <a:srgbClr val="FFFFFF"/>
                </a:solidFill>
              </a:rPr>
              <a:t>SRH </a:t>
            </a:r>
          </a:p>
          <a:p>
            <a:pPr algn="l"/>
            <a:r>
              <a:rPr lang="en-GB" sz="3700">
                <a:solidFill>
                  <a:srgbClr val="FFFFFF"/>
                </a:solidFill>
              </a:rPr>
              <a:t>Team Members:</a:t>
            </a:r>
          </a:p>
          <a:p>
            <a:pPr algn="l"/>
            <a:r>
              <a:rPr lang="en-GB" sz="3700">
                <a:solidFill>
                  <a:srgbClr val="FFFFFF"/>
                </a:solidFill>
              </a:rPr>
              <a:t> </a:t>
            </a:r>
            <a:r>
              <a:rPr lang="en-GB" sz="3700" b="1">
                <a:solidFill>
                  <a:srgbClr val="FFFFFF"/>
                </a:solidFill>
              </a:rPr>
              <a:t>Harshvardhan Singh</a:t>
            </a:r>
            <a:r>
              <a:rPr lang="en-GB" sz="3700">
                <a:solidFill>
                  <a:srgbClr val="FFFFFF"/>
                </a:solidFill>
              </a:rPr>
              <a:t> (</a:t>
            </a:r>
            <a:r>
              <a:rPr lang="en-GB" sz="3700" i="1">
                <a:solidFill>
                  <a:srgbClr val="FFFFFF"/>
                </a:solidFill>
              </a:rPr>
              <a:t>2022112004</a:t>
            </a:r>
            <a:r>
              <a:rPr lang="en-GB" sz="3700">
                <a:solidFill>
                  <a:srgbClr val="FFFFFF"/>
                </a:solidFill>
              </a:rPr>
              <a:t>) </a:t>
            </a:r>
          </a:p>
          <a:p>
            <a:pPr algn="l"/>
            <a:r>
              <a:rPr lang="en-GB" sz="3700" b="1">
                <a:solidFill>
                  <a:srgbClr val="FFFFFF"/>
                </a:solidFill>
              </a:rPr>
              <a:t>Rupak Antani</a:t>
            </a:r>
            <a:r>
              <a:rPr lang="en-GB" sz="3700">
                <a:solidFill>
                  <a:srgbClr val="FFFFFF"/>
                </a:solidFill>
              </a:rPr>
              <a:t> (</a:t>
            </a:r>
            <a:r>
              <a:rPr lang="en-GB" sz="3700" i="1">
                <a:solidFill>
                  <a:srgbClr val="FFFFFF"/>
                </a:solidFill>
              </a:rPr>
              <a:t>2022102045</a:t>
            </a:r>
            <a:r>
              <a:rPr lang="en-GB" sz="3700">
                <a:solidFill>
                  <a:srgbClr val="FFFFFF"/>
                </a:solidFill>
              </a:rPr>
              <a:t>)</a:t>
            </a:r>
          </a:p>
          <a:p>
            <a:pPr algn="l"/>
            <a:r>
              <a:rPr lang="en-GB" sz="3700" b="1">
                <a:solidFill>
                  <a:srgbClr val="FFFFFF"/>
                </a:solidFill>
              </a:rPr>
              <a:t>Soham Vaishnav</a:t>
            </a:r>
            <a:r>
              <a:rPr lang="en-GB" sz="3700">
                <a:solidFill>
                  <a:srgbClr val="FFFFFF"/>
                </a:solidFill>
              </a:rPr>
              <a:t> (</a:t>
            </a:r>
            <a:r>
              <a:rPr lang="en-GB" sz="3700" i="1">
                <a:solidFill>
                  <a:srgbClr val="FFFFFF"/>
                </a:solidFill>
              </a:rPr>
              <a:t>2022112002</a:t>
            </a:r>
            <a:r>
              <a:rPr lang="en-GB" sz="3700">
                <a:solidFill>
                  <a:srgbClr val="FFFFFF"/>
                </a:solidFill>
              </a:rPr>
              <a:t>)</a:t>
            </a:r>
            <a:endParaRPr lang="en-IN" sz="3700">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18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18276" y="729523"/>
            <a:ext cx="6858000" cy="5398953"/>
          </a:xfrm>
          <a:prstGeom prst="rect">
            <a:avLst/>
          </a:prstGeom>
          <a:ln>
            <a:noFill/>
          </a:ln>
          <a:effectLst>
            <a:outerShdw blurRad="419100" dist="152400" sx="94000" sy="94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F71B0-AF8B-6AC1-B6DE-7F0D90EF4A9C}"/>
              </a:ext>
            </a:extLst>
          </p:cNvPr>
          <p:cNvSpPr>
            <a:spLocks noGrp="1"/>
          </p:cNvSpPr>
          <p:nvPr>
            <p:ph type="title"/>
          </p:nvPr>
        </p:nvSpPr>
        <p:spPr>
          <a:xfrm>
            <a:off x="758952" y="785366"/>
            <a:ext cx="4069055" cy="2072853"/>
          </a:xfrm>
        </p:spPr>
        <p:txBody>
          <a:bodyPr anchor="t">
            <a:normAutofit/>
          </a:bodyPr>
          <a:lstStyle/>
          <a:p>
            <a:r>
              <a:rPr lang="en-US" sz="4000" b="1">
                <a:latin typeface="+mn-lt"/>
                <a:cs typeface="Calibri Light" panose="020F0302020204030204"/>
              </a:rPr>
              <a:t>Cross - Correlation</a:t>
            </a:r>
            <a:endParaRPr lang="en-US" sz="4000">
              <a:latin typeface="+mn-lt"/>
              <a:cs typeface="Calibri Light" panose="020F0302020204030204"/>
            </a:endParaRPr>
          </a:p>
        </p:txBody>
      </p:sp>
      <p:pic>
        <p:nvPicPr>
          <p:cNvPr id="4" name="Picture 3" descr="A black and white math symbols&#10;&#10;Description automatically generated">
            <a:extLst>
              <a:ext uri="{FF2B5EF4-FFF2-40B4-BE49-F238E27FC236}">
                <a16:creationId xmlns:a16="http://schemas.microsoft.com/office/drawing/2014/main" id="{A804AC88-846B-B047-747D-58D829DBABC0}"/>
              </a:ext>
            </a:extLst>
          </p:cNvPr>
          <p:cNvPicPr>
            <a:picLocks noChangeAspect="1"/>
          </p:cNvPicPr>
          <p:nvPr/>
        </p:nvPicPr>
        <p:blipFill>
          <a:blip r:embed="rId2"/>
          <a:stretch>
            <a:fillRect/>
          </a:stretch>
        </p:blipFill>
        <p:spPr>
          <a:xfrm>
            <a:off x="724619" y="4226174"/>
            <a:ext cx="3951289" cy="1072649"/>
          </a:xfrm>
          <a:prstGeom prst="rect">
            <a:avLst/>
          </a:prstGeom>
        </p:spPr>
      </p:pic>
      <p:sp>
        <p:nvSpPr>
          <p:cNvPr id="3" name="Content Placeholder 2">
            <a:extLst>
              <a:ext uri="{FF2B5EF4-FFF2-40B4-BE49-F238E27FC236}">
                <a16:creationId xmlns:a16="http://schemas.microsoft.com/office/drawing/2014/main" id="{9F8C97B8-E532-77F6-C77D-7E689B6B10CB}"/>
              </a:ext>
            </a:extLst>
          </p:cNvPr>
          <p:cNvSpPr>
            <a:spLocks noGrp="1"/>
          </p:cNvSpPr>
          <p:nvPr>
            <p:ph idx="1"/>
          </p:nvPr>
        </p:nvSpPr>
        <p:spPr>
          <a:xfrm>
            <a:off x="6096000" y="785366"/>
            <a:ext cx="5257797" cy="5310632"/>
          </a:xfrm>
        </p:spPr>
        <p:txBody>
          <a:bodyPr vert="horz" lIns="91440" tIns="45720" rIns="91440" bIns="45720" rtlCol="0" anchor="ctr">
            <a:normAutofit/>
          </a:bodyPr>
          <a:lstStyle/>
          <a:p>
            <a:r>
              <a:rPr lang="en-US" sz="2000">
                <a:cs typeface="Calibri"/>
              </a:rPr>
              <a:t>Cross – correlation between 2 signals is used to find the extent of similarity between a signal and delayed form of the other signal.</a:t>
            </a:r>
          </a:p>
          <a:p>
            <a:r>
              <a:rPr lang="en-US" sz="2000">
                <a:cs typeface="Calibri"/>
              </a:rPr>
              <a:t>Formula for cross – correlation between signals x[n] and y[n]:                                                                                        </a:t>
            </a:r>
          </a:p>
          <a:p>
            <a:pPr marL="0" indent="0">
              <a:buNone/>
            </a:pPr>
            <a:r>
              <a:rPr lang="en-US" sz="2000">
                <a:cs typeface="Calibri"/>
              </a:rPr>
              <a:t>                                 </a:t>
            </a:r>
          </a:p>
          <a:p>
            <a:r>
              <a:rPr lang="en-US" sz="2000">
                <a:cs typeface="Calibri"/>
              </a:rPr>
              <a:t>Cross – correlation can also be applied to FFTs. It gives the similarity between 2 FFTs.</a:t>
            </a:r>
          </a:p>
          <a:p>
            <a:r>
              <a:rPr lang="en-US" sz="2000">
                <a:cs typeface="Calibri"/>
              </a:rPr>
              <a:t>Greater the magnitude of cross - correlated signal, greater the similarity between the 2 signals. </a:t>
            </a:r>
            <a:endParaRPr lang="en-US" sz="2000"/>
          </a:p>
          <a:p>
            <a:endParaRPr lang="en-US" sz="2000">
              <a:cs typeface="Calibri"/>
            </a:endParaRPr>
          </a:p>
        </p:txBody>
      </p:sp>
    </p:spTree>
    <p:extLst>
      <p:ext uri="{BB962C8B-B14F-4D97-AF65-F5344CB8AC3E}">
        <p14:creationId xmlns:p14="http://schemas.microsoft.com/office/powerpoint/2010/main" val="117827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69D063-A7E7-09D0-5303-A3A846A88571}"/>
              </a:ext>
            </a:extLst>
          </p:cNvPr>
          <p:cNvPicPr>
            <a:picLocks noChangeAspect="1"/>
          </p:cNvPicPr>
          <p:nvPr/>
        </p:nvPicPr>
        <p:blipFill rotWithShape="1">
          <a:blip r:embed="rId2">
            <a:duotone>
              <a:schemeClr val="bg2">
                <a:shade val="45000"/>
                <a:satMod val="135000"/>
              </a:schemeClr>
              <a:prstClr val="white"/>
            </a:duotone>
          </a:blip>
          <a:srcRect t="9092" r="9085" b="-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D7EA9-96F9-B5CC-7EC0-E0C3E54F3DA1}"/>
              </a:ext>
            </a:extLst>
          </p:cNvPr>
          <p:cNvSpPr>
            <a:spLocks noGrp="1"/>
          </p:cNvSpPr>
          <p:nvPr>
            <p:ph type="title"/>
          </p:nvPr>
        </p:nvSpPr>
        <p:spPr>
          <a:xfrm>
            <a:off x="838200" y="365125"/>
            <a:ext cx="10515600" cy="1325563"/>
          </a:xfrm>
        </p:spPr>
        <p:txBody>
          <a:bodyPr>
            <a:normAutofit/>
          </a:bodyPr>
          <a:lstStyle/>
          <a:p>
            <a:r>
              <a:rPr lang="en-US" b="1">
                <a:latin typeface="+mn-lt"/>
                <a:cs typeface="Calibri Light" panose="020F0302020204030204"/>
              </a:rPr>
              <a:t>Logic and its Implementation</a:t>
            </a:r>
            <a:endParaRPr lang="en-US">
              <a:latin typeface="+mn-lt"/>
              <a:cs typeface="Calibri Light" panose="020F0302020204030204"/>
            </a:endParaRPr>
          </a:p>
        </p:txBody>
      </p:sp>
      <p:graphicFrame>
        <p:nvGraphicFramePr>
          <p:cNvPr id="21" name="Content Placeholder 2">
            <a:extLst>
              <a:ext uri="{FF2B5EF4-FFF2-40B4-BE49-F238E27FC236}">
                <a16:creationId xmlns:a16="http://schemas.microsoft.com/office/drawing/2014/main" id="{A87DC495-C764-D80D-62CC-C2A63FEF41ED}"/>
              </a:ext>
            </a:extLst>
          </p:cNvPr>
          <p:cNvGraphicFramePr>
            <a:graphicFrameLocks noGrp="1"/>
          </p:cNvGraphicFramePr>
          <p:nvPr>
            <p:ph idx="1"/>
            <p:extLst>
              <p:ext uri="{D42A27DB-BD31-4B8C-83A1-F6EECF244321}">
                <p14:modId xmlns:p14="http://schemas.microsoft.com/office/powerpoint/2010/main" val="10647051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075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DD20-79EA-A308-D7CC-83E128C0E27A}"/>
              </a:ext>
            </a:extLst>
          </p:cNvPr>
          <p:cNvSpPr>
            <a:spLocks noGrp="1"/>
          </p:cNvSpPr>
          <p:nvPr>
            <p:ph type="title"/>
          </p:nvPr>
        </p:nvSpPr>
        <p:spPr/>
        <p:txBody>
          <a:bodyPr/>
          <a:lstStyle/>
          <a:p>
            <a:pPr algn="ctr"/>
            <a:r>
              <a:rPr lang="en-US" b="1">
                <a:latin typeface="+mn-lt"/>
                <a:cs typeface="Calibri Light" panose="020F0302020204030204"/>
              </a:rPr>
              <a:t>Explanation</a:t>
            </a:r>
            <a:r>
              <a:rPr lang="en-US" b="1">
                <a:cs typeface="Calibri Light" panose="020F0302020204030204"/>
              </a:rPr>
              <a:t> </a:t>
            </a:r>
            <a:r>
              <a:rPr lang="en-US" b="1">
                <a:latin typeface="+mn-lt"/>
                <a:cs typeface="Calibri Light" panose="020F0302020204030204"/>
              </a:rPr>
              <a:t>of Code</a:t>
            </a:r>
          </a:p>
        </p:txBody>
      </p:sp>
      <p:sp>
        <p:nvSpPr>
          <p:cNvPr id="3" name="Content Placeholder 2">
            <a:extLst>
              <a:ext uri="{FF2B5EF4-FFF2-40B4-BE49-F238E27FC236}">
                <a16:creationId xmlns:a16="http://schemas.microsoft.com/office/drawing/2014/main" id="{4746C111-C01F-F76D-295D-AD796250B001}"/>
              </a:ext>
            </a:extLst>
          </p:cNvPr>
          <p:cNvSpPr>
            <a:spLocks noGrp="1"/>
          </p:cNvSpPr>
          <p:nvPr>
            <p:ph idx="1"/>
          </p:nvPr>
        </p:nvSpPr>
        <p:spPr/>
        <p:txBody>
          <a:bodyPr vert="horz" lIns="91440" tIns="45720" rIns="91440" bIns="45720" rtlCol="0" anchor="t">
            <a:normAutofit fontScale="92500"/>
          </a:bodyPr>
          <a:lstStyle/>
          <a:p>
            <a:r>
              <a:rPr lang="en-US">
                <a:cs typeface="Calibri"/>
              </a:rPr>
              <a:t>First, I load the noisy music signal as well as a set of six sample noise signals using the </a:t>
            </a:r>
            <a:r>
              <a:rPr lang="en-US" err="1">
                <a:cs typeface="Calibri"/>
              </a:rPr>
              <a:t>audioread</a:t>
            </a:r>
            <a:r>
              <a:rPr lang="en-US">
                <a:cs typeface="Calibri"/>
              </a:rPr>
              <a:t> () function</a:t>
            </a:r>
          </a:p>
          <a:p>
            <a:r>
              <a:rPr lang="en-US">
                <a:cs typeface="Calibri"/>
              </a:rPr>
              <a:t>Then, I cross – correlate the music signal with the noise signals using the </a:t>
            </a:r>
            <a:r>
              <a:rPr lang="en-US" err="1">
                <a:cs typeface="Calibri"/>
              </a:rPr>
              <a:t>xcorr</a:t>
            </a:r>
            <a:r>
              <a:rPr lang="en-US">
                <a:cs typeface="Calibri"/>
              </a:rPr>
              <a:t> () method.</a:t>
            </a:r>
          </a:p>
          <a:p>
            <a:r>
              <a:rPr lang="en-US">
                <a:cs typeface="Calibri"/>
              </a:rPr>
              <a:t>Next, I find the peak value of each of these six cross – correlated outputs using the max() function.</a:t>
            </a:r>
          </a:p>
          <a:p>
            <a:r>
              <a:rPr lang="en-US">
                <a:cs typeface="Calibri"/>
              </a:rPr>
              <a:t>Now, I form a set of four combinations based on which the sample noise signals are formed.</a:t>
            </a:r>
          </a:p>
          <a:p>
            <a:r>
              <a:rPr lang="en-US">
                <a:cs typeface="Calibri"/>
              </a:rPr>
              <a:t>After this, I find the maximum of these four values using max () function.</a:t>
            </a:r>
          </a:p>
          <a:p>
            <a:r>
              <a:rPr lang="en-US">
                <a:cs typeface="Calibri"/>
              </a:rPr>
              <a:t>Lastly, I check that this max value corresponds to which types of noise.</a:t>
            </a:r>
          </a:p>
          <a:p>
            <a:endParaRPr lang="en-US">
              <a:cs typeface="Calibri"/>
            </a:endParaRPr>
          </a:p>
        </p:txBody>
      </p:sp>
    </p:spTree>
    <p:extLst>
      <p:ext uri="{BB962C8B-B14F-4D97-AF65-F5344CB8AC3E}">
        <p14:creationId xmlns:p14="http://schemas.microsoft.com/office/powerpoint/2010/main" val="222472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799E-BFA0-2FDE-5075-CD77A187C32F}"/>
              </a:ext>
            </a:extLst>
          </p:cNvPr>
          <p:cNvSpPr>
            <a:spLocks noGrp="1"/>
          </p:cNvSpPr>
          <p:nvPr>
            <p:ph type="title"/>
          </p:nvPr>
        </p:nvSpPr>
        <p:spPr/>
        <p:txBody>
          <a:bodyPr/>
          <a:lstStyle/>
          <a:p>
            <a:pPr algn="ctr"/>
            <a:r>
              <a:rPr lang="en-US" b="1">
                <a:latin typeface="+mn-lt"/>
                <a:cs typeface="Calibri Light"/>
              </a:rPr>
              <a:t>Logic and its Implementation</a:t>
            </a:r>
            <a:endParaRPr lang="en-US">
              <a:latin typeface="+mn-lt"/>
              <a:cs typeface="Calibri Light" panose="020F0302020204030204"/>
            </a:endParaRPr>
          </a:p>
        </p:txBody>
      </p:sp>
      <p:sp>
        <p:nvSpPr>
          <p:cNvPr id="3" name="Content Placeholder 2">
            <a:extLst>
              <a:ext uri="{FF2B5EF4-FFF2-40B4-BE49-F238E27FC236}">
                <a16:creationId xmlns:a16="http://schemas.microsoft.com/office/drawing/2014/main" id="{A5B5C307-6938-EC27-EB52-A58E92F4909F}"/>
              </a:ext>
            </a:extLst>
          </p:cNvPr>
          <p:cNvSpPr>
            <a:spLocks noGrp="1"/>
          </p:cNvSpPr>
          <p:nvPr>
            <p:ph idx="1"/>
          </p:nvPr>
        </p:nvSpPr>
        <p:spPr>
          <a:xfrm>
            <a:off x="838200" y="1825625"/>
            <a:ext cx="9440636" cy="3709761"/>
          </a:xfrm>
        </p:spPr>
        <p:txBody>
          <a:bodyPr vert="horz" lIns="91440" tIns="45720" rIns="91440" bIns="45720" rtlCol="0" anchor="t">
            <a:normAutofit/>
          </a:bodyPr>
          <a:lstStyle/>
          <a:p>
            <a:r>
              <a:rPr lang="en-US" sz="2400">
                <a:cs typeface="Calibri"/>
              </a:rPr>
              <a:t>For example, the below image shows the cross – correlation between  music signal with water pump noise and the sample audio files:</a:t>
            </a:r>
          </a:p>
          <a:p>
            <a:endParaRPr lang="en-US" sz="2400">
              <a:cs typeface="Calibri"/>
            </a:endParaRPr>
          </a:p>
        </p:txBody>
      </p:sp>
      <p:pic>
        <p:nvPicPr>
          <p:cNvPr id="4" name="Picture 3" descr="A group of blue sound waves&#10;&#10;Description automatically generated">
            <a:extLst>
              <a:ext uri="{FF2B5EF4-FFF2-40B4-BE49-F238E27FC236}">
                <a16:creationId xmlns:a16="http://schemas.microsoft.com/office/drawing/2014/main" id="{432C9810-75EC-8B9C-70B2-1514EA7C1DDF}"/>
              </a:ext>
            </a:extLst>
          </p:cNvPr>
          <p:cNvPicPr>
            <a:picLocks noChangeAspect="1"/>
          </p:cNvPicPr>
          <p:nvPr/>
        </p:nvPicPr>
        <p:blipFill>
          <a:blip r:embed="rId2"/>
          <a:stretch>
            <a:fillRect/>
          </a:stretch>
        </p:blipFill>
        <p:spPr>
          <a:xfrm>
            <a:off x="2900813" y="2636442"/>
            <a:ext cx="7484158" cy="3845186"/>
          </a:xfrm>
          <a:prstGeom prst="rect">
            <a:avLst/>
          </a:prstGeom>
        </p:spPr>
      </p:pic>
    </p:spTree>
    <p:extLst>
      <p:ext uri="{BB962C8B-B14F-4D97-AF65-F5344CB8AC3E}">
        <p14:creationId xmlns:p14="http://schemas.microsoft.com/office/powerpoint/2010/main" val="289660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DB9CD9-59B1-4D73-BC4C-98796A48EF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74A6A9-41FF-4E33-AFA8-F9F81436A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21D730E-1F97-4071-B143-B05E6D2599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B3849C6A-9EE5-4604-8EAE-DD4796B79D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08677BE-069B-4A4D-8732-E26B6EF56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9A575B-DD07-4388-963B-0AF3FDDCF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55285E4-21EB-4EC1-AB8E-36E881E899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A0C77B5-3FAA-4D4F-9555-89D751608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5F0C96D1-A8B7-4C8E-9997-D823FD1591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A46556D-445B-4CD0-87A0-02A30BD1B1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Thank You.</a:t>
            </a:r>
          </a:p>
        </p:txBody>
      </p:sp>
    </p:spTree>
    <p:extLst>
      <p:ext uri="{BB962C8B-B14F-4D97-AF65-F5344CB8AC3E}">
        <p14:creationId xmlns:p14="http://schemas.microsoft.com/office/powerpoint/2010/main" val="20571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GB" sz="5400" b="1">
                <a:latin typeface="+mn-lt"/>
              </a:rPr>
              <a:t>Task 1 – Echo Creation</a:t>
            </a:r>
            <a:endParaRPr lang="en-IN" sz="5400" b="1">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ormAutofit/>
          </a:bodyPr>
          <a:lstStyle/>
          <a:p>
            <a:r>
              <a:rPr lang="en-GB" sz="2200" b="1"/>
              <a:t>Echo – </a:t>
            </a:r>
            <a:r>
              <a:rPr lang="en-GB" sz="2200"/>
              <a:t>Reflected sound off surfaces at a certain distance add to the original signal as its delayed and attenuated versions</a:t>
            </a:r>
            <a:endParaRPr lang="en-GB" sz="2200">
              <a:cs typeface="Calibri"/>
            </a:endParaRPr>
          </a:p>
          <a:p>
            <a:r>
              <a:rPr lang="en-GB" sz="2200" b="1"/>
              <a:t>Principles of Echo – </a:t>
            </a:r>
            <a:r>
              <a:rPr lang="en-GB" sz="2200"/>
              <a:t>Minimum distance between source and reflector required for an echo to be heard by humans is about 17m considering speed of sound is 340m/s in dry air.  </a:t>
            </a:r>
          </a:p>
          <a:p>
            <a:r>
              <a:rPr lang="en-GB" sz="2200"/>
              <a:t>Less than that causes reverberations</a:t>
            </a:r>
          </a:p>
          <a:p>
            <a:r>
              <a:rPr lang="en-GB" sz="2200" b="1"/>
              <a:t>Modelling attenuation factors - </a:t>
            </a:r>
            <a:r>
              <a:rPr lang="en-GB" sz="2200"/>
              <a:t> known that attenuation is “perceived” through loudness, so log scale is involved </a:t>
            </a:r>
          </a:p>
          <a:p>
            <a:r>
              <a:rPr lang="en-GB" sz="2200"/>
              <a:t>Attenuation in echoes caused from reduction in intensity due to power dissipation when travelling a set distance that happens according to inverse square law.</a:t>
            </a:r>
            <a:endParaRPr lang="en-GB" sz="2200">
              <a:cs typeface="Calibri"/>
            </a:endParaRPr>
          </a:p>
          <a:p>
            <a:r>
              <a:rPr lang="en-GB" sz="2200"/>
              <a:t>Thus, power dissipation framework of signals important to model attenuation</a:t>
            </a:r>
          </a:p>
          <a:p>
            <a:endParaRPr lang="en-IN" sz="2200" b="1"/>
          </a:p>
        </p:txBody>
      </p:sp>
    </p:spTree>
    <p:extLst>
      <p:ext uri="{BB962C8B-B14F-4D97-AF65-F5344CB8AC3E}">
        <p14:creationId xmlns:p14="http://schemas.microsoft.com/office/powerpoint/2010/main" val="329118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AAE94E3-A7DB-4868-B1E3-E49703488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5279408" cy="1128068"/>
          </a:xfrm>
        </p:spPr>
        <p:txBody>
          <a:bodyPr anchor="ctr">
            <a:normAutofit/>
          </a:bodyPr>
          <a:lstStyle/>
          <a:p>
            <a:r>
              <a:rPr lang="en-GB" sz="4000" b="1">
                <a:latin typeface="+mn-lt"/>
              </a:rPr>
              <a:t>Creating Echo</a:t>
            </a:r>
            <a:endParaRPr lang="en-IN" sz="4000" b="1">
              <a:latin typeface="+mn-lt"/>
            </a:endParaRPr>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0719" y="2330505"/>
            <a:ext cx="5278066" cy="3979585"/>
          </a:xfrm>
        </p:spPr>
        <p:txBody>
          <a:bodyPr vert="horz" lIns="91440" tIns="45720" rIns="91440" bIns="45720" rtlCol="0" anchor="ctr">
            <a:normAutofit/>
          </a:bodyPr>
          <a:lstStyle/>
          <a:p>
            <a:r>
              <a:rPr lang="en-IN" sz="2000">
                <a:cs typeface="Calibri"/>
              </a:rPr>
              <a:t>First we decide the delay and number of echoes we want to induce in our signal which accordingly sets the attenuation factor too.</a:t>
            </a:r>
          </a:p>
          <a:p>
            <a:r>
              <a:rPr lang="en-IN" sz="2000">
                <a:cs typeface="Calibri"/>
              </a:rPr>
              <a:t>Next we model an impulse train zero vector of same length but with  some values according to attenuation factor and the index of echo its supposed to induce</a:t>
            </a:r>
          </a:p>
          <a:p>
            <a:r>
              <a:rPr lang="en-IN" sz="2000">
                <a:cs typeface="Calibri"/>
              </a:rPr>
              <a:t>Finally we convolute the signal with these impulse trains and get the desired echo at set intervals.</a:t>
            </a:r>
          </a:p>
          <a:p>
            <a:pPr marL="0" indent="0">
              <a:buNone/>
            </a:pPr>
            <a:endParaRPr lang="en-IN" sz="2000">
              <a:cs typeface="Calibri"/>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screen&#10;&#10;Description automatically generated">
            <a:extLst>
              <a:ext uri="{FF2B5EF4-FFF2-40B4-BE49-F238E27FC236}">
                <a16:creationId xmlns:a16="http://schemas.microsoft.com/office/drawing/2014/main" id="{E895645F-32F0-031C-4C02-AE647516F883}"/>
              </a:ext>
            </a:extLst>
          </p:cNvPr>
          <p:cNvPicPr>
            <a:picLocks noChangeAspect="1"/>
          </p:cNvPicPr>
          <p:nvPr/>
        </p:nvPicPr>
        <p:blipFill>
          <a:blip r:embed="rId2"/>
          <a:stretch>
            <a:fillRect/>
          </a:stretch>
        </p:blipFill>
        <p:spPr>
          <a:xfrm>
            <a:off x="7611883" y="581892"/>
            <a:ext cx="3340512" cy="2518756"/>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id="{3D5A95C1-3255-F9DA-6B08-D527E72D83B8}"/>
              </a:ext>
            </a:extLst>
          </p:cNvPr>
          <p:cNvPicPr>
            <a:picLocks noChangeAspect="1"/>
          </p:cNvPicPr>
          <p:nvPr/>
        </p:nvPicPr>
        <p:blipFill>
          <a:blip r:embed="rId3"/>
          <a:stretch>
            <a:fillRect/>
          </a:stretch>
        </p:blipFill>
        <p:spPr>
          <a:xfrm>
            <a:off x="7656204" y="3707894"/>
            <a:ext cx="3250007" cy="2518756"/>
          </a:xfrm>
          <a:prstGeom prst="rect">
            <a:avLst/>
          </a:prstGeom>
        </p:spPr>
      </p:pic>
    </p:spTree>
    <p:extLst>
      <p:ext uri="{BB962C8B-B14F-4D97-AF65-F5344CB8AC3E}">
        <p14:creationId xmlns:p14="http://schemas.microsoft.com/office/powerpoint/2010/main" val="267597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GB" b="1">
                <a:solidFill>
                  <a:srgbClr val="FFFFFF"/>
                </a:solidFill>
                <a:latin typeface="+mn-lt"/>
              </a:rPr>
              <a:t>Task 2 – Cancel the Echo</a:t>
            </a:r>
            <a:endParaRPr lang="en-IN" b="1">
              <a:solidFill>
                <a:srgbClr val="FFFFFF"/>
              </a:solidFill>
              <a:latin typeface="+mn-l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p:cNvSpPr>
            <a:spLocks noGrp="1"/>
          </p:cNvSpPr>
          <p:nvPr>
            <p:ph idx="1"/>
          </p:nvPr>
        </p:nvSpPr>
        <p:spPr>
          <a:xfrm>
            <a:off x="4447308" y="591344"/>
            <a:ext cx="6906491" cy="5585619"/>
          </a:xfrm>
        </p:spPr>
        <p:txBody>
          <a:bodyPr anchor="ctr">
            <a:normAutofit/>
          </a:bodyPr>
          <a:lstStyle/>
          <a:p>
            <a:r>
              <a:rPr lang="en-GB"/>
              <a:t>Echo cancellation one of the most challenging signal processing tasks </a:t>
            </a:r>
          </a:p>
          <a:p>
            <a:r>
              <a:rPr lang="en-GB"/>
              <a:t>Involves identification and separation of overlapping signals</a:t>
            </a:r>
          </a:p>
          <a:p>
            <a:r>
              <a:rPr lang="en-GB"/>
              <a:t>Previous task shows how echo is created, here we discuss few of our approaches to deal with it</a:t>
            </a:r>
          </a:p>
          <a:p>
            <a:r>
              <a:rPr lang="en-GB"/>
              <a:t>Realised – difficult challenge to overcome using classical signal processing techniques.</a:t>
            </a:r>
          </a:p>
          <a:p>
            <a:r>
              <a:rPr lang="en-GB"/>
              <a:t>Two most used techniques – </a:t>
            </a:r>
            <a:r>
              <a:rPr lang="en-GB" b="1" err="1"/>
              <a:t>AutoCorrelation</a:t>
            </a:r>
            <a:r>
              <a:rPr lang="en-GB" b="1"/>
              <a:t> </a:t>
            </a:r>
            <a:r>
              <a:rPr lang="en-GB"/>
              <a:t>and </a:t>
            </a:r>
            <a:r>
              <a:rPr lang="en-GB" b="1"/>
              <a:t>Adaptive Filtering</a:t>
            </a:r>
          </a:p>
          <a:p>
            <a:pPr marL="0" indent="0">
              <a:buNone/>
            </a:pPr>
            <a:endParaRPr lang="en-IN"/>
          </a:p>
        </p:txBody>
      </p:sp>
    </p:spTree>
    <p:extLst>
      <p:ext uri="{BB962C8B-B14F-4D97-AF65-F5344CB8AC3E}">
        <p14:creationId xmlns:p14="http://schemas.microsoft.com/office/powerpoint/2010/main" val="235759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1138036"/>
            <a:ext cx="3893126" cy="1402470"/>
          </a:xfrm>
        </p:spPr>
        <p:txBody>
          <a:bodyPr anchor="t">
            <a:normAutofit/>
          </a:bodyPr>
          <a:lstStyle/>
          <a:p>
            <a:r>
              <a:rPr lang="en-GB" sz="3200" b="1">
                <a:latin typeface="+mn-lt"/>
              </a:rPr>
              <a:t>Task 2 – Approaches </a:t>
            </a:r>
            <a:endParaRPr lang="en-IN" sz="3200" b="1">
              <a:latin typeface="+mn-lt"/>
            </a:endParaRPr>
          </a:p>
        </p:txBody>
      </p:sp>
      <p:cxnSp>
        <p:nvCxnSpPr>
          <p:cNvPr id="11" name="Straight Connector 10">
            <a:extLst>
              <a:ext uri="{FF2B5EF4-FFF2-40B4-BE49-F238E27FC236}">
                <a16:creationId xmlns:a16="http://schemas.microsoft.com/office/drawing/2014/main" id="{1503BFE4-729B-D9D0-C17B-501E6AF112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65140" y="2050845"/>
            <a:ext cx="11004429" cy="1736152"/>
          </a:xfrm>
        </p:spPr>
        <p:txBody>
          <a:bodyPr>
            <a:normAutofit/>
          </a:bodyPr>
          <a:lstStyle/>
          <a:p>
            <a:r>
              <a:rPr lang="en-GB" sz="2000" b="1" dirty="0" err="1"/>
              <a:t>AutoCorrelation</a:t>
            </a:r>
            <a:r>
              <a:rPr lang="en-GB" sz="2000" b="1" dirty="0"/>
              <a:t> – </a:t>
            </a:r>
            <a:r>
              <a:rPr lang="en-GB" sz="2000" dirty="0"/>
              <a:t>Straightforward implementation where we simply take auto-correlation of the echoed signal and check for the peaks. The peaks signify the moments in time where the signal repeats, i.e. confirms presence of echo at those spots. Following diagrams show that : (Note the peaks)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2303"/>
          <a:stretch/>
        </p:blipFill>
        <p:spPr>
          <a:xfrm>
            <a:off x="762001" y="3933645"/>
            <a:ext cx="3776726" cy="247578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1" b="7147"/>
          <a:stretch/>
        </p:blipFill>
        <p:spPr>
          <a:xfrm>
            <a:off x="4731917" y="3936208"/>
            <a:ext cx="3575322" cy="24732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1" b="7147"/>
          <a:stretch/>
        </p:blipFill>
        <p:spPr>
          <a:xfrm>
            <a:off x="8500429" y="3933645"/>
            <a:ext cx="3579026" cy="2475781"/>
          </a:xfrm>
          <a:prstGeom prst="rect">
            <a:avLst/>
          </a:prstGeom>
        </p:spPr>
      </p:pic>
    </p:spTree>
    <p:extLst>
      <p:ext uri="{BB962C8B-B14F-4D97-AF65-F5344CB8AC3E}">
        <p14:creationId xmlns:p14="http://schemas.microsoft.com/office/powerpoint/2010/main" val="42607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1293230-B0F6-45B1-96D1-13D18E2429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27FF48C-AF46-4D52-998F-ED0BDDEEF2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4" y="609599"/>
            <a:ext cx="5338194" cy="1322888"/>
          </a:xfrm>
        </p:spPr>
        <p:txBody>
          <a:bodyPr>
            <a:normAutofit/>
          </a:bodyPr>
          <a:lstStyle/>
          <a:p>
            <a:r>
              <a:rPr lang="en-GB" b="1">
                <a:latin typeface="+mn-lt"/>
              </a:rPr>
              <a:t>Task 2 - Approaches</a:t>
            </a:r>
            <a:endParaRPr lang="en-IN" b="1">
              <a:latin typeface="+mn-lt"/>
            </a:endParaRPr>
          </a:p>
        </p:txBody>
      </p:sp>
      <p:sp>
        <p:nvSpPr>
          <p:cNvPr id="3" name="Content Placeholder 2"/>
          <p:cNvSpPr>
            <a:spLocks noGrp="1"/>
          </p:cNvSpPr>
          <p:nvPr>
            <p:ph idx="1"/>
          </p:nvPr>
        </p:nvSpPr>
        <p:spPr>
          <a:xfrm>
            <a:off x="1137034" y="2194101"/>
            <a:ext cx="4742771" cy="3983415"/>
          </a:xfrm>
        </p:spPr>
        <p:txBody>
          <a:bodyPr>
            <a:normAutofit/>
          </a:bodyPr>
          <a:lstStyle/>
          <a:p>
            <a:r>
              <a:rPr lang="en-GB" sz="1400" b="1"/>
              <a:t>AutoCorrelation - </a:t>
            </a:r>
            <a:r>
              <a:rPr lang="en-GB" sz="1400"/>
              <a:t> Different implementations for uniform and non-uniform delays. Both have their pros and cons. </a:t>
            </a:r>
          </a:p>
          <a:p>
            <a:pPr marL="0" indent="0">
              <a:buNone/>
            </a:pPr>
            <a:r>
              <a:rPr lang="en-GB" sz="1400" b="1"/>
              <a:t>Uniform Delayed Echo – </a:t>
            </a:r>
          </a:p>
          <a:p>
            <a:pPr marL="514350" indent="-514350">
              <a:buAutoNum type="romanLcPeriod"/>
            </a:pPr>
            <a:r>
              <a:rPr lang="en-GB" sz="1400"/>
              <a:t>From the auto-correlation, we obtain the peaks by applying a special condition derived from acoustics</a:t>
            </a:r>
          </a:p>
          <a:p>
            <a:pPr marL="514350" indent="-514350">
              <a:buAutoNum type="romanLcPeriod"/>
            </a:pPr>
            <a:r>
              <a:rPr lang="en-GB" sz="1400"/>
              <a:t>Find envelope to the given echoed signal – useful to identify overlaps only when we have “blocks” or signal parts which are “constant” over a sustained period of time</a:t>
            </a:r>
            <a:endParaRPr lang="en-IN" sz="1400"/>
          </a:p>
          <a:p>
            <a:pPr marL="514350" indent="-514350">
              <a:buAutoNum type="romanLcPeriod"/>
            </a:pPr>
            <a:r>
              <a:rPr lang="en-GB" sz="1400"/>
              <a:t>Use the peak locations, match them with their occurrence in the envelope, and find attenuation</a:t>
            </a:r>
          </a:p>
          <a:p>
            <a:pPr marL="514350" indent="-514350">
              <a:buFont typeface="Arial" panose="020B0604020202020204" pitchFamily="34" charset="0"/>
              <a:buAutoNum type="romanLcPeriod"/>
            </a:pPr>
            <a:r>
              <a:rPr lang="en-GB" sz="1400"/>
              <a:t>Check for constant attenuation (mostly assumed) and subtract the delayed echo signal from itself to get the original non-echoed version</a:t>
            </a:r>
            <a:endParaRPr lang="en-GB" sz="1400" b="1"/>
          </a:p>
          <a:p>
            <a:pPr marL="514350" indent="-514350">
              <a:buAutoNum type="romanLcPeriod"/>
            </a:pPr>
            <a:endParaRPr lang="en-GB" sz="140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46" y="834656"/>
            <a:ext cx="3249820" cy="244548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8445" y="3601878"/>
            <a:ext cx="3249820" cy="2445489"/>
          </a:xfrm>
          <a:prstGeom prst="rect">
            <a:avLst/>
          </a:prstGeom>
        </p:spPr>
      </p:pic>
    </p:spTree>
    <p:extLst>
      <p:ext uri="{BB962C8B-B14F-4D97-AF65-F5344CB8AC3E}">
        <p14:creationId xmlns:p14="http://schemas.microsoft.com/office/powerpoint/2010/main" val="187430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latin typeface="+mn-lt"/>
              </a:rPr>
              <a:t>Task 2 – Approaches </a:t>
            </a:r>
            <a:endParaRPr lang="en-IN" b="1">
              <a:latin typeface="+mn-lt"/>
            </a:endParaRPr>
          </a:p>
        </p:txBody>
      </p:sp>
      <p:sp>
        <p:nvSpPr>
          <p:cNvPr id="3" name="Content Placeholder 2"/>
          <p:cNvSpPr>
            <a:spLocks noGrp="1"/>
          </p:cNvSpPr>
          <p:nvPr>
            <p:ph idx="1"/>
          </p:nvPr>
        </p:nvSpPr>
        <p:spPr/>
        <p:txBody>
          <a:bodyPr>
            <a:normAutofit/>
          </a:bodyPr>
          <a:lstStyle/>
          <a:p>
            <a:r>
              <a:rPr lang="en-GB" sz="2400" b="1" err="1"/>
              <a:t>AutoCorrelation</a:t>
            </a:r>
            <a:r>
              <a:rPr lang="en-GB" sz="2400" b="1"/>
              <a:t> – </a:t>
            </a:r>
          </a:p>
          <a:p>
            <a:pPr marL="0" indent="0">
              <a:buNone/>
            </a:pPr>
            <a:r>
              <a:rPr lang="en-GB" sz="2400" b="1"/>
              <a:t>Non-Uniform Delays – </a:t>
            </a:r>
          </a:p>
          <a:p>
            <a:pPr marL="514350" indent="-514350">
              <a:buAutoNum type="romanLcPeriod"/>
            </a:pPr>
            <a:r>
              <a:rPr lang="en-GB" sz="2400"/>
              <a:t>Two Methods – Top-to-bottom and Bottom-to-top</a:t>
            </a:r>
          </a:p>
          <a:p>
            <a:pPr marL="514350" indent="-514350">
              <a:buAutoNum type="romanLcPeriod"/>
            </a:pPr>
            <a:r>
              <a:rPr lang="en-GB" sz="2400" b="1"/>
              <a:t>Top-to-Bottom</a:t>
            </a:r>
            <a:r>
              <a:rPr lang="en-GB" sz="2400"/>
              <a:t> method involves recursively removing echoes like uniform delays by applying correlation at each step and getting attenuation from auto-correlation peaks. </a:t>
            </a:r>
            <a:r>
              <a:rPr lang="en-GB" sz="2400" b="1"/>
              <a:t>Issue</a:t>
            </a:r>
            <a:r>
              <a:rPr lang="en-GB" sz="2400"/>
              <a:t> – Convergence not guaranteed, computationally expensive</a:t>
            </a:r>
          </a:p>
          <a:p>
            <a:pPr marL="514350" indent="-514350">
              <a:buAutoNum type="romanLcPeriod"/>
            </a:pPr>
            <a:r>
              <a:rPr lang="en-GB" sz="2400" b="1"/>
              <a:t>Bottom-to-Top </a:t>
            </a:r>
            <a:r>
              <a:rPr lang="en-GB" sz="2400"/>
              <a:t>method involves starting from the last (bottom) echo and coming to the first (top) echo by following uniform delay method but making the signal amplitude 0 starting from the instances the new echoes are introduced (due to non uniformity). </a:t>
            </a:r>
            <a:r>
              <a:rPr lang="en-GB" sz="2400" b="1"/>
              <a:t>Issue – </a:t>
            </a:r>
            <a:r>
              <a:rPr lang="en-GB" sz="2400"/>
              <a:t>Lengthy signals </a:t>
            </a:r>
            <a:endParaRPr lang="en-IN" sz="2400" b="1"/>
          </a:p>
        </p:txBody>
      </p:sp>
    </p:spTree>
    <p:extLst>
      <p:ext uri="{BB962C8B-B14F-4D97-AF65-F5344CB8AC3E}">
        <p14:creationId xmlns:p14="http://schemas.microsoft.com/office/powerpoint/2010/main" val="25523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7D73B4-9F5C-4A64-A179-51B9500CB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81745" y="467271"/>
            <a:ext cx="3971643" cy="2052522"/>
          </a:xfrm>
        </p:spPr>
        <p:txBody>
          <a:bodyPr anchor="b">
            <a:normAutofit/>
          </a:bodyPr>
          <a:lstStyle/>
          <a:p>
            <a:r>
              <a:rPr lang="en-GB" sz="5600" b="1">
                <a:latin typeface="+mn-lt"/>
              </a:rPr>
              <a:t>Task 2 - Approaches</a:t>
            </a:r>
            <a:endParaRPr lang="en-IN" sz="5600" b="1">
              <a:latin typeface="+mn-lt"/>
            </a:endParaRPr>
          </a:p>
        </p:txBody>
      </p:sp>
      <p:sp>
        <p:nvSpPr>
          <p:cNvPr id="27" name="Oval 26">
            <a:extLst>
              <a:ext uri="{FF2B5EF4-FFF2-40B4-BE49-F238E27FC236}">
                <a16:creationId xmlns:a16="http://schemas.microsoft.com/office/drawing/2014/main" id="{85D33C90-E0E9-4BCC-847B-53431DF7C7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864" y="2251328"/>
            <a:ext cx="2404893" cy="2404893"/>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0743BE1B-E693-47F5-A9BA-46D13E0C97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154502" cy="3640433"/>
          </a:xfrm>
          <a:custGeom>
            <a:avLst/>
            <a:gdLst>
              <a:gd name="connsiteX0" fmla="*/ 428655 w 4154502"/>
              <a:gd name="connsiteY0" fmla="*/ 0 h 3640433"/>
              <a:gd name="connsiteX1" fmla="*/ 3564192 w 4154502"/>
              <a:gd name="connsiteY1" fmla="*/ 0 h 3640433"/>
              <a:gd name="connsiteX2" fmla="*/ 3593704 w 4154502"/>
              <a:gd name="connsiteY2" fmla="*/ 30225 h 3640433"/>
              <a:gd name="connsiteX3" fmla="*/ 4154502 w 4154502"/>
              <a:gd name="connsiteY3" fmla="*/ 1481705 h 3640433"/>
              <a:gd name="connsiteX4" fmla="*/ 1995774 w 4154502"/>
              <a:gd name="connsiteY4" fmla="*/ 3640433 h 3640433"/>
              <a:gd name="connsiteX5" fmla="*/ 6690 w 4154502"/>
              <a:gd name="connsiteY5" fmla="*/ 2321980 h 3640433"/>
              <a:gd name="connsiteX6" fmla="*/ 0 w 4154502"/>
              <a:gd name="connsiteY6" fmla="*/ 2303703 h 3640433"/>
              <a:gd name="connsiteX7" fmla="*/ 0 w 4154502"/>
              <a:gd name="connsiteY7" fmla="*/ 659708 h 3640433"/>
              <a:gd name="connsiteX8" fmla="*/ 6690 w 4154502"/>
              <a:gd name="connsiteY8" fmla="*/ 641431 h 3640433"/>
              <a:gd name="connsiteX9" fmla="*/ 329995 w 4154502"/>
              <a:gd name="connsiteY9" fmla="*/ 108554 h 364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4502" h="3640433">
                <a:moveTo>
                  <a:pt x="428655" y="0"/>
                </a:moveTo>
                <a:lnTo>
                  <a:pt x="3564192" y="0"/>
                </a:lnTo>
                <a:lnTo>
                  <a:pt x="3593704" y="30225"/>
                </a:lnTo>
                <a:cubicBezTo>
                  <a:pt x="3942138" y="413587"/>
                  <a:pt x="4154502" y="922846"/>
                  <a:pt x="4154502" y="1481705"/>
                </a:cubicBezTo>
                <a:cubicBezTo>
                  <a:pt x="4154502" y="2673938"/>
                  <a:pt x="3188007" y="3640433"/>
                  <a:pt x="1995774" y="3640433"/>
                </a:cubicBezTo>
                <a:cubicBezTo>
                  <a:pt x="1101599" y="3640433"/>
                  <a:pt x="334402" y="3096780"/>
                  <a:pt x="6690" y="2321980"/>
                </a:cubicBezTo>
                <a:lnTo>
                  <a:pt x="0" y="2303703"/>
                </a:lnTo>
                <a:lnTo>
                  <a:pt x="0" y="659708"/>
                </a:lnTo>
                <a:lnTo>
                  <a:pt x="6690" y="641431"/>
                </a:lnTo>
                <a:cubicBezTo>
                  <a:pt x="88618" y="447731"/>
                  <a:pt x="198014" y="268477"/>
                  <a:pt x="329995" y="108554"/>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Exclamation mark on a yellow background">
            <a:extLst>
              <a:ext uri="{FF2B5EF4-FFF2-40B4-BE49-F238E27FC236}">
                <a16:creationId xmlns:a16="http://schemas.microsoft.com/office/drawing/2014/main" id="{6F4A47A1-A86D-0872-F043-0EA263A04743}"/>
              </a:ext>
            </a:extLst>
          </p:cNvPr>
          <p:cNvPicPr>
            <a:picLocks noChangeAspect="1"/>
          </p:cNvPicPr>
          <p:nvPr/>
        </p:nvPicPr>
        <p:blipFill rotWithShape="1">
          <a:blip r:embed="rId2"/>
          <a:srcRect l="11052" r="2" b="2"/>
          <a:stretch/>
        </p:blipFill>
        <p:spPr>
          <a:xfrm>
            <a:off x="69408" y="10"/>
            <a:ext cx="4317456" cy="3640423"/>
          </a:xfrm>
          <a:custGeom>
            <a:avLst/>
            <a:gdLst/>
            <a:ahLst/>
            <a:cxnLst/>
            <a:rect l="l" t="t" r="r" b="b"/>
            <a:pathLst>
              <a:path w="4317456" h="3640433">
                <a:moveTo>
                  <a:pt x="590312" y="0"/>
                </a:moveTo>
                <a:lnTo>
                  <a:pt x="3727144" y="0"/>
                </a:lnTo>
                <a:lnTo>
                  <a:pt x="3756657" y="30226"/>
                </a:lnTo>
                <a:cubicBezTo>
                  <a:pt x="4105091" y="413588"/>
                  <a:pt x="4317456" y="922847"/>
                  <a:pt x="4317456" y="1481705"/>
                </a:cubicBezTo>
                <a:cubicBezTo>
                  <a:pt x="4317456" y="2673937"/>
                  <a:pt x="3350960" y="3640433"/>
                  <a:pt x="2158728" y="3640433"/>
                </a:cubicBezTo>
                <a:cubicBezTo>
                  <a:pt x="966497" y="3640433"/>
                  <a:pt x="0" y="2673937"/>
                  <a:pt x="0" y="1481705"/>
                </a:cubicBezTo>
                <a:cubicBezTo>
                  <a:pt x="0" y="922847"/>
                  <a:pt x="212365" y="413588"/>
                  <a:pt x="560799" y="30226"/>
                </a:cubicBezTo>
                <a:close/>
              </a:path>
            </a:pathLst>
          </a:custGeom>
        </p:spPr>
      </p:pic>
      <p:grpSp>
        <p:nvGrpSpPr>
          <p:cNvPr id="31" name="Group 30">
            <a:extLst>
              <a:ext uri="{FF2B5EF4-FFF2-40B4-BE49-F238E27FC236}">
                <a16:creationId xmlns:a16="http://schemas.microsoft.com/office/drawing/2014/main" id="{CF5BD426-789C-4E69-83C0-245370E3726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32067" y="294578"/>
            <a:ext cx="302252" cy="1113685"/>
            <a:chOff x="4532067" y="294578"/>
            <a:chExt cx="302252" cy="1113685"/>
          </a:xfrm>
        </p:grpSpPr>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532067" y="294578"/>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21893" y="1295837"/>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grpSp>
      <p:sp>
        <p:nvSpPr>
          <p:cNvPr id="3" name="Content Placeholder 2"/>
          <p:cNvSpPr>
            <a:spLocks noGrp="1"/>
          </p:cNvSpPr>
          <p:nvPr>
            <p:ph idx="1"/>
          </p:nvPr>
        </p:nvSpPr>
        <p:spPr>
          <a:xfrm>
            <a:off x="6881745" y="2990818"/>
            <a:ext cx="3971644" cy="2913872"/>
          </a:xfrm>
        </p:spPr>
        <p:txBody>
          <a:bodyPr vert="horz" lIns="91440" tIns="45720" rIns="91440" bIns="45720" rtlCol="0" anchor="t">
            <a:normAutofit/>
          </a:bodyPr>
          <a:lstStyle/>
          <a:p>
            <a:r>
              <a:rPr lang="en-GB" sz="1100" b="1"/>
              <a:t>Adaptive Filtering – </a:t>
            </a:r>
            <a:endParaRPr lang="en-GB" sz="1100"/>
          </a:p>
          <a:p>
            <a:pPr marL="514350" indent="-514350">
              <a:buAutoNum type="romanLcPeriod"/>
            </a:pPr>
            <a:r>
              <a:rPr lang="en-GB" sz="1100"/>
              <a:t>Many implementations like NLMS, RMS, LMS.</a:t>
            </a:r>
            <a:endParaRPr lang="en-GB" sz="1100">
              <a:cs typeface="Calibri"/>
            </a:endParaRPr>
          </a:p>
          <a:p>
            <a:pPr marL="514350" indent="-514350">
              <a:buAutoNum type="romanLcPeriod"/>
            </a:pPr>
            <a:r>
              <a:rPr lang="en-GB" sz="1100"/>
              <a:t>Widely used methods in acoustic echo cancellation</a:t>
            </a:r>
            <a:endParaRPr lang="en-GB" sz="1100">
              <a:cs typeface="Calibri"/>
            </a:endParaRPr>
          </a:p>
          <a:p>
            <a:pPr marL="514350" indent="-514350">
              <a:buAutoNum type="romanLcPeriod"/>
            </a:pPr>
            <a:r>
              <a:rPr lang="en-GB" sz="1100">
                <a:cs typeface="Calibri"/>
              </a:rPr>
              <a:t>We used NLMS to model complex echo signals(non-uniform delay) the only drawback was that it needs some information about the desired signal beforehand to work, it takes a running window over the echoed signal and compares error in that signal and adjusts the output according to weighted taps and adjusts the said taps with each iteration of the window moving forward effectively adapting to whatever echo model is provided in the signal.</a:t>
            </a:r>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914" y="4368981"/>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0F14822-B1F1-4730-A131-C3416A790B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441" y="3942512"/>
            <a:ext cx="3238728" cy="2915488"/>
          </a:xfrm>
          <a:custGeom>
            <a:avLst/>
            <a:gdLst>
              <a:gd name="connsiteX0" fmla="*/ 1619364 w 3238728"/>
              <a:gd name="connsiteY0" fmla="*/ 0 h 2915488"/>
              <a:gd name="connsiteX1" fmla="*/ 3238728 w 3238728"/>
              <a:gd name="connsiteY1" fmla="*/ 1619364 h 2915488"/>
              <a:gd name="connsiteX2" fmla="*/ 2649430 w 3238728"/>
              <a:gd name="connsiteY2" fmla="*/ 2868944 h 2915488"/>
              <a:gd name="connsiteX3" fmla="*/ 2587188 w 3238728"/>
              <a:gd name="connsiteY3" fmla="*/ 2915488 h 2915488"/>
              <a:gd name="connsiteX4" fmla="*/ 651541 w 3238728"/>
              <a:gd name="connsiteY4" fmla="*/ 2915488 h 2915488"/>
              <a:gd name="connsiteX5" fmla="*/ 589298 w 3238728"/>
              <a:gd name="connsiteY5" fmla="*/ 2868944 h 2915488"/>
              <a:gd name="connsiteX6" fmla="*/ 0 w 3238728"/>
              <a:gd name="connsiteY6" fmla="*/ 1619364 h 2915488"/>
              <a:gd name="connsiteX7" fmla="*/ 1619364 w 3238728"/>
              <a:gd name="connsiteY7" fmla="*/ 0 h 29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728" h="2915488">
                <a:moveTo>
                  <a:pt x="1619364" y="0"/>
                </a:moveTo>
                <a:cubicBezTo>
                  <a:pt x="2513714" y="0"/>
                  <a:pt x="3238728" y="725014"/>
                  <a:pt x="3238728" y="1619364"/>
                </a:cubicBezTo>
                <a:cubicBezTo>
                  <a:pt x="3238728" y="2122436"/>
                  <a:pt x="3009329" y="2571929"/>
                  <a:pt x="2649430" y="2868944"/>
                </a:cubicBezTo>
                <a:lnTo>
                  <a:pt x="2587188" y="2915488"/>
                </a:lnTo>
                <a:lnTo>
                  <a:pt x="651541" y="2915488"/>
                </a:lnTo>
                <a:lnTo>
                  <a:pt x="589298" y="2868944"/>
                </a:lnTo>
                <a:cubicBezTo>
                  <a:pt x="229399" y="2571929"/>
                  <a:pt x="0" y="2122436"/>
                  <a:pt x="0" y="1619364"/>
                </a:cubicBezTo>
                <a:cubicBezTo>
                  <a:pt x="0" y="725014"/>
                  <a:pt x="725014" y="0"/>
                  <a:pt x="1619364"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60A855E3-39AC-2EF3-AD06-751A7B0492A8}"/>
              </a:ext>
            </a:extLst>
          </p:cNvPr>
          <p:cNvPicPr>
            <a:picLocks noChangeAspect="1"/>
          </p:cNvPicPr>
          <p:nvPr/>
        </p:nvPicPr>
        <p:blipFill rotWithShape="1">
          <a:blip r:embed="rId3"/>
          <a:srcRect l="15018" r="3" b="3"/>
          <a:stretch/>
        </p:blipFill>
        <p:spPr>
          <a:xfrm>
            <a:off x="1354013" y="3942512"/>
            <a:ext cx="3238727" cy="2915488"/>
          </a:xfrm>
          <a:custGeom>
            <a:avLst/>
            <a:gdLst/>
            <a:ahLst/>
            <a:cxnLst/>
            <a:rect l="l" t="t" r="r" b="b"/>
            <a:pathLst>
              <a:path w="3238727" h="2915488">
                <a:moveTo>
                  <a:pt x="1619364" y="0"/>
                </a:moveTo>
                <a:cubicBezTo>
                  <a:pt x="2513714" y="0"/>
                  <a:pt x="3238727" y="725014"/>
                  <a:pt x="3238727" y="1619364"/>
                </a:cubicBezTo>
                <a:cubicBezTo>
                  <a:pt x="3238727" y="2122436"/>
                  <a:pt x="3009328" y="2571928"/>
                  <a:pt x="2649429" y="2868943"/>
                </a:cubicBezTo>
                <a:lnTo>
                  <a:pt x="2587186" y="2915488"/>
                </a:lnTo>
                <a:lnTo>
                  <a:pt x="651541" y="2915488"/>
                </a:lnTo>
                <a:lnTo>
                  <a:pt x="589298" y="2868943"/>
                </a:lnTo>
                <a:cubicBezTo>
                  <a:pt x="229399" y="2571928"/>
                  <a:pt x="0" y="2122436"/>
                  <a:pt x="0" y="1619364"/>
                </a:cubicBezTo>
                <a:cubicBezTo>
                  <a:pt x="0" y="725014"/>
                  <a:pt x="725014" y="0"/>
                  <a:pt x="1619364" y="0"/>
                </a:cubicBezTo>
                <a:close/>
              </a:path>
            </a:pathLst>
          </a:custGeom>
        </p:spPr>
      </p:pic>
      <p:pic>
        <p:nvPicPr>
          <p:cNvPr id="4" name="Picture 3" descr="A graph of blue and white lines&#10;&#10;Description automatically generated">
            <a:extLst>
              <a:ext uri="{FF2B5EF4-FFF2-40B4-BE49-F238E27FC236}">
                <a16:creationId xmlns:a16="http://schemas.microsoft.com/office/drawing/2014/main" id="{E47DB9DE-8976-21FB-5FA4-6581C30DF40E}"/>
              </a:ext>
            </a:extLst>
          </p:cNvPr>
          <p:cNvPicPr>
            <a:picLocks noChangeAspect="1"/>
          </p:cNvPicPr>
          <p:nvPr/>
        </p:nvPicPr>
        <p:blipFill rotWithShape="1">
          <a:blip r:embed="rId4"/>
          <a:srcRect r="23253" b="4"/>
          <a:stretch/>
        </p:blipFill>
        <p:spPr>
          <a:xfrm>
            <a:off x="4175869" y="2271459"/>
            <a:ext cx="2367798" cy="2367798"/>
          </a:xfrm>
          <a:custGeom>
            <a:avLst/>
            <a:gdLst/>
            <a:ahLst/>
            <a:cxnLst/>
            <a:rect l="l" t="t" r="r" b="b"/>
            <a:pathLst>
              <a:path w="2367798" h="2367798">
                <a:moveTo>
                  <a:pt x="1183899" y="0"/>
                </a:moveTo>
                <a:cubicBezTo>
                  <a:pt x="1837748" y="0"/>
                  <a:pt x="2367798" y="530050"/>
                  <a:pt x="2367798" y="1183899"/>
                </a:cubicBezTo>
                <a:cubicBezTo>
                  <a:pt x="2367798" y="1837748"/>
                  <a:pt x="1837748" y="2367798"/>
                  <a:pt x="1183899" y="2367798"/>
                </a:cubicBezTo>
                <a:cubicBezTo>
                  <a:pt x="530050" y="2367798"/>
                  <a:pt x="0" y="1837748"/>
                  <a:pt x="0" y="1183899"/>
                </a:cubicBezTo>
                <a:cubicBezTo>
                  <a:pt x="0" y="530050"/>
                  <a:pt x="530050" y="0"/>
                  <a:pt x="1183899" y="0"/>
                </a:cubicBezTo>
                <a:close/>
              </a:path>
            </a:pathLst>
          </a:custGeom>
        </p:spPr>
      </p:pic>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56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3" y="350196"/>
            <a:ext cx="4646904" cy="1624520"/>
          </a:xfrm>
        </p:spPr>
        <p:txBody>
          <a:bodyPr anchor="ctr">
            <a:normAutofit/>
          </a:bodyPr>
          <a:lstStyle/>
          <a:p>
            <a:r>
              <a:rPr lang="en-GB" sz="4000" b="1">
                <a:latin typeface="+mn-lt"/>
              </a:rPr>
              <a:t>Task 3 – What is this noise?</a:t>
            </a:r>
            <a:endParaRPr lang="en-IN" sz="4000" b="1">
              <a:latin typeface="+mn-lt"/>
            </a:endParaRPr>
          </a:p>
        </p:txBody>
      </p:sp>
      <p:sp>
        <p:nvSpPr>
          <p:cNvPr id="3" name="Content Placeholder 2"/>
          <p:cNvSpPr>
            <a:spLocks noGrp="1"/>
          </p:cNvSpPr>
          <p:nvPr>
            <p:ph idx="1"/>
          </p:nvPr>
        </p:nvSpPr>
        <p:spPr>
          <a:xfrm>
            <a:off x="761802" y="2743200"/>
            <a:ext cx="4646905" cy="3613149"/>
          </a:xfrm>
        </p:spPr>
        <p:txBody>
          <a:bodyPr vert="horz" lIns="91440" tIns="45720" rIns="91440" bIns="45720" rtlCol="0" anchor="ctr">
            <a:normAutofit/>
          </a:bodyPr>
          <a:lstStyle/>
          <a:p>
            <a:pPr>
              <a:buNone/>
            </a:pPr>
            <a:r>
              <a:rPr lang="en-IN" sz="2000">
                <a:cs typeface="Calibri" panose="020F0502020204030204"/>
              </a:rPr>
              <a:t>The main aim of this task is to classify the type of background noise from a noisy music audio. The noise can be of the following types:</a:t>
            </a:r>
            <a:endParaRPr lang="en-US" sz="2000"/>
          </a:p>
          <a:p>
            <a:pPr>
              <a:buNone/>
            </a:pPr>
            <a:r>
              <a:rPr lang="en-IN" sz="2000">
                <a:ea typeface="+mn-lt"/>
                <a:cs typeface="+mn-lt"/>
              </a:rPr>
              <a:t>1.</a:t>
            </a:r>
            <a:r>
              <a:rPr lang="en-IN" sz="2000">
                <a:cs typeface="Calibri" panose="020F0502020204030204"/>
              </a:rPr>
              <a:t>Fan</a:t>
            </a:r>
            <a:endParaRPr lang="en-IN" sz="2000"/>
          </a:p>
          <a:p>
            <a:pPr>
              <a:buNone/>
            </a:pPr>
            <a:r>
              <a:rPr lang="en-IN" sz="2000">
                <a:ea typeface="+mn-lt"/>
                <a:cs typeface="+mn-lt"/>
              </a:rPr>
              <a:t>2.</a:t>
            </a:r>
            <a:r>
              <a:rPr lang="en-IN" sz="2000">
                <a:cs typeface="Calibri" panose="020F0502020204030204"/>
              </a:rPr>
              <a:t>Traffic</a:t>
            </a:r>
            <a:endParaRPr lang="en-IN" sz="2000"/>
          </a:p>
          <a:p>
            <a:pPr>
              <a:buNone/>
            </a:pPr>
            <a:r>
              <a:rPr lang="en-IN" sz="2000">
                <a:ea typeface="+mn-lt"/>
                <a:cs typeface="+mn-lt"/>
              </a:rPr>
              <a:t>3.</a:t>
            </a:r>
            <a:r>
              <a:rPr lang="en-IN" sz="2000">
                <a:cs typeface="Calibri" panose="020F0502020204030204"/>
              </a:rPr>
              <a:t>Pressure Cooker</a:t>
            </a:r>
            <a:endParaRPr lang="en-IN" sz="2000"/>
          </a:p>
          <a:p>
            <a:pPr>
              <a:buNone/>
            </a:pPr>
            <a:r>
              <a:rPr lang="en-IN" sz="2000">
                <a:ea typeface="+mn-lt"/>
                <a:cs typeface="+mn-lt"/>
              </a:rPr>
              <a:t>4.</a:t>
            </a:r>
            <a:r>
              <a:rPr lang="en-IN" sz="2000">
                <a:cs typeface="Calibri" panose="020F0502020204030204"/>
              </a:rPr>
              <a:t>Water Pump</a:t>
            </a:r>
            <a:endParaRPr lang="en-IN" sz="2000"/>
          </a:p>
          <a:p>
            <a:pPr marL="0" indent="0">
              <a:buNone/>
            </a:pPr>
            <a:endParaRPr lang="en-IN" sz="2000">
              <a:cs typeface="Calibri" panose="020F0502020204030204"/>
            </a:endParaRPr>
          </a:p>
        </p:txBody>
      </p:sp>
      <p:pic>
        <p:nvPicPr>
          <p:cNvPr id="5" name="Picture 4" descr="Audio sound board">
            <a:extLst>
              <a:ext uri="{FF2B5EF4-FFF2-40B4-BE49-F238E27FC236}">
                <a16:creationId xmlns:a16="http://schemas.microsoft.com/office/drawing/2014/main" id="{A6C268F2-ECF5-D634-8D6C-832E2AE958CE}"/>
              </a:ext>
            </a:extLst>
          </p:cNvPr>
          <p:cNvPicPr>
            <a:picLocks noChangeAspect="1"/>
          </p:cNvPicPr>
          <p:nvPr/>
        </p:nvPicPr>
        <p:blipFill rotWithShape="1">
          <a:blip r:embed="rId2"/>
          <a:srcRect l="25225" r="15462" b="-3"/>
          <a:stretch/>
        </p:blipFill>
        <p:spPr>
          <a:xfrm>
            <a:off x="6096000" y="1"/>
            <a:ext cx="6102825" cy="6858000"/>
          </a:xfrm>
          <a:prstGeom prst="rect">
            <a:avLst/>
          </a:prstGeom>
        </p:spPr>
      </p:pic>
    </p:spTree>
    <p:extLst>
      <p:ext uri="{BB962C8B-B14F-4D97-AF65-F5344CB8AC3E}">
        <p14:creationId xmlns:p14="http://schemas.microsoft.com/office/powerpoint/2010/main" val="3295000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86d4d38-8e38-4612-b838-4a4a7f53a24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B67E5E76DFA047917598CC27552B8F" ma:contentTypeVersion="15" ma:contentTypeDescription="Create a new document." ma:contentTypeScope="" ma:versionID="7663e1691f78a69565eb8476b58621c9">
  <xsd:schema xmlns:xsd="http://www.w3.org/2001/XMLSchema" xmlns:xs="http://www.w3.org/2001/XMLSchema" xmlns:p="http://schemas.microsoft.com/office/2006/metadata/properties" xmlns:ns3="886d4d38-8e38-4612-b838-4a4a7f53a24c" xmlns:ns4="aaccab56-0341-49fa-8608-ca5ad54e6053" targetNamespace="http://schemas.microsoft.com/office/2006/metadata/properties" ma:root="true" ma:fieldsID="0f01e5d1203de224600594566fdacde1" ns3:_="" ns4:_="">
    <xsd:import namespace="886d4d38-8e38-4612-b838-4a4a7f53a24c"/>
    <xsd:import namespace="aaccab56-0341-49fa-8608-ca5ad54e6053"/>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_activity" minOccurs="0"/>
                <xsd:element ref="ns3:MediaServiceAutoTags" minOccurs="0"/>
                <xsd:element ref="ns3:MediaLengthInSeconds" minOccurs="0"/>
                <xsd:element ref="ns4:SharedWithUsers" minOccurs="0"/>
                <xsd:element ref="ns4:SharedWithDetails" minOccurs="0"/>
                <xsd:element ref="ns4:SharingHintHash" minOccurs="0"/>
                <xsd:element ref="ns3:MediaServiceObjectDetectorVersions" minOccurs="0"/>
                <xsd:element ref="ns3:MediaServiceGenerationTime" minOccurs="0"/>
                <xsd:element ref="ns3:MediaServiceEventHashCode" minOccurs="0"/>
                <xsd:element ref="ns3:MediaServiceOCR" minOccurs="0"/>
                <xsd:element ref="ns3:MediaServiceSystemTag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6d4d38-8e38-4612-b838-4a4a7f53a2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DateTaken" ma:index="22"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cab56-0341-49fa-8608-ca5ad54e605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FBF37D-5CF9-4CDC-BEDC-08D7A6C12C5D}">
  <ds:schemaRefs>
    <ds:schemaRef ds:uri="http://schemas.microsoft.com/sharepoint/v3/contenttype/forms"/>
  </ds:schemaRefs>
</ds:datastoreItem>
</file>

<file path=customXml/itemProps2.xml><?xml version="1.0" encoding="utf-8"?>
<ds:datastoreItem xmlns:ds="http://schemas.openxmlformats.org/officeDocument/2006/customXml" ds:itemID="{2E803C41-E52C-4448-A96D-9F50C88AFDDC}">
  <ds:schemaRefs>
    <ds:schemaRef ds:uri="http://schemas.microsoft.com/office/infopath/2007/PartnerControls"/>
    <ds:schemaRef ds:uri="http://schemas.microsoft.com/office/2006/documentManagement/types"/>
    <ds:schemaRef ds:uri="http://schemas.microsoft.com/office/2006/metadata/properties"/>
    <ds:schemaRef ds:uri="http://purl.org/dc/dcmitype/"/>
    <ds:schemaRef ds:uri="http://purl.org/dc/terms/"/>
    <ds:schemaRef ds:uri="http://purl.org/dc/elements/1.1/"/>
    <ds:schemaRef ds:uri="http://schemas.openxmlformats.org/package/2006/metadata/core-properties"/>
    <ds:schemaRef ds:uri="aaccab56-0341-49fa-8608-ca5ad54e6053"/>
    <ds:schemaRef ds:uri="886d4d38-8e38-4612-b838-4a4a7f53a24c"/>
    <ds:schemaRef ds:uri="http://www.w3.org/XML/1998/namespace"/>
  </ds:schemaRefs>
</ds:datastoreItem>
</file>

<file path=customXml/itemProps3.xml><?xml version="1.0" encoding="utf-8"?>
<ds:datastoreItem xmlns:ds="http://schemas.openxmlformats.org/officeDocument/2006/customXml" ds:itemID="{BC7AB7DA-668D-41C1-8A90-281F3534D958}">
  <ds:schemaRefs>
    <ds:schemaRef ds:uri="886d4d38-8e38-4612-b838-4a4a7f53a24c"/>
    <ds:schemaRef ds:uri="aaccab56-0341-49fa-8608-ca5ad54e605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Signal Processing – EC5201</vt:lpstr>
      <vt:lpstr>Task 1 – Echo Creation</vt:lpstr>
      <vt:lpstr>Creating Echo</vt:lpstr>
      <vt:lpstr>Task 2 – Cancel the Echo</vt:lpstr>
      <vt:lpstr>Task 2 – Approaches </vt:lpstr>
      <vt:lpstr>Task 2 - Approaches</vt:lpstr>
      <vt:lpstr>Task 2 – Approaches </vt:lpstr>
      <vt:lpstr>Task 2 - Approaches</vt:lpstr>
      <vt:lpstr>Task 3 – What is this noise?</vt:lpstr>
      <vt:lpstr>Cross - Correlation</vt:lpstr>
      <vt:lpstr>Logic and its Implementation</vt:lpstr>
      <vt:lpstr>Explanation of Code</vt:lpstr>
      <vt:lpstr>Logic and its Implementation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 – EC5201</dc:title>
  <dc:creator>Soham Vatsal Vaishnav</dc:creator>
  <cp:lastModifiedBy>Soham Vatsal Vaishnav</cp:lastModifiedBy>
  <cp:revision>2</cp:revision>
  <dcterms:created xsi:type="dcterms:W3CDTF">2023-12-04T08:02:42Z</dcterms:created>
  <dcterms:modified xsi:type="dcterms:W3CDTF">2023-12-05T03:24:00Z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0x01010086B67E5E76DFA047917598CC27552B8F</vt:lpwstr>
  </property>
</Properties>
</file>