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7" r:id="rId7"/>
    <p:sldId id="258" r:id="rId8"/>
    <p:sldId id="261" r:id="rId9"/>
    <p:sldId id="262" r:id="rId10"/>
    <p:sldId id="259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CADF-EB1E-250C-FD23-D507235B6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474E7-0EED-5989-02C9-7C642D30E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A0661-7655-0C82-456D-CFA105B9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9C4F-DB3F-76B2-A665-99A990B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4047-1FC9-25B9-19FC-A1AD6A3A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6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7CF9-7AAD-A130-E93D-3833AED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02894-6037-693E-61D5-F32C805E5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4E5F-0B10-2FA1-A396-F49A3774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1F35-CF7A-8B62-9B6A-2BEB42F2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88C3-A929-8ADC-2363-E76EC8FA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2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2A6E1-B654-BEFB-2300-F51B8C1EF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B3A17-7F16-A793-EF8E-3004D2D5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2412-C7A8-3A3F-99EF-6CB8DBC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819F-9B7D-C142-AAC8-D79702E0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45706-CA85-A688-BB71-FF57D2E8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1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2044-45B9-6FDB-95C7-1C602DB4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D32C-8AA5-9432-97F3-475D4626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26C11-134C-9C25-CCBF-CF202E8D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036F-16DC-5BC8-968D-BBECB4C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99E6-4F62-9C0B-312A-6F59FCB4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1C5F-FCF9-1D23-73E5-490E132B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DFD6-47FC-6AA8-B3E0-1DE3B80C5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214C-5844-ED87-F70E-CC11C4CE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3CD6-EFC2-ED06-79D2-BF9CB04E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C5E1-BB38-8867-F428-A009D007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4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226B-399D-1588-8675-5399F1ED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96D9-1F69-A328-F34A-455A0F50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4F862-559A-E416-843F-1B3184F7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E60F5-D6E2-DAFA-0EE0-F8EEB3E9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A35E-039B-CF56-3313-6A24F491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0C31-2E28-24F6-3FC8-97C21E1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4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9D12-F7B5-6DE9-3B00-F4B705C5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EEA1E-70D9-03D1-9EAD-AC84D35C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ABCCE-DF26-CA8A-DEB6-EBDFB4BF6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14424-5803-3656-9AF4-2D210A60B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86153-5701-1C8A-FEDD-58975E886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F8AAB-E838-EB5D-E7F9-587C4689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878C1-DAEB-4EB8-F3A1-B750440F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501F5-99EE-5552-3136-FCDF1DC9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F9F-78B0-768B-F2E6-4DD5E72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80E4C-16A7-9B5B-1427-2C9DFA21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E92CB-73C9-14FA-3907-C8E69B78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D1BF4-3708-B122-F472-458AC730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8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CCAD5-DD73-BB63-763F-C3BC824E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74869-04C3-B0FC-24AC-83134C58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4274-7D33-BB13-0D37-99DC168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75C1-CDA8-F97B-9204-751A231C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6EDA-A6C2-70CD-2AE0-2293180FE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2881D-10B3-7812-D8F4-F81C1B5AE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2BBAC-2260-8DC9-239B-54B047A1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CC68-E47F-19B0-1550-40E23EC9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1687-62A2-F02F-2522-4A200812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7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184F-2926-E1A2-C747-FE6668AD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0FBB6-D182-1813-AD11-1A53770A2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21E45-932D-A2DF-E3DB-C9BD18D1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C6B6F-7725-6B9A-AF96-B67E3504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F00D3-DF2A-9C71-4865-DA729010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D604-C801-28FC-403C-5483A58D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0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F8116-4E72-C356-F4EA-D242B246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5581-2FF7-D044-D54B-E5EE3509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940C-2E59-CC80-4D37-259EDBAB1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07A43-5BA0-4D86-9486-45D7A39B537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A535-39CF-79C2-78A1-138E1D8AE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63BB-A4A4-0879-8A4C-6933970A4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9CD35-4729-47AB-AEE3-B425240D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rn1764" TargetMode="External"/><Relationship Id="rId2" Type="http://schemas.openxmlformats.org/officeDocument/2006/relationships/hyperlink" Target="https://www.sciencedirect.com/science/article/abs/pii/S09266410040016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Intro to Neural and Cognitive modelling</a:t>
            </a:r>
            <a:br>
              <a:rPr lang="en-IN" sz="3600" b="1" dirty="0"/>
            </a:br>
            <a:r>
              <a:rPr lang="en-IN" sz="3600" b="1" dirty="0"/>
              <a:t>Project </a:t>
            </a:r>
            <a:r>
              <a:rPr lang="en-IN" sz="3600" b="1" dirty="0" smtClean="0"/>
              <a:t>Report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Mid Evaluation</a:t>
            </a:r>
          </a:p>
          <a:p>
            <a:r>
              <a:rPr lang="en-GB" b="1" dirty="0" smtClean="0"/>
              <a:t>Harshvardhan Singh</a:t>
            </a:r>
            <a:r>
              <a:rPr lang="en-GB" dirty="0" smtClean="0"/>
              <a:t> (</a:t>
            </a:r>
            <a:r>
              <a:rPr lang="en-GB" b="1" dirty="0" smtClean="0"/>
              <a:t>2022112004</a:t>
            </a:r>
            <a:r>
              <a:rPr lang="en-GB" dirty="0" smtClean="0"/>
              <a:t>)</a:t>
            </a:r>
          </a:p>
          <a:p>
            <a:r>
              <a:rPr lang="en-GB" b="1" dirty="0" smtClean="0"/>
              <a:t>Soham Vaishnav</a:t>
            </a:r>
            <a:r>
              <a:rPr lang="en-GB" dirty="0" smtClean="0"/>
              <a:t> (</a:t>
            </a:r>
            <a:r>
              <a:rPr lang="en-GB" b="1" dirty="0" smtClean="0"/>
              <a:t>2022112002</a:t>
            </a:r>
            <a:r>
              <a:rPr lang="en-GB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2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6045" y="2122098"/>
            <a:ext cx="2380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Tau = 10ms</a:t>
            </a:r>
          </a:p>
          <a:p>
            <a:r>
              <a:rPr lang="en-GB" dirty="0" smtClean="0"/>
              <a:t>Duration = 1s</a:t>
            </a:r>
            <a:endParaRPr lang="en-GB" dirty="0"/>
          </a:p>
          <a:p>
            <a:r>
              <a:rPr lang="en-GB" dirty="0" smtClean="0"/>
              <a:t>Freq1 = 5Hz</a:t>
            </a:r>
          </a:p>
          <a:p>
            <a:r>
              <a:rPr lang="en-GB" dirty="0" smtClean="0"/>
              <a:t>Freq2 = 3Hz</a:t>
            </a:r>
          </a:p>
          <a:p>
            <a:r>
              <a:rPr lang="en-GB" dirty="0" smtClean="0"/>
              <a:t>Thresh = -50mv</a:t>
            </a:r>
          </a:p>
          <a:p>
            <a:r>
              <a:rPr lang="en-GB" dirty="0" smtClean="0"/>
              <a:t>I*R = 10mV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985" y="1690688"/>
            <a:ext cx="6998815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6045" y="2122098"/>
            <a:ext cx="2380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Tau = 10ms</a:t>
            </a:r>
          </a:p>
          <a:p>
            <a:r>
              <a:rPr lang="en-GB" dirty="0" smtClean="0"/>
              <a:t>Duration = 1s</a:t>
            </a:r>
            <a:endParaRPr lang="en-GB" dirty="0"/>
          </a:p>
          <a:p>
            <a:r>
              <a:rPr lang="en-GB" dirty="0" smtClean="0"/>
              <a:t>Freq1 = 5Hz</a:t>
            </a:r>
          </a:p>
          <a:p>
            <a:r>
              <a:rPr lang="en-GB" dirty="0" smtClean="0"/>
              <a:t>Freq2 = 3Hz</a:t>
            </a:r>
          </a:p>
          <a:p>
            <a:r>
              <a:rPr lang="en-GB" dirty="0" smtClean="0"/>
              <a:t>Thresh = -65mv</a:t>
            </a:r>
          </a:p>
          <a:p>
            <a:r>
              <a:rPr lang="en-GB" dirty="0" smtClean="0"/>
              <a:t>I*R = 20mV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20" y="1690688"/>
            <a:ext cx="6999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6045" y="2122098"/>
            <a:ext cx="2380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Tau = 10ms</a:t>
            </a:r>
          </a:p>
          <a:p>
            <a:r>
              <a:rPr lang="en-GB" dirty="0" smtClean="0"/>
              <a:t>Duration = 1s</a:t>
            </a:r>
            <a:endParaRPr lang="en-GB" dirty="0"/>
          </a:p>
          <a:p>
            <a:r>
              <a:rPr lang="en-GB" dirty="0" smtClean="0"/>
              <a:t>Freq1 = 10Hz</a:t>
            </a:r>
          </a:p>
          <a:p>
            <a:r>
              <a:rPr lang="en-GB" dirty="0" smtClean="0"/>
              <a:t>Freq2 = 3Hz</a:t>
            </a:r>
          </a:p>
          <a:p>
            <a:r>
              <a:rPr lang="en-GB" dirty="0" smtClean="0"/>
              <a:t>Thresh = -65mv</a:t>
            </a:r>
          </a:p>
          <a:p>
            <a:r>
              <a:rPr lang="en-GB" dirty="0" smtClean="0"/>
              <a:t>I*R = 10mV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68" y="1690688"/>
            <a:ext cx="80139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for future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300"/>
              </a:spcBef>
            </a:pPr>
            <a:r>
              <a:rPr lang="en-GB" dirty="0" smtClean="0"/>
              <a:t>For now we have modelled the SBF setup using LIF neurons, but we can try experimenting with HH-model based neurons which can give us more realistic results</a:t>
            </a:r>
          </a:p>
          <a:p>
            <a:pPr>
              <a:spcBef>
                <a:spcPts val="300"/>
              </a:spcBef>
            </a:pPr>
            <a:r>
              <a:rPr lang="en-GB" dirty="0" smtClean="0"/>
              <a:t>Practical situations are not this smooth in their working. Therefore, we would try to look at how noise will affect the system (mainly Gaussian noise)</a:t>
            </a:r>
          </a:p>
          <a:p>
            <a:pPr>
              <a:spcBef>
                <a:spcPts val="300"/>
              </a:spcBef>
            </a:pPr>
            <a:r>
              <a:rPr lang="en-GB" dirty="0" smtClean="0"/>
              <a:t>Our broader aim (as mentioned in the project proposal) is to explore the working of SBF in non-wakeful state. Current literature focusses on wakeful state analysis. Therefore, it will be interesting to explore the former. </a:t>
            </a:r>
          </a:p>
          <a:p>
            <a:pPr lvl="1">
              <a:spcBef>
                <a:spcPts val="300"/>
              </a:spcBef>
            </a:pPr>
            <a:r>
              <a:rPr lang="en-GB" dirty="0" smtClean="0"/>
              <a:t>Main reason for this exploration roots from the fact that perception of time is different in non-wakeful state than in wakeful state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4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13366"/>
            <a:ext cx="10515600" cy="1325563"/>
          </a:xfrm>
        </p:spPr>
        <p:txBody>
          <a:bodyPr/>
          <a:lstStyle/>
          <a:p>
            <a:r>
              <a:rPr lang="en-IN" dirty="0"/>
              <a:t>Project </a:t>
            </a:r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08A4F-2FC2-995E-C251-7152C9A7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dirty="0" smtClean="0"/>
              <a:t>To </a:t>
            </a:r>
            <a:r>
              <a:rPr lang="en-IN" dirty="0"/>
              <a:t>understand and explore the existing literature of </a:t>
            </a:r>
            <a:r>
              <a:rPr lang="en-IN" b="1" dirty="0"/>
              <a:t>Striatal Beat Frequency model (SBF</a:t>
            </a:r>
            <a:r>
              <a:rPr lang="en-IN" b="1" dirty="0" smtClean="0"/>
              <a:t>)</a:t>
            </a:r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dirty="0" smtClean="0"/>
              <a:t>To </a:t>
            </a:r>
            <a:r>
              <a:rPr lang="en-IN" b="1" dirty="0"/>
              <a:t>i</a:t>
            </a:r>
            <a:r>
              <a:rPr lang="en-IN" b="1" dirty="0" smtClean="0"/>
              <a:t>mplement a </a:t>
            </a:r>
            <a:r>
              <a:rPr lang="en-IN" b="1" dirty="0"/>
              <a:t>model in Python</a:t>
            </a:r>
            <a:r>
              <a:rPr lang="en-IN" dirty="0"/>
              <a:t> and then experimenting with the </a:t>
            </a:r>
            <a:r>
              <a:rPr lang="en-IN" dirty="0" smtClean="0"/>
              <a:t>variables (and see how they affect the outputs) involved</a:t>
            </a:r>
            <a:endParaRPr lang="en-IN" dirty="0"/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Experiment and validate the model</a:t>
            </a:r>
            <a:r>
              <a:rPr lang="en-IN" dirty="0"/>
              <a:t> by performing processes related to known applications in current works.</a:t>
            </a:r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dirty="0"/>
              <a:t>For the novelty aspect of the project we wish to </a:t>
            </a:r>
            <a:r>
              <a:rPr lang="en-IN" b="1" dirty="0"/>
              <a:t>expand</a:t>
            </a:r>
            <a:r>
              <a:rPr lang="en-IN" dirty="0"/>
              <a:t> the experimentation of the model </a:t>
            </a:r>
            <a:r>
              <a:rPr lang="en-IN" b="1" dirty="0"/>
              <a:t>to non-wakeful states</a:t>
            </a:r>
            <a:r>
              <a:rPr lang="en-IN" dirty="0"/>
              <a:t> in hope of achieving meaningful results to explain the phenomenon.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3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7EF1-FF51-4BA0-C21D-563B76F0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Related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6F3C-F4F6-0CD8-5EB4-B2FE43C5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Cortico-striatal circuits and interval timing: Coincidence detection of oscillatory processes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Matthew S. </a:t>
            </a:r>
            <a:r>
              <a:rPr lang="en-US" dirty="0" err="1" smtClean="0"/>
              <a:t>Matell</a:t>
            </a:r>
            <a:r>
              <a:rPr lang="en-US" dirty="0" smtClean="0"/>
              <a:t> and Warren H. </a:t>
            </a:r>
            <a:r>
              <a:rPr lang="en-US" dirty="0" err="1" smtClean="0"/>
              <a:t>Meck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www.sciencedirect.com/science/article/abs/pii/S0926641004001697</a:t>
            </a:r>
            <a:endParaRPr lang="en-IN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What makes us tick? Functional and neural mechanisms of interval timing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 err="1" smtClean="0"/>
              <a:t>Catalin</a:t>
            </a:r>
            <a:r>
              <a:rPr lang="en-GB" dirty="0" smtClean="0"/>
              <a:t> V. </a:t>
            </a:r>
            <a:r>
              <a:rPr lang="en-GB" dirty="0" err="1" smtClean="0"/>
              <a:t>Buhusi</a:t>
            </a:r>
            <a:r>
              <a:rPr lang="en-GB" dirty="0" smtClean="0"/>
              <a:t> and Warren H. </a:t>
            </a:r>
            <a:r>
              <a:rPr lang="en-GB" smtClean="0"/>
              <a:t>Meck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Link: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What makes us tick? Functional and neural mechanisms of interval timing | Nature Reviews Neuroscience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 need to note that from the papers we read, we inferred that the SBF model, at the core, is based on the set of neurons in the basal ganglia. </a:t>
            </a:r>
          </a:p>
          <a:p>
            <a:r>
              <a:rPr lang="en-GB" dirty="0" smtClean="0"/>
              <a:t>What makes these neurons special is the way they are connected to each other, giving rise to what is computationally known as neuron groups.</a:t>
            </a:r>
          </a:p>
          <a:p>
            <a:r>
              <a:rPr lang="en-GB" dirty="0" smtClean="0"/>
              <a:t>These connections enable the neurons to collectively perform two crucial tasks:</a:t>
            </a:r>
          </a:p>
          <a:p>
            <a:pPr lvl="1"/>
            <a:r>
              <a:rPr lang="en-GB" dirty="0" smtClean="0"/>
              <a:t>Coincide Detection</a:t>
            </a:r>
          </a:p>
          <a:p>
            <a:pPr lvl="1"/>
            <a:r>
              <a:rPr lang="en-GB" dirty="0" smtClean="0"/>
              <a:t>Measuring time using intervals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361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Mathematical description for SBF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We note that the SBF model deals with two kinds of neurons: cortical and striatal.</a:t>
            </a:r>
          </a:p>
          <a:p>
            <a:r>
              <a:rPr lang="en-GB" dirty="0" smtClean="0"/>
              <a:t>The cortical neurons form multiple neuron groups that oscillate at different frequencies</a:t>
            </a:r>
          </a:p>
          <a:p>
            <a:r>
              <a:rPr lang="en-GB" dirty="0" smtClean="0"/>
              <a:t>Those groups are synoptically connected to striatal neurons that detect the oscillations</a:t>
            </a:r>
          </a:p>
          <a:p>
            <a:r>
              <a:rPr lang="en-GB" dirty="0" smtClean="0"/>
              <a:t>When the sum of multiple oscillations crosses a certain threshold, those set of striatal neurons generate a spike.</a:t>
            </a:r>
          </a:p>
          <a:p>
            <a:r>
              <a:rPr lang="en-GB" dirty="0" smtClean="0"/>
              <a:t>Repeated behaviour of such neuron groups in the cortical structure strengthens the synaptic connections within and across the neurons</a:t>
            </a:r>
          </a:p>
          <a:p>
            <a:r>
              <a:rPr lang="en-GB" dirty="0" smtClean="0"/>
              <a:t>Similarly, the spiking activity of the striatal neurons gives rise to what we call </a:t>
            </a:r>
            <a:r>
              <a:rPr lang="en-GB" b="1" dirty="0" smtClean="0"/>
              <a:t>internal clock </a:t>
            </a:r>
            <a:r>
              <a:rPr lang="en-GB" dirty="0" smtClean="0"/>
              <a:t>due to the periodicity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0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 behind the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spcBef>
                    <a:spcPts val="300"/>
                  </a:spcBef>
                  <a:buNone/>
                </a:pPr>
                <a:r>
                  <a:rPr lang="en-GB" dirty="0" smtClean="0"/>
                  <a:t>To describe the previous working using math, 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GB" dirty="0" smtClean="0"/>
                  <a:t>These </a:t>
                </a:r>
                <a:r>
                  <a:rPr lang="en-GB" b="1" dirty="0" err="1" smtClean="0"/>
                  <a:t>x_i</a:t>
                </a:r>
                <a:r>
                  <a:rPr lang="en-GB" dirty="0" smtClean="0"/>
                  <a:t> denote the cortical oscillator neuron groups – each operating at certain frequency </a:t>
                </a:r>
                <a:r>
                  <a:rPr lang="en-GB" b="1" dirty="0" err="1" smtClean="0"/>
                  <a:t>f_i</a:t>
                </a:r>
                <a:endParaRPr lang="en-GB" b="1" dirty="0" smtClean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GB" dirty="0" smtClean="0"/>
                  <a:t>The membrane potential of striatal neurons can be given by,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IN" dirty="0" smtClean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GB" dirty="0" smtClean="0"/>
                  <a:t>Where </a:t>
                </a:r>
                <a:r>
                  <a:rPr lang="en-GB" b="1" dirty="0" err="1" smtClean="0"/>
                  <a:t>w_i</a:t>
                </a:r>
                <a:r>
                  <a:rPr lang="en-GB" dirty="0" smtClean="0"/>
                  <a:t> denotes the synaptic strength which again modifies over time.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GB" dirty="0" smtClean="0"/>
                  <a:t>When the membrane potential </a:t>
                </a:r>
                <a:r>
                  <a:rPr lang="en-GB" b="1" dirty="0" smtClean="0"/>
                  <a:t>V(t)</a:t>
                </a:r>
                <a:r>
                  <a:rPr lang="en-GB" dirty="0" smtClean="0"/>
                  <a:t> reaches a certain threshold (i.e. sufficient alignment), thereby generating spikes.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GB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GB" dirty="0" smtClean="0"/>
                  <a:t>Note: Assumption we have made here is that all the cortical oscillators are in phase. And that the phase doesn’t change over time. This has been done for computational ease.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 b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8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Experiments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We tried to implement two very basic Neuron Groups (of </a:t>
            </a:r>
            <a:r>
              <a:rPr lang="en-GB" b="1" dirty="0" smtClean="0"/>
              <a:t>10 neurons each</a:t>
            </a:r>
            <a:r>
              <a:rPr lang="en-GB" dirty="0" smtClean="0"/>
              <a:t>) using </a:t>
            </a:r>
            <a:r>
              <a:rPr lang="en-GB" b="1" dirty="0" smtClean="0"/>
              <a:t>brian2</a:t>
            </a:r>
            <a:r>
              <a:rPr lang="en-GB" dirty="0" smtClean="0"/>
              <a:t> </a:t>
            </a:r>
          </a:p>
          <a:p>
            <a:r>
              <a:rPr lang="en-GB" dirty="0" smtClean="0"/>
              <a:t>The parameters for neurons in each neuron groups are as follows:</a:t>
            </a:r>
          </a:p>
          <a:p>
            <a:pPr lvl="1"/>
            <a:r>
              <a:rPr lang="en-GB" dirty="0" err="1" smtClean="0"/>
              <a:t>V_rest</a:t>
            </a:r>
            <a:endParaRPr lang="en-GB" dirty="0" smtClean="0"/>
          </a:p>
          <a:p>
            <a:pPr lvl="1"/>
            <a:r>
              <a:rPr lang="en-GB" dirty="0" err="1" smtClean="0"/>
              <a:t>V_thresh</a:t>
            </a:r>
            <a:endParaRPr lang="en-GB" dirty="0" smtClean="0"/>
          </a:p>
          <a:p>
            <a:pPr lvl="1"/>
            <a:r>
              <a:rPr lang="en-GB" dirty="0" smtClean="0"/>
              <a:t>I*R</a:t>
            </a:r>
          </a:p>
          <a:p>
            <a:pPr lvl="1"/>
            <a:r>
              <a:rPr lang="en-GB" dirty="0" err="1" smtClean="0"/>
              <a:t>Freq</a:t>
            </a:r>
            <a:endParaRPr lang="en-GB" dirty="0" smtClean="0"/>
          </a:p>
          <a:p>
            <a:pPr lvl="1"/>
            <a:r>
              <a:rPr lang="en-GB" dirty="0" smtClean="0"/>
              <a:t>Tau (time constant)</a:t>
            </a:r>
          </a:p>
          <a:p>
            <a:pPr lvl="1"/>
            <a:r>
              <a:rPr lang="en-GB" dirty="0" smtClean="0"/>
              <a:t>Duration of experiment</a:t>
            </a:r>
          </a:p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dirty="0"/>
              <a:t>have currently made use of </a:t>
            </a:r>
            <a:r>
              <a:rPr lang="en-GB" b="1" dirty="0"/>
              <a:t>LIF model</a:t>
            </a:r>
            <a:r>
              <a:rPr lang="en-GB" dirty="0"/>
              <a:t> for creating neurons and the results are accordingly </a:t>
            </a:r>
            <a:r>
              <a:rPr lang="en-GB" dirty="0" smtClean="0"/>
              <a:t>obtained</a:t>
            </a:r>
          </a:p>
          <a:p>
            <a:pPr marL="0" indent="0">
              <a:buNone/>
            </a:pPr>
            <a:r>
              <a:rPr lang="en-GB" dirty="0" smtClean="0"/>
              <a:t>Of these above mentioned parameters, we played around with a few of those which will be mentioned with the results</a:t>
            </a:r>
          </a:p>
        </p:txBody>
      </p:sp>
    </p:spTree>
    <p:extLst>
      <p:ext uri="{BB962C8B-B14F-4D97-AF65-F5344CB8AC3E}">
        <p14:creationId xmlns:p14="http://schemas.microsoft.com/office/powerpoint/2010/main" val="31226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71" y="1690688"/>
            <a:ext cx="699947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045" y="2122098"/>
            <a:ext cx="2380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Tau = 10ms</a:t>
            </a:r>
          </a:p>
          <a:p>
            <a:r>
              <a:rPr lang="en-GB" dirty="0" smtClean="0"/>
              <a:t>Duration = 1s</a:t>
            </a:r>
            <a:endParaRPr lang="en-GB" dirty="0"/>
          </a:p>
          <a:p>
            <a:r>
              <a:rPr lang="en-GB" dirty="0" smtClean="0"/>
              <a:t>Freq1 = 5Hz</a:t>
            </a:r>
          </a:p>
          <a:p>
            <a:r>
              <a:rPr lang="en-GB" dirty="0" smtClean="0"/>
              <a:t>Freq2 = 3Hz</a:t>
            </a:r>
          </a:p>
          <a:p>
            <a:r>
              <a:rPr lang="en-GB" dirty="0" smtClean="0"/>
              <a:t>Thresh = -62mv</a:t>
            </a:r>
          </a:p>
          <a:p>
            <a:r>
              <a:rPr lang="en-GB" dirty="0" smtClean="0"/>
              <a:t>I*R = 20mV</a:t>
            </a:r>
          </a:p>
        </p:txBody>
      </p:sp>
    </p:spTree>
    <p:extLst>
      <p:ext uri="{BB962C8B-B14F-4D97-AF65-F5344CB8AC3E}">
        <p14:creationId xmlns:p14="http://schemas.microsoft.com/office/powerpoint/2010/main" val="25913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14" y="1690688"/>
            <a:ext cx="6999470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045" y="2122098"/>
            <a:ext cx="2380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Tau = 5ms</a:t>
            </a:r>
          </a:p>
          <a:p>
            <a:r>
              <a:rPr lang="en-GB" dirty="0" smtClean="0"/>
              <a:t>Duration = 1s</a:t>
            </a:r>
            <a:endParaRPr lang="en-GB" dirty="0"/>
          </a:p>
          <a:p>
            <a:r>
              <a:rPr lang="en-GB" dirty="0" smtClean="0"/>
              <a:t>Freq1 = 5Hz</a:t>
            </a:r>
          </a:p>
          <a:p>
            <a:r>
              <a:rPr lang="en-GB" dirty="0" smtClean="0"/>
              <a:t>Freq2 = 3Hz</a:t>
            </a:r>
          </a:p>
          <a:p>
            <a:r>
              <a:rPr lang="en-GB" dirty="0" smtClean="0"/>
              <a:t>Thresh = -62mv</a:t>
            </a:r>
          </a:p>
          <a:p>
            <a:r>
              <a:rPr lang="en-GB" dirty="0" smtClean="0"/>
              <a:t>I*R = 10mV</a:t>
            </a:r>
          </a:p>
        </p:txBody>
      </p:sp>
    </p:spTree>
    <p:extLst>
      <p:ext uri="{BB962C8B-B14F-4D97-AF65-F5344CB8AC3E}">
        <p14:creationId xmlns:p14="http://schemas.microsoft.com/office/powerpoint/2010/main" val="7747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6d4d38-8e38-4612-b838-4a4a7f53a2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B67E5E76DFA047917598CC27552B8F" ma:contentTypeVersion="15" ma:contentTypeDescription="Create a new document." ma:contentTypeScope="" ma:versionID="43efe4b60b6823ac8c6d828211a9f896">
  <xsd:schema xmlns:xsd="http://www.w3.org/2001/XMLSchema" xmlns:xs="http://www.w3.org/2001/XMLSchema" xmlns:p="http://schemas.microsoft.com/office/2006/metadata/properties" xmlns:ns3="886d4d38-8e38-4612-b838-4a4a7f53a24c" xmlns:ns4="aaccab56-0341-49fa-8608-ca5ad54e6053" targetNamespace="http://schemas.microsoft.com/office/2006/metadata/properties" ma:root="true" ma:fieldsID="c7f58eb7e1042a04be47fed147339314" ns3:_="" ns4:_="">
    <xsd:import namespace="886d4d38-8e38-4612-b838-4a4a7f53a24c"/>
    <xsd:import namespace="aaccab56-0341-49fa-8608-ca5ad54e60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AutoTag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d4d38-8e38-4612-b838-4a4a7f53a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cab56-0341-49fa-8608-ca5ad54e60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EC828-AA6C-45C7-9A8F-B6F9544C885E}">
  <ds:schemaRefs>
    <ds:schemaRef ds:uri="886d4d38-8e38-4612-b838-4a4a7f53a24c"/>
    <ds:schemaRef ds:uri="aaccab56-0341-49fa-8608-ca5ad54e6053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DF86B29-9D61-4525-9DE2-F86A00DE17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25CB9-F450-4432-B3D0-D46B082EA2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d4d38-8e38-4612-b838-4a4a7f53a24c"/>
    <ds:schemaRef ds:uri="aaccab56-0341-49fa-8608-ca5ad54e60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617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Intro to Neural and Cognitive modelling Project Report</vt:lpstr>
      <vt:lpstr>Project Aim</vt:lpstr>
      <vt:lpstr>Related Works:</vt:lpstr>
      <vt:lpstr>Progress</vt:lpstr>
      <vt:lpstr>Mathematical description for SBF</vt:lpstr>
      <vt:lpstr>Math behind the model</vt:lpstr>
      <vt:lpstr>Experiments</vt:lpstr>
      <vt:lpstr>Results</vt:lpstr>
      <vt:lpstr>Results</vt:lpstr>
      <vt:lpstr>Results</vt:lpstr>
      <vt:lpstr>Results</vt:lpstr>
      <vt:lpstr>Results</vt:lpstr>
      <vt:lpstr>Plan for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Neural and Cognitive modelling Project Report Mid evaluation Soham Vaishnav(2022112002) | Harshvardhan Singh(2022112004)</dc:title>
  <dc:creator>HARSHVARDHAN SINGH</dc:creator>
  <cp:lastModifiedBy>Soham Vatsal Vaishnav</cp:lastModifiedBy>
  <cp:revision>19</cp:revision>
  <dcterms:created xsi:type="dcterms:W3CDTF">2024-10-29T10:53:46Z</dcterms:created>
  <dcterms:modified xsi:type="dcterms:W3CDTF">2024-10-29T19:03:19Z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0x01010086B67E5E76DFA047917598CC27552B8F</vt:lpwstr>
  </property>
</Properties>
</file>