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087600" cy="3771900"/>
  <p:notesSz cx="6858000" cy="9144000"/>
  <p:embeddedFontLst>
    <p:embeddedFont>
      <p:font typeface="Pinyon Script" charset="1" panose="020105010801010D0002"/>
      <p:regular r:id="rId7"/>
    </p:embeddedFont>
    <p:embeddedFont>
      <p:font typeface="DM Sans" charset="1" panose="00000000000000000000"/>
      <p:regular r:id="rId8"/>
    </p:embeddedFont>
    <p:embeddedFont>
      <p:font typeface="Glacial Indifference Italics" charset="1" panose="00000000000000000000"/>
      <p:regular r:id="rId9"/>
    </p:embeddedFont>
    <p:embeddedFont>
      <p:font typeface="DM Sans Italics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087600" cy="3771900"/>
          </a:xfrm>
          <a:custGeom>
            <a:avLst/>
            <a:gdLst/>
            <a:ahLst/>
            <a:cxnLst/>
            <a:rect r="r" b="b" t="t" l="l"/>
            <a:pathLst>
              <a:path h="3771900" w="15087600">
                <a:moveTo>
                  <a:pt x="0" y="0"/>
                </a:moveTo>
                <a:lnTo>
                  <a:pt x="15087600" y="0"/>
                </a:lnTo>
                <a:lnTo>
                  <a:pt x="150876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15" r="0" b="-1109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00279" y="2755062"/>
            <a:ext cx="6642183" cy="223238"/>
          </a:xfrm>
          <a:custGeom>
            <a:avLst/>
            <a:gdLst/>
            <a:ahLst/>
            <a:cxnLst/>
            <a:rect r="r" b="b" t="t" l="l"/>
            <a:pathLst>
              <a:path h="223238" w="6642183">
                <a:moveTo>
                  <a:pt x="0" y="0"/>
                </a:moveTo>
                <a:lnTo>
                  <a:pt x="6642183" y="0"/>
                </a:lnTo>
                <a:lnTo>
                  <a:pt x="6642183" y="223238"/>
                </a:lnTo>
                <a:lnTo>
                  <a:pt x="0" y="223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057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521378" y="1016838"/>
            <a:ext cx="8815939" cy="1738224"/>
            <a:chOff x="0" y="0"/>
            <a:chExt cx="1972890" cy="3889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2890" cy="388991"/>
            </a:xfrm>
            <a:custGeom>
              <a:avLst/>
              <a:gdLst/>
              <a:ahLst/>
              <a:cxnLst/>
              <a:rect r="r" b="b" t="t" l="l"/>
              <a:pathLst>
                <a:path h="388991" w="1972890">
                  <a:moveTo>
                    <a:pt x="203200" y="0"/>
                  </a:moveTo>
                  <a:lnTo>
                    <a:pt x="1972890" y="0"/>
                  </a:lnTo>
                  <a:lnTo>
                    <a:pt x="1769690" y="388991"/>
                  </a:lnTo>
                  <a:lnTo>
                    <a:pt x="0" y="38899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-19050"/>
              <a:ext cx="1769690" cy="408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25116" y="1262843"/>
            <a:ext cx="6805762" cy="10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2"/>
              </a:lnSpc>
            </a:pPr>
            <a:r>
              <a:rPr lang="en-US" sz="7488">
                <a:solidFill>
                  <a:srgbClr val="FFFFFF"/>
                </a:solidFill>
                <a:latin typeface="Pinyon Script"/>
                <a:ea typeface="Pinyon Script"/>
                <a:cs typeface="Pinyon Script"/>
                <a:sym typeface="Pinyon Script"/>
              </a:rPr>
              <a:t>Parth Kunghatkar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497625" y="1311328"/>
            <a:ext cx="4432716" cy="1149245"/>
            <a:chOff x="0" y="0"/>
            <a:chExt cx="5910288" cy="15323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03221" y="581542"/>
              <a:ext cx="350755" cy="350755"/>
            </a:xfrm>
            <a:custGeom>
              <a:avLst/>
              <a:gdLst/>
              <a:ahLst/>
              <a:cxnLst/>
              <a:rect r="r" b="b" t="t" l="l"/>
              <a:pathLst>
                <a:path h="350755" w="350755">
                  <a:moveTo>
                    <a:pt x="0" y="0"/>
                  </a:moveTo>
                  <a:lnTo>
                    <a:pt x="350755" y="0"/>
                  </a:lnTo>
                  <a:lnTo>
                    <a:pt x="350755" y="350756"/>
                  </a:lnTo>
                  <a:lnTo>
                    <a:pt x="0" y="350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176608"/>
              <a:ext cx="350755" cy="350755"/>
            </a:xfrm>
            <a:custGeom>
              <a:avLst/>
              <a:gdLst/>
              <a:ahLst/>
              <a:cxnLst/>
              <a:rect r="r" b="b" t="t" l="l"/>
              <a:pathLst>
                <a:path h="350755" w="350755">
                  <a:moveTo>
                    <a:pt x="0" y="0"/>
                  </a:moveTo>
                  <a:lnTo>
                    <a:pt x="350755" y="0"/>
                  </a:lnTo>
                  <a:lnTo>
                    <a:pt x="350755" y="350756"/>
                  </a:lnTo>
                  <a:lnTo>
                    <a:pt x="0" y="350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80976" y="28156"/>
              <a:ext cx="305131" cy="304368"/>
            </a:xfrm>
            <a:custGeom>
              <a:avLst/>
              <a:gdLst/>
              <a:ahLst/>
              <a:cxnLst/>
              <a:rect r="r" b="b" t="t" l="l"/>
              <a:pathLst>
                <a:path h="304368" w="305131">
                  <a:moveTo>
                    <a:pt x="0" y="0"/>
                  </a:moveTo>
                  <a:lnTo>
                    <a:pt x="305131" y="0"/>
                  </a:lnTo>
                  <a:lnTo>
                    <a:pt x="305131" y="304368"/>
                  </a:lnTo>
                  <a:lnTo>
                    <a:pt x="0" y="304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04755" y="1104971"/>
              <a:ext cx="4447369" cy="42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0"/>
                </a:lnSpc>
              </a:pPr>
              <a:r>
                <a:rPr lang="en-US" sz="1800" spc="7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hello@reallygreatsite.com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07976" y="509905"/>
              <a:ext cx="4447369" cy="42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0"/>
                </a:lnSpc>
              </a:pPr>
              <a:r>
                <a:rPr lang="en-US" sz="1800" spc="7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reallygreatsite.com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462919" y="-66675"/>
              <a:ext cx="4447369" cy="427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0"/>
                </a:lnSpc>
              </a:pPr>
              <a:r>
                <a:rPr lang="en-US" sz="1800" spc="72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123-456-7890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461099" y="2271135"/>
            <a:ext cx="4864980" cy="40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2"/>
              </a:lnSpc>
            </a:pPr>
            <a:r>
              <a:rPr lang="en-US" sz="2899" i="true">
                <a:solidFill>
                  <a:srgbClr val="FFFFF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Marketing Manager Area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34123" y="3404235"/>
            <a:ext cx="2192435" cy="26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2"/>
              </a:lnSpc>
            </a:pPr>
            <a:r>
              <a:rPr lang="en-US" sz="1899" i="true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@vit_Abhivriddhi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DAGgrJ7DjPc</dc:identifier>
  <dcterms:modified xsi:type="dcterms:W3CDTF">2011-08-01T06:04:30Z</dcterms:modified>
  <cp:revision>1</cp:revision>
  <dc:title>White Black Minimalist Personal Profile Linkedin Banner</dc:title>
</cp:coreProperties>
</file>