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7" r:id="rId2"/>
    <p:sldId id="258" r:id="rId3"/>
    <p:sldId id="279" r:id="rId4"/>
    <p:sldId id="259" r:id="rId5"/>
    <p:sldId id="272" r:id="rId6"/>
    <p:sldId id="262" r:id="rId7"/>
    <p:sldId id="280" r:id="rId8"/>
    <p:sldId id="264" r:id="rId9"/>
    <p:sldId id="273" r:id="rId10"/>
    <p:sldId id="274" r:id="rId11"/>
    <p:sldId id="281" r:id="rId12"/>
    <p:sldId id="268" r:id="rId13"/>
    <p:sldId id="278" r:id="rId14"/>
    <p:sldId id="269" r:id="rId15"/>
    <p:sldId id="270"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9758" autoAdjust="0"/>
  </p:normalViewPr>
  <p:slideViewPr>
    <p:cSldViewPr>
      <p:cViewPr varScale="1">
        <p:scale>
          <a:sx n="94" d="100"/>
          <a:sy n="94" d="100"/>
        </p:scale>
        <p:origin x="245" y="48"/>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754"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6A1F61-8C53-4AD5-A2F1-541263682D5B}" type="datetimeFigureOut">
              <a:rPr lang="en-US" smtClean="0"/>
              <a:t>5/22/2023</a:t>
            </a:fld>
            <a:endParaRPr lang="en-US" dirty="0"/>
          </a:p>
        </p:txBody>
      </p:sp>
      <p:sp>
        <p:nvSpPr>
          <p:cNvPr id="1048755"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756"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B58A40-EF55-4313-A1B2-B87F8F5A1DF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7"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1048748"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328EF6-EFF9-44DE-A3DE-952C4DDD5FF2}" type="datetimeFigureOut">
              <a:rPr lang="en-IN" smtClean="0"/>
              <a:t>22-05-2023</a:t>
            </a:fld>
            <a:endParaRPr lang="en-IN" dirty="0"/>
          </a:p>
        </p:txBody>
      </p:sp>
      <p:sp>
        <p:nvSpPr>
          <p:cNvPr id="1048749"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1048750"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1"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104875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0A7174-0450-466D-84B3-66F729647D9B}" type="slidenum">
              <a:rPr lang="en-IN" smtClean="0"/>
              <a:t>‹#›</a:t>
            </a:fld>
            <a:endParaRPr lang="en-IN" dirty="0"/>
          </a:p>
        </p:txBody>
      </p:sp>
    </p:spTree>
    <p:extLst>
      <p:ext uri="{BB962C8B-B14F-4D97-AF65-F5344CB8AC3E}">
        <p14:creationId xmlns:p14="http://schemas.microsoft.com/office/powerpoint/2010/main" val="9232058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a:xfrm>
            <a:off x="382588" y="685800"/>
            <a:ext cx="6092825" cy="3429000"/>
          </a:xfrm>
        </p:spPr>
      </p:sp>
      <p:sp>
        <p:nvSpPr>
          <p:cNvPr id="1048596" name="Notes Placeholder 2"/>
          <p:cNvSpPr>
            <a:spLocks noGrp="1"/>
          </p:cNvSpPr>
          <p:nvPr>
            <p:ph type="body" idx="1"/>
          </p:nvPr>
        </p:nvSpPr>
        <p:spPr/>
        <p:txBody>
          <a:bodyPr>
            <a:normAutofit/>
          </a:bodyPr>
          <a:lstStyle/>
          <a:p>
            <a:endParaRPr lang="en-US" dirty="0"/>
          </a:p>
        </p:txBody>
      </p:sp>
      <p:sp>
        <p:nvSpPr>
          <p:cNvPr id="1048597" name="Slide Number Placeholder 3"/>
          <p:cNvSpPr>
            <a:spLocks noGrp="1"/>
          </p:cNvSpPr>
          <p:nvPr>
            <p:ph type="sldNum" sz="quarter" idx="10"/>
          </p:nvPr>
        </p:nvSpPr>
        <p:spPr/>
        <p:txBody>
          <a:bodyPr/>
          <a:lstStyle/>
          <a:p>
            <a:fld id="{2F0A7174-0450-466D-84B3-66F729647D9B}" type="slidenum">
              <a:rPr lang="en-IN" smtClean="0"/>
              <a:t>1</a:t>
            </a:fld>
            <a:endParaRPr lang="en-IN" dirty="0"/>
          </a:p>
        </p:txBody>
      </p:sp>
    </p:spTree>
    <p:extLst>
      <p:ext uri="{BB962C8B-B14F-4D97-AF65-F5344CB8AC3E}">
        <p14:creationId xmlns:p14="http://schemas.microsoft.com/office/powerpoint/2010/main" val="339411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7" name="Title 13"/>
          <p:cNvSpPr>
            <a:spLocks noGrp="1"/>
          </p:cNvSpPr>
          <p:nvPr>
            <p:ph type="ctrTitle"/>
          </p:nvPr>
        </p:nvSpPr>
        <p:spPr>
          <a:xfrm>
            <a:off x="1909583" y="359898"/>
            <a:ext cx="9872948" cy="1472184"/>
          </a:xfrm>
        </p:spPr>
        <p:txBody>
          <a:bodyPr anchor="b"/>
          <a:lstStyle>
            <a:lvl1pPr algn="l"/>
          </a:lstStyle>
          <a:p>
            <a:r>
              <a:rPr kumimoji="0" lang="en-US"/>
              <a:t>Click to edit Master title style</a:t>
            </a:r>
          </a:p>
        </p:txBody>
      </p:sp>
      <p:sp>
        <p:nvSpPr>
          <p:cNvPr id="1048608" name="Subtitle 21"/>
          <p:cNvSpPr>
            <a:spLocks noGrp="1"/>
          </p:cNvSpPr>
          <p:nvPr>
            <p:ph type="subTitle" idx="1"/>
          </p:nvPr>
        </p:nvSpPr>
        <p:spPr>
          <a:xfrm>
            <a:off x="1909583" y="1850064"/>
            <a:ext cx="9872948"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09" name="Date Placeholder 6"/>
          <p:cNvSpPr>
            <a:spLocks noGrp="1"/>
          </p:cNvSpPr>
          <p:nvPr>
            <p:ph type="dt" sz="half" idx="10"/>
          </p:nvPr>
        </p:nvSpPr>
        <p:spPr/>
        <p:txBody>
          <a:bodyPr/>
          <a:lstStyle/>
          <a:p>
            <a:fld id="{E31202AA-D59A-42F0-97BF-32FBD9B5DD71}" type="datetime1">
              <a:rPr lang="en-IN" smtClean="0"/>
              <a:t>22-05-2023</a:t>
            </a:fld>
            <a:endParaRPr lang="en-IN" dirty="0"/>
          </a:p>
        </p:txBody>
      </p:sp>
      <p:sp>
        <p:nvSpPr>
          <p:cNvPr id="1048610" name="Footer Placeholder 19"/>
          <p:cNvSpPr>
            <a:spLocks noGrp="1"/>
          </p:cNvSpPr>
          <p:nvPr>
            <p:ph type="ftr" sz="quarter" idx="11"/>
          </p:nvPr>
        </p:nvSpPr>
        <p:spPr/>
        <p:txBody>
          <a:bodyPr/>
          <a:lstStyle/>
          <a:p>
            <a:r>
              <a:rPr lang="en-IN" dirty="0"/>
              <a:t>Department of Computer Engineering</a:t>
            </a:r>
          </a:p>
        </p:txBody>
      </p:sp>
      <p:sp>
        <p:nvSpPr>
          <p:cNvPr id="1048611" name="Slide Number Placeholder 9"/>
          <p:cNvSpPr>
            <a:spLocks noGrp="1"/>
          </p:cNvSpPr>
          <p:nvPr>
            <p:ph type="sldNum" sz="quarter" idx="12"/>
          </p:nvPr>
        </p:nvSpPr>
        <p:spPr/>
        <p:txBody>
          <a:bodyPr/>
          <a:lstStyle/>
          <a:p>
            <a:fld id="{56E39993-3455-456D-B76B-54420194FCFA}" type="slidenum">
              <a:rPr lang="en-IN" smtClean="0"/>
              <a:t>‹#›</a:t>
            </a:fld>
            <a:endParaRPr lang="en-IN" dirty="0"/>
          </a:p>
        </p:txBody>
      </p:sp>
      <p:sp>
        <p:nvSpPr>
          <p:cNvPr id="1048612" name="Oval 7"/>
          <p:cNvSpPr/>
          <p:nvPr/>
        </p:nvSpPr>
        <p:spPr>
          <a:xfrm>
            <a:off x="1228257" y="1413802"/>
            <a:ext cx="280343"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1048613" name="Oval 8"/>
          <p:cNvSpPr/>
          <p:nvPr/>
        </p:nvSpPr>
        <p:spPr>
          <a:xfrm>
            <a:off x="1542499" y="1345016"/>
            <a:ext cx="8532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8" name="Title 1"/>
          <p:cNvSpPr>
            <a:spLocks noGrp="1"/>
          </p:cNvSpPr>
          <p:nvPr>
            <p:ph type="title"/>
          </p:nvPr>
        </p:nvSpPr>
        <p:spPr/>
        <p:txBody>
          <a:bodyPr/>
          <a:lstStyle/>
          <a:p>
            <a:r>
              <a:rPr kumimoji="0" lang="en-US"/>
              <a:t>Click to edit Master title style</a:t>
            </a:r>
          </a:p>
        </p:txBody>
      </p:sp>
      <p:sp>
        <p:nvSpPr>
          <p:cNvPr id="1048709"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0" name="Date Placeholder 3"/>
          <p:cNvSpPr>
            <a:spLocks noGrp="1"/>
          </p:cNvSpPr>
          <p:nvPr>
            <p:ph type="dt" sz="half" idx="10"/>
          </p:nvPr>
        </p:nvSpPr>
        <p:spPr/>
        <p:txBody>
          <a:bodyPr/>
          <a:lstStyle/>
          <a:p>
            <a:fld id="{8B84AC4A-6850-4242-ACF6-9038A3EE83EE}" type="datetime1">
              <a:rPr lang="en-IN" smtClean="0"/>
              <a:t>22-05-2023</a:t>
            </a:fld>
            <a:endParaRPr lang="en-IN" dirty="0"/>
          </a:p>
        </p:txBody>
      </p:sp>
      <p:sp>
        <p:nvSpPr>
          <p:cNvPr id="1048711" name="Footer Placeholder 4"/>
          <p:cNvSpPr>
            <a:spLocks noGrp="1"/>
          </p:cNvSpPr>
          <p:nvPr>
            <p:ph type="ftr" sz="quarter" idx="11"/>
          </p:nvPr>
        </p:nvSpPr>
        <p:spPr/>
        <p:txBody>
          <a:bodyPr/>
          <a:lstStyle/>
          <a:p>
            <a:r>
              <a:rPr lang="en-IN" dirty="0"/>
              <a:t>Department of Computer Engineering</a:t>
            </a:r>
          </a:p>
        </p:txBody>
      </p:sp>
      <p:sp>
        <p:nvSpPr>
          <p:cNvPr id="1048712" name="Slide Number Placeholder 5"/>
          <p:cNvSpPr>
            <a:spLocks noGrp="1"/>
          </p:cNvSpPr>
          <p:nvPr>
            <p:ph type="sldNum" sz="quarter" idx="12"/>
          </p:nvPr>
        </p:nvSpPr>
        <p:spPr/>
        <p:txBody>
          <a:bodyPr/>
          <a:lstStyle/>
          <a:p>
            <a:fld id="{56E39993-3455-456D-B76B-54420194FCFA}"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4" name="Vertical Title 1"/>
          <p:cNvSpPr>
            <a:spLocks noGrp="1"/>
          </p:cNvSpPr>
          <p:nvPr>
            <p:ph type="title" orient="vert"/>
          </p:nvPr>
        </p:nvSpPr>
        <p:spPr>
          <a:xfrm>
            <a:off x="9141619" y="274640"/>
            <a:ext cx="2437765" cy="5851525"/>
          </a:xfrm>
        </p:spPr>
        <p:txBody>
          <a:bodyPr vert="eaVert"/>
          <a:lstStyle/>
          <a:p>
            <a:r>
              <a:rPr kumimoji="0" lang="en-US"/>
              <a:t>Click to edit Master title style</a:t>
            </a:r>
          </a:p>
        </p:txBody>
      </p:sp>
      <p:sp>
        <p:nvSpPr>
          <p:cNvPr id="1048695" name="Vertical Text Placeholder 2"/>
          <p:cNvSpPr>
            <a:spLocks noGrp="1"/>
          </p:cNvSpPr>
          <p:nvPr>
            <p:ph type="body" orient="vert" idx="1"/>
          </p:nvPr>
        </p:nvSpPr>
        <p:spPr>
          <a:xfrm>
            <a:off x="1523603" y="274641"/>
            <a:ext cx="741486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6" name="Date Placeholder 3"/>
          <p:cNvSpPr>
            <a:spLocks noGrp="1"/>
          </p:cNvSpPr>
          <p:nvPr>
            <p:ph type="dt" sz="half" idx="10"/>
          </p:nvPr>
        </p:nvSpPr>
        <p:spPr/>
        <p:txBody>
          <a:bodyPr/>
          <a:lstStyle/>
          <a:p>
            <a:fld id="{27D2D708-CE0B-459B-8F28-70564B3475C2}" type="datetime1">
              <a:rPr lang="en-IN" smtClean="0"/>
              <a:t>22-05-2023</a:t>
            </a:fld>
            <a:endParaRPr lang="en-IN" dirty="0"/>
          </a:p>
        </p:txBody>
      </p:sp>
      <p:sp>
        <p:nvSpPr>
          <p:cNvPr id="1048697" name="Footer Placeholder 4"/>
          <p:cNvSpPr>
            <a:spLocks noGrp="1"/>
          </p:cNvSpPr>
          <p:nvPr>
            <p:ph type="ftr" sz="quarter" idx="11"/>
          </p:nvPr>
        </p:nvSpPr>
        <p:spPr/>
        <p:txBody>
          <a:bodyPr/>
          <a:lstStyle/>
          <a:p>
            <a:r>
              <a:rPr lang="en-IN" dirty="0"/>
              <a:t>Department of Computer Engineering</a:t>
            </a:r>
          </a:p>
        </p:txBody>
      </p:sp>
      <p:sp>
        <p:nvSpPr>
          <p:cNvPr id="1048698" name="Slide Number Placeholder 5"/>
          <p:cNvSpPr>
            <a:spLocks noGrp="1"/>
          </p:cNvSpPr>
          <p:nvPr>
            <p:ph type="sldNum" sz="quarter" idx="12"/>
          </p:nvPr>
        </p:nvSpPr>
        <p:spPr/>
        <p:txBody>
          <a:bodyPr/>
          <a:lstStyle/>
          <a:p>
            <a:fld id="{56E39993-3455-456D-B76B-54420194FCFA}"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kumimoji="0" lang="en-US"/>
              <a:t>Click to edit Master title style</a:t>
            </a:r>
          </a:p>
        </p:txBody>
      </p:sp>
      <p:sp>
        <p:nvSpPr>
          <p:cNvPr id="104858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8" name="Date Placeholder 3"/>
          <p:cNvSpPr>
            <a:spLocks noGrp="1"/>
          </p:cNvSpPr>
          <p:nvPr>
            <p:ph type="dt" sz="half" idx="10"/>
          </p:nvPr>
        </p:nvSpPr>
        <p:spPr/>
        <p:txBody>
          <a:bodyPr/>
          <a:lstStyle/>
          <a:p>
            <a:fld id="{D8EE6B06-4FCA-47D9-AE1E-A66F8F05C06A}" type="datetime1">
              <a:rPr lang="en-IN" smtClean="0"/>
              <a:t>22-05-2023</a:t>
            </a:fld>
            <a:endParaRPr lang="en-IN" dirty="0"/>
          </a:p>
        </p:txBody>
      </p:sp>
      <p:sp>
        <p:nvSpPr>
          <p:cNvPr id="1048589" name="Footer Placeholder 4"/>
          <p:cNvSpPr>
            <a:spLocks noGrp="1"/>
          </p:cNvSpPr>
          <p:nvPr>
            <p:ph type="ftr" sz="quarter" idx="11"/>
          </p:nvPr>
        </p:nvSpPr>
        <p:spPr/>
        <p:txBody>
          <a:bodyPr/>
          <a:lstStyle/>
          <a:p>
            <a:r>
              <a:rPr lang="en-IN" dirty="0"/>
              <a:t>Department of Computer Engineering</a:t>
            </a:r>
          </a:p>
        </p:txBody>
      </p:sp>
      <p:sp>
        <p:nvSpPr>
          <p:cNvPr id="1048590" name="Slide Number Placeholder 5"/>
          <p:cNvSpPr>
            <a:spLocks noGrp="1"/>
          </p:cNvSpPr>
          <p:nvPr>
            <p:ph type="sldNum" sz="quarter" idx="12"/>
          </p:nvPr>
        </p:nvSpPr>
        <p:spPr/>
        <p:txBody>
          <a:bodyPr/>
          <a:lstStyle/>
          <a:p>
            <a:fld id="{56E39993-3455-456D-B76B-54420194FCFA}"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13" name="Rectangle 6"/>
          <p:cNvSpPr/>
          <p:nvPr/>
        </p:nvSpPr>
        <p:spPr>
          <a:xfrm>
            <a:off x="3043061" y="-54"/>
            <a:ext cx="914161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14" name="Title 1"/>
          <p:cNvSpPr>
            <a:spLocks noGrp="1"/>
          </p:cNvSpPr>
          <p:nvPr>
            <p:ph type="title"/>
          </p:nvPr>
        </p:nvSpPr>
        <p:spPr>
          <a:xfrm>
            <a:off x="3436960" y="2600325"/>
            <a:ext cx="8532178" cy="2286000"/>
          </a:xfrm>
        </p:spPr>
        <p:txBody>
          <a:bodyPr anchor="t"/>
          <a:lstStyle>
            <a:lvl1pPr algn="l">
              <a:lnSpc>
                <a:spcPts val="4500"/>
              </a:lnSpc>
              <a:buNone/>
              <a:defRPr sz="4000" b="1" cap="all"/>
            </a:lvl1pPr>
          </a:lstStyle>
          <a:p>
            <a:r>
              <a:rPr kumimoji="0" lang="en-US"/>
              <a:t>Click to edit Master title style</a:t>
            </a:r>
          </a:p>
        </p:txBody>
      </p:sp>
      <p:sp>
        <p:nvSpPr>
          <p:cNvPr id="1048715" name="Text Placeholder 2"/>
          <p:cNvSpPr>
            <a:spLocks noGrp="1"/>
          </p:cNvSpPr>
          <p:nvPr>
            <p:ph type="body" idx="1"/>
          </p:nvPr>
        </p:nvSpPr>
        <p:spPr>
          <a:xfrm>
            <a:off x="3436960" y="1066800"/>
            <a:ext cx="8532178"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16" name="Date Placeholder 3"/>
          <p:cNvSpPr>
            <a:spLocks noGrp="1"/>
          </p:cNvSpPr>
          <p:nvPr>
            <p:ph type="dt" sz="half" idx="10"/>
          </p:nvPr>
        </p:nvSpPr>
        <p:spPr/>
        <p:txBody>
          <a:bodyPr/>
          <a:lstStyle/>
          <a:p>
            <a:fld id="{E44D28AE-CD1C-40B6-8726-D8FF415280FD}" type="datetime1">
              <a:rPr lang="en-IN" smtClean="0"/>
              <a:t>22-05-2023</a:t>
            </a:fld>
            <a:endParaRPr lang="en-IN" dirty="0"/>
          </a:p>
        </p:txBody>
      </p:sp>
      <p:sp>
        <p:nvSpPr>
          <p:cNvPr id="1048717" name="Footer Placeholder 4"/>
          <p:cNvSpPr>
            <a:spLocks noGrp="1"/>
          </p:cNvSpPr>
          <p:nvPr>
            <p:ph type="ftr" sz="quarter" idx="11"/>
          </p:nvPr>
        </p:nvSpPr>
        <p:spPr/>
        <p:txBody>
          <a:bodyPr/>
          <a:lstStyle/>
          <a:p>
            <a:r>
              <a:rPr lang="en-IN" dirty="0"/>
              <a:t>Department of Computer Engineering</a:t>
            </a:r>
          </a:p>
        </p:txBody>
      </p:sp>
      <p:sp>
        <p:nvSpPr>
          <p:cNvPr id="1048718" name="Slide Number Placeholder 5"/>
          <p:cNvSpPr>
            <a:spLocks noGrp="1"/>
          </p:cNvSpPr>
          <p:nvPr>
            <p:ph type="sldNum" sz="quarter" idx="12"/>
          </p:nvPr>
        </p:nvSpPr>
        <p:spPr/>
        <p:txBody>
          <a:bodyPr/>
          <a:lstStyle/>
          <a:p>
            <a:fld id="{56E39993-3455-456D-B76B-54420194FCFA}" type="slidenum">
              <a:rPr lang="en-IN" smtClean="0"/>
              <a:t>‹#›</a:t>
            </a:fld>
            <a:endParaRPr lang="en-IN" dirty="0"/>
          </a:p>
        </p:txBody>
      </p:sp>
      <p:sp>
        <p:nvSpPr>
          <p:cNvPr id="1048719" name="Rectangle 9"/>
          <p:cNvSpPr/>
          <p:nvPr/>
        </p:nvSpPr>
        <p:spPr bwMode="invGray">
          <a:xfrm>
            <a:off x="3047206" y="0"/>
            <a:ext cx="101574"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20" name="Oval 7"/>
          <p:cNvSpPr/>
          <p:nvPr/>
        </p:nvSpPr>
        <p:spPr>
          <a:xfrm>
            <a:off x="2895674" y="2814656"/>
            <a:ext cx="280343"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1048721" name="Oval 8"/>
          <p:cNvSpPr/>
          <p:nvPr/>
        </p:nvSpPr>
        <p:spPr>
          <a:xfrm>
            <a:off x="3209916" y="2745870"/>
            <a:ext cx="8532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2" name="Title 1"/>
          <p:cNvSpPr>
            <a:spLocks noGrp="1"/>
          </p:cNvSpPr>
          <p:nvPr>
            <p:ph type="title"/>
          </p:nvPr>
        </p:nvSpPr>
        <p:spPr>
          <a:xfrm>
            <a:off x="1913645" y="274320"/>
            <a:ext cx="9994837" cy="1143000"/>
          </a:xfrm>
        </p:spPr>
        <p:txBody>
          <a:bodyPr/>
          <a:lstStyle/>
          <a:p>
            <a:r>
              <a:rPr kumimoji="0" lang="en-US"/>
              <a:t>Click to edit Master title style</a:t>
            </a:r>
          </a:p>
        </p:txBody>
      </p:sp>
      <p:sp>
        <p:nvSpPr>
          <p:cNvPr id="1048723" name="Content Placeholder 2"/>
          <p:cNvSpPr>
            <a:spLocks noGrp="1"/>
          </p:cNvSpPr>
          <p:nvPr>
            <p:ph sz="half" idx="1"/>
          </p:nvPr>
        </p:nvSpPr>
        <p:spPr>
          <a:xfrm>
            <a:off x="1913646" y="1524000"/>
            <a:ext cx="487553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24" name="Content Placeholder 3"/>
          <p:cNvSpPr>
            <a:spLocks noGrp="1"/>
          </p:cNvSpPr>
          <p:nvPr>
            <p:ph sz="half" idx="2"/>
          </p:nvPr>
        </p:nvSpPr>
        <p:spPr>
          <a:xfrm>
            <a:off x="7032952" y="1524000"/>
            <a:ext cx="487553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25" name="Date Placeholder 4"/>
          <p:cNvSpPr>
            <a:spLocks noGrp="1"/>
          </p:cNvSpPr>
          <p:nvPr>
            <p:ph type="dt" sz="half" idx="10"/>
          </p:nvPr>
        </p:nvSpPr>
        <p:spPr/>
        <p:txBody>
          <a:bodyPr/>
          <a:lstStyle/>
          <a:p>
            <a:fld id="{1A1B39C1-9F42-48BE-8399-0509061E2395}" type="datetime1">
              <a:rPr lang="en-IN" smtClean="0"/>
              <a:t>22-05-2023</a:t>
            </a:fld>
            <a:endParaRPr lang="en-IN" dirty="0"/>
          </a:p>
        </p:txBody>
      </p:sp>
      <p:sp>
        <p:nvSpPr>
          <p:cNvPr id="1048726" name="Footer Placeholder 5"/>
          <p:cNvSpPr>
            <a:spLocks noGrp="1"/>
          </p:cNvSpPr>
          <p:nvPr>
            <p:ph type="ftr" sz="quarter" idx="11"/>
          </p:nvPr>
        </p:nvSpPr>
        <p:spPr/>
        <p:txBody>
          <a:bodyPr/>
          <a:lstStyle/>
          <a:p>
            <a:r>
              <a:rPr lang="en-IN" dirty="0"/>
              <a:t>Department of Computer Engineering</a:t>
            </a:r>
          </a:p>
        </p:txBody>
      </p:sp>
      <p:sp>
        <p:nvSpPr>
          <p:cNvPr id="1048727" name="Slide Number Placeholder 6"/>
          <p:cNvSpPr>
            <a:spLocks noGrp="1"/>
          </p:cNvSpPr>
          <p:nvPr>
            <p:ph type="sldNum" sz="quarter" idx="12"/>
          </p:nvPr>
        </p:nvSpPr>
        <p:spPr/>
        <p:txBody>
          <a:bodyPr/>
          <a:lstStyle/>
          <a:p>
            <a:fld id="{56E39993-3455-456D-B76B-54420194FCFA}"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728" name="Title 1"/>
          <p:cNvSpPr>
            <a:spLocks noGrp="1"/>
          </p:cNvSpPr>
          <p:nvPr>
            <p:ph type="title"/>
          </p:nvPr>
        </p:nvSpPr>
        <p:spPr>
          <a:xfrm>
            <a:off x="609441" y="5160336"/>
            <a:ext cx="10969943" cy="1143000"/>
          </a:xfrm>
        </p:spPr>
        <p:txBody>
          <a:bodyPr anchor="ctr"/>
          <a:lstStyle>
            <a:lvl1pPr algn="ctr">
              <a:defRPr sz="4500" b="1" cap="none" baseline="0"/>
            </a:lvl1pPr>
          </a:lstStyle>
          <a:p>
            <a:r>
              <a:rPr kumimoji="0" lang="en-US"/>
              <a:t>Click to edit Master title style</a:t>
            </a:r>
          </a:p>
        </p:txBody>
      </p:sp>
      <p:sp>
        <p:nvSpPr>
          <p:cNvPr id="1048729" name="Text Placeholder 2"/>
          <p:cNvSpPr>
            <a:spLocks noGrp="1"/>
          </p:cNvSpPr>
          <p:nvPr>
            <p:ph type="body" idx="1"/>
          </p:nvPr>
        </p:nvSpPr>
        <p:spPr>
          <a:xfrm>
            <a:off x="609441" y="328278"/>
            <a:ext cx="5363083"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30" name="Text Placeholder 3"/>
          <p:cNvSpPr>
            <a:spLocks noGrp="1"/>
          </p:cNvSpPr>
          <p:nvPr>
            <p:ph type="body" sz="half" idx="3"/>
          </p:nvPr>
        </p:nvSpPr>
        <p:spPr>
          <a:xfrm>
            <a:off x="6216301" y="328278"/>
            <a:ext cx="5363083"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31" name="Content Placeholder 4"/>
          <p:cNvSpPr>
            <a:spLocks noGrp="1"/>
          </p:cNvSpPr>
          <p:nvPr>
            <p:ph sz="quarter" idx="2"/>
          </p:nvPr>
        </p:nvSpPr>
        <p:spPr>
          <a:xfrm>
            <a:off x="609441" y="969336"/>
            <a:ext cx="5363083"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32" name="Content Placeholder 5"/>
          <p:cNvSpPr>
            <a:spLocks noGrp="1"/>
          </p:cNvSpPr>
          <p:nvPr>
            <p:ph sz="quarter" idx="4"/>
          </p:nvPr>
        </p:nvSpPr>
        <p:spPr>
          <a:xfrm>
            <a:off x="6216301" y="969336"/>
            <a:ext cx="5363083"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33" name="Date Placeholder 6"/>
          <p:cNvSpPr>
            <a:spLocks noGrp="1"/>
          </p:cNvSpPr>
          <p:nvPr>
            <p:ph type="dt" sz="half" idx="10"/>
          </p:nvPr>
        </p:nvSpPr>
        <p:spPr/>
        <p:txBody>
          <a:bodyPr/>
          <a:lstStyle/>
          <a:p>
            <a:fld id="{96BFFAEE-532A-4B3D-8EEB-965871B78F28}" type="datetime1">
              <a:rPr lang="en-IN" smtClean="0"/>
              <a:t>22-05-2023</a:t>
            </a:fld>
            <a:endParaRPr lang="en-IN" dirty="0"/>
          </a:p>
        </p:txBody>
      </p:sp>
      <p:sp>
        <p:nvSpPr>
          <p:cNvPr id="1048734" name="Footer Placeholder 7"/>
          <p:cNvSpPr>
            <a:spLocks noGrp="1"/>
          </p:cNvSpPr>
          <p:nvPr>
            <p:ph type="ftr" sz="quarter" idx="11"/>
          </p:nvPr>
        </p:nvSpPr>
        <p:spPr/>
        <p:txBody>
          <a:bodyPr/>
          <a:lstStyle/>
          <a:p>
            <a:r>
              <a:rPr lang="en-IN" dirty="0"/>
              <a:t>Department of Computer Engineering</a:t>
            </a:r>
          </a:p>
        </p:txBody>
      </p:sp>
      <p:sp>
        <p:nvSpPr>
          <p:cNvPr id="1048735" name="Slide Number Placeholder 8"/>
          <p:cNvSpPr>
            <a:spLocks noGrp="1"/>
          </p:cNvSpPr>
          <p:nvPr>
            <p:ph type="sldNum" sz="quarter" idx="12"/>
          </p:nvPr>
        </p:nvSpPr>
        <p:spPr/>
        <p:txBody>
          <a:bodyPr/>
          <a:lstStyle/>
          <a:p>
            <a:fld id="{56E39993-3455-456D-B76B-54420194FCFA}"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0" name="Title 1"/>
          <p:cNvSpPr>
            <a:spLocks noGrp="1"/>
          </p:cNvSpPr>
          <p:nvPr>
            <p:ph type="title"/>
          </p:nvPr>
        </p:nvSpPr>
        <p:spPr>
          <a:xfrm>
            <a:off x="1913645" y="274320"/>
            <a:ext cx="9994837" cy="1143000"/>
          </a:xfrm>
        </p:spPr>
        <p:txBody>
          <a:bodyPr anchor="ctr"/>
          <a:lstStyle/>
          <a:p>
            <a:r>
              <a:rPr kumimoji="0" lang="en-US"/>
              <a:t>Click to edit Master title style</a:t>
            </a:r>
          </a:p>
        </p:txBody>
      </p:sp>
      <p:sp>
        <p:nvSpPr>
          <p:cNvPr id="1048691" name="Date Placeholder 2"/>
          <p:cNvSpPr>
            <a:spLocks noGrp="1"/>
          </p:cNvSpPr>
          <p:nvPr>
            <p:ph type="dt" sz="half" idx="10"/>
          </p:nvPr>
        </p:nvSpPr>
        <p:spPr/>
        <p:txBody>
          <a:bodyPr/>
          <a:lstStyle/>
          <a:p>
            <a:fld id="{D590652D-BB96-4074-8990-33C0AF88303B}" type="datetime1">
              <a:rPr lang="en-IN" smtClean="0"/>
              <a:t>22-05-2023</a:t>
            </a:fld>
            <a:endParaRPr lang="en-IN" dirty="0"/>
          </a:p>
        </p:txBody>
      </p:sp>
      <p:sp>
        <p:nvSpPr>
          <p:cNvPr id="1048692" name="Footer Placeholder 3"/>
          <p:cNvSpPr>
            <a:spLocks noGrp="1"/>
          </p:cNvSpPr>
          <p:nvPr>
            <p:ph type="ftr" sz="quarter" idx="11"/>
          </p:nvPr>
        </p:nvSpPr>
        <p:spPr/>
        <p:txBody>
          <a:bodyPr/>
          <a:lstStyle/>
          <a:p>
            <a:r>
              <a:rPr lang="en-IN" dirty="0"/>
              <a:t>Department of Computer Engineering</a:t>
            </a:r>
          </a:p>
        </p:txBody>
      </p:sp>
      <p:sp>
        <p:nvSpPr>
          <p:cNvPr id="1048693" name="Slide Number Placeholder 4"/>
          <p:cNvSpPr>
            <a:spLocks noGrp="1"/>
          </p:cNvSpPr>
          <p:nvPr>
            <p:ph type="sldNum" sz="quarter" idx="12"/>
          </p:nvPr>
        </p:nvSpPr>
        <p:spPr/>
        <p:txBody>
          <a:bodyPr/>
          <a:lstStyle/>
          <a:p>
            <a:fld id="{56E39993-3455-456D-B76B-54420194FCFA}"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736" name="Rectangle 4"/>
          <p:cNvSpPr/>
          <p:nvPr/>
        </p:nvSpPr>
        <p:spPr>
          <a:xfrm>
            <a:off x="1352960" y="0"/>
            <a:ext cx="1083586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37" name="Date Placeholder 1"/>
          <p:cNvSpPr>
            <a:spLocks noGrp="1"/>
          </p:cNvSpPr>
          <p:nvPr>
            <p:ph type="dt" sz="half" idx="10"/>
          </p:nvPr>
        </p:nvSpPr>
        <p:spPr/>
        <p:txBody>
          <a:bodyPr/>
          <a:lstStyle/>
          <a:p>
            <a:fld id="{EE9552C3-56CD-41F0-8DEC-4B4BF429B70D}" type="datetime1">
              <a:rPr lang="en-IN" smtClean="0"/>
              <a:t>22-05-2023</a:t>
            </a:fld>
            <a:endParaRPr lang="en-IN" dirty="0"/>
          </a:p>
        </p:txBody>
      </p:sp>
      <p:sp>
        <p:nvSpPr>
          <p:cNvPr id="1048738" name="Footer Placeholder 2"/>
          <p:cNvSpPr>
            <a:spLocks noGrp="1"/>
          </p:cNvSpPr>
          <p:nvPr>
            <p:ph type="ftr" sz="quarter" idx="11"/>
          </p:nvPr>
        </p:nvSpPr>
        <p:spPr/>
        <p:txBody>
          <a:bodyPr/>
          <a:lstStyle/>
          <a:p>
            <a:r>
              <a:rPr lang="en-IN" dirty="0"/>
              <a:t>Department of Computer Engineering</a:t>
            </a:r>
          </a:p>
        </p:txBody>
      </p:sp>
      <p:sp>
        <p:nvSpPr>
          <p:cNvPr id="1048739" name="Slide Number Placeholder 3"/>
          <p:cNvSpPr>
            <a:spLocks noGrp="1"/>
          </p:cNvSpPr>
          <p:nvPr>
            <p:ph type="sldNum" sz="quarter" idx="12"/>
          </p:nvPr>
        </p:nvSpPr>
        <p:spPr/>
        <p:txBody>
          <a:bodyPr/>
          <a:lstStyle/>
          <a:p>
            <a:fld id="{56E39993-3455-456D-B76B-54420194FCFA}" type="slidenum">
              <a:rPr lang="en-IN" smtClean="0"/>
              <a:t>‹#›</a:t>
            </a:fld>
            <a:endParaRPr lang="en-IN" dirty="0"/>
          </a:p>
        </p:txBody>
      </p:sp>
      <p:sp>
        <p:nvSpPr>
          <p:cNvPr id="1048740" name="Rectangle 5"/>
          <p:cNvSpPr/>
          <p:nvPr/>
        </p:nvSpPr>
        <p:spPr bwMode="invGray">
          <a:xfrm>
            <a:off x="1352959" y="-54"/>
            <a:ext cx="97511"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41" name="Title 1"/>
          <p:cNvSpPr>
            <a:spLocks noGrp="1"/>
          </p:cNvSpPr>
          <p:nvPr>
            <p:ph type="title"/>
          </p:nvPr>
        </p:nvSpPr>
        <p:spPr>
          <a:xfrm>
            <a:off x="609441" y="216778"/>
            <a:ext cx="5078677"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742" name="Text Placeholder 2"/>
          <p:cNvSpPr>
            <a:spLocks noGrp="1"/>
          </p:cNvSpPr>
          <p:nvPr>
            <p:ph type="body" idx="2"/>
          </p:nvPr>
        </p:nvSpPr>
        <p:spPr>
          <a:xfrm>
            <a:off x="609441" y="1406964"/>
            <a:ext cx="5078677"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43" name="Content Placeholder 3"/>
          <p:cNvSpPr>
            <a:spLocks noGrp="1"/>
          </p:cNvSpPr>
          <p:nvPr>
            <p:ph sz="half" idx="1"/>
          </p:nvPr>
        </p:nvSpPr>
        <p:spPr>
          <a:xfrm>
            <a:off x="609441" y="2133601"/>
            <a:ext cx="10868369"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44" name="Date Placeholder 4"/>
          <p:cNvSpPr>
            <a:spLocks noGrp="1"/>
          </p:cNvSpPr>
          <p:nvPr>
            <p:ph type="dt" sz="half" idx="10"/>
          </p:nvPr>
        </p:nvSpPr>
        <p:spPr/>
        <p:txBody>
          <a:bodyPr/>
          <a:lstStyle/>
          <a:p>
            <a:fld id="{36E31ECF-292A-49D2-A1A7-2C5053BA4777}" type="datetime1">
              <a:rPr lang="en-IN" smtClean="0"/>
              <a:t>22-05-2023</a:t>
            </a:fld>
            <a:endParaRPr lang="en-IN" dirty="0"/>
          </a:p>
        </p:txBody>
      </p:sp>
      <p:sp>
        <p:nvSpPr>
          <p:cNvPr id="1048745" name="Footer Placeholder 5"/>
          <p:cNvSpPr>
            <a:spLocks noGrp="1"/>
          </p:cNvSpPr>
          <p:nvPr>
            <p:ph type="ftr" sz="quarter" idx="11"/>
          </p:nvPr>
        </p:nvSpPr>
        <p:spPr/>
        <p:txBody>
          <a:bodyPr/>
          <a:lstStyle/>
          <a:p>
            <a:r>
              <a:rPr lang="en-IN" dirty="0"/>
              <a:t>Department of Computer Engineering</a:t>
            </a:r>
          </a:p>
        </p:txBody>
      </p:sp>
      <p:sp>
        <p:nvSpPr>
          <p:cNvPr id="1048746" name="Slide Number Placeholder 6"/>
          <p:cNvSpPr>
            <a:spLocks noGrp="1"/>
          </p:cNvSpPr>
          <p:nvPr>
            <p:ph type="sldNum" sz="quarter" idx="12"/>
          </p:nvPr>
        </p:nvSpPr>
        <p:spPr/>
        <p:txBody>
          <a:bodyPr/>
          <a:lstStyle/>
          <a:p>
            <a:fld id="{56E39993-3455-456D-B76B-54420194FCFA}"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7847150" y="1066800"/>
            <a:ext cx="3656648" cy="1981200"/>
          </a:xfrm>
        </p:spPr>
        <p:txBody>
          <a:bodyPr anchor="b">
            <a:noAutofit/>
          </a:bodyPr>
          <a:lstStyle>
            <a:lvl1pPr algn="l">
              <a:buNone/>
              <a:defRPr sz="2100" b="1">
                <a:effectLst/>
              </a:defRPr>
            </a:lvl1pPr>
          </a:lstStyle>
          <a:p>
            <a:r>
              <a:rPr kumimoji="0" lang="en-US"/>
              <a:t>Click to edit Master title style</a:t>
            </a:r>
          </a:p>
        </p:txBody>
      </p:sp>
      <p:sp>
        <p:nvSpPr>
          <p:cNvPr id="1048700" name="Date Placeholder 4"/>
          <p:cNvSpPr>
            <a:spLocks noGrp="1"/>
          </p:cNvSpPr>
          <p:nvPr>
            <p:ph type="dt" sz="half" idx="10"/>
          </p:nvPr>
        </p:nvSpPr>
        <p:spPr/>
        <p:txBody>
          <a:bodyPr/>
          <a:lstStyle/>
          <a:p>
            <a:fld id="{FE012350-5A15-4D4E-ADCC-A0EA9DDC0A4F}" type="datetime1">
              <a:rPr lang="en-IN" smtClean="0"/>
              <a:t>22-05-2023</a:t>
            </a:fld>
            <a:endParaRPr lang="en-IN" dirty="0"/>
          </a:p>
        </p:txBody>
      </p:sp>
      <p:sp>
        <p:nvSpPr>
          <p:cNvPr id="1048701" name="Footer Placeholder 5"/>
          <p:cNvSpPr>
            <a:spLocks noGrp="1"/>
          </p:cNvSpPr>
          <p:nvPr>
            <p:ph type="ftr" sz="quarter" idx="11"/>
          </p:nvPr>
        </p:nvSpPr>
        <p:spPr/>
        <p:txBody>
          <a:bodyPr/>
          <a:lstStyle/>
          <a:p>
            <a:r>
              <a:rPr lang="en-IN" dirty="0"/>
              <a:t>Department of Computer Engineering</a:t>
            </a:r>
          </a:p>
        </p:txBody>
      </p:sp>
      <p:sp>
        <p:nvSpPr>
          <p:cNvPr id="1048702" name="Slide Number Placeholder 6"/>
          <p:cNvSpPr>
            <a:spLocks noGrp="1"/>
          </p:cNvSpPr>
          <p:nvPr>
            <p:ph type="sldNum" sz="quarter" idx="12"/>
          </p:nvPr>
        </p:nvSpPr>
        <p:spPr/>
        <p:txBody>
          <a:bodyPr/>
          <a:lstStyle/>
          <a:p>
            <a:fld id="{56E39993-3455-456D-B76B-54420194FCFA}" type="slidenum">
              <a:rPr lang="en-IN" smtClean="0"/>
              <a:t>‹#›</a:t>
            </a:fld>
            <a:endParaRPr lang="en-IN" dirty="0"/>
          </a:p>
        </p:txBody>
      </p:sp>
      <p:sp>
        <p:nvSpPr>
          <p:cNvPr id="1048703" name="Rectangle 7"/>
          <p:cNvSpPr/>
          <p:nvPr/>
        </p:nvSpPr>
        <p:spPr>
          <a:xfrm>
            <a:off x="1015735" y="1066800"/>
            <a:ext cx="6094413"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1048704" name="Picture Placeholder 2"/>
          <p:cNvSpPr>
            <a:spLocks noGrp="1"/>
          </p:cNvSpPr>
          <p:nvPr>
            <p:ph type="pic" idx="1"/>
          </p:nvPr>
        </p:nvSpPr>
        <p:spPr>
          <a:xfrm>
            <a:off x="1117309" y="1143004"/>
            <a:ext cx="5891265"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dirty="0"/>
              <a:t>Click icon to add picture</a:t>
            </a:r>
          </a:p>
        </p:txBody>
      </p:sp>
      <p:sp>
        <p:nvSpPr>
          <p:cNvPr id="1048705" name="Flowchart: Process 8"/>
          <p:cNvSpPr/>
          <p:nvPr/>
        </p:nvSpPr>
        <p:spPr>
          <a:xfrm rot="19468671">
            <a:off x="528829" y="954341"/>
            <a:ext cx="91416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6" name="Flowchart: Process 9"/>
          <p:cNvSpPr/>
          <p:nvPr/>
        </p:nvSpPr>
        <p:spPr>
          <a:xfrm rot="2103354" flipH="1">
            <a:off x="6669818" y="936786"/>
            <a:ext cx="865407"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7" name="Text Placeholder 3"/>
          <p:cNvSpPr>
            <a:spLocks noGrp="1"/>
          </p:cNvSpPr>
          <p:nvPr>
            <p:ph type="body" sz="half" idx="2"/>
          </p:nvPr>
        </p:nvSpPr>
        <p:spPr>
          <a:xfrm>
            <a:off x="1117309" y="4800600"/>
            <a:ext cx="5891265"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Pie 6"/>
          <p:cNvSpPr/>
          <p:nvPr/>
        </p:nvSpPr>
        <p:spPr>
          <a:xfrm>
            <a:off x="-1087619" y="-815922"/>
            <a:ext cx="2184614"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77" name="Oval 7"/>
          <p:cNvSpPr/>
          <p:nvPr/>
        </p:nvSpPr>
        <p:spPr>
          <a:xfrm>
            <a:off x="225030" y="21103"/>
            <a:ext cx="2268997"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78" name="Donut 10"/>
          <p:cNvSpPr/>
          <p:nvPr/>
        </p:nvSpPr>
        <p:spPr>
          <a:xfrm rot="2315675">
            <a:off x="243779" y="1055077"/>
            <a:ext cx="1500565"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79" name="Rectangle 11"/>
          <p:cNvSpPr/>
          <p:nvPr/>
        </p:nvSpPr>
        <p:spPr>
          <a:xfrm>
            <a:off x="1350146" y="-54"/>
            <a:ext cx="10838679"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0" name="Title Placeholder 4"/>
          <p:cNvSpPr>
            <a:spLocks noGrp="1"/>
          </p:cNvSpPr>
          <p:nvPr>
            <p:ph type="title"/>
          </p:nvPr>
        </p:nvSpPr>
        <p:spPr>
          <a:xfrm>
            <a:off x="1913645" y="274638"/>
            <a:ext cx="9994837" cy="1143000"/>
          </a:xfrm>
          <a:prstGeom prst="rect">
            <a:avLst/>
          </a:prstGeom>
        </p:spPr>
        <p:txBody>
          <a:bodyPr anchor="ctr">
            <a:normAutofit/>
          </a:bodyPr>
          <a:lstStyle/>
          <a:p>
            <a:r>
              <a:rPr kumimoji="0" lang="en-US"/>
              <a:t>Click to edit Master title style</a:t>
            </a:r>
          </a:p>
        </p:txBody>
      </p:sp>
      <p:sp>
        <p:nvSpPr>
          <p:cNvPr id="1048581" name="Text Placeholder 8"/>
          <p:cNvSpPr>
            <a:spLocks noGrp="1"/>
          </p:cNvSpPr>
          <p:nvPr>
            <p:ph type="body" idx="1"/>
          </p:nvPr>
        </p:nvSpPr>
        <p:spPr>
          <a:xfrm>
            <a:off x="1913645" y="1447800"/>
            <a:ext cx="9994837"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2" name="Date Placeholder 23"/>
          <p:cNvSpPr>
            <a:spLocks noGrp="1"/>
          </p:cNvSpPr>
          <p:nvPr>
            <p:ph type="dt" sz="half" idx="2"/>
          </p:nvPr>
        </p:nvSpPr>
        <p:spPr>
          <a:xfrm>
            <a:off x="4773957" y="6305550"/>
            <a:ext cx="2844059"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62E9B16E-9814-4173-93C5-101BEE341D14}" type="datetime1">
              <a:rPr lang="en-IN" smtClean="0"/>
              <a:t>22-05-2023</a:t>
            </a:fld>
            <a:endParaRPr lang="en-IN" dirty="0"/>
          </a:p>
        </p:txBody>
      </p:sp>
      <p:sp>
        <p:nvSpPr>
          <p:cNvPr id="1048583" name="Footer Placeholder 9"/>
          <p:cNvSpPr>
            <a:spLocks noGrp="1"/>
          </p:cNvSpPr>
          <p:nvPr>
            <p:ph type="ftr" sz="quarter" idx="3"/>
          </p:nvPr>
        </p:nvSpPr>
        <p:spPr>
          <a:xfrm>
            <a:off x="7618015" y="6305550"/>
            <a:ext cx="3859795"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IN" dirty="0"/>
              <a:t>Department of Computer Engineering</a:t>
            </a:r>
          </a:p>
        </p:txBody>
      </p:sp>
      <p:sp>
        <p:nvSpPr>
          <p:cNvPr id="1048584" name="Slide Number Placeholder 21"/>
          <p:cNvSpPr>
            <a:spLocks noGrp="1"/>
          </p:cNvSpPr>
          <p:nvPr>
            <p:ph type="sldNum" sz="quarter" idx="4"/>
          </p:nvPr>
        </p:nvSpPr>
        <p:spPr>
          <a:xfrm>
            <a:off x="11481873" y="6305550"/>
            <a:ext cx="609441"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56E39993-3455-456D-B76B-54420194FCFA}" type="slidenum">
              <a:rPr lang="en-IN" smtClean="0"/>
              <a:t>‹#›</a:t>
            </a:fld>
            <a:endParaRPr lang="en-IN" dirty="0"/>
          </a:p>
        </p:txBody>
      </p:sp>
      <p:sp>
        <p:nvSpPr>
          <p:cNvPr id="1048585" name="Rectangle 14"/>
          <p:cNvSpPr/>
          <p:nvPr/>
        </p:nvSpPr>
        <p:spPr bwMode="invGray">
          <a:xfrm>
            <a:off x="1352959" y="-54"/>
            <a:ext cx="97511"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salisuwy/build-an-ai-assistant-with-wolfram-alpha-and-wikipedia-in-python-d9bc8ac838fe" TargetMode="External"/><Relationship Id="rId2" Type="http://schemas.openxmlformats.org/officeDocument/2006/relationships/hyperlink" Target="https://theceoviews.com/ai-virtual-assistants-for-2021/" TargetMode="External"/><Relationship Id="rId1" Type="http://schemas.openxmlformats.org/officeDocument/2006/relationships/slideLayout" Target="../slideLayouts/slideLayout2.xml"/><Relationship Id="rId5" Type="http://schemas.openxmlformats.org/officeDocument/2006/relationships/hyperlink" Target="https://ieeexplore.ieee.org/document/9673251/" TargetMode="External"/><Relationship Id="rId4" Type="http://schemas.openxmlformats.org/officeDocument/2006/relationships/hyperlink" Target="https://www.ijraset.com/research-paper/ai-virtual-mouse-using-hand-gesture-recogni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3"/>
          <p:cNvGraphicFramePr>
            <a:graphicFrameLocks noGrp="1"/>
          </p:cNvGraphicFramePr>
          <p:nvPr/>
        </p:nvGraphicFramePr>
        <p:xfrm>
          <a:off x="1413891" y="332656"/>
          <a:ext cx="10225137" cy="1800200"/>
        </p:xfrm>
        <a:graphic>
          <a:graphicData uri="http://schemas.openxmlformats.org/drawingml/2006/table">
            <a:tbl>
              <a:tblPr/>
              <a:tblGrid>
                <a:gridCol w="1944218">
                  <a:extLst>
                    <a:ext uri="{9D8B030D-6E8A-4147-A177-3AD203B41FA5}">
                      <a16:colId xmlns:a16="http://schemas.microsoft.com/office/drawing/2014/main" xmlns="" val="20000"/>
                    </a:ext>
                  </a:extLst>
                </a:gridCol>
                <a:gridCol w="6696744">
                  <a:extLst>
                    <a:ext uri="{9D8B030D-6E8A-4147-A177-3AD203B41FA5}">
                      <a16:colId xmlns:a16="http://schemas.microsoft.com/office/drawing/2014/main" xmlns="" val="20001"/>
                    </a:ext>
                  </a:extLst>
                </a:gridCol>
                <a:gridCol w="1584175">
                  <a:extLst>
                    <a:ext uri="{9D8B030D-6E8A-4147-A177-3AD203B41FA5}">
                      <a16:colId xmlns:a16="http://schemas.microsoft.com/office/drawing/2014/main" xmlns="" val="20002"/>
                    </a:ext>
                  </a:extLst>
                </a:gridCol>
              </a:tblGrid>
              <a:tr h="1800200">
                <a:tc>
                  <a:txBody>
                    <a:bodyPr/>
                    <a:lstStyle/>
                    <a:p>
                      <a:pPr algn="ctr">
                        <a:lnSpc>
                          <a:spcPct val="115000"/>
                        </a:lnSpc>
                        <a:spcAft>
                          <a:spcPts val="0"/>
                        </a:spcAft>
                      </a:pPr>
                      <a:endParaRPr lang="en-US" sz="100" dirty="0">
                        <a:latin typeface="Times New Roman"/>
                        <a:ea typeface="Calibri"/>
                        <a:cs typeface="Times New Roman"/>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b="1" dirty="0">
                          <a:latin typeface="Times New Roman" pitchFamily="18" charset="0"/>
                          <a:ea typeface="Calibri"/>
                          <a:cs typeface="Times New Roman" pitchFamily="18" charset="0"/>
                        </a:rPr>
                        <a:t>ZEAL EDUCATION SOCIETY’S</a:t>
                      </a:r>
                      <a:endParaRPr lang="en-US" sz="2000" dirty="0">
                        <a:latin typeface="Times New Roman" pitchFamily="18" charset="0"/>
                        <a:ea typeface="Calibri"/>
                        <a:cs typeface="Times New Roman" pitchFamily="18" charset="0"/>
                      </a:endParaRPr>
                    </a:p>
                    <a:p>
                      <a:pPr algn="ctr">
                        <a:lnSpc>
                          <a:spcPct val="115000"/>
                        </a:lnSpc>
                        <a:spcAft>
                          <a:spcPts val="0"/>
                        </a:spcAft>
                      </a:pPr>
                      <a:r>
                        <a:rPr lang="en-US" sz="2000" b="1" dirty="0">
                          <a:latin typeface="Times New Roman" pitchFamily="18" charset="0"/>
                          <a:ea typeface="Calibri"/>
                          <a:cs typeface="Times New Roman" pitchFamily="18" charset="0"/>
                        </a:rPr>
                        <a:t>ZEAL COLLEGE OF ENGINEERING AND RESEARCH</a:t>
                      </a:r>
                      <a:endParaRPr lang="en-US" sz="2000" dirty="0">
                        <a:latin typeface="Times New Roman" pitchFamily="18" charset="0"/>
                        <a:ea typeface="Calibri"/>
                        <a:cs typeface="Times New Roman" pitchFamily="18" charset="0"/>
                      </a:endParaRPr>
                    </a:p>
                    <a:p>
                      <a:pPr algn="ctr">
                        <a:lnSpc>
                          <a:spcPct val="115000"/>
                        </a:lnSpc>
                        <a:spcAft>
                          <a:spcPts val="0"/>
                        </a:spcAft>
                      </a:pPr>
                      <a:r>
                        <a:rPr lang="en-US" sz="2000" b="1" dirty="0">
                          <a:latin typeface="Times New Roman" pitchFamily="18" charset="0"/>
                          <a:ea typeface="Calibri"/>
                          <a:cs typeface="Times New Roman" pitchFamily="18" charset="0"/>
                        </a:rPr>
                        <a:t>NARHE │PUNE -41 │ INDIA</a:t>
                      </a:r>
                      <a:endParaRPr lang="en-IN" sz="2000" b="1" dirty="0">
                        <a:latin typeface="Times New Roman" pitchFamily="18" charset="0"/>
                        <a:ea typeface="Calibri"/>
                        <a:cs typeface="Times New Roman" pitchFamily="18" charset="0"/>
                      </a:endParaRPr>
                    </a:p>
                    <a:p>
                      <a:pPr algn="ctr">
                        <a:lnSpc>
                          <a:spcPct val="115000"/>
                        </a:lnSpc>
                        <a:spcAft>
                          <a:spcPts val="0"/>
                        </a:spcAft>
                      </a:pPr>
                      <a:r>
                        <a:rPr lang="en-IN" sz="2400" b="1" dirty="0">
                          <a:latin typeface="Times New Roman" pitchFamily="18" charset="0"/>
                          <a:ea typeface="Calibri"/>
                          <a:cs typeface="Times New Roman" pitchFamily="18" charset="0"/>
                        </a:rPr>
                        <a:t>COMPUTER ENGINEERING DEPARTMENT</a:t>
                      </a:r>
                      <a:endParaRPr lang="en-US" sz="2400" b="1" dirty="0">
                        <a:latin typeface="Times New Roman" pitchFamily="18" charset="0"/>
                        <a:ea typeface="Calibri"/>
                        <a:cs typeface="Times New Roman" pitchFamily="18" charset="0"/>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IN" sz="1200" dirty="0">
                        <a:latin typeface="Times New Roman"/>
                        <a:ea typeface="Calibri"/>
                        <a:cs typeface="Times New Roman"/>
                      </a:endParaRPr>
                    </a:p>
                  </a:txBody>
                  <a:tcPr marL="68579" marR="685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pic>
        <p:nvPicPr>
          <p:cNvPr id="2097152" name="Picture 1" descr="Image result for ZCOER"/>
          <p:cNvPicPr>
            <a:picLocks noChangeAspect="1" noChangeArrowheads="1"/>
          </p:cNvPicPr>
          <p:nvPr/>
        </p:nvPicPr>
        <p:blipFill>
          <a:blip r:embed="rId3" cstate="print"/>
          <a:srcRect/>
          <a:stretch>
            <a:fillRect/>
          </a:stretch>
        </p:blipFill>
        <p:spPr bwMode="auto">
          <a:xfrm>
            <a:off x="1629918" y="476672"/>
            <a:ext cx="1512167" cy="1512168"/>
          </a:xfrm>
          <a:prstGeom prst="rect">
            <a:avLst/>
          </a:prstGeom>
          <a:noFill/>
        </p:spPr>
      </p:pic>
      <p:pic>
        <p:nvPicPr>
          <p:cNvPr id="2097153" name="Picture 1" descr="Zeal 25 Years Logo"/>
          <p:cNvPicPr>
            <a:picLocks noChangeAspect="1" noChangeArrowheads="1"/>
          </p:cNvPicPr>
          <p:nvPr/>
        </p:nvPicPr>
        <p:blipFill>
          <a:blip r:embed="rId4" cstate="print"/>
          <a:srcRect/>
          <a:stretch>
            <a:fillRect/>
          </a:stretch>
        </p:blipFill>
        <p:spPr bwMode="auto">
          <a:xfrm>
            <a:off x="10270877" y="548680"/>
            <a:ext cx="1152128" cy="1368152"/>
          </a:xfrm>
          <a:prstGeom prst="rect">
            <a:avLst/>
          </a:prstGeom>
          <a:noFill/>
        </p:spPr>
      </p:pic>
      <p:sp>
        <p:nvSpPr>
          <p:cNvPr id="1048591" name="TextBox 7"/>
          <p:cNvSpPr txBox="1"/>
          <p:nvPr/>
        </p:nvSpPr>
        <p:spPr>
          <a:xfrm>
            <a:off x="1485899" y="2204864"/>
            <a:ext cx="10153129" cy="400110"/>
          </a:xfrm>
          <a:prstGeom prst="rect">
            <a:avLst/>
          </a:prstGeom>
          <a:noFill/>
        </p:spPr>
        <p:txBody>
          <a:bodyPr wrap="square" rtlCol="0">
            <a:spAutoFit/>
          </a:bodyPr>
          <a:lstStyle/>
          <a:p>
            <a:r>
              <a:rPr lang="en-IN" sz="2000" b="1" dirty="0">
                <a:latin typeface="Times New Roman" pitchFamily="18" charset="0"/>
                <a:cs typeface="Times New Roman" pitchFamily="18" charset="0"/>
              </a:rPr>
              <a:t>             Academic Year: 2022-2023        			     Semester: II</a:t>
            </a:r>
            <a:endParaRPr lang="en-US" sz="2000" b="1" dirty="0">
              <a:latin typeface="Times New Roman" pitchFamily="18" charset="0"/>
              <a:cs typeface="Times New Roman" pitchFamily="18" charset="0"/>
            </a:endParaRPr>
          </a:p>
        </p:txBody>
      </p:sp>
      <p:sp>
        <p:nvSpPr>
          <p:cNvPr id="1048592" name="TextBox 10"/>
          <p:cNvSpPr txBox="1"/>
          <p:nvPr/>
        </p:nvSpPr>
        <p:spPr>
          <a:xfrm>
            <a:off x="1485900" y="2700239"/>
            <a:ext cx="10153128" cy="3801041"/>
          </a:xfrm>
          <a:prstGeom prst="rect">
            <a:avLst/>
          </a:prstGeom>
          <a:noFill/>
        </p:spPr>
        <p:txBody>
          <a:bodyPr wrap="square" rtlCol="0">
            <a:spAutoFit/>
          </a:bodyPr>
          <a:lstStyle/>
          <a:p>
            <a:pPr algn="ctr"/>
            <a:r>
              <a:rPr lang="en-IN" sz="2000" dirty="0">
                <a:latin typeface="Times New Roman" pitchFamily="18" charset="0"/>
                <a:cs typeface="Times New Roman" pitchFamily="18" charset="0"/>
              </a:rPr>
              <a:t>A Seminar Presentation On</a:t>
            </a:r>
          </a:p>
          <a:p>
            <a:pPr algn="ct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VOICE ASSISTANT WITH ADDITIONAL FEATURES</a:t>
            </a:r>
            <a:r>
              <a:rPr lang="en-IN" sz="2000" dirty="0">
                <a:latin typeface="Times New Roman" pitchFamily="18" charset="0"/>
                <a:cs typeface="Times New Roman" pitchFamily="18" charset="0"/>
              </a:rPr>
              <a:t>“</a:t>
            </a:r>
          </a:p>
          <a:p>
            <a:pPr algn="ctr"/>
            <a:endParaRPr lang="en-IN" sz="2000" dirty="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100" dirty="0">
              <a:latin typeface="Times New Roman" pitchFamily="18" charset="0"/>
              <a:cs typeface="Times New Roman" pitchFamily="18" charset="0"/>
            </a:endParaRPr>
          </a:p>
          <a:p>
            <a:r>
              <a:rPr lang="en-IN" sz="2000" dirty="0">
                <a:latin typeface="Times New Roman" pitchFamily="18" charset="0"/>
                <a:cs typeface="Times New Roman" pitchFamily="18" charset="0"/>
              </a:rPr>
              <a:t>Group No : 20</a:t>
            </a:r>
          </a:p>
          <a:p>
            <a:r>
              <a:rPr lang="en-IN" sz="2000" dirty="0">
                <a:latin typeface="Times New Roman" pitchFamily="18" charset="0"/>
                <a:cs typeface="Times New Roman" pitchFamily="18" charset="0"/>
              </a:rPr>
              <a:t>Guided By: Prof. </a:t>
            </a:r>
            <a:r>
              <a:rPr lang="en-IN" sz="2000" dirty="0" err="1">
                <a:latin typeface="Times New Roman" pitchFamily="18" charset="0"/>
                <a:cs typeface="Times New Roman" pitchFamily="18" charset="0"/>
              </a:rPr>
              <a:t>Arunadevi</a:t>
            </a:r>
            <a:r>
              <a:rPr lang="en-IN" sz="2000" dirty="0">
                <a:latin typeface="Times New Roman" pitchFamily="18" charset="0"/>
                <a:cs typeface="Times New Roman" pitchFamily="18" charset="0"/>
              </a:rPr>
              <a:t> S. </a:t>
            </a:r>
            <a:r>
              <a:rPr lang="en-IN" sz="2000" dirty="0" err="1">
                <a:latin typeface="Times New Roman" pitchFamily="18" charset="0"/>
                <a:cs typeface="Times New Roman" pitchFamily="18" charset="0"/>
              </a:rPr>
              <a:t>Khaple</a:t>
            </a:r>
            <a:endParaRPr lang="en-US" sz="2000" b="1" dirty="0">
              <a:latin typeface="Times New Roman" pitchFamily="18" charset="0"/>
              <a:cs typeface="Times New Roman" pitchFamily="18" charset="0"/>
            </a:endParaRPr>
          </a:p>
        </p:txBody>
      </p:sp>
      <p:sp>
        <p:nvSpPr>
          <p:cNvPr id="1048593" name="Footer Placeholder 11"/>
          <p:cNvSpPr>
            <a:spLocks noGrp="1"/>
          </p:cNvSpPr>
          <p:nvPr>
            <p:ph type="ftr" sz="quarter" idx="11"/>
          </p:nvPr>
        </p:nvSpPr>
        <p:spPr>
          <a:xfrm>
            <a:off x="7966620" y="6453336"/>
            <a:ext cx="3859795" cy="291802"/>
          </a:xfrm>
        </p:spPr>
        <p:txBody>
          <a:bodyPr/>
          <a:lstStyle/>
          <a:p>
            <a:r>
              <a:rPr lang="en-IN" sz="1400" dirty="0">
                <a:solidFill>
                  <a:schemeClr val="tx1"/>
                </a:solidFill>
                <a:latin typeface="Times New Roman" pitchFamily="18" charset="0"/>
                <a:cs typeface="Times New Roman" pitchFamily="18" charset="0"/>
              </a:rPr>
              <a:t>Department of Computer Engineering</a:t>
            </a:r>
          </a:p>
        </p:txBody>
      </p:sp>
      <p:sp>
        <p:nvSpPr>
          <p:cNvPr id="1048594" name="Slide Number Placeholder 12"/>
          <p:cNvSpPr>
            <a:spLocks noGrp="1"/>
          </p:cNvSpPr>
          <p:nvPr>
            <p:ph type="sldNum" sz="quarter" idx="12"/>
          </p:nvPr>
        </p:nvSpPr>
        <p:spPr/>
        <p:txBody>
          <a:bodyPr/>
          <a:lstStyle/>
          <a:p>
            <a:fld id="{56E39993-3455-456D-B76B-54420194FCFA}" type="slidenum">
              <a:rPr lang="en-IN" smtClean="0"/>
              <a:t>1</a:t>
            </a:fld>
            <a:endParaRPr lang="en-IN" dirty="0"/>
          </a:p>
        </p:txBody>
      </p:sp>
      <p:graphicFrame>
        <p:nvGraphicFramePr>
          <p:cNvPr id="2" name="Table 2">
            <a:extLst>
              <a:ext uri="{FF2B5EF4-FFF2-40B4-BE49-F238E27FC236}">
                <a16:creationId xmlns:a16="http://schemas.microsoft.com/office/drawing/2014/main" xmlns="" id="{C727EC1E-1E4A-E3DB-398B-EBAEB68765B9}"/>
              </a:ext>
            </a:extLst>
          </p:cNvPr>
          <p:cNvGraphicFramePr>
            <a:graphicFrameLocks noGrp="1"/>
          </p:cNvGraphicFramePr>
          <p:nvPr>
            <p:extLst>
              <p:ext uri="{D42A27DB-BD31-4B8C-83A1-F6EECF244321}">
                <p14:modId xmlns:p14="http://schemas.microsoft.com/office/powerpoint/2010/main" val="4021371551"/>
              </p:ext>
            </p:extLst>
          </p:nvPr>
        </p:nvGraphicFramePr>
        <p:xfrm>
          <a:off x="3526691" y="3553773"/>
          <a:ext cx="6071544" cy="2194560"/>
        </p:xfrm>
        <a:graphic>
          <a:graphicData uri="http://schemas.openxmlformats.org/drawingml/2006/table">
            <a:tbl>
              <a:tblPr firstRow="1" bandRow="1">
                <a:tableStyleId>{073A0DAA-6AF3-43AB-8588-CEC1D06C72B9}</a:tableStyleId>
              </a:tblPr>
              <a:tblGrid>
                <a:gridCol w="2023848">
                  <a:extLst>
                    <a:ext uri="{9D8B030D-6E8A-4147-A177-3AD203B41FA5}">
                      <a16:colId xmlns:a16="http://schemas.microsoft.com/office/drawing/2014/main" xmlns="" val="3235260285"/>
                    </a:ext>
                  </a:extLst>
                </a:gridCol>
                <a:gridCol w="2023848">
                  <a:extLst>
                    <a:ext uri="{9D8B030D-6E8A-4147-A177-3AD203B41FA5}">
                      <a16:colId xmlns:a16="http://schemas.microsoft.com/office/drawing/2014/main" xmlns="" val="4109837893"/>
                    </a:ext>
                  </a:extLst>
                </a:gridCol>
                <a:gridCol w="2023848">
                  <a:extLst>
                    <a:ext uri="{9D8B030D-6E8A-4147-A177-3AD203B41FA5}">
                      <a16:colId xmlns:a16="http://schemas.microsoft.com/office/drawing/2014/main" xmlns="" val="1632693911"/>
                    </a:ext>
                  </a:extLst>
                </a:gridCol>
              </a:tblGrid>
              <a:tr h="329232">
                <a:tc>
                  <a:txBody>
                    <a:bodyPr/>
                    <a:lstStyle/>
                    <a:p>
                      <a:pPr algn="ctr"/>
                      <a:r>
                        <a:rPr lang="en-US" dirty="0">
                          <a:solidFill>
                            <a:schemeClr val="tx1"/>
                          </a:solidFill>
                          <a:latin typeface="Times New Roman" panose="02020603050405020304" pitchFamily="18" charset="0"/>
                          <a:cs typeface="Times New Roman" panose="02020603050405020304" pitchFamily="18" charset="0"/>
                        </a:rPr>
                        <a:t>Sr. No.</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Name</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Roll No.</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35329959"/>
                  </a:ext>
                </a:extLst>
              </a:tr>
              <a:tr h="329232">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Sanika</a:t>
                      </a:r>
                      <a:r>
                        <a:rPr lang="en-US" dirty="0"/>
                        <a:t> V. </a:t>
                      </a:r>
                      <a:r>
                        <a:rPr lang="en-US" dirty="0" err="1"/>
                        <a:t>Koparde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S212021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0798952"/>
                  </a:ext>
                </a:extLst>
              </a:tr>
              <a:tr h="329232">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Pratik S. Kor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S212022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725537163"/>
                  </a:ext>
                </a:extLst>
              </a:tr>
              <a:tr h="329232">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Rahul S. </a:t>
                      </a:r>
                      <a:r>
                        <a:rPr lang="en-US" dirty="0" err="1"/>
                        <a:t>Kortikar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S212023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641282203"/>
                  </a:ext>
                </a:extLst>
              </a:tr>
              <a:tr h="329232">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Vanshika R. </a:t>
                      </a:r>
                      <a:r>
                        <a:rPr lang="en-US" dirty="0" err="1"/>
                        <a:t>Kubde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S212024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68414257"/>
                  </a:ext>
                </a:extLst>
              </a:tr>
              <a:tr h="329232">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Soham K. </a:t>
                      </a:r>
                      <a:r>
                        <a:rPr lang="en-US" dirty="0" err="1"/>
                        <a:t>Kudale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S212025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27313704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B178614-23E1-4EA9-37D3-A9CF180D3015}"/>
              </a:ext>
            </a:extLst>
          </p:cNvPr>
          <p:cNvSpPr>
            <a:spLocks noGrp="1"/>
          </p:cNvSpPr>
          <p:nvPr>
            <p:ph type="ftr" sz="quarter" idx="11"/>
          </p:nvPr>
        </p:nvSpPr>
        <p:spPr/>
        <p:txBody>
          <a:bodyPr/>
          <a:lstStyle/>
          <a:p>
            <a:r>
              <a:rPr lang="en-IN"/>
              <a:t>Department of Computer Engineering</a:t>
            </a:r>
            <a:endParaRPr lang="en-IN" dirty="0"/>
          </a:p>
        </p:txBody>
      </p:sp>
      <p:sp>
        <p:nvSpPr>
          <p:cNvPr id="3" name="Slide Number Placeholder 2">
            <a:extLst>
              <a:ext uri="{FF2B5EF4-FFF2-40B4-BE49-F238E27FC236}">
                <a16:creationId xmlns:a16="http://schemas.microsoft.com/office/drawing/2014/main" xmlns="" id="{0A297C4D-447E-529A-3313-1F428891ED22}"/>
              </a:ext>
            </a:extLst>
          </p:cNvPr>
          <p:cNvSpPr>
            <a:spLocks noGrp="1"/>
          </p:cNvSpPr>
          <p:nvPr>
            <p:ph type="sldNum" sz="quarter" idx="12"/>
          </p:nvPr>
        </p:nvSpPr>
        <p:spPr/>
        <p:txBody>
          <a:bodyPr/>
          <a:lstStyle/>
          <a:p>
            <a:fld id="{56E39993-3455-456D-B76B-54420194FCFA}" type="slidenum">
              <a:rPr lang="en-IN" smtClean="0"/>
              <a:t>10</a:t>
            </a:fld>
            <a:endParaRPr lang="en-IN" dirty="0"/>
          </a:p>
        </p:txBody>
      </p:sp>
      <p:pic>
        <p:nvPicPr>
          <p:cNvPr id="4" name="Content Placeholder 6">
            <a:extLst>
              <a:ext uri="{FF2B5EF4-FFF2-40B4-BE49-F238E27FC236}">
                <a16:creationId xmlns:a16="http://schemas.microsoft.com/office/drawing/2014/main" xmlns="" id="{E1926BD3-BEE4-89F8-C441-7CA11B0C3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948" y="30796"/>
            <a:ext cx="3693700" cy="5946858"/>
          </a:xfrm>
          <a:prstGeom prst="rect">
            <a:avLst/>
          </a:prstGeom>
        </p:spPr>
      </p:pic>
      <p:pic>
        <p:nvPicPr>
          <p:cNvPr id="5" name="Picture 4">
            <a:extLst>
              <a:ext uri="{FF2B5EF4-FFF2-40B4-BE49-F238E27FC236}">
                <a16:creationId xmlns:a16="http://schemas.microsoft.com/office/drawing/2014/main" xmlns="" id="{F271419E-0114-44B3-92C4-CDB2533ABA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4532" y="638522"/>
            <a:ext cx="3400698" cy="4731405"/>
          </a:xfrm>
          <a:prstGeom prst="rect">
            <a:avLst/>
          </a:prstGeom>
        </p:spPr>
      </p:pic>
      <p:sp>
        <p:nvSpPr>
          <p:cNvPr id="6" name="Title 1">
            <a:extLst>
              <a:ext uri="{FF2B5EF4-FFF2-40B4-BE49-F238E27FC236}">
                <a16:creationId xmlns:a16="http://schemas.microsoft.com/office/drawing/2014/main" xmlns="" id="{60EA6AE8-6A90-85A1-C1D9-4DDA1C1A9C2E}"/>
              </a:ext>
            </a:extLst>
          </p:cNvPr>
          <p:cNvSpPr txBox="1">
            <a:spLocks/>
          </p:cNvSpPr>
          <p:nvPr/>
        </p:nvSpPr>
        <p:spPr>
          <a:xfrm>
            <a:off x="4006180" y="5919287"/>
            <a:ext cx="4408372" cy="386263"/>
          </a:xfrm>
          <a:prstGeom prst="rect">
            <a:avLst/>
          </a:prstGeom>
        </p:spPr>
        <p:txBody>
          <a:bodyPr>
            <a:normAutofit fontScale="97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algn="ctr"/>
            <a:r>
              <a:rPr lang="en-IN" sz="2000" dirty="0">
                <a:solidFill>
                  <a:schemeClr val="tx1"/>
                </a:solidFill>
                <a:effectLst/>
                <a:latin typeface="Times New Roman" panose="02020603050405020304" pitchFamily="18" charset="0"/>
                <a:cs typeface="Times New Roman" panose="02020603050405020304" pitchFamily="18" charset="0"/>
              </a:rPr>
              <a:t>Basic Architecture of Virtual Mouse </a:t>
            </a:r>
          </a:p>
        </p:txBody>
      </p:sp>
    </p:spTree>
    <p:extLst>
      <p:ext uri="{BB962C8B-B14F-4D97-AF65-F5344CB8AC3E}">
        <p14:creationId xmlns:p14="http://schemas.microsoft.com/office/powerpoint/2010/main" val="378662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Department of Computer Engineering</a:t>
            </a:r>
            <a:endParaRPr lang="en-IN" dirty="0"/>
          </a:p>
        </p:txBody>
      </p:sp>
      <p:sp>
        <p:nvSpPr>
          <p:cNvPr id="3" name="Slide Number Placeholder 2"/>
          <p:cNvSpPr>
            <a:spLocks noGrp="1"/>
          </p:cNvSpPr>
          <p:nvPr>
            <p:ph type="sldNum" sz="quarter" idx="12"/>
          </p:nvPr>
        </p:nvSpPr>
        <p:spPr/>
        <p:txBody>
          <a:bodyPr/>
          <a:lstStyle/>
          <a:p>
            <a:fld id="{56E39993-3455-456D-B76B-54420194FCFA}" type="slidenum">
              <a:rPr lang="en-IN" smtClean="0"/>
              <a:t>11</a:t>
            </a:fld>
            <a:endParaRPr lang="en-IN" dirty="0"/>
          </a:p>
        </p:txBody>
      </p:sp>
      <p:sp>
        <p:nvSpPr>
          <p:cNvPr id="4" name="Title 1"/>
          <p:cNvSpPr txBox="1">
            <a:spLocks/>
          </p:cNvSpPr>
          <p:nvPr/>
        </p:nvSpPr>
        <p:spPr>
          <a:xfrm>
            <a:off x="1701924" y="260648"/>
            <a:ext cx="9994837" cy="11430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lvl1pPr algn="l" rtl="0" eaLnBrk="1" latinLnBrk="0" hangingPunct="1">
              <a:spcBef>
                <a:spcPct val="0"/>
              </a:spcBef>
              <a:buNone/>
              <a:defRPr kumimoji="0" sz="4300" kern="1200">
                <a:solidFill>
                  <a:schemeClr val="dk1"/>
                </a:solidFill>
                <a:effectLst>
                  <a:outerShdw blurRad="50000" dist="30000" dir="5400000" algn="tl" rotWithShape="0">
                    <a:srgbClr val="000000">
                      <a:alpha val="30000"/>
                    </a:srgbClr>
                  </a:outerShdw>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endParaRPr lang="en-US" sz="24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4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629916" y="1628800"/>
            <a:ext cx="3600400"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Data Flow Diagram :- </a:t>
            </a:r>
            <a:endParaRPr lang="en-US"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62" y="2252748"/>
            <a:ext cx="8891959" cy="3839234"/>
          </a:xfrm>
          <a:prstGeom prst="rect">
            <a:avLst/>
          </a:prstGeom>
        </p:spPr>
      </p:pic>
    </p:spTree>
    <p:extLst>
      <p:ext uri="{BB962C8B-B14F-4D97-AF65-F5344CB8AC3E}">
        <p14:creationId xmlns:p14="http://schemas.microsoft.com/office/powerpoint/2010/main" val="1920307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IN" sz="2400" b="1" dirty="0">
                <a:solidFill>
                  <a:schemeClr val="tx1"/>
                </a:solidFill>
                <a:latin typeface="Times New Roman" pitchFamily="18" charset="0"/>
                <a:cs typeface="Times New Roman" pitchFamily="18" charset="0"/>
              </a:rPr>
              <a:t>Applications of AI Voice Assistant</a:t>
            </a:r>
          </a:p>
        </p:txBody>
      </p:sp>
      <p:sp>
        <p:nvSpPr>
          <p:cNvPr id="1048678" name="Content Placeholder 2"/>
          <p:cNvSpPr>
            <a:spLocks noGrp="1"/>
          </p:cNvSpPr>
          <p:nvPr>
            <p:ph idx="1"/>
          </p:nvPr>
        </p:nvSpPr>
        <p:spPr>
          <a:xfrm>
            <a:off x="1913645" y="1700808"/>
            <a:ext cx="9994837" cy="4547592"/>
          </a:xfrm>
        </p:spPr>
        <p:txBody>
          <a:bodyPr>
            <a:normAutofit lnSpcReduction="10000"/>
          </a:bodyPr>
          <a:lstStyle/>
          <a:p>
            <a:pPr algn="just"/>
            <a:r>
              <a:rPr lang="en-US" sz="2200" dirty="0">
                <a:latin typeface="Times New Roman" pitchFamily="18" charset="0"/>
                <a:cs typeface="Times New Roman" pitchFamily="18" charset="0"/>
              </a:rPr>
              <a:t>AI voice assistants are used in many applications such as voice search, speech to text, voice commands to smart home devices, customer service, pre-sales, and voice biometrics for security. Voice assistants are easy to use and thus there are millions of devices that incorporate them in households nowadays. After upgradation,</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Major Applications:</a:t>
            </a:r>
          </a:p>
          <a:p>
            <a:pPr marL="82296" indent="0" algn="just">
              <a:buNone/>
            </a:pP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Queries from the Web</a:t>
            </a:r>
          </a:p>
          <a:p>
            <a:pPr marL="82296" indent="0" algn="just">
              <a:buNone/>
            </a:pPr>
            <a:r>
              <a:rPr lang="en-US" sz="2200" dirty="0">
                <a:latin typeface="Times New Roman" pitchFamily="18" charset="0"/>
                <a:cs typeface="Times New Roman" pitchFamily="18" charset="0"/>
              </a:rPr>
              <a:t>(ii) Accessing </a:t>
            </a:r>
            <a:r>
              <a:rPr lang="en-US" sz="2200" dirty="0" err="1">
                <a:latin typeface="Times New Roman" pitchFamily="18" charset="0"/>
                <a:cs typeface="Times New Roman" pitchFamily="18" charset="0"/>
              </a:rPr>
              <a:t>Youtube</a:t>
            </a:r>
            <a:r>
              <a:rPr lang="en-US" sz="2200" dirty="0">
                <a:latin typeface="Times New Roman" pitchFamily="18" charset="0"/>
                <a:cs typeface="Times New Roman" pitchFamily="18" charset="0"/>
              </a:rPr>
              <a:t> Video</a:t>
            </a:r>
          </a:p>
          <a:p>
            <a:pPr marL="82296" indent="0" algn="just">
              <a:buNone/>
            </a:pPr>
            <a:r>
              <a:rPr lang="en-US" sz="2200" dirty="0">
                <a:latin typeface="Times New Roman" pitchFamily="18" charset="0"/>
                <a:cs typeface="Times New Roman" pitchFamily="18" charset="0"/>
              </a:rPr>
              <a:t>(iii) Weather Report</a:t>
            </a:r>
          </a:p>
          <a:p>
            <a:pPr marL="82296" indent="0" algn="just">
              <a:buNone/>
            </a:pPr>
            <a:r>
              <a:rPr lang="en-US" sz="2200" dirty="0">
                <a:latin typeface="Times New Roman" pitchFamily="18" charset="0"/>
                <a:cs typeface="Times New Roman" pitchFamily="18" charset="0"/>
              </a:rPr>
              <a:t>(iv) </a:t>
            </a:r>
            <a:r>
              <a:rPr lang="en-IN" sz="2200" dirty="0">
                <a:latin typeface="Times New Roman" pitchFamily="18" charset="0"/>
                <a:cs typeface="Times New Roman" pitchFamily="18" charset="0"/>
              </a:rPr>
              <a:t>Dictionary Meaning</a:t>
            </a:r>
          </a:p>
          <a:p>
            <a:pPr marL="82296" indent="0" algn="just">
              <a:buNone/>
            </a:pPr>
            <a:r>
              <a:rPr lang="en-IN" sz="2200" dirty="0">
                <a:latin typeface="Times New Roman" pitchFamily="18" charset="0"/>
                <a:cs typeface="Times New Roman" pitchFamily="18" charset="0"/>
              </a:rPr>
              <a:t>(v) Set Reminders</a:t>
            </a:r>
          </a:p>
          <a:p>
            <a:pPr marL="82296" indent="0" algn="just">
              <a:buNone/>
            </a:pPr>
            <a:r>
              <a:rPr lang="en-IN" sz="2200" dirty="0">
                <a:latin typeface="Times New Roman" pitchFamily="18" charset="0"/>
                <a:cs typeface="Times New Roman" pitchFamily="18" charset="0"/>
              </a:rPr>
              <a:t>(vi) Send e-mails</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1048679" name="Footer Placeholder 3"/>
          <p:cNvSpPr>
            <a:spLocks noGrp="1"/>
          </p:cNvSpPr>
          <p:nvPr>
            <p:ph type="ftr" sz="quarter" idx="11"/>
          </p:nvPr>
        </p:nvSpPr>
        <p:spPr/>
        <p:txBody>
          <a:bodyPr/>
          <a:lstStyle/>
          <a:p>
            <a:r>
              <a:rPr lang="en-IN" dirty="0">
                <a:solidFill>
                  <a:schemeClr val="tx1"/>
                </a:solidFill>
              </a:rPr>
              <a:t>Department of Computer Engineering</a:t>
            </a:r>
          </a:p>
        </p:txBody>
      </p:sp>
      <p:sp>
        <p:nvSpPr>
          <p:cNvPr id="1048680" name="Slide Number Placeholder 4"/>
          <p:cNvSpPr>
            <a:spLocks noGrp="1"/>
          </p:cNvSpPr>
          <p:nvPr>
            <p:ph type="sldNum" sz="quarter" idx="12"/>
          </p:nvPr>
        </p:nvSpPr>
        <p:spPr/>
        <p:txBody>
          <a:bodyPr/>
          <a:lstStyle/>
          <a:p>
            <a:fld id="{56E39993-3455-456D-B76B-54420194FCFA}" type="slidenum">
              <a:rPr lang="en-IN" smtClean="0"/>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CBBA69-DF69-98A5-3797-A628C5FB2BE3}"/>
              </a:ext>
            </a:extLst>
          </p:cNvPr>
          <p:cNvSpPr>
            <a:spLocks noGrp="1"/>
          </p:cNvSpPr>
          <p:nvPr>
            <p:ph idx="1"/>
          </p:nvPr>
        </p:nvSpPr>
        <p:spPr>
          <a:xfrm>
            <a:off x="1791756" y="1268760"/>
            <a:ext cx="9994837" cy="4547592"/>
          </a:xfrm>
        </p:spPr>
        <p:txBody>
          <a:bodyPr>
            <a:no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AI virtual mouse system is useful for many applications; it can be used to reduce the space for using the physical mouse, and it can be used in situations where we cannot use the physical mouse. The system eliminates the usage of devices, and it improves the human-computer interaction.</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Major applications:</a:t>
            </a:r>
          </a:p>
          <a:p>
            <a:pPr marL="82296"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err="1">
                <a:solidFill>
                  <a:srgbClr val="000000"/>
                </a:solidFill>
                <a:effectLst/>
                <a:latin typeface="Times New Roman" panose="02020603050405020304" pitchFamily="18" charset="0"/>
                <a:cs typeface="Times New Roman" panose="02020603050405020304" pitchFamily="18" charset="0"/>
              </a:rPr>
              <a:t>i</a:t>
            </a:r>
            <a:r>
              <a:rPr lang="en-US" sz="2000" b="0" i="0" dirty="0">
                <a:solidFill>
                  <a:srgbClr val="000000"/>
                </a:solidFill>
                <a:effectLst/>
                <a:latin typeface="Times New Roman" panose="02020603050405020304" pitchFamily="18" charset="0"/>
                <a:cs typeface="Times New Roman" panose="02020603050405020304" pitchFamily="18" charset="0"/>
              </a:rPr>
              <a:t>) The system can be used to control robots and automation systems without the usage of devices</a:t>
            </a:r>
          </a:p>
          <a:p>
            <a:pPr marL="82296"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(ii) 2D and 3D images can be drawn using the AI virtual system using the hand gestures</a:t>
            </a:r>
          </a:p>
          <a:p>
            <a:pPr marL="82296"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(iii) AI virtual mouse can be used to play virtual reality- and augmented reality-based games without the wireless or wired mouse devices</a:t>
            </a:r>
          </a:p>
          <a:p>
            <a:pPr marL="82296"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(iv) Persons with problems in their hands can use this system to control the mouse functions in the computer</a:t>
            </a:r>
          </a:p>
          <a:p>
            <a:pPr marL="82296"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(v) In the field of robotics, the proposed system like HCI can be used for controlling robots</a:t>
            </a:r>
          </a:p>
          <a:p>
            <a:pPr marL="82296"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(vi) In designing and architecture, the proposed system can be used for designing virtually for prototyping</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1F4BB7AE-F112-AAA6-732D-9919500B60A4}"/>
              </a:ext>
            </a:extLst>
          </p:cNvPr>
          <p:cNvSpPr>
            <a:spLocks noGrp="1"/>
          </p:cNvSpPr>
          <p:nvPr>
            <p:ph type="ftr" sz="quarter" idx="11"/>
          </p:nvPr>
        </p:nvSpPr>
        <p:spPr/>
        <p:txBody>
          <a:bodyPr/>
          <a:lstStyle/>
          <a:p>
            <a:r>
              <a:rPr lang="en-IN"/>
              <a:t>Department of Computer Engineering</a:t>
            </a:r>
            <a:endParaRPr lang="en-IN" dirty="0"/>
          </a:p>
        </p:txBody>
      </p:sp>
      <p:sp>
        <p:nvSpPr>
          <p:cNvPr id="5" name="Slide Number Placeholder 4">
            <a:extLst>
              <a:ext uri="{FF2B5EF4-FFF2-40B4-BE49-F238E27FC236}">
                <a16:creationId xmlns:a16="http://schemas.microsoft.com/office/drawing/2014/main" xmlns="" id="{00AE72DB-38B5-199A-B7C7-1E728B5C8DD5}"/>
              </a:ext>
            </a:extLst>
          </p:cNvPr>
          <p:cNvSpPr>
            <a:spLocks noGrp="1"/>
          </p:cNvSpPr>
          <p:nvPr>
            <p:ph type="sldNum" sz="quarter" idx="12"/>
          </p:nvPr>
        </p:nvSpPr>
        <p:spPr/>
        <p:txBody>
          <a:bodyPr/>
          <a:lstStyle/>
          <a:p>
            <a:fld id="{56E39993-3455-456D-B76B-54420194FCFA}" type="slidenum">
              <a:rPr lang="en-IN" smtClean="0"/>
              <a:t>13</a:t>
            </a:fld>
            <a:endParaRPr lang="en-IN" dirty="0"/>
          </a:p>
        </p:txBody>
      </p:sp>
      <p:sp>
        <p:nvSpPr>
          <p:cNvPr id="6" name="Title 1">
            <a:extLst>
              <a:ext uri="{FF2B5EF4-FFF2-40B4-BE49-F238E27FC236}">
                <a16:creationId xmlns:a16="http://schemas.microsoft.com/office/drawing/2014/main" xmlns="" id="{651EE097-58B1-49DB-4B9A-8229C2C9BCF3}"/>
              </a:ext>
            </a:extLst>
          </p:cNvPr>
          <p:cNvSpPr>
            <a:spLocks noGrp="1"/>
          </p:cNvSpPr>
          <p:nvPr>
            <p:ph type="title"/>
          </p:nvPr>
        </p:nvSpPr>
        <p:spPr>
          <a:xfrm>
            <a:off x="1913645" y="274638"/>
            <a:ext cx="9994837" cy="850106"/>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IN" sz="2400" b="1" dirty="0">
                <a:solidFill>
                  <a:schemeClr val="tx1"/>
                </a:solidFill>
                <a:latin typeface="Times New Roman" pitchFamily="18" charset="0"/>
                <a:cs typeface="Times New Roman" pitchFamily="18" charset="0"/>
              </a:rPr>
              <a:t>Applications of Virtual Mouse</a:t>
            </a:r>
          </a:p>
        </p:txBody>
      </p:sp>
    </p:spTree>
    <p:extLst>
      <p:ext uri="{BB962C8B-B14F-4D97-AF65-F5344CB8AC3E}">
        <p14:creationId xmlns:p14="http://schemas.microsoft.com/office/powerpoint/2010/main" val="293730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a:xfrm>
            <a:off x="0" y="260648"/>
            <a:ext cx="12188825" cy="1143000"/>
          </a:xfrm>
        </p:spPr>
        <p:txBody>
          <a:bodyPr/>
          <a:lstStyle/>
          <a:p>
            <a:pPr algn="just"/>
            <a:r>
              <a:rPr lang="en-US" dirty="0">
                <a:solidFill>
                  <a:schemeClr val="tx1"/>
                </a:solidFill>
                <a:latin typeface="Times New Roman" pitchFamily="18" charset="0"/>
                <a:cs typeface="Times New Roman" pitchFamily="18" charset="0"/>
              </a:rPr>
              <a:t>           </a:t>
            </a:r>
            <a:endParaRPr lang="en-IN" sz="4000" dirty="0">
              <a:solidFill>
                <a:srgbClr val="C00000"/>
              </a:solidFill>
              <a:latin typeface="Times New Roman" pitchFamily="18" charset="0"/>
              <a:cs typeface="Times New Roman" pitchFamily="18" charset="0"/>
            </a:endParaRPr>
          </a:p>
        </p:txBody>
      </p:sp>
      <p:sp>
        <p:nvSpPr>
          <p:cNvPr id="1048682" name="Content Placeholder 2"/>
          <p:cNvSpPr>
            <a:spLocks noGrp="1"/>
          </p:cNvSpPr>
          <p:nvPr>
            <p:ph idx="1"/>
          </p:nvPr>
        </p:nvSpPr>
        <p:spPr>
          <a:xfrm>
            <a:off x="1629916" y="1268760"/>
            <a:ext cx="9865096" cy="5112568"/>
          </a:xfrm>
        </p:spPr>
        <p:txBody>
          <a:bodyPr>
            <a:no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Voice assistants do use voice recognition to convert user’s speech to audio and then back to speech again. However, it is the use of AI and more specifically machine learning that enables voice assistants to become smarter, function extremely accurately.</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The main objective of the AI virtual mouse system is to control the mouse cursor functions by using the hand gestures instead of using a physical mouse. The proposed system can be achieved by using a webcam or a built-in camera which detects the hand gestures and hand tip and processes these frames to perform the particular mouse functions.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From the results of the model, we can come to a conclusion that the proposed AI virtual mouse system has performed very well and has a greater accuracy</a:t>
            </a:r>
          </a:p>
          <a:p>
            <a:pPr algn="just">
              <a:lnSpc>
                <a:spcPct val="150000"/>
              </a:lnSpc>
            </a:pPr>
            <a:endParaRPr lang="en-US" sz="2200" i="0" dirty="0">
              <a:solidFill>
                <a:srgbClr val="111111"/>
              </a:solidFill>
              <a:effectLst/>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1048683" name="Title 1"/>
          <p:cNvSpPr txBox="1"/>
          <p:nvPr/>
        </p:nvSpPr>
        <p:spPr>
          <a:xfrm>
            <a:off x="1989956" y="452482"/>
            <a:ext cx="9361040" cy="667544"/>
          </a:xfrm>
          <a:prstGeom prst="rect">
            <a:avLst/>
          </a:prstGeom>
        </p:spPr>
        <p:style>
          <a:lnRef idx="2">
            <a:schemeClr val="accent1"/>
          </a:lnRef>
          <a:fillRef idx="1">
            <a:schemeClr val="lt1"/>
          </a:fillRef>
          <a:effectRef idx="0">
            <a:schemeClr val="accent1"/>
          </a:effectRef>
          <a:fontRef idx="minor">
            <a:schemeClr val="dk1"/>
          </a:fontRef>
        </p:style>
        <p:txBody>
          <a:bodyPr tIns="0"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27432" lvl="0" algn="ctr">
              <a:buClr>
                <a:schemeClr val="accent1"/>
              </a:buClr>
              <a:buSzPct val="80000"/>
            </a:pPr>
            <a:r>
              <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kumimoji="0" lang="en-IN" sz="2400" b="1" i="0" u="none" strike="noStrike" kern="1200" cap="small" spc="0" normalizeH="0" baseline="0" noProof="0" dirty="0">
              <a:ln>
                <a:noFill/>
              </a:ln>
              <a:solidFill>
                <a:schemeClr val="tx1"/>
              </a:solidFill>
              <a:effectLst>
                <a:outerShdw blurRad="38100" dist="38100" dir="2700000" algn="tl">
                  <a:srgbClr val="000000">
                    <a:alpha val="43137"/>
                  </a:srgbClr>
                </a:outerShdw>
              </a:effectLst>
              <a:uLnTx/>
              <a:uFillTx/>
              <a:latin typeface="Times New Roman" pitchFamily="18" charset="0"/>
              <a:cs typeface="Times New Roman" pitchFamily="18" charset="0"/>
            </a:endParaRPr>
          </a:p>
        </p:txBody>
      </p:sp>
      <p:sp>
        <p:nvSpPr>
          <p:cNvPr id="1048684" name="Footer Placeholder 6"/>
          <p:cNvSpPr>
            <a:spLocks noGrp="1"/>
          </p:cNvSpPr>
          <p:nvPr>
            <p:ph type="ftr" sz="quarter" idx="11"/>
          </p:nvPr>
        </p:nvSpPr>
        <p:spPr>
          <a:xfrm>
            <a:off x="1341884" y="6237312"/>
            <a:ext cx="3859795" cy="476250"/>
          </a:xfrm>
        </p:spPr>
        <p:txBody>
          <a:bodyPr/>
          <a:lstStyle/>
          <a:p>
            <a:r>
              <a:rPr lang="en-IN" dirty="0">
                <a:solidFill>
                  <a:schemeClr val="tx1"/>
                </a:solidFill>
                <a:latin typeface="Times New Roman" pitchFamily="18" charset="0"/>
                <a:cs typeface="Times New Roman" pitchFamily="18" charset="0"/>
              </a:rPr>
              <a:t>Department of Computer Engineering</a:t>
            </a:r>
          </a:p>
        </p:txBody>
      </p:sp>
      <p:sp>
        <p:nvSpPr>
          <p:cNvPr id="1048685" name="Slide Number Placeholder 7"/>
          <p:cNvSpPr>
            <a:spLocks noGrp="1"/>
          </p:cNvSpPr>
          <p:nvPr>
            <p:ph type="sldNum" sz="quarter" idx="12"/>
          </p:nvPr>
        </p:nvSpPr>
        <p:spPr/>
        <p:txBody>
          <a:bodyPr/>
          <a:lstStyle/>
          <a:p>
            <a:fld id="{56E39993-3455-456D-B76B-54420194FCFA}"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xfrm>
            <a:off x="1485900" y="188640"/>
            <a:ext cx="10153128" cy="868362"/>
          </a:xfrm>
        </p:spPr>
        <p:style>
          <a:lnRef idx="2">
            <a:schemeClr val="accent1"/>
          </a:lnRef>
          <a:fillRef idx="1">
            <a:schemeClr val="lt1"/>
          </a:fillRef>
          <a:effectRef idx="0">
            <a:schemeClr val="accent1"/>
          </a:effectRef>
          <a:fontRef idx="minor">
            <a:schemeClr val="dk1"/>
          </a:fontRef>
        </p:style>
        <p:txBody>
          <a:bodyPr/>
          <a:lstStyle/>
          <a:p>
            <a:pPr algn="ctr"/>
            <a:r>
              <a:rPr lang="en-US" dirty="0">
                <a:latin typeface="Calibri" pitchFamily="34" charset="0"/>
                <a:cs typeface="Calibri" pitchFamily="34" charset="0"/>
              </a:rPr>
              <a:t>  </a:t>
            </a:r>
            <a:r>
              <a:rPr lang="en-US" sz="2400" b="1" dirty="0">
                <a:latin typeface="Times New Roman" panose="02020603050405020304" pitchFamily="18" charset="0"/>
                <a:cs typeface="Times New Roman" panose="02020603050405020304" pitchFamily="18" charset="0"/>
              </a:rPr>
              <a:t>References</a:t>
            </a:r>
          </a:p>
        </p:txBody>
      </p:sp>
      <p:sp>
        <p:nvSpPr>
          <p:cNvPr id="1048687" name="Content Placeholder 2"/>
          <p:cNvSpPr>
            <a:spLocks noGrp="1"/>
          </p:cNvSpPr>
          <p:nvPr>
            <p:ph idx="1"/>
          </p:nvPr>
        </p:nvSpPr>
        <p:spPr>
          <a:xfrm>
            <a:off x="1629916" y="1196752"/>
            <a:ext cx="10151038" cy="5094312"/>
          </a:xfrm>
        </p:spPr>
        <p:txBody>
          <a:bodyPr>
            <a:noAutofit/>
          </a:bodyPr>
          <a:lstStyle/>
          <a:p>
            <a:pPr marL="285750" indent="-285750" algn="just"/>
            <a:r>
              <a:rPr lang="en-US" sz="2000" dirty="0">
                <a:latin typeface="Times New Roman" panose="02020603050405020304" pitchFamily="18" charset="0"/>
                <a:cs typeface="Times New Roman" panose="02020603050405020304" pitchFamily="18" charset="0"/>
              </a:rPr>
              <a:t>AI Virtual Assistants for 2021Views. </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https://theceoviews.com/ai-virtual-assistants-for-2021/</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285750" indent="-285750" algn="just"/>
            <a:r>
              <a:rPr lang="en-US" sz="2000" dirty="0">
                <a:latin typeface="Times New Roman" panose="02020603050405020304" pitchFamily="18" charset="0"/>
                <a:cs typeface="Times New Roman" panose="02020603050405020304" pitchFamily="18" charset="0"/>
              </a:rPr>
              <a:t>AI Assistant with Wolfram Alpha and Wikipedia in Python</a:t>
            </a:r>
          </a:p>
          <a:p>
            <a:pPr marL="0" indent="0" algn="just">
              <a:buNone/>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https://medium.com/@salisuwy/build-an-ai-assistant-with-wolfram-alpha-and-wikipedia-in-python-d9bc8ac838fe</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285750" indent="-285750" algn="just"/>
            <a:r>
              <a:rPr lang="en-US" sz="2000" dirty="0">
                <a:latin typeface="Times New Roman" panose="02020603050405020304" pitchFamily="18" charset="0"/>
                <a:cs typeface="Times New Roman" panose="02020603050405020304" pitchFamily="18" charset="0"/>
              </a:rPr>
              <a:t>AI Virtual Mouse Using Hand Gesture Recognition - IJRASET.</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4"/>
              </a:rPr>
              <a:t>https://www.ijraset.com/research-paper/ai-virtual-mouse-using-hand-gesture-recognition</a:t>
            </a:r>
            <a:endParaRPr lang="en-US" sz="2000" dirty="0">
              <a:latin typeface="Times New Roman" panose="02020603050405020304" pitchFamily="18" charset="0"/>
              <a:cs typeface="Times New Roman" panose="02020603050405020304" pitchFamily="18" charset="0"/>
            </a:endParaRPr>
          </a:p>
          <a:p>
            <a:pPr marL="285750" indent="-285750" algn="just"/>
            <a:endParaRPr lang="en-US" sz="2000" dirty="0">
              <a:latin typeface="Times New Roman" panose="02020603050405020304" pitchFamily="18" charset="0"/>
              <a:cs typeface="Times New Roman" panose="02020603050405020304" pitchFamily="18" charset="0"/>
            </a:endParaRPr>
          </a:p>
          <a:p>
            <a:pPr marL="285750" indent="-285750" algn="just"/>
            <a:r>
              <a:rPr lang="en-US" sz="2000" dirty="0">
                <a:latin typeface="Times New Roman" panose="02020603050405020304" pitchFamily="18" charset="0"/>
                <a:cs typeface="Times New Roman" panose="02020603050405020304" pitchFamily="18" charset="0"/>
              </a:rPr>
              <a:t>Virtual Mouse using Hand Gestures | IEEE Conference Publication</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5"/>
              </a:rPr>
              <a:t>https://ieeexplore.ieee.org/document/9673251/</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1048688" name="Footer Placeholder 6"/>
          <p:cNvSpPr>
            <a:spLocks noGrp="1"/>
          </p:cNvSpPr>
          <p:nvPr>
            <p:ph type="ftr" sz="quarter" idx="11"/>
          </p:nvPr>
        </p:nvSpPr>
        <p:spPr>
          <a:xfrm>
            <a:off x="1341884" y="6237312"/>
            <a:ext cx="3859795" cy="476250"/>
          </a:xfrm>
        </p:spPr>
        <p:txBody>
          <a:bodyPr/>
          <a:lstStyle/>
          <a:p>
            <a:r>
              <a:rPr lang="en-IN" dirty="0">
                <a:solidFill>
                  <a:schemeClr val="tx1"/>
                </a:solidFill>
                <a:latin typeface="Times New Roman" pitchFamily="18" charset="0"/>
                <a:cs typeface="Times New Roman" pitchFamily="18" charset="0"/>
              </a:rPr>
              <a:t>Department of Computer Engineering</a:t>
            </a:r>
          </a:p>
        </p:txBody>
      </p:sp>
      <p:sp>
        <p:nvSpPr>
          <p:cNvPr id="1048689" name="Slide Number Placeholder 7"/>
          <p:cNvSpPr>
            <a:spLocks noGrp="1"/>
          </p:cNvSpPr>
          <p:nvPr>
            <p:ph type="sldNum" sz="quarter" idx="12"/>
          </p:nvPr>
        </p:nvSpPr>
        <p:spPr/>
        <p:txBody>
          <a:bodyPr/>
          <a:lstStyle/>
          <a:p>
            <a:fld id="{56E39993-3455-456D-B76B-54420194FCFA}" type="slidenum">
              <a:rPr lang="en-IN" smtClean="0"/>
              <a:t>15</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Content Placeholder 8"/>
          <p:cNvSpPr>
            <a:spLocks noGrp="1"/>
          </p:cNvSpPr>
          <p:nvPr>
            <p:ph idx="1"/>
          </p:nvPr>
        </p:nvSpPr>
        <p:spPr>
          <a:xfrm>
            <a:off x="2133972" y="1562100"/>
            <a:ext cx="5832648" cy="3739108"/>
          </a:xfrm>
        </p:spPr>
        <p:txBody>
          <a:bodyPr>
            <a:normAutofit fontScale="88152" lnSpcReduction="10000"/>
          </a:bodyPr>
          <a:lstStyle/>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Abstract  </a:t>
            </a:r>
          </a:p>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Introduction</a:t>
            </a:r>
          </a:p>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Objective</a:t>
            </a:r>
          </a:p>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Problem Statement</a:t>
            </a:r>
            <a:endParaRPr lang="en-US" sz="2300" dirty="0">
              <a:latin typeface="Times New Roman" panose="02020603050405020304" pitchFamily="18" charset="0"/>
              <a:cs typeface="Times New Roman" panose="02020603050405020304" pitchFamily="18" charset="0"/>
            </a:endParaRPr>
          </a:p>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Literature Review</a:t>
            </a:r>
          </a:p>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Motivation</a:t>
            </a:r>
          </a:p>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Architecture/Model</a:t>
            </a:r>
          </a:p>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Methodology</a:t>
            </a:r>
          </a:p>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Conclusion</a:t>
            </a:r>
          </a:p>
          <a:p>
            <a:pPr marL="342900" indent="-342900">
              <a:buClrTx/>
              <a:buFont typeface="Arial" pitchFamily="34" charset="0"/>
              <a:buChar char="•"/>
            </a:pPr>
            <a:r>
              <a:rPr lang="en-US" sz="2300" dirty="0">
                <a:latin typeface="Times New Roman" panose="02020603050405020304" pitchFamily="18" charset="0"/>
                <a:cs typeface="Times New Roman" panose="02020603050405020304" pitchFamily="18" charset="0"/>
              </a:rPr>
              <a:t>  References</a:t>
            </a:r>
          </a:p>
          <a:p>
            <a:pPr marL="457200" indent="-457200">
              <a:buClrTx/>
              <a:buFont typeface="Arial" pitchFamily="34" charset="0"/>
              <a:buChar char="•"/>
            </a:pPr>
            <a:endParaRPr lang="en-US" sz="2300" dirty="0">
              <a:solidFill>
                <a:srgbClr val="002060"/>
              </a:solidFill>
              <a:latin typeface="Times New Roman" panose="02020603050405020304" pitchFamily="18" charset="0"/>
              <a:cs typeface="Times New Roman" pitchFamily="18" charset="0"/>
            </a:endParaRPr>
          </a:p>
          <a:p>
            <a:pPr marL="457200" indent="-457200">
              <a:buFont typeface="Wingdings" pitchFamily="2" charset="2"/>
              <a:buChar char="Ø"/>
            </a:pPr>
            <a:endParaRPr lang="en-US" dirty="0">
              <a:latin typeface="Times New Roman" panose="02020603050405020304" pitchFamily="18" charset="0"/>
              <a:cs typeface="Times New Roman" pitchFamily="18" charset="0"/>
            </a:endParaRPr>
          </a:p>
        </p:txBody>
      </p:sp>
      <p:sp>
        <p:nvSpPr>
          <p:cNvPr id="1048599" name="Title 1"/>
          <p:cNvSpPr txBox="1"/>
          <p:nvPr/>
        </p:nvSpPr>
        <p:spPr>
          <a:xfrm>
            <a:off x="1845940" y="387958"/>
            <a:ext cx="9759198" cy="808794"/>
          </a:xfrm>
          <a:prstGeom prst="rect">
            <a:avLst/>
          </a:prstGeom>
        </p:spPr>
        <p:style>
          <a:lnRef idx="2">
            <a:schemeClr val="accent1"/>
          </a:lnRef>
          <a:fillRef idx="1">
            <a:schemeClr val="lt1"/>
          </a:fillRef>
          <a:effectRef idx="0">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2400" b="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Content </a:t>
            </a:r>
            <a:endParaRPr lang="en-IN" sz="2400" b="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48600" name="Rectangle 5"/>
          <p:cNvSpPr/>
          <p:nvPr/>
        </p:nvSpPr>
        <p:spPr>
          <a:xfrm>
            <a:off x="1845940" y="1379426"/>
            <a:ext cx="9759198" cy="410445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1" name="Footer Placeholder 4"/>
          <p:cNvSpPr>
            <a:spLocks noGrp="1"/>
          </p:cNvSpPr>
          <p:nvPr>
            <p:ph type="ftr" sz="quarter" idx="11"/>
          </p:nvPr>
        </p:nvSpPr>
        <p:spPr>
          <a:xfrm>
            <a:off x="1413892" y="6237312"/>
            <a:ext cx="3859795" cy="476250"/>
          </a:xfrm>
        </p:spPr>
        <p:txBody>
          <a:bodyPr/>
          <a:lstStyle/>
          <a:p>
            <a:r>
              <a:rPr lang="en-IN" sz="1400" dirty="0">
                <a:solidFill>
                  <a:schemeClr val="tx1"/>
                </a:solidFill>
                <a:latin typeface="Times New Roman" pitchFamily="18" charset="0"/>
                <a:cs typeface="Times New Roman" pitchFamily="18" charset="0"/>
              </a:rPr>
              <a:t>Department</a:t>
            </a:r>
            <a:r>
              <a:rPr lang="en-IN" dirty="0">
                <a:solidFill>
                  <a:schemeClr val="tx1"/>
                </a:solidFill>
                <a:latin typeface="Times New Roman" pitchFamily="18" charset="0"/>
                <a:cs typeface="Times New Roman" pitchFamily="18" charset="0"/>
              </a:rPr>
              <a:t> of Computer Engineering</a:t>
            </a:r>
          </a:p>
        </p:txBody>
      </p:sp>
      <p:sp>
        <p:nvSpPr>
          <p:cNvPr id="1048602" name="Slide Number Placeholder 5"/>
          <p:cNvSpPr>
            <a:spLocks noGrp="1"/>
          </p:cNvSpPr>
          <p:nvPr>
            <p:ph type="sldNum" sz="quarter" idx="12"/>
          </p:nvPr>
        </p:nvSpPr>
        <p:spPr/>
        <p:txBody>
          <a:bodyPr/>
          <a:lstStyle/>
          <a:p>
            <a:fld id="{56E39993-3455-456D-B76B-54420194FCFA}" type="slidenum">
              <a:rPr lang="en-IN" smtClean="0"/>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B321BE-D4BD-0EAD-4EB1-0F20B7E4B3BD}"/>
              </a:ext>
            </a:extLst>
          </p:cNvPr>
          <p:cNvSpPr>
            <a:spLocks noGrp="1"/>
          </p:cNvSpPr>
          <p:nvPr>
            <p:ph idx="1"/>
          </p:nvPr>
        </p:nvSpPr>
        <p:spPr/>
        <p:txBody>
          <a:bodyPr>
            <a:normAutofit/>
          </a:bodyPr>
          <a:lstStyle/>
          <a:p>
            <a:pPr algn="l"/>
            <a:endParaRPr lang="en-IN" sz="1800" b="0" i="0" u="none" strike="noStrike" baseline="0" dirty="0">
              <a:solidFill>
                <a:srgbClr val="000000"/>
              </a:solidFill>
              <a:latin typeface="Cambria" panose="02040503050406030204" pitchFamily="18" charset="0"/>
            </a:endParaRPr>
          </a:p>
          <a:p>
            <a:pPr marL="82296"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Today technological advances are growing day by day. Previously there was a computer system where we could do only a few tasks. But now machine learning, artificial intelligence and a few more technologies have made computer systems so advanced that we can do any kind of work. Here we will explore Voice Assistant which based on new </a:t>
            </a:r>
            <a:r>
              <a:rPr lang="en-IN" sz="2200" b="0" i="0" u="none" strike="noStrike" baseline="0" dirty="0">
                <a:solidFill>
                  <a:srgbClr val="000000"/>
                </a:solidFill>
                <a:latin typeface="Times New Roman" panose="02020603050405020304" pitchFamily="18" charset="0"/>
                <a:cs typeface="Times New Roman" panose="02020603050405020304" pitchFamily="18" charset="0"/>
              </a:rPr>
              <a:t>technologies.</a:t>
            </a:r>
            <a:endParaRPr lang="en-IN" sz="2200" dirty="0">
              <a:latin typeface="Times New Roman" panose="02020603050405020304" pitchFamily="18" charset="0"/>
              <a:cs typeface="Times New Roman" panose="02020603050405020304" pitchFamily="18" charset="0"/>
            </a:endParaRPr>
          </a:p>
          <a:p>
            <a:pPr marL="82296" indent="0" algn="just">
              <a:buNone/>
            </a:pPr>
            <a:r>
              <a:rPr lang="en-IN" sz="2200" dirty="0">
                <a:latin typeface="Times New Roman" panose="02020603050405020304" pitchFamily="18" charset="0"/>
                <a:cs typeface="Times New Roman" panose="02020603050405020304" pitchFamily="18" charset="0"/>
              </a:rPr>
              <a:t>The Voice Assistant is based on Artificial Intelligence. The program is developed by using Python programming language. Libraries like Pyttsx3, speech recognition, </a:t>
            </a:r>
            <a:r>
              <a:rPr lang="en-IN" sz="2200" dirty="0" err="1">
                <a:latin typeface="Times New Roman" panose="02020603050405020304" pitchFamily="18" charset="0"/>
                <a:cs typeface="Times New Roman" panose="02020603050405020304" pitchFamily="18" charset="0"/>
              </a:rPr>
              <a:t>pywhatkit</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wolfram alpha, </a:t>
            </a:r>
            <a:r>
              <a:rPr lang="en-US" sz="2200" dirty="0" err="1">
                <a:latin typeface="Times New Roman" panose="02020603050405020304" pitchFamily="18" charset="0"/>
                <a:cs typeface="Times New Roman" panose="02020603050405020304" pitchFamily="18" charset="0"/>
              </a:rPr>
              <a:t>wikipedia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mediapipe</a:t>
            </a:r>
            <a:r>
              <a:rPr lang="en-US" sz="2200" dirty="0">
                <a:latin typeface="Times New Roman" panose="02020603050405020304" pitchFamily="18" charset="0"/>
                <a:cs typeface="Times New Roman" panose="02020603050405020304" pitchFamily="18" charset="0"/>
              </a:rPr>
              <a:t> etc. are used.</a:t>
            </a:r>
            <a:endParaRPr lang="en-IN" sz="2200" dirty="0">
              <a:latin typeface="Times New Roman" panose="02020603050405020304" pitchFamily="18" charset="0"/>
              <a:cs typeface="Times New Roman" panose="02020603050405020304" pitchFamily="18" charset="0"/>
            </a:endParaRPr>
          </a:p>
          <a:p>
            <a:pPr marL="82296" indent="0" algn="just">
              <a:buNone/>
            </a:pPr>
            <a:r>
              <a:rPr lang="en-IN" sz="2200" dirty="0">
                <a:latin typeface="Times New Roman" panose="02020603050405020304" pitchFamily="18" charset="0"/>
                <a:cs typeface="Times New Roman" panose="02020603050405020304" pitchFamily="18" charset="0"/>
              </a:rPr>
              <a:t>Apart from that we have added a game called ‘Flappy Bird’ &amp; ‘Virtual Mouse using openCV2’. </a:t>
            </a:r>
          </a:p>
          <a:p>
            <a:pPr marL="82296" indent="0" algn="just">
              <a:buNone/>
            </a:pPr>
            <a:r>
              <a:rPr lang="en-IN" sz="2200" dirty="0">
                <a:latin typeface="Times New Roman" panose="02020603050405020304" pitchFamily="18" charset="0"/>
                <a:cs typeface="Times New Roman" panose="02020603050405020304" pitchFamily="18" charset="0"/>
              </a:rPr>
              <a:t>Project is based on OOP (Object Oriented Programming) concepts. It include abstraction, encapsulation &amp; Inheritance.</a:t>
            </a:r>
          </a:p>
        </p:txBody>
      </p:sp>
      <p:sp>
        <p:nvSpPr>
          <p:cNvPr id="4" name="Footer Placeholder 3">
            <a:extLst>
              <a:ext uri="{FF2B5EF4-FFF2-40B4-BE49-F238E27FC236}">
                <a16:creationId xmlns:a16="http://schemas.microsoft.com/office/drawing/2014/main" xmlns="" id="{EBB56619-74A7-A42B-0030-98A13CF203B7}"/>
              </a:ext>
            </a:extLst>
          </p:cNvPr>
          <p:cNvSpPr>
            <a:spLocks noGrp="1"/>
          </p:cNvSpPr>
          <p:nvPr>
            <p:ph type="ftr" sz="quarter" idx="11"/>
          </p:nvPr>
        </p:nvSpPr>
        <p:spPr/>
        <p:txBody>
          <a:bodyPr/>
          <a:lstStyle/>
          <a:p>
            <a:r>
              <a:rPr lang="en-IN"/>
              <a:t>Department of Computer Engineering</a:t>
            </a:r>
            <a:endParaRPr lang="en-IN" dirty="0"/>
          </a:p>
        </p:txBody>
      </p:sp>
      <p:sp>
        <p:nvSpPr>
          <p:cNvPr id="5" name="Slide Number Placeholder 4">
            <a:extLst>
              <a:ext uri="{FF2B5EF4-FFF2-40B4-BE49-F238E27FC236}">
                <a16:creationId xmlns:a16="http://schemas.microsoft.com/office/drawing/2014/main" xmlns="" id="{738360D2-FFDA-7738-0D7D-D11D79661F3C}"/>
              </a:ext>
            </a:extLst>
          </p:cNvPr>
          <p:cNvSpPr>
            <a:spLocks noGrp="1"/>
          </p:cNvSpPr>
          <p:nvPr>
            <p:ph type="sldNum" sz="quarter" idx="12"/>
          </p:nvPr>
        </p:nvSpPr>
        <p:spPr/>
        <p:txBody>
          <a:bodyPr/>
          <a:lstStyle/>
          <a:p>
            <a:fld id="{56E39993-3455-456D-B76B-54420194FCFA}" type="slidenum">
              <a:rPr lang="en-IN" smtClean="0"/>
              <a:t>3</a:t>
            </a:fld>
            <a:endParaRPr lang="en-IN" dirty="0"/>
          </a:p>
        </p:txBody>
      </p:sp>
      <p:sp>
        <p:nvSpPr>
          <p:cNvPr id="6" name="Title 1">
            <a:extLst>
              <a:ext uri="{FF2B5EF4-FFF2-40B4-BE49-F238E27FC236}">
                <a16:creationId xmlns:a16="http://schemas.microsoft.com/office/drawing/2014/main" xmlns="" id="{3F79F300-4257-51BC-7757-A67B8B30D243}"/>
              </a:ext>
            </a:extLst>
          </p:cNvPr>
          <p:cNvSpPr txBox="1"/>
          <p:nvPr/>
        </p:nvSpPr>
        <p:spPr>
          <a:xfrm>
            <a:off x="1925049" y="404664"/>
            <a:ext cx="9994837" cy="720080"/>
          </a:xfrm>
          <a:prstGeom prst="rect">
            <a:avLst/>
          </a:prstGeom>
        </p:spPr>
        <p:style>
          <a:lnRef idx="2">
            <a:schemeClr val="accent1"/>
          </a:lnRef>
          <a:fillRef idx="1">
            <a:schemeClr val="lt1"/>
          </a:fillRef>
          <a:effectRef idx="0">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82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txBox="1"/>
          <p:nvPr/>
        </p:nvSpPr>
        <p:spPr>
          <a:xfrm>
            <a:off x="1773932" y="332656"/>
            <a:ext cx="9217024" cy="720080"/>
          </a:xfrm>
          <a:prstGeom prst="rect">
            <a:avLst/>
          </a:prstGeom>
        </p:spPr>
        <p:style>
          <a:lnRef idx="2">
            <a:schemeClr val="accent1"/>
          </a:lnRef>
          <a:fillRef idx="1">
            <a:schemeClr val="lt1"/>
          </a:fillRef>
          <a:effectRef idx="0">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604" name="Content Placeholder 6"/>
          <p:cNvSpPr>
            <a:spLocks noGrp="1"/>
          </p:cNvSpPr>
          <p:nvPr>
            <p:ph idx="1"/>
          </p:nvPr>
        </p:nvSpPr>
        <p:spPr>
          <a:xfrm>
            <a:off x="1566018" y="1340768"/>
            <a:ext cx="9558486" cy="4536504"/>
          </a:xfrm>
        </p:spPr>
        <p:txBody>
          <a:bodyPr>
            <a:noAutofit/>
          </a:bodyPr>
          <a:lstStyle/>
          <a:p>
            <a:pPr algn="just"/>
            <a:r>
              <a:rPr lang="en-US" sz="2200" dirty="0">
                <a:latin typeface="Times New Roman" panose="02020603050405020304" pitchFamily="18" charset="0"/>
                <a:cs typeface="Times New Roman" panose="02020603050405020304" pitchFamily="18" charset="0"/>
              </a:rPr>
              <a:t>The voice assistant is an AI (Artificial </a:t>
            </a:r>
            <a:r>
              <a:rPr lang="en-IN" sz="2200" dirty="0">
                <a:latin typeface="Times New Roman" panose="02020603050405020304" pitchFamily="18" charset="0"/>
                <a:cs typeface="Times New Roman" panose="02020603050405020304" pitchFamily="18" charset="0"/>
              </a:rPr>
              <a:t>Intelligence) based device, developed with the help of Python(3.10) programming language.</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Voice Assistant is transforming the way we interact with technology.</a:t>
            </a:r>
          </a:p>
          <a:p>
            <a:pPr algn="just"/>
            <a:r>
              <a:rPr lang="en-US" sz="2200" dirty="0">
                <a:latin typeface="Times New Roman" panose="02020603050405020304" pitchFamily="18" charset="0"/>
                <a:cs typeface="Times New Roman" panose="02020603050405020304" pitchFamily="18" charset="0"/>
              </a:rPr>
              <a:t>It offers a more natural user experience through voice commands.</a:t>
            </a:r>
          </a:p>
          <a:p>
            <a:pPr algn="just"/>
            <a:r>
              <a:rPr lang="en-US" sz="2200" dirty="0">
                <a:latin typeface="Times New Roman" panose="02020603050405020304" pitchFamily="18" charset="0"/>
                <a:cs typeface="Times New Roman" panose="02020603050405020304" pitchFamily="18" charset="0"/>
              </a:rPr>
              <a:t>Apart from AI voice assistant we are providing Virtual Mouse as a additional feature.</a:t>
            </a:r>
          </a:p>
          <a:p>
            <a:pPr algn="just"/>
            <a:r>
              <a:rPr lang="en-US" sz="2200" dirty="0">
                <a:latin typeface="Times New Roman" panose="02020603050405020304" pitchFamily="18" charset="0"/>
                <a:cs typeface="Times New Roman" panose="02020603050405020304" pitchFamily="18" charset="0"/>
              </a:rPr>
              <a:t>The Virtual Mouse has potential to revolutionize the way we interact with </a:t>
            </a:r>
            <a:r>
              <a:rPr lang="en-IN" sz="2200" dirty="0">
                <a:latin typeface="Times New Roman" panose="02020603050405020304" pitchFamily="18" charset="0"/>
                <a:cs typeface="Times New Roman" panose="02020603050405020304" pitchFamily="18" charset="0"/>
              </a:rPr>
              <a:t>technology and our daily lives.</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This presentation will explore the AI Voice Assistant with its Additional Features.</a:t>
            </a:r>
          </a:p>
          <a:p>
            <a:pPr marL="82296" indent="0">
              <a:buNone/>
            </a:pPr>
            <a:endParaRPr lang="en-US" sz="2400" dirty="0">
              <a:latin typeface="Times New Roman" panose="02020603050405020304" pitchFamily="18" charset="0"/>
              <a:cs typeface="Times New Roman" panose="02020603050405020304" pitchFamily="18" charset="0"/>
            </a:endParaRPr>
          </a:p>
        </p:txBody>
      </p:sp>
      <p:sp>
        <p:nvSpPr>
          <p:cNvPr id="1048605" name="Footer Placeholder 7"/>
          <p:cNvSpPr>
            <a:spLocks noGrp="1"/>
          </p:cNvSpPr>
          <p:nvPr>
            <p:ph type="ftr" sz="quarter" idx="11"/>
          </p:nvPr>
        </p:nvSpPr>
        <p:spPr>
          <a:xfrm>
            <a:off x="1393654" y="6165304"/>
            <a:ext cx="3859795" cy="476250"/>
          </a:xfrm>
        </p:spPr>
        <p:txBody>
          <a:bodyPr/>
          <a:lstStyle/>
          <a:p>
            <a:r>
              <a:rPr lang="en-IN" sz="1400" dirty="0">
                <a:solidFill>
                  <a:schemeClr val="tx1"/>
                </a:solidFill>
                <a:latin typeface="Times New Roman" panose="02020603050405020304" pitchFamily="18" charset="0"/>
                <a:cs typeface="Times New Roman" pitchFamily="18" charset="0"/>
              </a:rPr>
              <a:t>Department of Computer Engineering</a:t>
            </a:r>
          </a:p>
        </p:txBody>
      </p:sp>
      <p:sp>
        <p:nvSpPr>
          <p:cNvPr id="1048606" name="Slide Number Placeholder 8"/>
          <p:cNvSpPr>
            <a:spLocks noGrp="1"/>
          </p:cNvSpPr>
          <p:nvPr>
            <p:ph type="sldNum" sz="quarter" idx="12"/>
          </p:nvPr>
        </p:nvSpPr>
        <p:spPr>
          <a:xfrm>
            <a:off x="11533643" y="6305550"/>
            <a:ext cx="609441" cy="476250"/>
          </a:xfrm>
        </p:spPr>
        <p:txBody>
          <a:bodyPr/>
          <a:lstStyle/>
          <a:p>
            <a:fld id="{56E39993-3455-456D-B76B-54420194FCFA}" type="slidenum">
              <a:rPr lang="en-IN" smtClean="0">
                <a:latin typeface="Times New Roman" panose="02020603050405020304" pitchFamily="18" charset="0"/>
                <a:cs typeface="Times New Roman" panose="02020603050405020304" pitchFamily="18" charset="0"/>
              </a:rPr>
              <a:t>4</a:t>
            </a:fld>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894BDBE-CE6F-AFD9-60A6-45155D817C76}"/>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The objective of AI virtual assistants is to replace secretaries and personal assistants. Those who perform tasks such as reading text and dictation, finding phone numbers and making calls, emailing schedules and meeting reminders, etc.</a:t>
            </a:r>
          </a:p>
          <a:p>
            <a:pPr algn="just"/>
            <a:r>
              <a:rPr lang="en-US" sz="2200" dirty="0">
                <a:latin typeface="Times New Roman" panose="02020603050405020304" pitchFamily="18" charset="0"/>
                <a:cs typeface="Times New Roman" panose="02020603050405020304" pitchFamily="18" charset="0"/>
              </a:rPr>
              <a:t>It brings AI and Machine Learning together to recognize our voice and do what we ask for it.</a:t>
            </a:r>
            <a:endParaRPr lang="en-IN"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virtual mouse system's main objective is to replace the physical mouse with hand gestures for cursor control. The described system may be implemented via a webcam or built-in camera that identifies hand movements and hand tips and analyses these frames to perform specific mouse activities.</a:t>
            </a:r>
          </a:p>
          <a:p>
            <a:pPr algn="just"/>
            <a:r>
              <a:rPr lang="en-IN" sz="2200" dirty="0">
                <a:latin typeface="Times New Roman" panose="02020603050405020304" pitchFamily="18" charset="0"/>
                <a:cs typeface="Times New Roman" panose="02020603050405020304" pitchFamily="18" charset="0"/>
              </a:rPr>
              <a:t>With the use of hand gestures instead of using Mouse we can reduce the use of hardware. </a:t>
            </a:r>
          </a:p>
        </p:txBody>
      </p:sp>
      <p:sp>
        <p:nvSpPr>
          <p:cNvPr id="4" name="Footer Placeholder 3">
            <a:extLst>
              <a:ext uri="{FF2B5EF4-FFF2-40B4-BE49-F238E27FC236}">
                <a16:creationId xmlns:a16="http://schemas.microsoft.com/office/drawing/2014/main" xmlns="" id="{24BB2F9D-AD88-DC5D-4E8B-36E193828593}"/>
              </a:ext>
            </a:extLst>
          </p:cNvPr>
          <p:cNvSpPr>
            <a:spLocks noGrp="1"/>
          </p:cNvSpPr>
          <p:nvPr>
            <p:ph type="ftr" sz="quarter" idx="11"/>
          </p:nvPr>
        </p:nvSpPr>
        <p:spPr/>
        <p:txBody>
          <a:bodyPr/>
          <a:lstStyle/>
          <a:p>
            <a:r>
              <a:rPr lang="en-IN"/>
              <a:t>Department of Computer Engineering</a:t>
            </a:r>
            <a:endParaRPr lang="en-IN" dirty="0"/>
          </a:p>
        </p:txBody>
      </p:sp>
      <p:sp>
        <p:nvSpPr>
          <p:cNvPr id="5" name="Slide Number Placeholder 4">
            <a:extLst>
              <a:ext uri="{FF2B5EF4-FFF2-40B4-BE49-F238E27FC236}">
                <a16:creationId xmlns:a16="http://schemas.microsoft.com/office/drawing/2014/main" xmlns="" id="{F52459A3-31E7-8145-A8C5-D39058518004}"/>
              </a:ext>
            </a:extLst>
          </p:cNvPr>
          <p:cNvSpPr>
            <a:spLocks noGrp="1"/>
          </p:cNvSpPr>
          <p:nvPr>
            <p:ph type="sldNum" sz="quarter" idx="12"/>
          </p:nvPr>
        </p:nvSpPr>
        <p:spPr/>
        <p:txBody>
          <a:bodyPr/>
          <a:lstStyle/>
          <a:p>
            <a:fld id="{56E39993-3455-456D-B76B-54420194FCFA}" type="slidenum">
              <a:rPr lang="en-IN" smtClean="0"/>
              <a:t>5</a:t>
            </a:fld>
            <a:endParaRPr lang="en-IN" dirty="0"/>
          </a:p>
        </p:txBody>
      </p:sp>
      <p:sp>
        <p:nvSpPr>
          <p:cNvPr id="6" name="Title 1">
            <a:extLst>
              <a:ext uri="{FF2B5EF4-FFF2-40B4-BE49-F238E27FC236}">
                <a16:creationId xmlns:a16="http://schemas.microsoft.com/office/drawing/2014/main" xmlns="" id="{847804CC-6F58-2696-BE9F-DB584C892E71}"/>
              </a:ext>
            </a:extLst>
          </p:cNvPr>
          <p:cNvSpPr txBox="1">
            <a:spLocks noGrp="1"/>
          </p:cNvSpPr>
          <p:nvPr>
            <p:ph type="title"/>
          </p:nvPr>
        </p:nvSpPr>
        <p:spPr>
          <a:xfrm>
            <a:off x="1912938" y="188640"/>
            <a:ext cx="9994837" cy="864096"/>
          </a:xfrm>
          <a:prstGeom prst="rect">
            <a:avLst/>
          </a:prstGeom>
        </p:spPr>
        <p:style>
          <a:lnRef idx="2">
            <a:schemeClr val="accent1"/>
          </a:lnRef>
          <a:fillRef idx="1">
            <a:schemeClr val="lt1"/>
          </a:fillRef>
          <a:effectRef idx="0">
            <a:schemeClr val="accent1"/>
          </a:effectRef>
          <a:fontRef idx="minor">
            <a:schemeClr val="dk1"/>
          </a:fontRef>
        </p:style>
        <p:txBody>
          <a:bodyPr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500" b="1" dirty="0">
                <a:solidFill>
                  <a:schemeClr val="bg1"/>
                </a:solidFill>
                <a:effectLst/>
                <a:latin typeface="Times New Roman" panose="02020603050405020304" pitchFamily="18" charset="0"/>
                <a:cs typeface="Times New Roman" pitchFamily="18" charset="0"/>
              </a:rPr>
              <a:t> </a:t>
            </a: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IN"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84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1845940" y="332656"/>
            <a:ext cx="9994837" cy="1143000"/>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IN"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621" name="Content Placeholder 2"/>
          <p:cNvSpPr>
            <a:spLocks noGrp="1"/>
          </p:cNvSpPr>
          <p:nvPr>
            <p:ph idx="1"/>
          </p:nvPr>
        </p:nvSpPr>
        <p:spPr>
          <a:xfrm>
            <a:off x="1629916" y="1844824"/>
            <a:ext cx="9994837" cy="4460726"/>
          </a:xfrm>
        </p:spPr>
        <p:txBody>
          <a:bodyPr>
            <a:normAutofit/>
          </a:bodyPr>
          <a:lstStyle/>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AI Virtual Assistants are designed to aid the tasks of users in Windows, Android and iOS platforms. But to our surprise, there’s no such complete virtual assistant available for Core Windows platform consisting of 70% of the users. So, this is actually a major problem for users where there could be internet instability, server problems and places where internet is not accessible.  </a:t>
            </a:r>
          </a:p>
          <a:p>
            <a:pPr algn="just"/>
            <a:r>
              <a:rPr lang="en-US" sz="2200" dirty="0">
                <a:latin typeface="Times New Roman" panose="02020603050405020304" pitchFamily="18" charset="0"/>
                <a:cs typeface="Times New Roman" panose="02020603050405020304" pitchFamily="18" charset="0"/>
              </a:rPr>
              <a:t>The proposed AI virtual mouse system can be used to overcome problems in the real world such as situations where there is no space to use a physical mouse and also for the persons who have problems in their hands and are not able to control a physical mouse. </a:t>
            </a:r>
          </a:p>
          <a:p>
            <a:pPr algn="just"/>
            <a:endParaRPr lang="en-US" sz="2200" dirty="0">
              <a:latin typeface="Times New Roman" panose="02020603050405020304" pitchFamily="18" charset="0"/>
              <a:cs typeface="Times New Roman" panose="02020603050405020304" pitchFamily="18" charset="0"/>
            </a:endParaRPr>
          </a:p>
        </p:txBody>
      </p:sp>
      <p:sp>
        <p:nvSpPr>
          <p:cNvPr id="1048622" name="Footer Placeholder 3"/>
          <p:cNvSpPr>
            <a:spLocks noGrp="1"/>
          </p:cNvSpPr>
          <p:nvPr>
            <p:ph type="ftr" sz="quarter" idx="11"/>
          </p:nvPr>
        </p:nvSpPr>
        <p:spPr/>
        <p:txBody>
          <a:bodyPr/>
          <a:lstStyle/>
          <a:p>
            <a:r>
              <a:rPr lang="en-IN" sz="1400" dirty="0">
                <a:solidFill>
                  <a:schemeClr val="tx1"/>
                </a:solidFill>
                <a:latin typeface="Times New Roman" panose="02020603050405020304" pitchFamily="18" charset="0"/>
                <a:cs typeface="Times New Roman" panose="02020603050405020304" pitchFamily="18" charset="0"/>
              </a:rPr>
              <a:t>Department of Computer Engineering</a:t>
            </a:r>
          </a:p>
        </p:txBody>
      </p:sp>
      <p:sp>
        <p:nvSpPr>
          <p:cNvPr id="1048623" name="Slide Number Placeholder 4"/>
          <p:cNvSpPr>
            <a:spLocks noGrp="1"/>
          </p:cNvSpPr>
          <p:nvPr>
            <p:ph type="sldNum" sz="quarter" idx="12"/>
          </p:nvPr>
        </p:nvSpPr>
        <p:spPr/>
        <p:txBody>
          <a:bodyPr/>
          <a:lstStyle/>
          <a:p>
            <a:fld id="{56E39993-3455-456D-B76B-54420194FCFA}" type="slidenum">
              <a:rPr lang="en-IN" smtClean="0">
                <a:latin typeface="Times New Roman" panose="02020603050405020304" pitchFamily="18" charset="0"/>
                <a:cs typeface="Times New Roman" panose="02020603050405020304" pitchFamily="18" charset="0"/>
              </a:rPr>
              <a:t>6</a:t>
            </a:fld>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109093293"/>
              </p:ext>
            </p:extLst>
          </p:nvPr>
        </p:nvGraphicFramePr>
        <p:xfrm>
          <a:off x="1845941" y="2132856"/>
          <a:ext cx="10009111" cy="3266440"/>
        </p:xfrm>
        <a:graphic>
          <a:graphicData uri="http://schemas.openxmlformats.org/drawingml/2006/table">
            <a:tbl>
              <a:tblPr firstRow="1" bandRow="1">
                <a:tableStyleId>{5C22544A-7EE6-4342-B048-85BDC9FD1C3A}</a:tableStyleId>
              </a:tblPr>
              <a:tblGrid>
                <a:gridCol w="1074384"/>
                <a:gridCol w="3030071"/>
                <a:gridCol w="3402379"/>
                <a:gridCol w="2502277"/>
              </a:tblGrid>
              <a:tr h="370840">
                <a:tc>
                  <a:txBody>
                    <a:bodyPr/>
                    <a:lstStyle/>
                    <a:p>
                      <a:pPr algn="ctr"/>
                      <a:r>
                        <a:rPr lang="en-US" sz="1600" err="1" smtClean="0">
                          <a:solidFill>
                            <a:schemeClr val="tx1"/>
                          </a:solidFill>
                          <a:latin typeface="Times New Roman" panose="02020603050405020304" pitchFamily="18" charset="0"/>
                          <a:cs typeface="Times New Roman" panose="02020603050405020304" pitchFamily="18" charset="0"/>
                        </a:rPr>
                        <a:t>Sr</a:t>
                      </a:r>
                      <a:r>
                        <a:rPr lang="en-US" sz="1600" smtClean="0">
                          <a:solidFill>
                            <a:schemeClr val="tx1"/>
                          </a:solidFill>
                          <a:latin typeface="Times New Roman" panose="02020603050405020304" pitchFamily="18" charset="0"/>
                          <a:cs typeface="Times New Roman" panose="02020603050405020304" pitchFamily="18" charset="0"/>
                        </a:rPr>
                        <a:t>. No</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latin typeface="Times New Roman" panose="02020603050405020304" pitchFamily="18" charset="0"/>
                          <a:cs typeface="Times New Roman" panose="02020603050405020304" pitchFamily="18" charset="0"/>
                        </a:rPr>
                        <a:t>Title</a:t>
                      </a:r>
                      <a:r>
                        <a:rPr lang="en-US" sz="1600" baseline="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latin typeface="Times New Roman" panose="02020603050405020304" pitchFamily="18" charset="0"/>
                          <a:cs typeface="Times New Roman" panose="02020603050405020304" pitchFamily="18" charset="0"/>
                        </a:rPr>
                        <a:t>Author</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latin typeface="Times New Roman" panose="02020603050405020304" pitchFamily="18" charset="0"/>
                          <a:cs typeface="Times New Roman" panose="02020603050405020304" pitchFamily="18" charset="0"/>
                        </a:rPr>
                        <a:t>Findings </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r>
                        <a:rPr lang="en-US" sz="1600" dirty="0" smtClean="0">
                          <a:solidFill>
                            <a:schemeClr val="tx1"/>
                          </a:solidFill>
                          <a:latin typeface="Times New Roman" panose="02020603050405020304" pitchFamily="18" charset="0"/>
                          <a:cs typeface="Times New Roman" panose="02020603050405020304" pitchFamily="18" charset="0"/>
                        </a:rPr>
                        <a:t>1.</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600" dirty="0" smtClean="0">
                          <a:solidFill>
                            <a:schemeClr val="tx1"/>
                          </a:solidFill>
                          <a:latin typeface="Times New Roman" panose="02020603050405020304" pitchFamily="18" charset="0"/>
                          <a:cs typeface="Times New Roman" panose="02020603050405020304" pitchFamily="18" charset="0"/>
                        </a:rPr>
                        <a:t>Design and Development</a:t>
                      </a:r>
                      <a:r>
                        <a:rPr lang="en-US" sz="1600" baseline="0" dirty="0" smtClean="0">
                          <a:solidFill>
                            <a:schemeClr val="tx1"/>
                          </a:solidFill>
                          <a:latin typeface="Times New Roman" panose="02020603050405020304" pitchFamily="18" charset="0"/>
                          <a:cs typeface="Times New Roman" panose="02020603050405020304" pitchFamily="18" charset="0"/>
                        </a:rPr>
                        <a:t> of Intelligent Voice Personal Assistant using Python </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600" dirty="0" smtClean="0">
                          <a:solidFill>
                            <a:schemeClr val="tx1"/>
                          </a:solidFill>
                          <a:latin typeface="Times New Roman" panose="02020603050405020304" pitchFamily="18" charset="0"/>
                          <a:cs typeface="Times New Roman" panose="02020603050405020304" pitchFamily="18" charset="0"/>
                        </a:rPr>
                        <a:t>1. </a:t>
                      </a:r>
                      <a:r>
                        <a:rPr lang="en-US" sz="1600" dirty="0" err="1" smtClean="0">
                          <a:solidFill>
                            <a:schemeClr val="tx1"/>
                          </a:solidFill>
                          <a:latin typeface="Times New Roman" panose="02020603050405020304" pitchFamily="18" charset="0"/>
                          <a:cs typeface="Times New Roman" panose="02020603050405020304" pitchFamily="18" charset="0"/>
                        </a:rPr>
                        <a:t>Vadaboyina</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Appalaraju</a:t>
                      </a:r>
                      <a:endParaRPr lang="en-US" sz="1600" dirty="0" smtClean="0">
                        <a:solidFill>
                          <a:schemeClr val="tx1"/>
                        </a:solidFill>
                        <a:latin typeface="Times New Roman" panose="02020603050405020304" pitchFamily="18" charset="0"/>
                        <a:cs typeface="Times New Roman" panose="02020603050405020304" pitchFamily="18" charset="0"/>
                      </a:endParaRPr>
                    </a:p>
                    <a:p>
                      <a:pPr algn="just"/>
                      <a:r>
                        <a:rPr lang="en-US" sz="1300" dirty="0" smtClean="0">
                          <a:solidFill>
                            <a:schemeClr val="tx1"/>
                          </a:solidFill>
                          <a:latin typeface="Times New Roman" panose="02020603050405020304" pitchFamily="18" charset="0"/>
                          <a:cs typeface="Times New Roman" panose="02020603050405020304" pitchFamily="18" charset="0"/>
                        </a:rPr>
                        <a:t>Department of Electronics</a:t>
                      </a:r>
                      <a:r>
                        <a:rPr lang="en-US" sz="1300" baseline="0" dirty="0" smtClean="0">
                          <a:solidFill>
                            <a:schemeClr val="tx1"/>
                          </a:solidFill>
                          <a:latin typeface="Times New Roman" panose="02020603050405020304" pitchFamily="18" charset="0"/>
                          <a:cs typeface="Times New Roman" panose="02020603050405020304" pitchFamily="18" charset="0"/>
                        </a:rPr>
                        <a:t> &amp; Computer Engineering, Visakhapatnam, AP, India.</a:t>
                      </a:r>
                      <a:endParaRPr lang="en-US" sz="1300" dirty="0" smtClean="0">
                        <a:solidFill>
                          <a:schemeClr val="tx1"/>
                        </a:solidFill>
                        <a:latin typeface="Times New Roman" panose="02020603050405020304" pitchFamily="18" charset="0"/>
                        <a:cs typeface="Times New Roman" panose="02020603050405020304" pitchFamily="18" charset="0"/>
                      </a:endParaRPr>
                    </a:p>
                    <a:p>
                      <a:pPr algn="just"/>
                      <a:r>
                        <a:rPr lang="en-US" sz="1600" dirty="0" smtClean="0">
                          <a:solidFill>
                            <a:schemeClr val="tx1"/>
                          </a:solidFill>
                          <a:latin typeface="Times New Roman" panose="02020603050405020304" pitchFamily="18" charset="0"/>
                          <a:cs typeface="Times New Roman" panose="02020603050405020304" pitchFamily="18" charset="0"/>
                        </a:rPr>
                        <a:t>2. V. Rajesh</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Times New Roman" panose="02020603050405020304" pitchFamily="18" charset="0"/>
                          <a:cs typeface="Times New Roman" panose="02020603050405020304" pitchFamily="18" charset="0"/>
                        </a:rPr>
                        <a:t>Department of Electronics</a:t>
                      </a:r>
                      <a:r>
                        <a:rPr lang="en-US" sz="1300" baseline="0" dirty="0" smtClean="0">
                          <a:solidFill>
                            <a:schemeClr val="tx1"/>
                          </a:solidFill>
                          <a:latin typeface="Times New Roman" panose="02020603050405020304" pitchFamily="18" charset="0"/>
                          <a:cs typeface="Times New Roman" panose="02020603050405020304" pitchFamily="18" charset="0"/>
                        </a:rPr>
                        <a:t> &amp; Computer Engineering, Visakhapatnam, AP, India.</a:t>
                      </a:r>
                      <a:endParaRPr lang="en-US" sz="1300" dirty="0" smtClean="0">
                        <a:solidFill>
                          <a:schemeClr val="tx1"/>
                        </a:solidFill>
                        <a:latin typeface="Times New Roman" panose="02020603050405020304" pitchFamily="18" charset="0"/>
                        <a:cs typeface="Times New Roman" panose="02020603050405020304" pitchFamily="18" charset="0"/>
                      </a:endParaRPr>
                    </a:p>
                    <a:p>
                      <a:pPr algn="just"/>
                      <a:r>
                        <a:rPr lang="en-US" sz="1600" dirty="0" smtClean="0">
                          <a:solidFill>
                            <a:schemeClr val="tx1"/>
                          </a:solidFill>
                          <a:latin typeface="Times New Roman" panose="02020603050405020304" pitchFamily="18" charset="0"/>
                          <a:cs typeface="Times New Roman" panose="02020603050405020304" pitchFamily="18" charset="0"/>
                        </a:rPr>
                        <a:t>3. K.</a:t>
                      </a:r>
                      <a:r>
                        <a:rPr lang="en-US" sz="1600" baseline="0" dirty="0" smtClean="0">
                          <a:solidFill>
                            <a:schemeClr val="tx1"/>
                          </a:solidFill>
                          <a:latin typeface="Times New Roman" panose="02020603050405020304" pitchFamily="18" charset="0"/>
                          <a:cs typeface="Times New Roman" panose="02020603050405020304" pitchFamily="18" charset="0"/>
                        </a:rPr>
                        <a:t> </a:t>
                      </a:r>
                      <a:r>
                        <a:rPr lang="en-US" sz="1600" baseline="0" dirty="0" err="1" smtClean="0">
                          <a:solidFill>
                            <a:schemeClr val="tx1"/>
                          </a:solidFill>
                          <a:latin typeface="Times New Roman" panose="02020603050405020304" pitchFamily="18" charset="0"/>
                          <a:cs typeface="Times New Roman" panose="02020603050405020304" pitchFamily="18" charset="0"/>
                        </a:rPr>
                        <a:t>Saikumar</a:t>
                      </a:r>
                      <a:endParaRPr lang="en-US" sz="1600" baseline="0" dirty="0" smtClean="0">
                        <a:solidFill>
                          <a:schemeClr val="tx1"/>
                        </a:solidFill>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Times New Roman" panose="02020603050405020304" pitchFamily="18" charset="0"/>
                          <a:cs typeface="Times New Roman" panose="02020603050405020304" pitchFamily="18" charset="0"/>
                        </a:rPr>
                        <a:t>Department of Electronics</a:t>
                      </a:r>
                      <a:r>
                        <a:rPr lang="en-US" sz="1300" baseline="0" dirty="0" smtClean="0">
                          <a:solidFill>
                            <a:schemeClr val="tx1"/>
                          </a:solidFill>
                          <a:latin typeface="Times New Roman" panose="02020603050405020304" pitchFamily="18" charset="0"/>
                          <a:cs typeface="Times New Roman" panose="02020603050405020304" pitchFamily="18" charset="0"/>
                        </a:rPr>
                        <a:t> &amp; Computer Engineering, Visakhapatnam, AP, India.</a:t>
                      </a:r>
                      <a:endParaRPr lang="en-US" sz="1300" dirty="0" smtClean="0">
                        <a:solidFill>
                          <a:schemeClr val="tx1"/>
                        </a:solidFill>
                        <a:latin typeface="Times New Roman" panose="02020603050405020304" pitchFamily="18" charset="0"/>
                        <a:cs typeface="Times New Roman" panose="02020603050405020304" pitchFamily="18" charset="0"/>
                      </a:endParaRPr>
                    </a:p>
                    <a:p>
                      <a:pPr algn="just"/>
                      <a:r>
                        <a:rPr lang="en-US" sz="1600" baseline="0" dirty="0" smtClean="0">
                          <a:solidFill>
                            <a:schemeClr val="tx1"/>
                          </a:solidFill>
                          <a:latin typeface="Times New Roman" panose="02020603050405020304" pitchFamily="18" charset="0"/>
                          <a:cs typeface="Times New Roman" panose="02020603050405020304" pitchFamily="18" charset="0"/>
                        </a:rPr>
                        <a:t>4. K. Ravi </a:t>
                      </a:r>
                      <a:r>
                        <a:rPr lang="en-US" sz="1600" baseline="0" dirty="0" err="1" smtClean="0">
                          <a:solidFill>
                            <a:schemeClr val="tx1"/>
                          </a:solidFill>
                          <a:latin typeface="Times New Roman" panose="02020603050405020304" pitchFamily="18" charset="0"/>
                          <a:cs typeface="Times New Roman" panose="02020603050405020304" pitchFamily="18" charset="0"/>
                        </a:rPr>
                        <a:t>Kiran</a:t>
                      </a:r>
                      <a:endParaRPr lang="en-US" sz="1600" baseline="0" dirty="0" smtClean="0">
                        <a:solidFill>
                          <a:schemeClr val="tx1"/>
                        </a:solidFill>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Times New Roman" panose="02020603050405020304" pitchFamily="18" charset="0"/>
                          <a:cs typeface="Times New Roman" panose="02020603050405020304" pitchFamily="18" charset="0"/>
                        </a:rPr>
                        <a:t>Department of Electronics</a:t>
                      </a:r>
                      <a:r>
                        <a:rPr lang="en-US" sz="1300" baseline="0" dirty="0" smtClean="0">
                          <a:solidFill>
                            <a:schemeClr val="tx1"/>
                          </a:solidFill>
                          <a:latin typeface="Times New Roman" panose="02020603050405020304" pitchFamily="18" charset="0"/>
                          <a:cs typeface="Times New Roman" panose="02020603050405020304" pitchFamily="18" charset="0"/>
                        </a:rPr>
                        <a:t> &amp; Computer Engineering, Visakhapatnam, AP, India.</a:t>
                      </a:r>
                      <a:endParaRPr lang="en-US" sz="1300" dirty="0" smtClean="0">
                        <a:solidFill>
                          <a:schemeClr val="tx1"/>
                        </a:solidFill>
                        <a:latin typeface="Times New Roman" panose="02020603050405020304" pitchFamily="18" charset="0"/>
                        <a:cs typeface="Times New Roman" panose="02020603050405020304" pitchFamily="18" charset="0"/>
                      </a:endParaRPr>
                    </a:p>
                    <a:p>
                      <a:pPr algn="just"/>
                      <a:endParaRPr lang="en-US" sz="16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500" dirty="0" smtClean="0">
                          <a:solidFill>
                            <a:schemeClr val="tx1"/>
                          </a:solidFill>
                          <a:latin typeface="Times New Roman" panose="02020603050405020304" pitchFamily="18" charset="0"/>
                          <a:cs typeface="Times New Roman" panose="02020603050405020304" pitchFamily="18" charset="0"/>
                        </a:rPr>
                        <a:t>This Document</a:t>
                      </a:r>
                      <a:r>
                        <a:rPr lang="en-US" sz="1500" baseline="0" dirty="0" smtClean="0">
                          <a:solidFill>
                            <a:schemeClr val="tx1"/>
                          </a:solidFill>
                          <a:latin typeface="Times New Roman" panose="02020603050405020304" pitchFamily="18" charset="0"/>
                          <a:cs typeface="Times New Roman" panose="02020603050405020304" pitchFamily="18" charset="0"/>
                        </a:rPr>
                        <a:t> gives clear idea about future of Artificial Intelligence also it helps to implement Voice Assistant using Python programming language.</a:t>
                      </a:r>
                    </a:p>
                    <a:p>
                      <a:pPr algn="just"/>
                      <a:r>
                        <a:rPr lang="en-US" sz="1500" baseline="0" dirty="0" smtClean="0">
                          <a:solidFill>
                            <a:schemeClr val="tx1"/>
                          </a:solidFill>
                          <a:latin typeface="Times New Roman" panose="02020603050405020304" pitchFamily="18" charset="0"/>
                          <a:cs typeface="Times New Roman" panose="02020603050405020304" pitchFamily="18" charset="0"/>
                        </a:rPr>
                        <a:t>We add up Virtual Mouse using </a:t>
                      </a:r>
                      <a:r>
                        <a:rPr lang="en-US" sz="1500" baseline="0" dirty="0" err="1" smtClean="0">
                          <a:solidFill>
                            <a:schemeClr val="tx1"/>
                          </a:solidFill>
                          <a:latin typeface="Times New Roman" panose="02020603050405020304" pitchFamily="18" charset="0"/>
                          <a:cs typeface="Times New Roman" panose="02020603050405020304" pitchFamily="18" charset="0"/>
                        </a:rPr>
                        <a:t>openCV</a:t>
                      </a:r>
                      <a:r>
                        <a:rPr lang="en-US" sz="1500" baseline="0" dirty="0" smtClean="0">
                          <a:solidFill>
                            <a:schemeClr val="tx1"/>
                          </a:solidFill>
                          <a:latin typeface="Times New Roman" panose="02020603050405020304" pitchFamily="18" charset="0"/>
                          <a:cs typeface="Times New Roman" panose="02020603050405020304" pitchFamily="18" charset="0"/>
                        </a:rPr>
                        <a:t> (Image Processing) as an additional feature in our Project</a:t>
                      </a:r>
                      <a:r>
                        <a:rPr lang="en-US" sz="1600" baseline="0" dirty="0" smtClean="0">
                          <a:solidFill>
                            <a:schemeClr val="tx1"/>
                          </a:solidFill>
                          <a:latin typeface="Times New Roman" panose="02020603050405020304" pitchFamily="18" charset="0"/>
                          <a:cs typeface="Times New Roman" panose="02020603050405020304" pitchFamily="18" charset="0"/>
                        </a:rPr>
                        <a:t>.</a:t>
                      </a:r>
                      <a:endParaRPr 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Footer Placeholder 3"/>
          <p:cNvSpPr>
            <a:spLocks noGrp="1"/>
          </p:cNvSpPr>
          <p:nvPr>
            <p:ph type="ftr" sz="quarter" idx="11"/>
          </p:nvPr>
        </p:nvSpPr>
        <p:spPr/>
        <p:txBody>
          <a:bodyPr/>
          <a:lstStyle/>
          <a:p>
            <a:r>
              <a:rPr lang="en-IN" smtClean="0"/>
              <a:t>Department of Computer Engineering</a:t>
            </a:r>
            <a:endParaRPr lang="en-IN" dirty="0"/>
          </a:p>
        </p:txBody>
      </p:sp>
      <p:sp>
        <p:nvSpPr>
          <p:cNvPr id="5" name="Slide Number Placeholder 4"/>
          <p:cNvSpPr>
            <a:spLocks noGrp="1"/>
          </p:cNvSpPr>
          <p:nvPr>
            <p:ph type="sldNum" sz="quarter" idx="12"/>
          </p:nvPr>
        </p:nvSpPr>
        <p:spPr/>
        <p:txBody>
          <a:bodyPr/>
          <a:lstStyle/>
          <a:p>
            <a:fld id="{56E39993-3455-456D-B76B-54420194FCFA}" type="slidenum">
              <a:rPr lang="en-IN" smtClean="0"/>
              <a:t>7</a:t>
            </a:fld>
            <a:endParaRPr lang="en-IN" dirty="0"/>
          </a:p>
        </p:txBody>
      </p:sp>
      <p:sp>
        <p:nvSpPr>
          <p:cNvPr id="6"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sz="24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endParaRPr lang="en-IN"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67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ubtitle 2"/>
          <p:cNvSpPr>
            <a:spLocks noGrp="1"/>
          </p:cNvSpPr>
          <p:nvPr>
            <p:ph type="subTitle" idx="1"/>
          </p:nvPr>
        </p:nvSpPr>
        <p:spPr>
          <a:xfrm>
            <a:off x="1557908" y="1412776"/>
            <a:ext cx="9919902" cy="4896544"/>
          </a:xfrm>
        </p:spPr>
        <p:txBody>
          <a:bodyPr>
            <a:normAutofit/>
          </a:bodyPr>
          <a:lstStyle/>
          <a:p>
            <a:pPr marL="484632" lvl="0" indent="-457200" algn="just">
              <a:buFont typeface="Arial" pitchFamily="34" charset="0"/>
              <a:buChar char="•"/>
            </a:pPr>
            <a:r>
              <a:rPr lang="en-US" sz="2200" dirty="0">
                <a:latin typeface="Times New Roman" panose="02020603050405020304" pitchFamily="18" charset="0"/>
                <a:cs typeface="Times New Roman" panose="02020603050405020304" pitchFamily="18" charset="0"/>
              </a:rPr>
              <a:t>Primary motivations for using AI voice assistant are as follows:</a:t>
            </a:r>
          </a:p>
          <a:p>
            <a:pPr lvl="0" algn="just"/>
            <a:r>
              <a:rPr lang="en-US" sz="2200" dirty="0">
                <a:latin typeface="Times New Roman" panose="02020603050405020304" pitchFamily="18" charset="0"/>
                <a:cs typeface="Times New Roman" panose="02020603050405020304" pitchFamily="18" charset="0"/>
              </a:rPr>
              <a:t>       - Life efficiency and information motives determine attitudes </a:t>
            </a:r>
          </a:p>
          <a:p>
            <a:pPr lvl="0" algn="just"/>
            <a:r>
              <a:rPr lang="en-US" sz="2200" dirty="0">
                <a:latin typeface="Times New Roman" panose="02020603050405020304" pitchFamily="18" charset="0"/>
                <a:cs typeface="Times New Roman" panose="02020603050405020304" pitchFamily="18" charset="0"/>
              </a:rPr>
              <a:t>       - Behavioral intention. </a:t>
            </a:r>
          </a:p>
          <a:p>
            <a:pPr lvl="0" algn="just"/>
            <a:r>
              <a:rPr lang="en-US" sz="2200" dirty="0">
                <a:latin typeface="Times New Roman" panose="02020603050405020304" pitchFamily="18" charset="0"/>
                <a:cs typeface="Times New Roman" panose="02020603050405020304" pitchFamily="18" charset="0"/>
              </a:rPr>
              <a:t>       - Only social interaction motive determines social attraction and </a:t>
            </a:r>
          </a:p>
          <a:p>
            <a:pPr lvl="0" algn="just"/>
            <a:r>
              <a:rPr lang="en-US" sz="2200" dirty="0">
                <a:latin typeface="Times New Roman" panose="02020603050405020304" pitchFamily="18" charset="0"/>
                <a:cs typeface="Times New Roman" panose="02020603050405020304" pitchFamily="18" charset="0"/>
              </a:rPr>
              <a:t>          perceived-as- friend. </a:t>
            </a:r>
          </a:p>
          <a:p>
            <a:pPr lvl="0" algn="just"/>
            <a:r>
              <a:rPr lang="en-US" sz="2200" dirty="0">
                <a:latin typeface="Times New Roman" panose="02020603050405020304" pitchFamily="18" charset="0"/>
                <a:cs typeface="Times New Roman" panose="02020603050405020304" pitchFamily="18" charset="0"/>
              </a:rPr>
              <a:t>       - Only life efficiency motive determines perceived-as-assistant.</a:t>
            </a:r>
          </a:p>
          <a:p>
            <a:pPr marL="484632" lvl="0" indent="-457200" algn="just">
              <a:buFont typeface="Arial" pitchFamily="34" charset="0"/>
              <a:buChar char="•"/>
            </a:pPr>
            <a:endParaRPr lang="en-US" sz="2200" dirty="0">
              <a:latin typeface="Times New Roman" panose="02020603050405020304" pitchFamily="18" charset="0"/>
              <a:cs typeface="Times New Roman" panose="02020603050405020304" pitchFamily="18" charset="0"/>
            </a:endParaRPr>
          </a:p>
          <a:p>
            <a:pPr marL="484632" lvl="0" indent="-457200" algn="just">
              <a:buFont typeface="Arial" pitchFamily="34" charset="0"/>
              <a:buChar char="•"/>
            </a:pPr>
            <a:r>
              <a:rPr lang="en-US" sz="2200" dirty="0">
                <a:latin typeface="Times New Roman" panose="02020603050405020304" pitchFamily="18" charset="0"/>
                <a:cs typeface="Times New Roman" panose="02020603050405020304" pitchFamily="18" charset="0"/>
              </a:rPr>
              <a:t>For the virtual mouse, motivation was to create an object tracking application to interact with the computer and develop a virtual human computer interaction device. Webcam is a necessary component for detecting the image. Sensitivity of mouse is directly proportional to resolution of </a:t>
            </a:r>
            <a:r>
              <a:rPr lang="en-US" sz="2200" dirty="0" smtClean="0">
                <a:latin typeface="Times New Roman" panose="02020603050405020304" pitchFamily="18" charset="0"/>
                <a:cs typeface="Times New Roman" panose="02020603050405020304" pitchFamily="18" charset="0"/>
              </a:rPr>
              <a:t>camera</a:t>
            </a:r>
            <a:endParaRPr lang="en-US" sz="2200" dirty="0">
              <a:latin typeface="Times New Roman" panose="02020603050405020304" pitchFamily="18" charset="0"/>
              <a:cs typeface="Times New Roman" panose="02020603050405020304" pitchFamily="18" charset="0"/>
            </a:endParaRPr>
          </a:p>
        </p:txBody>
      </p:sp>
      <p:sp>
        <p:nvSpPr>
          <p:cNvPr id="1048631" name="Title 1"/>
          <p:cNvSpPr txBox="1"/>
          <p:nvPr/>
        </p:nvSpPr>
        <p:spPr>
          <a:xfrm>
            <a:off x="1773932" y="404664"/>
            <a:ext cx="9818687" cy="720080"/>
          </a:xfrm>
          <a:prstGeom prst="rect">
            <a:avLst/>
          </a:prstGeom>
        </p:spPr>
        <p:style>
          <a:lnRef idx="2">
            <a:schemeClr val="accent1"/>
          </a:lnRef>
          <a:fillRef idx="1">
            <a:schemeClr val="lt1"/>
          </a:fillRef>
          <a:effectRef idx="0">
            <a:schemeClr val="accent1"/>
          </a:effectRef>
          <a:fontRef idx="minor">
            <a:schemeClr val="dk1"/>
          </a:fontRef>
        </p:style>
        <p:txBody>
          <a:bodyPr tIns="0"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27432" lvl="0" algn="ctr">
              <a:buClr>
                <a:schemeClr val="accent1"/>
              </a:buClr>
              <a:buSzPct val="80000"/>
            </a:pPr>
            <a:r>
              <a:rPr lang="en-US" sz="2400" b="1"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MOTIVATION</a:t>
            </a:r>
            <a:endParaRPr kumimoji="0" lang="en-IN" sz="2400" b="1" i="0" u="none" strike="noStrike" kern="1200" cap="small" spc="0" normalizeH="0" baseline="0" noProof="0" dirty="0">
              <a:ln>
                <a:noFill/>
              </a:ln>
              <a:solidFill>
                <a:schemeClr val="tx1"/>
              </a:solidFill>
              <a:effectLst>
                <a:outerShdw blurRad="38100" dist="38100" dir="2700000" algn="tl">
                  <a:srgbClr val="000000">
                    <a:alpha val="43137"/>
                  </a:srgbClr>
                </a:outerShdw>
              </a:effectLst>
              <a:uLnTx/>
              <a:uFillTx/>
              <a:latin typeface="Times New Roman" pitchFamily="18" charset="0"/>
              <a:cs typeface="Times New Roman" pitchFamily="18" charset="0"/>
            </a:endParaRPr>
          </a:p>
        </p:txBody>
      </p:sp>
      <p:sp>
        <p:nvSpPr>
          <p:cNvPr id="1048632" name="Footer Placeholder 7"/>
          <p:cNvSpPr>
            <a:spLocks noGrp="1"/>
          </p:cNvSpPr>
          <p:nvPr>
            <p:ph type="ftr" sz="quarter" idx="11"/>
          </p:nvPr>
        </p:nvSpPr>
        <p:spPr>
          <a:xfrm>
            <a:off x="1341884" y="6165304"/>
            <a:ext cx="3859795" cy="476250"/>
          </a:xfrm>
        </p:spPr>
        <p:txBody>
          <a:bodyPr/>
          <a:lstStyle/>
          <a:p>
            <a:r>
              <a:rPr lang="en-IN" sz="1400" dirty="0">
                <a:solidFill>
                  <a:schemeClr val="tx1"/>
                </a:solidFill>
                <a:latin typeface="Times New Roman" pitchFamily="18" charset="0"/>
                <a:cs typeface="Times New Roman" pitchFamily="18" charset="0"/>
              </a:rPr>
              <a:t>Department of Computer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E6828-87F0-44F7-51E5-FC1990F6FC15}"/>
              </a:ext>
            </a:extLst>
          </p:cNvPr>
          <p:cNvSpPr>
            <a:spLocks noGrp="1"/>
          </p:cNvSpPr>
          <p:nvPr>
            <p:ph type="title"/>
          </p:nvPr>
        </p:nvSpPr>
        <p:spPr>
          <a:xfrm>
            <a:off x="4006180" y="5919287"/>
            <a:ext cx="4408372" cy="386263"/>
          </a:xfrm>
        </p:spPr>
        <p:txBody>
          <a:bodyPr>
            <a:noAutofit/>
          </a:bodyPr>
          <a:lstStyle/>
          <a:p>
            <a:pPr algn="ctr"/>
            <a:r>
              <a:rPr lang="en-IN" sz="2000" dirty="0">
                <a:solidFill>
                  <a:schemeClr val="tx1"/>
                </a:solidFill>
                <a:effectLst/>
                <a:latin typeface="Times New Roman" panose="02020603050405020304" pitchFamily="18" charset="0"/>
                <a:cs typeface="Times New Roman" panose="02020603050405020304" pitchFamily="18" charset="0"/>
              </a:rPr>
              <a:t>Basic Architecture of AI Voice Assistant </a:t>
            </a:r>
          </a:p>
        </p:txBody>
      </p:sp>
      <p:sp>
        <p:nvSpPr>
          <p:cNvPr id="4" name="Footer Placeholder 3">
            <a:extLst>
              <a:ext uri="{FF2B5EF4-FFF2-40B4-BE49-F238E27FC236}">
                <a16:creationId xmlns:a16="http://schemas.microsoft.com/office/drawing/2014/main" xmlns="" id="{4602A0EB-1096-91E5-B32B-490BA0E341BF}"/>
              </a:ext>
            </a:extLst>
          </p:cNvPr>
          <p:cNvSpPr>
            <a:spLocks noGrp="1"/>
          </p:cNvSpPr>
          <p:nvPr>
            <p:ph type="ftr" sz="quarter" idx="11"/>
          </p:nvPr>
        </p:nvSpPr>
        <p:spPr/>
        <p:txBody>
          <a:bodyPr/>
          <a:lstStyle/>
          <a:p>
            <a:r>
              <a:rPr lang="en-IN"/>
              <a:t>Department of Computer Engineering</a:t>
            </a:r>
            <a:endParaRPr lang="en-IN" dirty="0"/>
          </a:p>
        </p:txBody>
      </p:sp>
      <p:sp>
        <p:nvSpPr>
          <p:cNvPr id="5" name="Slide Number Placeholder 4">
            <a:extLst>
              <a:ext uri="{FF2B5EF4-FFF2-40B4-BE49-F238E27FC236}">
                <a16:creationId xmlns:a16="http://schemas.microsoft.com/office/drawing/2014/main" xmlns="" id="{8F19684A-F8D4-5EDE-19D1-599E875E50A4}"/>
              </a:ext>
            </a:extLst>
          </p:cNvPr>
          <p:cNvSpPr>
            <a:spLocks noGrp="1"/>
          </p:cNvSpPr>
          <p:nvPr>
            <p:ph type="sldNum" sz="quarter" idx="12"/>
          </p:nvPr>
        </p:nvSpPr>
        <p:spPr/>
        <p:txBody>
          <a:bodyPr/>
          <a:lstStyle/>
          <a:p>
            <a:fld id="{56E39993-3455-456D-B76B-54420194FCFA}" type="slidenum">
              <a:rPr lang="en-IN" smtClean="0"/>
              <a:t>9</a:t>
            </a:fld>
            <a:endParaRPr lang="en-IN" dirty="0"/>
          </a:p>
        </p:txBody>
      </p:sp>
      <p:pic>
        <p:nvPicPr>
          <p:cNvPr id="15" name="Content Placeholder 14">
            <a:extLst>
              <a:ext uri="{FF2B5EF4-FFF2-40B4-BE49-F238E27FC236}">
                <a16:creationId xmlns:a16="http://schemas.microsoft.com/office/drawing/2014/main" xmlns="" id="{11603AFC-51BC-3F19-B79E-03EDB59B06D8}"/>
              </a:ext>
            </a:extLst>
          </p:cNvPr>
          <p:cNvPicPr>
            <a:picLocks noGrp="1" noChangeAspect="1"/>
          </p:cNvPicPr>
          <p:nvPr>
            <p:ph idx="1"/>
          </p:nvPr>
        </p:nvPicPr>
        <p:blipFill>
          <a:blip r:embed="rId2"/>
          <a:stretch>
            <a:fillRect/>
          </a:stretch>
        </p:blipFill>
        <p:spPr>
          <a:xfrm>
            <a:off x="3358108" y="1844824"/>
            <a:ext cx="6112010" cy="3888432"/>
          </a:xfrm>
        </p:spPr>
      </p:pic>
      <p:sp>
        <p:nvSpPr>
          <p:cNvPr id="17" name="Title 1">
            <a:extLst>
              <a:ext uri="{FF2B5EF4-FFF2-40B4-BE49-F238E27FC236}">
                <a16:creationId xmlns:a16="http://schemas.microsoft.com/office/drawing/2014/main" xmlns="" id="{C480609E-DD3C-D872-BA39-E65CCB71ECFB}"/>
              </a:ext>
            </a:extLst>
          </p:cNvPr>
          <p:cNvSpPr txBox="1"/>
          <p:nvPr/>
        </p:nvSpPr>
        <p:spPr>
          <a:xfrm>
            <a:off x="1659123" y="370390"/>
            <a:ext cx="9818687" cy="754354"/>
          </a:xfrm>
          <a:prstGeom prst="rect">
            <a:avLst/>
          </a:prstGeom>
        </p:spPr>
        <p:style>
          <a:lnRef idx="2">
            <a:schemeClr val="accent1"/>
          </a:lnRef>
          <a:fillRef idx="1">
            <a:schemeClr val="lt1"/>
          </a:fillRef>
          <a:effectRef idx="0">
            <a:schemeClr val="accent1"/>
          </a:effectRef>
          <a:fontRef idx="minor">
            <a:schemeClr val="dk1"/>
          </a:fontRef>
        </p:style>
        <p:txBody>
          <a:bodyPr tIns="0" anchor="ctr">
            <a:noAutofit/>
          </a:bodyPr>
          <a:lstStyle>
            <a:lvl1pPr algn="l" rtl="0" eaLnBrk="1" latinLnBrk="0" hangingPunct="1">
              <a:spcBef>
                <a:spcPct val="0"/>
              </a:spcBef>
              <a:buNone/>
              <a:defRPr kumimoji="0" sz="3000" b="0" kern="1200" cap="small"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27432" lvl="0" algn="ctr">
              <a:buClr>
                <a:schemeClr val="accent1"/>
              </a:buClr>
              <a:buSzPct val="80000"/>
            </a:pPr>
            <a:r>
              <a:rPr kumimoji="0" lang="en-US" sz="2400" b="1" i="0" u="none" strike="noStrike" kern="1200" cap="small" spc="0" normalizeH="0" baseline="0" noProof="0" dirty="0">
                <a:ln>
                  <a:noFill/>
                </a:ln>
                <a:solidFill>
                  <a:schemeClr val="tx1"/>
                </a:solidFill>
                <a:effectLst>
                  <a:outerShdw blurRad="38100" dist="38100" dir="2700000" algn="tl">
                    <a:srgbClr val="000000">
                      <a:alpha val="43137"/>
                    </a:srgbClr>
                  </a:outerShdw>
                </a:effectLst>
                <a:uLnTx/>
                <a:uFillTx/>
                <a:latin typeface="Times New Roman" pitchFamily="18" charset="0"/>
                <a:cs typeface="Times New Roman" pitchFamily="18" charset="0"/>
              </a:rPr>
              <a:t>Architecture/ model</a:t>
            </a:r>
            <a:endParaRPr kumimoji="0" lang="en-IN" sz="2400" b="1" i="0" u="none" strike="noStrike" kern="1200" cap="small" spc="0" normalizeH="0" baseline="0" noProof="0" dirty="0">
              <a:ln>
                <a:noFill/>
              </a:ln>
              <a:solidFill>
                <a:schemeClr val="tx1"/>
              </a:solidFill>
              <a:effectLst>
                <a:outerShdw blurRad="38100" dist="38100" dir="2700000" algn="tl">
                  <a:srgbClr val="000000">
                    <a:alpha val="43137"/>
                  </a:srgbClr>
                </a:outerShdw>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100885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1183</Words>
  <Application>Microsoft Office PowerPoint</Application>
  <PresentationFormat>Custom</PresentationFormat>
  <Paragraphs>175</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Gill Sans MT</vt:lpstr>
      <vt:lpstr>Times New Roman</vt:lpstr>
      <vt:lpstr>Verdana</vt:lpstr>
      <vt:lpstr>Wingdings</vt:lpstr>
      <vt:lpstr>Wingdings 2</vt:lpstr>
      <vt:lpstr>Solstice</vt:lpstr>
      <vt:lpstr>PowerPoint Presentation</vt:lpstr>
      <vt:lpstr>PowerPoint Presentation</vt:lpstr>
      <vt:lpstr>PowerPoint Presentation</vt:lpstr>
      <vt:lpstr>PowerPoint Presentation</vt:lpstr>
      <vt:lpstr> OBJECTIVE</vt:lpstr>
      <vt:lpstr>PROBLEM STATEMENT</vt:lpstr>
      <vt:lpstr>LITERATURE REVIEW</vt:lpstr>
      <vt:lpstr>PowerPoint Presentation</vt:lpstr>
      <vt:lpstr>Basic Architecture of AI Voice Assistant </vt:lpstr>
      <vt:lpstr>PowerPoint Presentation</vt:lpstr>
      <vt:lpstr>PowerPoint Presentation</vt:lpstr>
      <vt:lpstr>Applications of AI Voice Assistant</vt:lpstr>
      <vt:lpstr>Applications of Virtual Mouse</vt:lpstr>
      <vt:lpstr>           </vt:lpstr>
      <vt:lpstr>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Microsoft account</cp:lastModifiedBy>
  <cp:revision>14</cp:revision>
  <dcterms:created xsi:type="dcterms:W3CDTF">2013-10-17T05:09:10Z</dcterms:created>
  <dcterms:modified xsi:type="dcterms:W3CDTF">2023-05-22T07:23:31Z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d975304413ba4cef870ef19d2e1a53de</vt:lpwstr>
  </property>
</Properties>
</file>