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A5866-804F-4588-AFB0-FA65DA92DFFC}" v="12" dt="2023-11-19T11:00:49.680"/>
    <p1510:client id="{D9BC0336-677A-4E15-9080-D66DD3D0C630}" v="13" dt="2023-11-19T10:58:4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n YS" userId="b375aee85947a55e" providerId="LiveId" clId="{0F8A5866-804F-4588-AFB0-FA65DA92DFFC}"/>
    <pc:docChg chg="modSld">
      <pc:chgData name="Sohan YS" userId="b375aee85947a55e" providerId="LiveId" clId="{0F8A5866-804F-4588-AFB0-FA65DA92DFFC}" dt="2023-11-19T11:00:49.680" v="11"/>
      <pc:docMkLst>
        <pc:docMk/>
      </pc:docMkLst>
      <pc:sldChg chg="modTransition">
        <pc:chgData name="Sohan YS" userId="b375aee85947a55e" providerId="LiveId" clId="{0F8A5866-804F-4588-AFB0-FA65DA92DFFC}" dt="2023-11-19T11:00:03.996" v="0"/>
        <pc:sldMkLst>
          <pc:docMk/>
          <pc:sldMk cId="449518759" sldId="256"/>
        </pc:sldMkLst>
      </pc:sldChg>
      <pc:sldChg chg="modTransition">
        <pc:chgData name="Sohan YS" userId="b375aee85947a55e" providerId="LiveId" clId="{0F8A5866-804F-4588-AFB0-FA65DA92DFFC}" dt="2023-11-19T11:00:10.804" v="1"/>
        <pc:sldMkLst>
          <pc:docMk/>
          <pc:sldMk cId="1111852837" sldId="257"/>
        </pc:sldMkLst>
      </pc:sldChg>
      <pc:sldChg chg="modTransition">
        <pc:chgData name="Sohan YS" userId="b375aee85947a55e" providerId="LiveId" clId="{0F8A5866-804F-4588-AFB0-FA65DA92DFFC}" dt="2023-11-19T11:00:14.809" v="2"/>
        <pc:sldMkLst>
          <pc:docMk/>
          <pc:sldMk cId="1215394480" sldId="258"/>
        </pc:sldMkLst>
      </pc:sldChg>
      <pc:sldChg chg="modTransition">
        <pc:chgData name="Sohan YS" userId="b375aee85947a55e" providerId="LiveId" clId="{0F8A5866-804F-4588-AFB0-FA65DA92DFFC}" dt="2023-11-19T11:00:19.793" v="3"/>
        <pc:sldMkLst>
          <pc:docMk/>
          <pc:sldMk cId="3552057314" sldId="259"/>
        </pc:sldMkLst>
      </pc:sldChg>
      <pc:sldChg chg="modTransition">
        <pc:chgData name="Sohan YS" userId="b375aee85947a55e" providerId="LiveId" clId="{0F8A5866-804F-4588-AFB0-FA65DA92DFFC}" dt="2023-11-19T11:00:25.625" v="4"/>
        <pc:sldMkLst>
          <pc:docMk/>
          <pc:sldMk cId="2720216284" sldId="260"/>
        </pc:sldMkLst>
      </pc:sldChg>
      <pc:sldChg chg="modTransition">
        <pc:chgData name="Sohan YS" userId="b375aee85947a55e" providerId="LiveId" clId="{0F8A5866-804F-4588-AFB0-FA65DA92DFFC}" dt="2023-11-19T11:00:29.278" v="5"/>
        <pc:sldMkLst>
          <pc:docMk/>
          <pc:sldMk cId="1180594940" sldId="261"/>
        </pc:sldMkLst>
      </pc:sldChg>
      <pc:sldChg chg="modTransition">
        <pc:chgData name="Sohan YS" userId="b375aee85947a55e" providerId="LiveId" clId="{0F8A5866-804F-4588-AFB0-FA65DA92DFFC}" dt="2023-11-19T11:00:33.210" v="6"/>
        <pc:sldMkLst>
          <pc:docMk/>
          <pc:sldMk cId="3366576139" sldId="262"/>
        </pc:sldMkLst>
      </pc:sldChg>
      <pc:sldChg chg="modTransition">
        <pc:chgData name="Sohan YS" userId="b375aee85947a55e" providerId="LiveId" clId="{0F8A5866-804F-4588-AFB0-FA65DA92DFFC}" dt="2023-11-19T11:00:36.959" v="7"/>
        <pc:sldMkLst>
          <pc:docMk/>
          <pc:sldMk cId="1258017285" sldId="263"/>
        </pc:sldMkLst>
      </pc:sldChg>
      <pc:sldChg chg="modTransition">
        <pc:chgData name="Sohan YS" userId="b375aee85947a55e" providerId="LiveId" clId="{0F8A5866-804F-4588-AFB0-FA65DA92DFFC}" dt="2023-11-19T11:00:39.645" v="8"/>
        <pc:sldMkLst>
          <pc:docMk/>
          <pc:sldMk cId="1586108399" sldId="264"/>
        </pc:sldMkLst>
      </pc:sldChg>
      <pc:sldChg chg="modTransition">
        <pc:chgData name="Sohan YS" userId="b375aee85947a55e" providerId="LiveId" clId="{0F8A5866-804F-4588-AFB0-FA65DA92DFFC}" dt="2023-11-19T11:00:42.128" v="9"/>
        <pc:sldMkLst>
          <pc:docMk/>
          <pc:sldMk cId="2063225188" sldId="265"/>
        </pc:sldMkLst>
      </pc:sldChg>
      <pc:sldChg chg="modTransition">
        <pc:chgData name="Sohan YS" userId="b375aee85947a55e" providerId="LiveId" clId="{0F8A5866-804F-4588-AFB0-FA65DA92DFFC}" dt="2023-11-19T11:00:45.279" v="10"/>
        <pc:sldMkLst>
          <pc:docMk/>
          <pc:sldMk cId="4171736569" sldId="266"/>
        </pc:sldMkLst>
      </pc:sldChg>
      <pc:sldChg chg="modTransition">
        <pc:chgData name="Sohan YS" userId="b375aee85947a55e" providerId="LiveId" clId="{0F8A5866-804F-4588-AFB0-FA65DA92DFFC}" dt="2023-11-19T11:00:49.680" v="11"/>
        <pc:sldMkLst>
          <pc:docMk/>
          <pc:sldMk cId="1482517870" sldId="267"/>
        </pc:sldMkLst>
      </pc:sldChg>
    </pc:docChg>
  </pc:docChgLst>
  <pc:docChgLst>
    <pc:chgData name="Sohan YS" userId="b375aee85947a55e" providerId="LiveId" clId="{D9BC0336-677A-4E15-9080-D66DD3D0C630}"/>
    <pc:docChg chg="custSel addSld modSld sldOrd">
      <pc:chgData name="Sohan YS" userId="b375aee85947a55e" providerId="LiveId" clId="{D9BC0336-677A-4E15-9080-D66DD3D0C630}" dt="2023-11-19T10:58:59.119" v="78" actId="14100"/>
      <pc:docMkLst>
        <pc:docMk/>
      </pc:docMkLst>
      <pc:sldChg chg="addSp delSp modSp new mod">
        <pc:chgData name="Sohan YS" userId="b375aee85947a55e" providerId="LiveId" clId="{D9BC0336-677A-4E15-9080-D66DD3D0C630}" dt="2023-11-19T10:57:34.458" v="70" actId="14100"/>
        <pc:sldMkLst>
          <pc:docMk/>
          <pc:sldMk cId="449518759" sldId="256"/>
        </pc:sldMkLst>
        <pc:picChg chg="add del mod">
          <ac:chgData name="Sohan YS" userId="b375aee85947a55e" providerId="LiveId" clId="{D9BC0336-677A-4E15-9080-D66DD3D0C630}" dt="2023-11-19T10:57:08.841" v="65" actId="478"/>
          <ac:picMkLst>
            <pc:docMk/>
            <pc:sldMk cId="449518759" sldId="256"/>
            <ac:picMk id="5" creationId="{B198794E-07F0-3642-A40D-D6C56F529F74}"/>
          </ac:picMkLst>
        </pc:picChg>
        <pc:picChg chg="add mod">
          <ac:chgData name="Sohan YS" userId="b375aee85947a55e" providerId="LiveId" clId="{D9BC0336-677A-4E15-9080-D66DD3D0C630}" dt="2023-11-19T10:57:34.458" v="70" actId="14100"/>
          <ac:picMkLst>
            <pc:docMk/>
            <pc:sldMk cId="449518759" sldId="256"/>
            <ac:picMk id="7" creationId="{DF259A74-47FA-7D98-24DD-1A20AC7EE734}"/>
          </ac:picMkLst>
        </pc:picChg>
      </pc:sldChg>
      <pc:sldChg chg="addSp delSp modSp new mod">
        <pc:chgData name="Sohan YS" userId="b375aee85947a55e" providerId="LiveId" clId="{D9BC0336-677A-4E15-9080-D66DD3D0C630}" dt="2023-11-19T10:50:14.649" v="18" actId="14100"/>
        <pc:sldMkLst>
          <pc:docMk/>
          <pc:sldMk cId="1111852837" sldId="257"/>
        </pc:sldMkLst>
        <pc:spChg chg="del">
          <ac:chgData name="Sohan YS" userId="b375aee85947a55e" providerId="LiveId" clId="{D9BC0336-677A-4E15-9080-D66DD3D0C630}" dt="2023-11-19T10:49:56.162" v="14"/>
          <ac:spMkLst>
            <pc:docMk/>
            <pc:sldMk cId="1111852837" sldId="257"/>
            <ac:spMk id="3" creationId="{C7CB3C9C-C472-7E00-5375-8A0866D39182}"/>
          </ac:spMkLst>
        </pc:spChg>
        <pc:picChg chg="add mod">
          <ac:chgData name="Sohan YS" userId="b375aee85947a55e" providerId="LiveId" clId="{D9BC0336-677A-4E15-9080-D66DD3D0C630}" dt="2023-11-19T10:50:14.649" v="18" actId="14100"/>
          <ac:picMkLst>
            <pc:docMk/>
            <pc:sldMk cId="1111852837" sldId="257"/>
            <ac:picMk id="5" creationId="{3A655B74-BE21-0F12-73B1-FA5B4DD51931}"/>
          </ac:picMkLst>
        </pc:picChg>
      </pc:sldChg>
      <pc:sldChg chg="addSp delSp modSp new mod">
        <pc:chgData name="Sohan YS" userId="b375aee85947a55e" providerId="LiveId" clId="{D9BC0336-677A-4E15-9080-D66DD3D0C630}" dt="2023-11-19T10:50:39.789" v="23" actId="14100"/>
        <pc:sldMkLst>
          <pc:docMk/>
          <pc:sldMk cId="1215394480" sldId="258"/>
        </pc:sldMkLst>
        <pc:spChg chg="del">
          <ac:chgData name="Sohan YS" userId="b375aee85947a55e" providerId="LiveId" clId="{D9BC0336-677A-4E15-9080-D66DD3D0C630}" dt="2023-11-19T10:50:21.243" v="19"/>
          <ac:spMkLst>
            <pc:docMk/>
            <pc:sldMk cId="1215394480" sldId="258"/>
            <ac:spMk id="3" creationId="{8A0CA4FE-7EB0-AA25-E6A0-3E004DE01D2D}"/>
          </ac:spMkLst>
        </pc:spChg>
        <pc:picChg chg="add mod">
          <ac:chgData name="Sohan YS" userId="b375aee85947a55e" providerId="LiveId" clId="{D9BC0336-677A-4E15-9080-D66DD3D0C630}" dt="2023-11-19T10:50:39.789" v="23" actId="14100"/>
          <ac:picMkLst>
            <pc:docMk/>
            <pc:sldMk cId="1215394480" sldId="258"/>
            <ac:picMk id="5" creationId="{3A00AA8D-D824-1F42-1CBC-883FC292C256}"/>
          </ac:picMkLst>
        </pc:picChg>
      </pc:sldChg>
      <pc:sldChg chg="addSp delSp modSp new mod">
        <pc:chgData name="Sohan YS" userId="b375aee85947a55e" providerId="LiveId" clId="{D9BC0336-677A-4E15-9080-D66DD3D0C630}" dt="2023-11-19T10:51:03.048" v="28" actId="14100"/>
        <pc:sldMkLst>
          <pc:docMk/>
          <pc:sldMk cId="3552057314" sldId="259"/>
        </pc:sldMkLst>
        <pc:spChg chg="del">
          <ac:chgData name="Sohan YS" userId="b375aee85947a55e" providerId="LiveId" clId="{D9BC0336-677A-4E15-9080-D66DD3D0C630}" dt="2023-11-19T10:50:47.901" v="24"/>
          <ac:spMkLst>
            <pc:docMk/>
            <pc:sldMk cId="3552057314" sldId="259"/>
            <ac:spMk id="3" creationId="{6A52AD8A-9037-F9A1-6275-2BFA9BFFACBE}"/>
          </ac:spMkLst>
        </pc:spChg>
        <pc:picChg chg="add mod">
          <ac:chgData name="Sohan YS" userId="b375aee85947a55e" providerId="LiveId" clId="{D9BC0336-677A-4E15-9080-D66DD3D0C630}" dt="2023-11-19T10:51:03.048" v="28" actId="14100"/>
          <ac:picMkLst>
            <pc:docMk/>
            <pc:sldMk cId="3552057314" sldId="259"/>
            <ac:picMk id="5" creationId="{3D72375E-8902-251A-B469-A3BB5D213AA4}"/>
          </ac:picMkLst>
        </pc:picChg>
      </pc:sldChg>
      <pc:sldChg chg="addSp delSp modSp new mod">
        <pc:chgData name="Sohan YS" userId="b375aee85947a55e" providerId="LiveId" clId="{D9BC0336-677A-4E15-9080-D66DD3D0C630}" dt="2023-11-19T10:51:29.251" v="34" actId="14100"/>
        <pc:sldMkLst>
          <pc:docMk/>
          <pc:sldMk cId="2720216284" sldId="260"/>
        </pc:sldMkLst>
        <pc:spChg chg="del">
          <ac:chgData name="Sohan YS" userId="b375aee85947a55e" providerId="LiveId" clId="{D9BC0336-677A-4E15-9080-D66DD3D0C630}" dt="2023-11-19T10:51:11.626" v="29"/>
          <ac:spMkLst>
            <pc:docMk/>
            <pc:sldMk cId="2720216284" sldId="260"/>
            <ac:spMk id="3" creationId="{6480E8BB-1CE7-5B29-C44A-405FE0B0991C}"/>
          </ac:spMkLst>
        </pc:spChg>
        <pc:picChg chg="add mod">
          <ac:chgData name="Sohan YS" userId="b375aee85947a55e" providerId="LiveId" clId="{D9BC0336-677A-4E15-9080-D66DD3D0C630}" dt="2023-11-19T10:51:29.251" v="34" actId="14100"/>
          <ac:picMkLst>
            <pc:docMk/>
            <pc:sldMk cId="2720216284" sldId="260"/>
            <ac:picMk id="5" creationId="{717732A2-66FF-1D63-A946-706FAD7F3F0C}"/>
          </ac:picMkLst>
        </pc:picChg>
      </pc:sldChg>
      <pc:sldChg chg="addSp delSp modSp new mod">
        <pc:chgData name="Sohan YS" userId="b375aee85947a55e" providerId="LiveId" clId="{D9BC0336-677A-4E15-9080-D66DD3D0C630}" dt="2023-11-19T10:51:55.218" v="39" actId="14100"/>
        <pc:sldMkLst>
          <pc:docMk/>
          <pc:sldMk cId="1180594940" sldId="261"/>
        </pc:sldMkLst>
        <pc:spChg chg="del">
          <ac:chgData name="Sohan YS" userId="b375aee85947a55e" providerId="LiveId" clId="{D9BC0336-677A-4E15-9080-D66DD3D0C630}" dt="2023-11-19T10:51:38.601" v="35"/>
          <ac:spMkLst>
            <pc:docMk/>
            <pc:sldMk cId="1180594940" sldId="261"/>
            <ac:spMk id="3" creationId="{1359B604-6341-C202-B49E-9E487F58160C}"/>
          </ac:spMkLst>
        </pc:spChg>
        <pc:picChg chg="add mod">
          <ac:chgData name="Sohan YS" userId="b375aee85947a55e" providerId="LiveId" clId="{D9BC0336-677A-4E15-9080-D66DD3D0C630}" dt="2023-11-19T10:51:55.218" v="39" actId="14100"/>
          <ac:picMkLst>
            <pc:docMk/>
            <pc:sldMk cId="1180594940" sldId="261"/>
            <ac:picMk id="5" creationId="{F2E9415F-182D-DEC0-FA5D-BFBC133CA882}"/>
          </ac:picMkLst>
        </pc:picChg>
      </pc:sldChg>
      <pc:sldChg chg="addSp delSp modSp new mod">
        <pc:chgData name="Sohan YS" userId="b375aee85947a55e" providerId="LiveId" clId="{D9BC0336-677A-4E15-9080-D66DD3D0C630}" dt="2023-11-19T10:52:24.167" v="44" actId="14100"/>
        <pc:sldMkLst>
          <pc:docMk/>
          <pc:sldMk cId="3366576139" sldId="262"/>
        </pc:sldMkLst>
        <pc:spChg chg="del">
          <ac:chgData name="Sohan YS" userId="b375aee85947a55e" providerId="LiveId" clId="{D9BC0336-677A-4E15-9080-D66DD3D0C630}" dt="2023-11-19T10:52:04.802" v="40"/>
          <ac:spMkLst>
            <pc:docMk/>
            <pc:sldMk cId="3366576139" sldId="262"/>
            <ac:spMk id="3" creationId="{BD982083-EA59-6EFF-D647-429F0887299F}"/>
          </ac:spMkLst>
        </pc:spChg>
        <pc:picChg chg="add mod">
          <ac:chgData name="Sohan YS" userId="b375aee85947a55e" providerId="LiveId" clId="{D9BC0336-677A-4E15-9080-D66DD3D0C630}" dt="2023-11-19T10:52:24.167" v="44" actId="14100"/>
          <ac:picMkLst>
            <pc:docMk/>
            <pc:sldMk cId="3366576139" sldId="262"/>
            <ac:picMk id="5" creationId="{68D4C183-DB4E-81B7-2039-A29C0B519100}"/>
          </ac:picMkLst>
        </pc:picChg>
      </pc:sldChg>
      <pc:sldChg chg="addSp delSp modSp new mod">
        <pc:chgData name="Sohan YS" userId="b375aee85947a55e" providerId="LiveId" clId="{D9BC0336-677A-4E15-9080-D66DD3D0C630}" dt="2023-11-19T10:52:46.836" v="49" actId="14100"/>
        <pc:sldMkLst>
          <pc:docMk/>
          <pc:sldMk cId="1258017285" sldId="263"/>
        </pc:sldMkLst>
        <pc:spChg chg="del">
          <ac:chgData name="Sohan YS" userId="b375aee85947a55e" providerId="LiveId" clId="{D9BC0336-677A-4E15-9080-D66DD3D0C630}" dt="2023-11-19T10:52:30.599" v="45"/>
          <ac:spMkLst>
            <pc:docMk/>
            <pc:sldMk cId="1258017285" sldId="263"/>
            <ac:spMk id="3" creationId="{9AD873A4-A1D0-1823-42A6-42CBCC8E8B35}"/>
          </ac:spMkLst>
        </pc:spChg>
        <pc:picChg chg="add mod">
          <ac:chgData name="Sohan YS" userId="b375aee85947a55e" providerId="LiveId" clId="{D9BC0336-677A-4E15-9080-D66DD3D0C630}" dt="2023-11-19T10:52:46.836" v="49" actId="14100"/>
          <ac:picMkLst>
            <pc:docMk/>
            <pc:sldMk cId="1258017285" sldId="263"/>
            <ac:picMk id="5" creationId="{1B0B3DC3-0F8A-C2ED-0A50-EBD9E685BADF}"/>
          </ac:picMkLst>
        </pc:picChg>
      </pc:sldChg>
      <pc:sldChg chg="addSp delSp modSp new mod">
        <pc:chgData name="Sohan YS" userId="b375aee85947a55e" providerId="LiveId" clId="{D9BC0336-677A-4E15-9080-D66DD3D0C630}" dt="2023-11-19T10:53:14.115" v="54" actId="14100"/>
        <pc:sldMkLst>
          <pc:docMk/>
          <pc:sldMk cId="1586108399" sldId="264"/>
        </pc:sldMkLst>
        <pc:spChg chg="del">
          <ac:chgData name="Sohan YS" userId="b375aee85947a55e" providerId="LiveId" clId="{D9BC0336-677A-4E15-9080-D66DD3D0C630}" dt="2023-11-19T10:52:52.346" v="50"/>
          <ac:spMkLst>
            <pc:docMk/>
            <pc:sldMk cId="1586108399" sldId="264"/>
            <ac:spMk id="3" creationId="{80A38BB2-EA39-F5FC-4EC5-7E2A8F8A53C9}"/>
          </ac:spMkLst>
        </pc:spChg>
        <pc:picChg chg="add mod">
          <ac:chgData name="Sohan YS" userId="b375aee85947a55e" providerId="LiveId" clId="{D9BC0336-677A-4E15-9080-D66DD3D0C630}" dt="2023-11-19T10:53:14.115" v="54" actId="14100"/>
          <ac:picMkLst>
            <pc:docMk/>
            <pc:sldMk cId="1586108399" sldId="264"/>
            <ac:picMk id="5" creationId="{158B8128-E819-349B-1F03-C995B47DC48A}"/>
          </ac:picMkLst>
        </pc:picChg>
      </pc:sldChg>
      <pc:sldChg chg="addSp delSp modSp new mod">
        <pc:chgData name="Sohan YS" userId="b375aee85947a55e" providerId="LiveId" clId="{D9BC0336-677A-4E15-9080-D66DD3D0C630}" dt="2023-11-19T10:53:41.586" v="59" actId="14100"/>
        <pc:sldMkLst>
          <pc:docMk/>
          <pc:sldMk cId="2063225188" sldId="265"/>
        </pc:sldMkLst>
        <pc:spChg chg="del">
          <ac:chgData name="Sohan YS" userId="b375aee85947a55e" providerId="LiveId" clId="{D9BC0336-677A-4E15-9080-D66DD3D0C630}" dt="2023-11-19T10:53:21.757" v="55"/>
          <ac:spMkLst>
            <pc:docMk/>
            <pc:sldMk cId="2063225188" sldId="265"/>
            <ac:spMk id="3" creationId="{F03F3924-3290-16A8-EE6D-AFC1E695BCB2}"/>
          </ac:spMkLst>
        </pc:spChg>
        <pc:picChg chg="add mod">
          <ac:chgData name="Sohan YS" userId="b375aee85947a55e" providerId="LiveId" clId="{D9BC0336-677A-4E15-9080-D66DD3D0C630}" dt="2023-11-19T10:53:41.586" v="59" actId="14100"/>
          <ac:picMkLst>
            <pc:docMk/>
            <pc:sldMk cId="2063225188" sldId="265"/>
            <ac:picMk id="5" creationId="{C5138CC9-9187-AECA-240A-D2780F91F0AB}"/>
          </ac:picMkLst>
        </pc:picChg>
      </pc:sldChg>
      <pc:sldChg chg="addSp delSp modSp new mod">
        <pc:chgData name="Sohan YS" userId="b375aee85947a55e" providerId="LiveId" clId="{D9BC0336-677A-4E15-9080-D66DD3D0C630}" dt="2023-11-19T10:54:06.377" v="64" actId="14100"/>
        <pc:sldMkLst>
          <pc:docMk/>
          <pc:sldMk cId="4171736569" sldId="266"/>
        </pc:sldMkLst>
        <pc:spChg chg="del">
          <ac:chgData name="Sohan YS" userId="b375aee85947a55e" providerId="LiveId" clId="{D9BC0336-677A-4E15-9080-D66DD3D0C630}" dt="2023-11-19T10:53:52.154" v="60"/>
          <ac:spMkLst>
            <pc:docMk/>
            <pc:sldMk cId="4171736569" sldId="266"/>
            <ac:spMk id="3" creationId="{2074F613-1965-6DC5-2901-89D356C3BA8E}"/>
          </ac:spMkLst>
        </pc:spChg>
        <pc:picChg chg="add mod">
          <ac:chgData name="Sohan YS" userId="b375aee85947a55e" providerId="LiveId" clId="{D9BC0336-677A-4E15-9080-D66DD3D0C630}" dt="2023-11-19T10:54:06.377" v="64" actId="14100"/>
          <ac:picMkLst>
            <pc:docMk/>
            <pc:sldMk cId="4171736569" sldId="266"/>
            <ac:picMk id="5" creationId="{027857C4-6F07-7C8F-2A82-74DC5C01D6E2}"/>
          </ac:picMkLst>
        </pc:picChg>
      </pc:sldChg>
      <pc:sldChg chg="addSp delSp modSp new mod ord">
        <pc:chgData name="Sohan YS" userId="b375aee85947a55e" providerId="LiveId" clId="{D9BC0336-677A-4E15-9080-D66DD3D0C630}" dt="2023-11-19T10:58:59.119" v="78" actId="14100"/>
        <pc:sldMkLst>
          <pc:docMk/>
          <pc:sldMk cId="1482517870" sldId="267"/>
        </pc:sldMkLst>
        <pc:spChg chg="del">
          <ac:chgData name="Sohan YS" userId="b375aee85947a55e" providerId="LiveId" clId="{D9BC0336-677A-4E15-9080-D66DD3D0C630}" dt="2023-11-19T10:58:40.243" v="74"/>
          <ac:spMkLst>
            <pc:docMk/>
            <pc:sldMk cId="1482517870" sldId="267"/>
            <ac:spMk id="3" creationId="{255044B6-E7BB-1582-EDBA-2CA004640384}"/>
          </ac:spMkLst>
        </pc:spChg>
        <pc:picChg chg="add mod">
          <ac:chgData name="Sohan YS" userId="b375aee85947a55e" providerId="LiveId" clId="{D9BC0336-677A-4E15-9080-D66DD3D0C630}" dt="2023-11-19T10:58:59.119" v="78" actId="14100"/>
          <ac:picMkLst>
            <pc:docMk/>
            <pc:sldMk cId="1482517870" sldId="267"/>
            <ac:picMk id="5" creationId="{65E971B9-8E9E-A193-2149-3933376ABA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645B-B417-D54F-D1DA-36FC2E52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99CC-A5C2-5A38-A224-7B2EB719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935A-BC35-717A-E4F0-E5602DA9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6C1-ED35-1482-C65F-EE5AAAD9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0A7D-C3AD-5BC8-8174-70F489A8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06E-C46B-C7CE-F8DA-BCA990E0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7DECA-EBB9-F21B-A5B8-32639643E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8881-AEA2-7B37-F4AB-ED72CE38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472D-3984-A230-A28A-E197C188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1F90-9F6F-1914-FEF5-452AD868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623D8-1214-10B5-3EB8-5EBC3FFA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9E291-DF49-4AC0-67D6-006873F9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9F2F-5AC4-CB5C-4950-59579447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695-95C7-DB8A-E9B6-93B08DD7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8C97-1DC5-8324-340B-1CE27F2F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C6F-315F-7866-0E6D-AD8C9F84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C325-D7A9-88AE-520C-DB6276D3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AD61-811D-E330-0E22-178A51F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1223-00CA-C2FD-7D99-41D3D288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1153-5127-68AA-DF39-040FED16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F34-8D3A-763E-1725-95A3A3A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501C2-875B-F77F-79CC-1CE3F778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6D9E-FC60-59BD-D0C9-698C8EE0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7CAD-DDC3-1206-B611-1DC12729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FBAD-D10B-DFB0-9CB5-455D80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7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AE8-118D-C1F2-2F9F-E37C6361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C263-C50B-B3A3-5521-3E33B2AC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360E8-BBC0-1D33-4910-DB330F8E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32290-8778-6785-49F7-1FC66ABC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D1B4-85DB-733A-E593-09BF0685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9871-E2D8-A15A-A4C5-0E2C58B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24B-808A-1F0D-3FF5-3C3C4ACA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10F3-A480-7495-C78E-7AB8C6F0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60326-4FFC-0CBA-7C39-10955FFD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4B8F0-E60C-6E65-B0AB-225A6679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CBA63-AF3C-D7A9-8831-C32FA53B0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1E5DD-8C43-102D-8FCA-313CCBD7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1AF2-8CEF-763A-3958-F3FDDB5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63E77-A5CF-8154-240E-403B27FA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C125-5324-E114-63D4-58A1879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274B3-E249-3E95-1F50-B6867C8E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C5A53-FA10-01C8-7FC9-EF8C4642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08AC-28F5-67D4-540C-8F457E38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2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70BB5-0326-27F4-E0CA-6D72A7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4CF66-84B6-5E2D-0D5D-200CC023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EDE1-CC7F-AF5A-D3FA-7D2AA8F3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884E-728F-CF0A-927E-5A25D13E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0791-01FE-E22F-3D6D-0C3C78A0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252A-070C-9184-0B72-A1504FBE3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80AA2-93CA-368F-C8DB-972FBA5B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E2F2-562C-1B74-3754-AB8DEFC3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7C21-F219-3956-D856-76066F26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94F0-A5AB-CFBF-C33E-3F4E9D4C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5CF39-7B89-E089-F8FC-5C8A5DFE0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DCD32-B7BA-EE81-4CD6-E52B7208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3EF1-6DFB-F7A4-78BC-31BD8552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694A3-198D-F104-8833-00763717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399E-5AFA-6F60-764B-1BE4FCF3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6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E971-C9AB-A7E5-71EE-FF85F916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E694-7C04-452E-A4C7-47E82D9A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539E-CB98-F3D6-E4C4-C8F6B0057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DEAC-AFD9-4E8D-B2F3-0A8A2598A54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3502-38F7-9AE9-7BE0-EC711024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280E-4FA6-4AFE-3937-6514FC907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CFA6-7E9E-4D89-936A-37B2E2925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41D0-35CA-0F4D-962F-B62EEB6F7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5FAA-C808-3E9C-04F3-1083395CD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59A74-47FA-7D98-24DD-1A20AC7EE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6"/>
            <a:ext cx="12191999" cy="69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8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F6C5-7961-3A93-6E9C-2920154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38CC9-9187-AECA-240A-D2780F91F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6322518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F74F-FA18-3A72-94F0-AF102F82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857C4-6F07-7C8F-2A82-74DC5C01D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7173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D42-04AD-8BB4-C0DD-CBCD2CEB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71B9-8E9E-A193-2149-3933376A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251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4B9-7B43-BAFB-FDCD-A380A06A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55B74-BE21-0F12-73B1-FA5B4DD5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7" y="0"/>
            <a:ext cx="12212377" cy="6858000"/>
          </a:xfrm>
        </p:spPr>
      </p:pic>
    </p:spTree>
    <p:extLst>
      <p:ext uri="{BB962C8B-B14F-4D97-AF65-F5344CB8AC3E}">
        <p14:creationId xmlns:p14="http://schemas.microsoft.com/office/powerpoint/2010/main" val="111185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3CAA-D7D2-EA33-1EAB-1DB88BF3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0AA8D-D824-1F42-1CBC-883FC292C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1539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7DC-0418-A5D9-4F81-6B7EB6C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2375E-8902-251A-B469-A3BB5D213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205731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CF8-B561-DDE4-DBF2-59C42009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732A2-66FF-1D63-A946-706FAD7F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2021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91D-9261-101E-33B6-EF4FAFBE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9415F-182D-DEC0-FA5D-BFBC133CA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059494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006-94BA-1D84-3BDD-7BDF62C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4C183-DB4E-81B7-2039-A29C0B519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657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C4EF-0925-AAB2-9901-0B1C61F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B3DC3-0F8A-C2ED-0A50-EBD9E685B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801728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0387-F180-2EEA-D4C2-46A31B12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B8128-E819-349B-1F03-C995B47DC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610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 YS</dc:creator>
  <cp:lastModifiedBy>Sohan YS</cp:lastModifiedBy>
  <cp:revision>1</cp:revision>
  <dcterms:created xsi:type="dcterms:W3CDTF">2023-11-19T10:48:44Z</dcterms:created>
  <dcterms:modified xsi:type="dcterms:W3CDTF">2023-11-19T11:00:51Z</dcterms:modified>
</cp:coreProperties>
</file>