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4"/>
  </p:sldMasterIdLst>
  <p:notesMasterIdLst>
    <p:notesMasterId r:id="rId30"/>
  </p:notesMasterIdLst>
  <p:handoutMasterIdLst>
    <p:handoutMasterId r:id="rId31"/>
  </p:handoutMasterIdLst>
  <p:sldIdLst>
    <p:sldId id="256" r:id="rId5"/>
    <p:sldId id="257" r:id="rId6"/>
    <p:sldId id="258" r:id="rId7"/>
    <p:sldId id="279" r:id="rId8"/>
    <p:sldId id="280" r:id="rId9"/>
    <p:sldId id="260" r:id="rId10"/>
    <p:sldId id="261" r:id="rId11"/>
    <p:sldId id="276" r:id="rId12"/>
    <p:sldId id="277" r:id="rId13"/>
    <p:sldId id="281" r:id="rId14"/>
    <p:sldId id="262" r:id="rId15"/>
    <p:sldId id="273" r:id="rId16"/>
    <p:sldId id="263" r:id="rId17"/>
    <p:sldId id="274" r:id="rId18"/>
    <p:sldId id="266" r:id="rId19"/>
    <p:sldId id="275" r:id="rId20"/>
    <p:sldId id="268" r:id="rId21"/>
    <p:sldId id="269" r:id="rId22"/>
    <p:sldId id="282" r:id="rId23"/>
    <p:sldId id="270" r:id="rId24"/>
    <p:sldId id="278" r:id="rId25"/>
    <p:sldId id="283" r:id="rId26"/>
    <p:sldId id="284" r:id="rId27"/>
    <p:sldId id="285" r:id="rId28"/>
    <p:sldId id="286" r:id="rId2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91395D-D316-4E0D-83E3-E94229A49E93}" v="1" dt="2023-07-10T18:18:58.807"/>
    <p1510:client id="{14D6FD46-F1A9-6BF0-3749-582C43B1CDBE}" v="758" dt="2023-10-18T10:53:30.416"/>
    <p1510:client id="{24192141-244B-3D02-0B78-FE1495A1B1E4}" v="208" dt="2023-10-18T08:53:55.326"/>
    <p1510:client id="{3ED2DE9C-1AF1-6A43-A727-F8B2815F14CB}" v="48" dt="2023-10-19T07:20:10.553"/>
    <p1510:client id="{53129FCE-758B-42B1-A104-F7EBE88BEE17}" v="181" dt="2023-10-18T08:08:13.850"/>
    <p1510:client id="{697A6D0E-3B24-CC38-F76F-E26B820DF916}" v="30" dt="2023-10-19T07:24:31.979"/>
    <p1510:client id="{C6BF7D34-F373-A559-6F6C-F37AAE169BBA}" v="1" dt="2023-10-18T08:56:25.373"/>
    <p1510:client id="{EFEC0F26-78FB-87FC-E928-BDED93E2B07D}" v="12" dt="2023-10-18T10:57:16.146"/>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39"/>
        <p:guide orient="horz" pos="216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10/19/2023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10/19/2023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5651"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1697" y="1871132"/>
            <a:ext cx="6813894" cy="1515533"/>
          </a:xfrm>
        </p:spPr>
        <p:txBody>
          <a:bodyPr anchor="b">
            <a:noAutofit/>
          </a:bodyPr>
          <a:lstStyle>
            <a:lvl1pPr algn="ctr">
              <a:defRPr sz="9597">
                <a:effectLst/>
              </a:defRPr>
            </a:lvl1pPr>
          </a:lstStyle>
          <a:p>
            <a:r>
              <a:rPr lang="en-US"/>
              <a:t>Click to edit Master title style</a:t>
            </a:r>
          </a:p>
        </p:txBody>
      </p:sp>
      <p:sp>
        <p:nvSpPr>
          <p:cNvPr id="3" name="Subtitle 2"/>
          <p:cNvSpPr>
            <a:spLocks noGrp="1"/>
          </p:cNvSpPr>
          <p:nvPr>
            <p:ph type="subTitle" idx="1"/>
          </p:nvPr>
        </p:nvSpPr>
        <p:spPr>
          <a:xfrm>
            <a:off x="2691697" y="3657597"/>
            <a:ext cx="6813894" cy="1320802"/>
          </a:xfrm>
        </p:spPr>
        <p:txBody>
          <a:bodyPr anchor="t">
            <a:normAutofit/>
          </a:bodyPr>
          <a:lstStyle>
            <a:lvl1pPr marL="0" indent="0" algn="ctr">
              <a:buNone/>
              <a:defRPr sz="3732">
                <a:solidFill>
                  <a:schemeClr val="tx1"/>
                </a:solidFill>
              </a:defRPr>
            </a:lvl1pPr>
            <a:lvl2pPr marL="812582" indent="0" algn="ctr">
              <a:buNone/>
              <a:defRPr>
                <a:solidFill>
                  <a:schemeClr val="tx1">
                    <a:tint val="75000"/>
                  </a:schemeClr>
                </a:solidFill>
              </a:defRPr>
            </a:lvl2pPr>
            <a:lvl3pPr marL="1625163" indent="0" algn="ctr">
              <a:buNone/>
              <a:defRPr>
                <a:solidFill>
                  <a:schemeClr val="tx1">
                    <a:tint val="75000"/>
                  </a:schemeClr>
                </a:solidFill>
              </a:defRPr>
            </a:lvl3pPr>
            <a:lvl4pPr marL="2437745" indent="0" algn="ctr">
              <a:buNone/>
              <a:defRPr>
                <a:solidFill>
                  <a:schemeClr val="tx1">
                    <a:tint val="75000"/>
                  </a:schemeClr>
                </a:solidFill>
              </a:defRPr>
            </a:lvl4pPr>
            <a:lvl5pPr marL="3250326" indent="0" algn="ctr">
              <a:buNone/>
              <a:defRPr>
                <a:solidFill>
                  <a:schemeClr val="tx1">
                    <a:tint val="75000"/>
                  </a:schemeClr>
                </a:solidFill>
              </a:defRPr>
            </a:lvl5pPr>
            <a:lvl6pPr marL="4062908" indent="0" algn="ctr">
              <a:buNone/>
              <a:defRPr>
                <a:solidFill>
                  <a:schemeClr val="tx1">
                    <a:tint val="75000"/>
                  </a:schemeClr>
                </a:solidFill>
              </a:defRPr>
            </a:lvl6pPr>
            <a:lvl7pPr marL="4875489" indent="0" algn="ctr">
              <a:buNone/>
              <a:defRPr>
                <a:solidFill>
                  <a:schemeClr val="tx1">
                    <a:tint val="75000"/>
                  </a:schemeClr>
                </a:solidFill>
              </a:defRPr>
            </a:lvl7pPr>
            <a:lvl8pPr marL="5688071" indent="0" algn="ctr">
              <a:buNone/>
              <a:defRPr>
                <a:solidFill>
                  <a:schemeClr val="tx1">
                    <a:tint val="75000"/>
                  </a:schemeClr>
                </a:solidFill>
              </a:defRPr>
            </a:lvl8pPr>
            <a:lvl9pPr marL="650065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1154" y="5037663"/>
            <a:ext cx="897233" cy="279400"/>
          </a:xfrm>
        </p:spPr>
        <p:txBody>
          <a:bodyPr/>
          <a:lstStyle/>
          <a:p>
            <a:fld id="{B61BEF0D-F0BB-DE4B-95CE-6DB70DBA9567}" type="datetimeFigureOut">
              <a:rPr lang="en-US" dirty="0"/>
              <a:pPr/>
              <a:t>10/19/2023</a:t>
            </a:fld>
            <a:endParaRPr lang="en-US"/>
          </a:p>
        </p:txBody>
      </p:sp>
      <p:sp>
        <p:nvSpPr>
          <p:cNvPr id="5" name="Footer Placeholder 4"/>
          <p:cNvSpPr>
            <a:spLocks noGrp="1"/>
          </p:cNvSpPr>
          <p:nvPr>
            <p:ph type="ftr" sz="quarter" idx="11"/>
          </p:nvPr>
        </p:nvSpPr>
        <p:spPr>
          <a:xfrm>
            <a:off x="2691696" y="5037663"/>
            <a:ext cx="5213277" cy="279400"/>
          </a:xfrm>
        </p:spPr>
        <p:txBody>
          <a:bodyPr/>
          <a:lstStyle/>
          <a:p>
            <a:endParaRPr lang="en-US"/>
          </a:p>
        </p:txBody>
      </p:sp>
      <p:sp>
        <p:nvSpPr>
          <p:cNvPr id="6" name="Slide Number Placeholder 5"/>
          <p:cNvSpPr>
            <a:spLocks noGrp="1"/>
          </p:cNvSpPr>
          <p:nvPr>
            <p:ph type="sldNum" sz="quarter" idx="12"/>
          </p:nvPr>
        </p:nvSpPr>
        <p:spPr>
          <a:xfrm>
            <a:off x="8954568" y="5037663"/>
            <a:ext cx="551023" cy="279400"/>
          </a:xfrm>
        </p:spPr>
        <p:txBody>
          <a:bodyPr/>
          <a:lstStyle/>
          <a:p>
            <a:fld id="{D57F1E4F-1CFF-5643-939E-217C01CDF565}" type="slidenum">
              <a:rPr lang="en-US" dirty="0"/>
              <a:pPr/>
              <a:t>‹#›</a:t>
            </a:fld>
            <a:endParaRPr lang="en-US"/>
          </a:p>
        </p:txBody>
      </p:sp>
      <p:cxnSp>
        <p:nvCxnSpPr>
          <p:cNvPr id="15" name="Straight Connector 14"/>
          <p:cNvCxnSpPr/>
          <p:nvPr/>
        </p:nvCxnSpPr>
        <p:spPr>
          <a:xfrm>
            <a:off x="2691698" y="3522131"/>
            <a:ext cx="6813893"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1625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064" y="4815415"/>
            <a:ext cx="9607163" cy="566738"/>
          </a:xfrm>
        </p:spPr>
        <p:txBody>
          <a:bodyPr anchor="b">
            <a:normAutofit/>
          </a:bodyPr>
          <a:lstStyle>
            <a:lvl1pPr algn="ctr">
              <a:defRPr sz="4266" b="0"/>
            </a:lvl1pPr>
          </a:lstStyle>
          <a:p>
            <a:r>
              <a:rPr lang="en-US"/>
              <a:t>Click to edit Master title style</a:t>
            </a:r>
          </a:p>
        </p:txBody>
      </p:sp>
      <p:sp>
        <p:nvSpPr>
          <p:cNvPr id="3" name="Picture Placeholder 2"/>
          <p:cNvSpPr>
            <a:spLocks noGrp="1" noChangeAspect="1"/>
          </p:cNvSpPr>
          <p:nvPr>
            <p:ph type="pic" idx="1"/>
          </p:nvPr>
        </p:nvSpPr>
        <p:spPr>
          <a:xfrm>
            <a:off x="1041156" y="1041400"/>
            <a:ext cx="10103340"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2844"/>
            </a:lvl1pPr>
            <a:lvl2pPr marL="812582" indent="0">
              <a:buNone/>
              <a:defRPr sz="2844"/>
            </a:lvl2pPr>
            <a:lvl3pPr marL="1625163" indent="0">
              <a:buNone/>
              <a:defRPr sz="2844"/>
            </a:lvl3pPr>
            <a:lvl4pPr marL="2437745" indent="0">
              <a:buNone/>
              <a:defRPr sz="2844"/>
            </a:lvl4pPr>
            <a:lvl5pPr marL="3250326" indent="0">
              <a:buNone/>
              <a:defRPr sz="2844"/>
            </a:lvl5pPr>
            <a:lvl6pPr marL="4062908" indent="0">
              <a:buNone/>
              <a:defRPr sz="2844"/>
            </a:lvl6pPr>
            <a:lvl7pPr marL="4875489" indent="0">
              <a:buNone/>
              <a:defRPr sz="2844"/>
            </a:lvl7pPr>
            <a:lvl8pPr marL="5688071" indent="0">
              <a:buNone/>
              <a:defRPr sz="2844"/>
            </a:lvl8pPr>
            <a:lvl9pPr marL="6500652" indent="0">
              <a:buNone/>
              <a:defRPr sz="2844"/>
            </a:lvl9pPr>
          </a:lstStyle>
          <a:p>
            <a:endParaRPr lang="en-US"/>
          </a:p>
        </p:txBody>
      </p:sp>
      <p:sp>
        <p:nvSpPr>
          <p:cNvPr id="4" name="Text Placeholder 3"/>
          <p:cNvSpPr>
            <a:spLocks noGrp="1"/>
          </p:cNvSpPr>
          <p:nvPr>
            <p:ph type="body" sz="half" idx="2"/>
          </p:nvPr>
        </p:nvSpPr>
        <p:spPr>
          <a:xfrm>
            <a:off x="1295064" y="5382153"/>
            <a:ext cx="9607163" cy="493712"/>
          </a:xfrm>
        </p:spPr>
        <p:txBody>
          <a:bodyPr>
            <a:normAutofit/>
          </a:bodyPr>
          <a:lstStyle>
            <a:lvl1pPr marL="0" indent="0" algn="ctr">
              <a:buNone/>
              <a:defRPr sz="2488"/>
            </a:lvl1pPr>
            <a:lvl2pPr marL="812582" indent="0">
              <a:buNone/>
              <a:defRPr sz="2133"/>
            </a:lvl2pPr>
            <a:lvl3pPr marL="1625163" indent="0">
              <a:buNone/>
              <a:defRPr sz="1777"/>
            </a:lvl3pPr>
            <a:lvl4pPr marL="2437745" indent="0">
              <a:buNone/>
              <a:defRPr sz="1600"/>
            </a:lvl4pPr>
            <a:lvl5pPr marL="3250326" indent="0">
              <a:buNone/>
              <a:defRPr sz="1600"/>
            </a:lvl5pPr>
            <a:lvl6pPr marL="4062908" indent="0">
              <a:buNone/>
              <a:defRPr sz="1600"/>
            </a:lvl6pPr>
            <a:lvl7pPr marL="4875489" indent="0">
              <a:buNone/>
              <a:defRPr sz="1600"/>
            </a:lvl7pPr>
            <a:lvl8pPr marL="5688071" indent="0">
              <a:buNone/>
              <a:defRPr sz="1600"/>
            </a:lvl8pPr>
            <a:lvl9pPr marL="6500652"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2988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528" y="982132"/>
            <a:ext cx="9590234" cy="2954868"/>
          </a:xfrm>
        </p:spPr>
        <p:txBody>
          <a:bodyPr anchor="ctr">
            <a:normAutofit/>
          </a:bodyPr>
          <a:lstStyle>
            <a:lvl1pPr algn="ctr">
              <a:defRPr sz="5687" b="0" cap="none"/>
            </a:lvl1pPr>
          </a:lstStyle>
          <a:p>
            <a:r>
              <a:rPr lang="en-US"/>
              <a:t>Click to edit Master title style</a:t>
            </a:r>
          </a:p>
        </p:txBody>
      </p:sp>
      <p:sp>
        <p:nvSpPr>
          <p:cNvPr id="3" name="Text Placeholder 2"/>
          <p:cNvSpPr>
            <a:spLocks noGrp="1"/>
          </p:cNvSpPr>
          <p:nvPr>
            <p:ph type="body" idx="1"/>
          </p:nvPr>
        </p:nvSpPr>
        <p:spPr>
          <a:xfrm>
            <a:off x="1303528" y="4343400"/>
            <a:ext cx="9590234" cy="1532467"/>
          </a:xfrm>
        </p:spPr>
        <p:txBody>
          <a:bodyPr anchor="ctr">
            <a:normAutofit/>
          </a:bodyPr>
          <a:lstStyle>
            <a:lvl1pPr marL="0" indent="0" algn="ctr">
              <a:buNone/>
              <a:defRPr sz="3555">
                <a:solidFill>
                  <a:schemeClr val="tx1"/>
                </a:solidFill>
              </a:defRPr>
            </a:lvl1pPr>
            <a:lvl2pPr marL="812582" indent="0">
              <a:buNone/>
              <a:defRPr sz="3199">
                <a:solidFill>
                  <a:schemeClr val="tx1">
                    <a:tint val="75000"/>
                  </a:schemeClr>
                </a:solidFill>
              </a:defRPr>
            </a:lvl2pPr>
            <a:lvl3pPr marL="1625163" indent="0">
              <a:buNone/>
              <a:defRPr sz="2844">
                <a:solidFill>
                  <a:schemeClr val="tx1">
                    <a:tint val="75000"/>
                  </a:schemeClr>
                </a:solidFill>
              </a:defRPr>
            </a:lvl3pPr>
            <a:lvl4pPr marL="2437745" indent="0">
              <a:buNone/>
              <a:defRPr sz="2488">
                <a:solidFill>
                  <a:schemeClr val="tx1">
                    <a:tint val="75000"/>
                  </a:schemeClr>
                </a:solidFill>
              </a:defRPr>
            </a:lvl4pPr>
            <a:lvl5pPr marL="3250326" indent="0">
              <a:buNone/>
              <a:defRPr sz="2488">
                <a:solidFill>
                  <a:schemeClr val="tx1">
                    <a:tint val="75000"/>
                  </a:schemeClr>
                </a:solidFill>
              </a:defRPr>
            </a:lvl5pPr>
            <a:lvl6pPr marL="4062908" indent="0">
              <a:buNone/>
              <a:defRPr sz="2488">
                <a:solidFill>
                  <a:schemeClr val="tx1">
                    <a:tint val="75000"/>
                  </a:schemeClr>
                </a:solidFill>
              </a:defRPr>
            </a:lvl6pPr>
            <a:lvl7pPr marL="4875489" indent="0">
              <a:buNone/>
              <a:defRPr sz="2488">
                <a:solidFill>
                  <a:schemeClr val="tx1">
                    <a:tint val="75000"/>
                  </a:schemeClr>
                </a:solidFill>
              </a:defRPr>
            </a:lvl7pPr>
            <a:lvl8pPr marL="5688071" indent="0">
              <a:buNone/>
              <a:defRPr sz="2488">
                <a:solidFill>
                  <a:schemeClr val="tx1">
                    <a:tint val="75000"/>
                  </a:schemeClr>
                </a:solidFill>
              </a:defRPr>
            </a:lvl8pPr>
            <a:lvl9pPr marL="6500652" indent="0">
              <a:buNone/>
              <a:defRPr sz="248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5806" y="4140199"/>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558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5836" y="982132"/>
            <a:ext cx="9293977" cy="2370668"/>
          </a:xfrm>
        </p:spPr>
        <p:txBody>
          <a:bodyPr anchor="ctr">
            <a:normAutofit/>
          </a:bodyPr>
          <a:lstStyle>
            <a:lvl1pPr algn="ctr">
              <a:defRPr sz="5687"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376" y="3352800"/>
            <a:ext cx="8836900" cy="584200"/>
          </a:xfrm>
        </p:spPr>
        <p:txBody>
          <a:bodyPr anchor="ctr">
            <a:normAutofit/>
          </a:bodyPr>
          <a:lstStyle>
            <a:lvl1pPr marL="0" indent="0" algn="r">
              <a:buFontTx/>
              <a:buNone/>
              <a:defRPr sz="3555"/>
            </a:lvl1pPr>
            <a:lvl2pPr marL="812582" indent="0">
              <a:buFontTx/>
              <a:buNone/>
              <a:defRPr/>
            </a:lvl2pPr>
            <a:lvl3pPr marL="1625163" indent="0">
              <a:buFontTx/>
              <a:buNone/>
              <a:defRPr/>
            </a:lvl3pPr>
            <a:lvl4pPr marL="2437745" indent="0">
              <a:buFontTx/>
              <a:buNone/>
              <a:defRPr/>
            </a:lvl4pPr>
            <a:lvl5pPr marL="3250326" indent="0">
              <a:buFontTx/>
              <a:buNone/>
              <a:defRPr/>
            </a:lvl5pPr>
          </a:lstStyle>
          <a:p>
            <a:pPr lvl="0"/>
            <a:r>
              <a:rPr lang="en-US"/>
              <a:t>Click to edit Master text styles</a:t>
            </a:r>
          </a:p>
        </p:txBody>
      </p:sp>
      <p:sp>
        <p:nvSpPr>
          <p:cNvPr id="3" name="Text Placeholder 2"/>
          <p:cNvSpPr>
            <a:spLocks noGrp="1"/>
          </p:cNvSpPr>
          <p:nvPr>
            <p:ph type="body" idx="1"/>
          </p:nvPr>
        </p:nvSpPr>
        <p:spPr>
          <a:xfrm>
            <a:off x="1295064" y="4343400"/>
            <a:ext cx="9607163" cy="1532467"/>
          </a:xfrm>
        </p:spPr>
        <p:txBody>
          <a:bodyPr anchor="ctr">
            <a:normAutofit/>
          </a:bodyPr>
          <a:lstStyle>
            <a:lvl1pPr marL="0" indent="0" algn="ctr">
              <a:buNone/>
              <a:defRPr sz="3555">
                <a:solidFill>
                  <a:schemeClr val="tx1"/>
                </a:solidFill>
              </a:defRPr>
            </a:lvl1pPr>
            <a:lvl2pPr marL="812582" indent="0">
              <a:buNone/>
              <a:defRPr sz="3199">
                <a:solidFill>
                  <a:schemeClr val="tx1">
                    <a:tint val="75000"/>
                  </a:schemeClr>
                </a:solidFill>
              </a:defRPr>
            </a:lvl2pPr>
            <a:lvl3pPr marL="1625163" indent="0">
              <a:buNone/>
              <a:defRPr sz="2844">
                <a:solidFill>
                  <a:schemeClr val="tx1">
                    <a:tint val="75000"/>
                  </a:schemeClr>
                </a:solidFill>
              </a:defRPr>
            </a:lvl3pPr>
            <a:lvl4pPr marL="2437745" indent="0">
              <a:buNone/>
              <a:defRPr sz="2488">
                <a:solidFill>
                  <a:schemeClr val="tx1">
                    <a:tint val="75000"/>
                  </a:schemeClr>
                </a:solidFill>
              </a:defRPr>
            </a:lvl4pPr>
            <a:lvl5pPr marL="3250326" indent="0">
              <a:buNone/>
              <a:defRPr sz="2488">
                <a:solidFill>
                  <a:schemeClr val="tx1">
                    <a:tint val="75000"/>
                  </a:schemeClr>
                </a:solidFill>
              </a:defRPr>
            </a:lvl5pPr>
            <a:lvl6pPr marL="4062908" indent="0">
              <a:buNone/>
              <a:defRPr sz="2488">
                <a:solidFill>
                  <a:schemeClr val="tx1">
                    <a:tint val="75000"/>
                  </a:schemeClr>
                </a:solidFill>
              </a:defRPr>
            </a:lvl6pPr>
            <a:lvl7pPr marL="4875489" indent="0">
              <a:buNone/>
              <a:defRPr sz="2488">
                <a:solidFill>
                  <a:schemeClr val="tx1">
                    <a:tint val="75000"/>
                  </a:schemeClr>
                </a:solidFill>
              </a:defRPr>
            </a:lvl7pPr>
            <a:lvl8pPr marL="5688071" indent="0">
              <a:buNone/>
              <a:defRPr sz="2488">
                <a:solidFill>
                  <a:schemeClr val="tx1">
                    <a:tint val="75000"/>
                  </a:schemeClr>
                </a:solidFill>
              </a:defRPr>
            </a:lvl8pPr>
            <a:lvl9pPr marL="6500652" indent="0">
              <a:buNone/>
              <a:defRPr sz="248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861789" y="879961"/>
            <a:ext cx="609441" cy="584776"/>
          </a:xfrm>
          <a:prstGeom prst="rect">
            <a:avLst/>
          </a:prstGeom>
        </p:spPr>
        <p:txBody>
          <a:bodyPr vert="horz" lIns="162518" tIns="81259" rIns="162518" bIns="81259" rtlCol="0" anchor="ctr">
            <a:noAutofit/>
          </a:bodyPr>
          <a:lstStyle/>
          <a:p>
            <a:pPr lvl="0"/>
            <a:r>
              <a:rPr lang="en-US" sz="14218">
                <a:solidFill>
                  <a:schemeClr val="tx1"/>
                </a:solidFill>
                <a:effectLst/>
              </a:rPr>
              <a:t>“</a:t>
            </a:r>
          </a:p>
        </p:txBody>
      </p:sp>
      <p:sp>
        <p:nvSpPr>
          <p:cNvPr id="15" name="TextBox 14"/>
          <p:cNvSpPr txBox="1"/>
          <p:nvPr/>
        </p:nvSpPr>
        <p:spPr>
          <a:xfrm>
            <a:off x="10597507" y="2827870"/>
            <a:ext cx="609441" cy="584776"/>
          </a:xfrm>
          <a:prstGeom prst="rect">
            <a:avLst/>
          </a:prstGeom>
        </p:spPr>
        <p:txBody>
          <a:bodyPr vert="horz" lIns="162518" tIns="81259" rIns="162518" bIns="81259" rtlCol="0" anchor="ctr">
            <a:noAutofit/>
          </a:bodyPr>
          <a:lstStyle/>
          <a:p>
            <a:pPr lvl="0" algn="r"/>
            <a:r>
              <a:rPr lang="en-US" sz="14218">
                <a:solidFill>
                  <a:schemeClr val="tx1"/>
                </a:solidFill>
                <a:effectLst/>
              </a:rPr>
              <a:t>”</a:t>
            </a:r>
          </a:p>
        </p:txBody>
      </p:sp>
      <p:cxnSp>
        <p:nvCxnSpPr>
          <p:cNvPr id="19" name="Straight Connector 18"/>
          <p:cNvCxnSpPr/>
          <p:nvPr/>
        </p:nvCxnSpPr>
        <p:spPr>
          <a:xfrm>
            <a:off x="1395806" y="4140199"/>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0624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065" y="3308581"/>
            <a:ext cx="9607165" cy="1468800"/>
          </a:xfrm>
        </p:spPr>
        <p:txBody>
          <a:bodyPr anchor="b">
            <a:normAutofit/>
          </a:bodyPr>
          <a:lstStyle>
            <a:lvl1pPr algn="l">
              <a:defRPr sz="5687" b="0" cap="none"/>
            </a:lvl1pPr>
          </a:lstStyle>
          <a:p>
            <a:r>
              <a:rPr lang="en-US"/>
              <a:t>Click to edit Master title style</a:t>
            </a:r>
          </a:p>
        </p:txBody>
      </p:sp>
      <p:sp>
        <p:nvSpPr>
          <p:cNvPr id="3" name="Text Placeholder 2"/>
          <p:cNvSpPr>
            <a:spLocks noGrp="1"/>
          </p:cNvSpPr>
          <p:nvPr>
            <p:ph type="body" idx="1"/>
          </p:nvPr>
        </p:nvSpPr>
        <p:spPr>
          <a:xfrm>
            <a:off x="1295064" y="4777381"/>
            <a:ext cx="9607165" cy="860400"/>
          </a:xfrm>
        </p:spPr>
        <p:txBody>
          <a:bodyPr anchor="t">
            <a:normAutofit/>
          </a:bodyPr>
          <a:lstStyle>
            <a:lvl1pPr marL="0" indent="0" algn="l">
              <a:buNone/>
              <a:defRPr sz="3555">
                <a:solidFill>
                  <a:schemeClr val="tx1"/>
                </a:solidFill>
              </a:defRPr>
            </a:lvl1pPr>
            <a:lvl2pPr marL="812582" indent="0">
              <a:buNone/>
              <a:defRPr sz="3199">
                <a:solidFill>
                  <a:schemeClr val="tx1">
                    <a:tint val="75000"/>
                  </a:schemeClr>
                </a:solidFill>
              </a:defRPr>
            </a:lvl2pPr>
            <a:lvl3pPr marL="1625163" indent="0">
              <a:buNone/>
              <a:defRPr sz="2844">
                <a:solidFill>
                  <a:schemeClr val="tx1">
                    <a:tint val="75000"/>
                  </a:schemeClr>
                </a:solidFill>
              </a:defRPr>
            </a:lvl3pPr>
            <a:lvl4pPr marL="2437745" indent="0">
              <a:buNone/>
              <a:defRPr sz="2488">
                <a:solidFill>
                  <a:schemeClr val="tx1">
                    <a:tint val="75000"/>
                  </a:schemeClr>
                </a:solidFill>
              </a:defRPr>
            </a:lvl4pPr>
            <a:lvl5pPr marL="3250326" indent="0">
              <a:buNone/>
              <a:defRPr sz="2488">
                <a:solidFill>
                  <a:schemeClr val="tx1">
                    <a:tint val="75000"/>
                  </a:schemeClr>
                </a:solidFill>
              </a:defRPr>
            </a:lvl5pPr>
            <a:lvl6pPr marL="4062908" indent="0">
              <a:buNone/>
              <a:defRPr sz="2488">
                <a:solidFill>
                  <a:schemeClr val="tx1">
                    <a:tint val="75000"/>
                  </a:schemeClr>
                </a:solidFill>
              </a:defRPr>
            </a:lvl6pPr>
            <a:lvl7pPr marL="4875489" indent="0">
              <a:buNone/>
              <a:defRPr sz="2488">
                <a:solidFill>
                  <a:schemeClr val="tx1">
                    <a:tint val="75000"/>
                  </a:schemeClr>
                </a:solidFill>
              </a:defRPr>
            </a:lvl7pPr>
            <a:lvl8pPr marL="5688071" indent="0">
              <a:buNone/>
              <a:defRPr sz="2488">
                <a:solidFill>
                  <a:schemeClr val="tx1">
                    <a:tint val="75000"/>
                  </a:schemeClr>
                </a:solidFill>
              </a:defRPr>
            </a:lvl8pPr>
            <a:lvl9pPr marL="6500652" indent="0">
              <a:buNone/>
              <a:defRPr sz="248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566536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5836" y="982132"/>
            <a:ext cx="9293977" cy="2243668"/>
          </a:xfrm>
        </p:spPr>
        <p:txBody>
          <a:bodyPr anchor="ctr">
            <a:normAutofit/>
          </a:bodyPr>
          <a:lstStyle>
            <a:lvl1pPr algn="ctr">
              <a:defRPr sz="5687" b="0" cap="none">
                <a:solidFill>
                  <a:schemeClr val="tx1"/>
                </a:solidFill>
              </a:defRPr>
            </a:lvl1pPr>
          </a:lstStyle>
          <a:p>
            <a:r>
              <a:rPr lang="en-US"/>
              <a:t>Click to edit Master title style</a:t>
            </a:r>
          </a:p>
        </p:txBody>
      </p:sp>
      <p:sp>
        <p:nvSpPr>
          <p:cNvPr id="16" name="Text Placeholder 2"/>
          <p:cNvSpPr>
            <a:spLocks noGrp="1"/>
          </p:cNvSpPr>
          <p:nvPr>
            <p:ph type="body" idx="13"/>
          </p:nvPr>
        </p:nvSpPr>
        <p:spPr>
          <a:xfrm>
            <a:off x="1295064" y="3639312"/>
            <a:ext cx="9607165" cy="886968"/>
          </a:xfrm>
        </p:spPr>
        <p:txBody>
          <a:bodyPr anchor="b">
            <a:normAutofit/>
          </a:bodyPr>
          <a:lstStyle>
            <a:lvl1pPr marL="0" indent="0" algn="l">
              <a:spcBef>
                <a:spcPts val="0"/>
              </a:spcBef>
              <a:buNone/>
              <a:defRPr sz="4266">
                <a:solidFill>
                  <a:schemeClr val="tx1"/>
                </a:solidFill>
              </a:defRPr>
            </a:lvl1pPr>
            <a:lvl2pPr marL="812582" indent="0">
              <a:buNone/>
              <a:defRPr sz="3199">
                <a:solidFill>
                  <a:schemeClr val="tx1">
                    <a:tint val="75000"/>
                  </a:schemeClr>
                </a:solidFill>
              </a:defRPr>
            </a:lvl2pPr>
            <a:lvl3pPr marL="1625163" indent="0">
              <a:buNone/>
              <a:defRPr sz="2844">
                <a:solidFill>
                  <a:schemeClr val="tx1">
                    <a:tint val="75000"/>
                  </a:schemeClr>
                </a:solidFill>
              </a:defRPr>
            </a:lvl3pPr>
            <a:lvl4pPr marL="2437745" indent="0">
              <a:buNone/>
              <a:defRPr sz="2488">
                <a:solidFill>
                  <a:schemeClr val="tx1">
                    <a:tint val="75000"/>
                  </a:schemeClr>
                </a:solidFill>
              </a:defRPr>
            </a:lvl4pPr>
            <a:lvl5pPr marL="3250326" indent="0">
              <a:buNone/>
              <a:defRPr sz="2488">
                <a:solidFill>
                  <a:schemeClr val="tx1">
                    <a:tint val="75000"/>
                  </a:schemeClr>
                </a:solidFill>
              </a:defRPr>
            </a:lvl5pPr>
            <a:lvl6pPr marL="4062908" indent="0">
              <a:buNone/>
              <a:defRPr sz="2488">
                <a:solidFill>
                  <a:schemeClr val="tx1">
                    <a:tint val="75000"/>
                  </a:schemeClr>
                </a:solidFill>
              </a:defRPr>
            </a:lvl6pPr>
            <a:lvl7pPr marL="4875489" indent="0">
              <a:buNone/>
              <a:defRPr sz="2488">
                <a:solidFill>
                  <a:schemeClr val="tx1">
                    <a:tint val="75000"/>
                  </a:schemeClr>
                </a:solidFill>
              </a:defRPr>
            </a:lvl7pPr>
            <a:lvl8pPr marL="5688071" indent="0">
              <a:buNone/>
              <a:defRPr sz="2488">
                <a:solidFill>
                  <a:schemeClr val="tx1">
                    <a:tint val="75000"/>
                  </a:schemeClr>
                </a:solidFill>
              </a:defRPr>
            </a:lvl8pPr>
            <a:lvl9pPr marL="6500652" indent="0">
              <a:buNone/>
              <a:defRPr sz="2488">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064" y="4529667"/>
            <a:ext cx="9607165" cy="1346200"/>
          </a:xfrm>
        </p:spPr>
        <p:txBody>
          <a:bodyPr anchor="t">
            <a:normAutofit/>
          </a:bodyPr>
          <a:lstStyle>
            <a:lvl1pPr marL="0" indent="0" algn="l">
              <a:buNone/>
              <a:defRPr sz="3199">
                <a:solidFill>
                  <a:schemeClr val="tx1"/>
                </a:solidFill>
              </a:defRPr>
            </a:lvl1pPr>
            <a:lvl2pPr marL="812582" indent="0">
              <a:buNone/>
              <a:defRPr sz="3199">
                <a:solidFill>
                  <a:schemeClr val="tx1">
                    <a:tint val="75000"/>
                  </a:schemeClr>
                </a:solidFill>
              </a:defRPr>
            </a:lvl2pPr>
            <a:lvl3pPr marL="1625163" indent="0">
              <a:buNone/>
              <a:defRPr sz="2844">
                <a:solidFill>
                  <a:schemeClr val="tx1">
                    <a:tint val="75000"/>
                  </a:schemeClr>
                </a:solidFill>
              </a:defRPr>
            </a:lvl3pPr>
            <a:lvl4pPr marL="2437745" indent="0">
              <a:buNone/>
              <a:defRPr sz="2488">
                <a:solidFill>
                  <a:schemeClr val="tx1">
                    <a:tint val="75000"/>
                  </a:schemeClr>
                </a:solidFill>
              </a:defRPr>
            </a:lvl4pPr>
            <a:lvl5pPr marL="3250326" indent="0">
              <a:buNone/>
              <a:defRPr sz="2488">
                <a:solidFill>
                  <a:schemeClr val="tx1">
                    <a:tint val="75000"/>
                  </a:schemeClr>
                </a:solidFill>
              </a:defRPr>
            </a:lvl5pPr>
            <a:lvl6pPr marL="4062908" indent="0">
              <a:buNone/>
              <a:defRPr sz="2488">
                <a:solidFill>
                  <a:schemeClr val="tx1">
                    <a:tint val="75000"/>
                  </a:schemeClr>
                </a:solidFill>
              </a:defRPr>
            </a:lvl6pPr>
            <a:lvl7pPr marL="4875489" indent="0">
              <a:buNone/>
              <a:defRPr sz="2488">
                <a:solidFill>
                  <a:schemeClr val="tx1">
                    <a:tint val="75000"/>
                  </a:schemeClr>
                </a:solidFill>
              </a:defRPr>
            </a:lvl7pPr>
            <a:lvl8pPr marL="5688071" indent="0">
              <a:buNone/>
              <a:defRPr sz="2488">
                <a:solidFill>
                  <a:schemeClr val="tx1">
                    <a:tint val="75000"/>
                  </a:schemeClr>
                </a:solidFill>
              </a:defRPr>
            </a:lvl8pPr>
            <a:lvl9pPr marL="6500652" indent="0">
              <a:buNone/>
              <a:defRPr sz="248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2" name="TextBox 11"/>
          <p:cNvSpPr txBox="1"/>
          <p:nvPr/>
        </p:nvSpPr>
        <p:spPr>
          <a:xfrm>
            <a:off x="861789" y="879961"/>
            <a:ext cx="609441" cy="584776"/>
          </a:xfrm>
          <a:prstGeom prst="rect">
            <a:avLst/>
          </a:prstGeom>
        </p:spPr>
        <p:txBody>
          <a:bodyPr vert="horz" lIns="162518" tIns="81259" rIns="162518" bIns="81259" rtlCol="0" anchor="ctr">
            <a:noAutofit/>
          </a:bodyPr>
          <a:lstStyle/>
          <a:p>
            <a:pPr lvl="0"/>
            <a:r>
              <a:rPr lang="en-US" sz="14218">
                <a:solidFill>
                  <a:schemeClr val="tx1"/>
                </a:solidFill>
                <a:effectLst/>
              </a:rPr>
              <a:t>“</a:t>
            </a:r>
          </a:p>
        </p:txBody>
      </p:sp>
      <p:sp>
        <p:nvSpPr>
          <p:cNvPr id="13" name="TextBox 12"/>
          <p:cNvSpPr txBox="1"/>
          <p:nvPr/>
        </p:nvSpPr>
        <p:spPr>
          <a:xfrm>
            <a:off x="10597507" y="2599261"/>
            <a:ext cx="609441" cy="584776"/>
          </a:xfrm>
          <a:prstGeom prst="rect">
            <a:avLst/>
          </a:prstGeom>
        </p:spPr>
        <p:txBody>
          <a:bodyPr vert="horz" lIns="162518" tIns="81259" rIns="162518" bIns="81259" rtlCol="0" anchor="ctr">
            <a:noAutofit/>
          </a:bodyPr>
          <a:lstStyle/>
          <a:p>
            <a:pPr lvl="0" algn="r"/>
            <a:r>
              <a:rPr lang="en-US" sz="14218">
                <a:solidFill>
                  <a:schemeClr val="tx1"/>
                </a:solidFill>
                <a:effectLst/>
              </a:rPr>
              <a:t>”</a:t>
            </a:r>
          </a:p>
        </p:txBody>
      </p:sp>
      <p:cxnSp>
        <p:nvCxnSpPr>
          <p:cNvPr id="26" name="Straight Connector 25"/>
          <p:cNvCxnSpPr/>
          <p:nvPr/>
        </p:nvCxnSpPr>
        <p:spPr>
          <a:xfrm>
            <a:off x="1395806" y="3429000"/>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0292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064" y="982132"/>
            <a:ext cx="9607163"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4" name="Text Placeholder 2"/>
          <p:cNvSpPr>
            <a:spLocks noGrp="1"/>
          </p:cNvSpPr>
          <p:nvPr>
            <p:ph type="body" idx="13"/>
          </p:nvPr>
        </p:nvSpPr>
        <p:spPr>
          <a:xfrm>
            <a:off x="1295064" y="3630168"/>
            <a:ext cx="9607165" cy="841248"/>
          </a:xfrm>
        </p:spPr>
        <p:txBody>
          <a:bodyPr anchor="b">
            <a:normAutofit/>
          </a:bodyPr>
          <a:lstStyle>
            <a:lvl1pPr marL="0" indent="0" algn="l">
              <a:spcBef>
                <a:spcPts val="0"/>
              </a:spcBef>
              <a:buNone/>
              <a:defRPr sz="4976">
                <a:solidFill>
                  <a:schemeClr val="tx1"/>
                </a:solidFill>
              </a:defRPr>
            </a:lvl1pPr>
            <a:lvl2pPr marL="812582" indent="0">
              <a:buNone/>
              <a:defRPr sz="3199">
                <a:solidFill>
                  <a:schemeClr val="tx1">
                    <a:tint val="75000"/>
                  </a:schemeClr>
                </a:solidFill>
              </a:defRPr>
            </a:lvl2pPr>
            <a:lvl3pPr marL="1625163" indent="0">
              <a:buNone/>
              <a:defRPr sz="2844">
                <a:solidFill>
                  <a:schemeClr val="tx1">
                    <a:tint val="75000"/>
                  </a:schemeClr>
                </a:solidFill>
              </a:defRPr>
            </a:lvl3pPr>
            <a:lvl4pPr marL="2437745" indent="0">
              <a:buNone/>
              <a:defRPr sz="2488">
                <a:solidFill>
                  <a:schemeClr val="tx1">
                    <a:tint val="75000"/>
                  </a:schemeClr>
                </a:solidFill>
              </a:defRPr>
            </a:lvl4pPr>
            <a:lvl5pPr marL="3250326" indent="0">
              <a:buNone/>
              <a:defRPr sz="2488">
                <a:solidFill>
                  <a:schemeClr val="tx1">
                    <a:tint val="75000"/>
                  </a:schemeClr>
                </a:solidFill>
              </a:defRPr>
            </a:lvl5pPr>
            <a:lvl6pPr marL="4062908" indent="0">
              <a:buNone/>
              <a:defRPr sz="2488">
                <a:solidFill>
                  <a:schemeClr val="tx1">
                    <a:tint val="75000"/>
                  </a:schemeClr>
                </a:solidFill>
              </a:defRPr>
            </a:lvl6pPr>
            <a:lvl7pPr marL="4875489" indent="0">
              <a:buNone/>
              <a:defRPr sz="2488">
                <a:solidFill>
                  <a:schemeClr val="tx1">
                    <a:tint val="75000"/>
                  </a:schemeClr>
                </a:solidFill>
              </a:defRPr>
            </a:lvl7pPr>
            <a:lvl8pPr marL="5688071" indent="0">
              <a:buNone/>
              <a:defRPr sz="2488">
                <a:solidFill>
                  <a:schemeClr val="tx1">
                    <a:tint val="75000"/>
                  </a:schemeClr>
                </a:solidFill>
              </a:defRPr>
            </a:lvl8pPr>
            <a:lvl9pPr marL="6500652" indent="0">
              <a:buNone/>
              <a:defRPr sz="2488">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063" y="4470400"/>
            <a:ext cx="9607167" cy="1405467"/>
          </a:xfrm>
        </p:spPr>
        <p:txBody>
          <a:bodyPr anchor="t">
            <a:normAutofit/>
          </a:bodyPr>
          <a:lstStyle>
            <a:lvl1pPr marL="0" indent="0" algn="l">
              <a:buNone/>
              <a:defRPr sz="3199">
                <a:solidFill>
                  <a:schemeClr val="tx1"/>
                </a:solidFill>
              </a:defRPr>
            </a:lvl1pPr>
            <a:lvl2pPr marL="812582" indent="0">
              <a:buNone/>
              <a:defRPr sz="3199">
                <a:solidFill>
                  <a:schemeClr val="tx1">
                    <a:tint val="75000"/>
                  </a:schemeClr>
                </a:solidFill>
              </a:defRPr>
            </a:lvl2pPr>
            <a:lvl3pPr marL="1625163" indent="0">
              <a:buNone/>
              <a:defRPr sz="2844">
                <a:solidFill>
                  <a:schemeClr val="tx1">
                    <a:tint val="75000"/>
                  </a:schemeClr>
                </a:solidFill>
              </a:defRPr>
            </a:lvl3pPr>
            <a:lvl4pPr marL="2437745" indent="0">
              <a:buNone/>
              <a:defRPr sz="2488">
                <a:solidFill>
                  <a:schemeClr val="tx1">
                    <a:tint val="75000"/>
                  </a:schemeClr>
                </a:solidFill>
              </a:defRPr>
            </a:lvl4pPr>
            <a:lvl5pPr marL="3250326" indent="0">
              <a:buNone/>
              <a:defRPr sz="2488">
                <a:solidFill>
                  <a:schemeClr val="tx1">
                    <a:tint val="75000"/>
                  </a:schemeClr>
                </a:solidFill>
              </a:defRPr>
            </a:lvl5pPr>
            <a:lvl6pPr marL="4062908" indent="0">
              <a:buNone/>
              <a:defRPr sz="2488">
                <a:solidFill>
                  <a:schemeClr val="tx1">
                    <a:tint val="75000"/>
                  </a:schemeClr>
                </a:solidFill>
              </a:defRPr>
            </a:lvl6pPr>
            <a:lvl7pPr marL="4875489" indent="0">
              <a:buNone/>
              <a:defRPr sz="2488">
                <a:solidFill>
                  <a:schemeClr val="tx1">
                    <a:tint val="75000"/>
                  </a:schemeClr>
                </a:solidFill>
              </a:defRPr>
            </a:lvl7pPr>
            <a:lvl8pPr marL="5688071" indent="0">
              <a:buNone/>
              <a:defRPr sz="2488">
                <a:solidFill>
                  <a:schemeClr val="tx1">
                    <a:tint val="75000"/>
                  </a:schemeClr>
                </a:solidFill>
              </a:defRPr>
            </a:lvl8pPr>
            <a:lvl9pPr marL="6500652" indent="0">
              <a:buNone/>
              <a:defRPr sz="248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5806" y="3429000"/>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8678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5806" y="2421466"/>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23635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7013" y="982132"/>
            <a:ext cx="1890403"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061" y="982132"/>
            <a:ext cx="7431089"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8861582"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4915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5806" y="2421466"/>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BFA754-D5C3-4E66-96A6-867B257F58DC}" type="datetimeFigureOut">
              <a:rPr lang="en-US" dirty="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a:p>
        </p:txBody>
      </p:sp>
    </p:spTree>
    <p:extLst>
      <p:ext uri="{BB962C8B-B14F-4D97-AF65-F5344CB8AC3E}">
        <p14:creationId xmlns:p14="http://schemas.microsoft.com/office/powerpoint/2010/main" val="1590513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4544" y="1752606"/>
            <a:ext cx="8156563" cy="1822514"/>
          </a:xfrm>
        </p:spPr>
        <p:txBody>
          <a:bodyPr anchor="b">
            <a:normAutofit/>
          </a:bodyPr>
          <a:lstStyle>
            <a:lvl1pPr algn="ctr">
              <a:defRPr sz="7820" b="0" cap="none"/>
            </a:lvl1pPr>
          </a:lstStyle>
          <a:p>
            <a:r>
              <a:rPr lang="en-US"/>
              <a:t>Click to edit Master title style</a:t>
            </a:r>
          </a:p>
        </p:txBody>
      </p:sp>
      <p:sp>
        <p:nvSpPr>
          <p:cNvPr id="3" name="Text Placeholder 2"/>
          <p:cNvSpPr>
            <a:spLocks noGrp="1"/>
          </p:cNvSpPr>
          <p:nvPr>
            <p:ph type="body" idx="1"/>
          </p:nvPr>
        </p:nvSpPr>
        <p:spPr>
          <a:xfrm>
            <a:off x="2014542" y="3846052"/>
            <a:ext cx="8156565" cy="954547"/>
          </a:xfrm>
        </p:spPr>
        <p:txBody>
          <a:bodyPr anchor="t">
            <a:normAutofit/>
          </a:bodyPr>
          <a:lstStyle>
            <a:lvl1pPr marL="0" indent="0" algn="ctr">
              <a:buNone/>
              <a:defRPr sz="4266">
                <a:solidFill>
                  <a:schemeClr val="tx1"/>
                </a:solidFill>
              </a:defRPr>
            </a:lvl1pPr>
            <a:lvl2pPr marL="812582" indent="0">
              <a:buNone/>
              <a:defRPr sz="3199">
                <a:solidFill>
                  <a:schemeClr val="tx1">
                    <a:tint val="75000"/>
                  </a:schemeClr>
                </a:solidFill>
              </a:defRPr>
            </a:lvl2pPr>
            <a:lvl3pPr marL="1625163" indent="0">
              <a:buNone/>
              <a:defRPr sz="2844">
                <a:solidFill>
                  <a:schemeClr val="tx1">
                    <a:tint val="75000"/>
                  </a:schemeClr>
                </a:solidFill>
              </a:defRPr>
            </a:lvl3pPr>
            <a:lvl4pPr marL="2437745" indent="0">
              <a:buNone/>
              <a:defRPr sz="2488">
                <a:solidFill>
                  <a:schemeClr val="tx1">
                    <a:tint val="75000"/>
                  </a:schemeClr>
                </a:solidFill>
              </a:defRPr>
            </a:lvl4pPr>
            <a:lvl5pPr marL="3250326" indent="0">
              <a:buNone/>
              <a:defRPr sz="2488">
                <a:solidFill>
                  <a:schemeClr val="tx1">
                    <a:tint val="75000"/>
                  </a:schemeClr>
                </a:solidFill>
              </a:defRPr>
            </a:lvl5pPr>
            <a:lvl6pPr marL="4062908" indent="0">
              <a:buNone/>
              <a:defRPr sz="2488">
                <a:solidFill>
                  <a:schemeClr val="tx1">
                    <a:tint val="75000"/>
                  </a:schemeClr>
                </a:solidFill>
              </a:defRPr>
            </a:lvl6pPr>
            <a:lvl7pPr marL="4875489" indent="0">
              <a:buNone/>
              <a:defRPr sz="2488">
                <a:solidFill>
                  <a:schemeClr val="tx1">
                    <a:tint val="75000"/>
                  </a:schemeClr>
                </a:solidFill>
              </a:defRPr>
            </a:lvl7pPr>
            <a:lvl8pPr marL="5688071" indent="0">
              <a:buNone/>
              <a:defRPr sz="2488">
                <a:solidFill>
                  <a:schemeClr val="tx1">
                    <a:tint val="75000"/>
                  </a:schemeClr>
                </a:solidFill>
              </a:defRPr>
            </a:lvl8pPr>
            <a:lvl9pPr marL="6500652" indent="0">
              <a:buNone/>
              <a:defRPr sz="248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2012199" y="3710585"/>
            <a:ext cx="816125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7160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110" y="2560320"/>
            <a:ext cx="4717075"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9734" y="2560320"/>
            <a:ext cx="4717075"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BFA754-D5C3-4E66-96A6-867B257F58DC}" type="datetimeFigureOut">
              <a:rPr lang="en-US" dirty="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a:p>
        </p:txBody>
      </p:sp>
      <p:cxnSp>
        <p:nvCxnSpPr>
          <p:cNvPr id="8" name="Straight Connector 7"/>
          <p:cNvCxnSpPr/>
          <p:nvPr/>
        </p:nvCxnSpPr>
        <p:spPr>
          <a:xfrm>
            <a:off x="1395806" y="2421466"/>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2892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063" y="2658533"/>
            <a:ext cx="4717075" cy="576262"/>
          </a:xfrm>
        </p:spPr>
        <p:txBody>
          <a:bodyPr anchor="b">
            <a:noAutofit/>
          </a:bodyPr>
          <a:lstStyle>
            <a:lvl1pPr marL="0" indent="0">
              <a:buNone/>
              <a:defRPr sz="4976" b="0">
                <a:solidFill>
                  <a:schemeClr val="accent1"/>
                </a:solidFill>
              </a:defRPr>
            </a:lvl1pPr>
            <a:lvl2pPr marL="812582" indent="0">
              <a:buNone/>
              <a:defRPr sz="3555" b="1"/>
            </a:lvl2pPr>
            <a:lvl3pPr marL="1625163" indent="0">
              <a:buNone/>
              <a:defRPr sz="3199" b="1"/>
            </a:lvl3pPr>
            <a:lvl4pPr marL="2437745" indent="0">
              <a:buNone/>
              <a:defRPr sz="2844" b="1"/>
            </a:lvl4pPr>
            <a:lvl5pPr marL="3250326" indent="0">
              <a:buNone/>
              <a:defRPr sz="2844" b="1"/>
            </a:lvl5pPr>
            <a:lvl6pPr marL="4062908" indent="0">
              <a:buNone/>
              <a:defRPr sz="2844" b="1"/>
            </a:lvl6pPr>
            <a:lvl7pPr marL="4875489" indent="0">
              <a:buNone/>
              <a:defRPr sz="2844" b="1"/>
            </a:lvl7pPr>
            <a:lvl8pPr marL="5688071" indent="0">
              <a:buNone/>
              <a:defRPr sz="2844" b="1"/>
            </a:lvl8pPr>
            <a:lvl9pPr marL="6500652" indent="0">
              <a:buNone/>
              <a:defRPr sz="2844" b="1"/>
            </a:lvl9pPr>
          </a:lstStyle>
          <a:p>
            <a:pPr lvl="0"/>
            <a:r>
              <a:rPr lang="en-US"/>
              <a:t>Click to edit Master text styles</a:t>
            </a:r>
          </a:p>
        </p:txBody>
      </p:sp>
      <p:sp>
        <p:nvSpPr>
          <p:cNvPr id="4" name="Content Placeholder 3"/>
          <p:cNvSpPr>
            <a:spLocks noGrp="1"/>
          </p:cNvSpPr>
          <p:nvPr>
            <p:ph sz="half" idx="2"/>
          </p:nvPr>
        </p:nvSpPr>
        <p:spPr>
          <a:xfrm>
            <a:off x="1295063" y="3243263"/>
            <a:ext cx="4717075"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9062" y="2658533"/>
            <a:ext cx="4717075" cy="576262"/>
          </a:xfrm>
        </p:spPr>
        <p:txBody>
          <a:bodyPr anchor="b">
            <a:noAutofit/>
          </a:bodyPr>
          <a:lstStyle>
            <a:lvl1pPr marL="0" indent="0">
              <a:buNone/>
              <a:defRPr sz="4976" b="0">
                <a:solidFill>
                  <a:schemeClr val="accent1"/>
                </a:solidFill>
              </a:defRPr>
            </a:lvl1pPr>
            <a:lvl2pPr marL="812582" indent="0">
              <a:buNone/>
              <a:defRPr sz="3555" b="1"/>
            </a:lvl2pPr>
            <a:lvl3pPr marL="1625163" indent="0">
              <a:buNone/>
              <a:defRPr sz="3199" b="1"/>
            </a:lvl3pPr>
            <a:lvl4pPr marL="2437745" indent="0">
              <a:buNone/>
              <a:defRPr sz="2844" b="1"/>
            </a:lvl4pPr>
            <a:lvl5pPr marL="3250326" indent="0">
              <a:buNone/>
              <a:defRPr sz="2844" b="1"/>
            </a:lvl5pPr>
            <a:lvl6pPr marL="4062908" indent="0">
              <a:buNone/>
              <a:defRPr sz="2844" b="1"/>
            </a:lvl6pPr>
            <a:lvl7pPr marL="4875489" indent="0">
              <a:buNone/>
              <a:defRPr sz="2844" b="1"/>
            </a:lvl7pPr>
            <a:lvl8pPr marL="5688071" indent="0">
              <a:buNone/>
              <a:defRPr sz="2844" b="1"/>
            </a:lvl8pPr>
            <a:lvl9pPr marL="6500652" indent="0">
              <a:buNone/>
              <a:defRPr sz="2844" b="1"/>
            </a:lvl9pPr>
          </a:lstStyle>
          <a:p>
            <a:pPr lvl="0"/>
            <a:r>
              <a:rPr lang="en-US"/>
              <a:t>Click to edit Master text styles</a:t>
            </a:r>
          </a:p>
        </p:txBody>
      </p:sp>
      <p:sp>
        <p:nvSpPr>
          <p:cNvPr id="6" name="Content Placeholder 5"/>
          <p:cNvSpPr>
            <a:spLocks noGrp="1"/>
          </p:cNvSpPr>
          <p:nvPr>
            <p:ph sz="quarter" idx="4"/>
          </p:nvPr>
        </p:nvSpPr>
        <p:spPr>
          <a:xfrm>
            <a:off x="6179062" y="3243263"/>
            <a:ext cx="4717075"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cxnSp>
        <p:nvCxnSpPr>
          <p:cNvPr id="18" name="Straight Connector 17"/>
          <p:cNvCxnSpPr/>
          <p:nvPr/>
        </p:nvCxnSpPr>
        <p:spPr>
          <a:xfrm>
            <a:off x="1395806" y="2421466"/>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0241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5806" y="2421466"/>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8704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2629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474" y="1388534"/>
            <a:ext cx="3717487" cy="1371600"/>
          </a:xfrm>
        </p:spPr>
        <p:txBody>
          <a:bodyPr anchor="b">
            <a:normAutofit/>
          </a:bodyPr>
          <a:lstStyle>
            <a:lvl1pPr algn="ctr">
              <a:defRPr sz="4266" b="0"/>
            </a:lvl1pPr>
          </a:lstStyle>
          <a:p>
            <a:r>
              <a:rPr lang="en-US"/>
              <a:t>Click to edit Master title style</a:t>
            </a:r>
          </a:p>
        </p:txBody>
      </p:sp>
      <p:sp>
        <p:nvSpPr>
          <p:cNvPr id="3" name="Content Placeholder 2"/>
          <p:cNvSpPr>
            <a:spLocks noGrp="1"/>
          </p:cNvSpPr>
          <p:nvPr>
            <p:ph idx="1"/>
          </p:nvPr>
        </p:nvSpPr>
        <p:spPr>
          <a:xfrm>
            <a:off x="5417257" y="982132"/>
            <a:ext cx="5468042"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474" y="3031065"/>
            <a:ext cx="3717487" cy="2438404"/>
          </a:xfrm>
        </p:spPr>
        <p:txBody>
          <a:bodyPr anchor="t">
            <a:normAutofit/>
          </a:bodyPr>
          <a:lstStyle>
            <a:lvl1pPr marL="0" indent="0" algn="ctr">
              <a:buNone/>
              <a:defRPr sz="2844"/>
            </a:lvl1pPr>
            <a:lvl2pPr marL="812582" indent="0">
              <a:buNone/>
              <a:defRPr sz="2133"/>
            </a:lvl2pPr>
            <a:lvl3pPr marL="1625163" indent="0">
              <a:buNone/>
              <a:defRPr sz="1777"/>
            </a:lvl3pPr>
            <a:lvl4pPr marL="2437745" indent="0">
              <a:buNone/>
              <a:defRPr sz="1600"/>
            </a:lvl4pPr>
            <a:lvl5pPr marL="3250326" indent="0">
              <a:buNone/>
              <a:defRPr sz="1600"/>
            </a:lvl5pPr>
            <a:lvl6pPr marL="4062908" indent="0">
              <a:buNone/>
              <a:defRPr sz="1600"/>
            </a:lvl6pPr>
            <a:lvl7pPr marL="4875489" indent="0">
              <a:buNone/>
              <a:defRPr sz="1600"/>
            </a:lvl7pPr>
            <a:lvl8pPr marL="5688071" indent="0">
              <a:buNone/>
              <a:defRPr sz="1600"/>
            </a:lvl8pPr>
            <a:lvl9pPr marL="6500652"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1395805" y="2912533"/>
            <a:ext cx="35135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5605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061" y="1883832"/>
            <a:ext cx="6240191" cy="1371600"/>
          </a:xfrm>
        </p:spPr>
        <p:txBody>
          <a:bodyPr anchor="b">
            <a:normAutofit/>
          </a:bodyPr>
          <a:lstStyle>
            <a:lvl1pPr algn="ctr">
              <a:defRPr sz="4976" b="0"/>
            </a:lvl1pPr>
          </a:lstStyle>
          <a:p>
            <a:r>
              <a:rPr lang="en-US"/>
              <a:t>Click to edit Master title style</a:t>
            </a:r>
          </a:p>
        </p:txBody>
      </p:sp>
      <p:sp>
        <p:nvSpPr>
          <p:cNvPr id="17" name="Picture Placeholder 2"/>
          <p:cNvSpPr>
            <a:spLocks noGrp="1" noChangeAspect="1"/>
          </p:cNvSpPr>
          <p:nvPr>
            <p:ph type="pic" idx="1"/>
          </p:nvPr>
        </p:nvSpPr>
        <p:spPr>
          <a:xfrm>
            <a:off x="8092724" y="1041400"/>
            <a:ext cx="3062549"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2844"/>
            </a:lvl1pPr>
            <a:lvl2pPr marL="812582" indent="0">
              <a:buNone/>
              <a:defRPr sz="2844"/>
            </a:lvl2pPr>
            <a:lvl3pPr marL="1625163" indent="0">
              <a:buNone/>
              <a:defRPr sz="2844"/>
            </a:lvl3pPr>
            <a:lvl4pPr marL="2437745" indent="0">
              <a:buNone/>
              <a:defRPr sz="2844"/>
            </a:lvl4pPr>
            <a:lvl5pPr marL="3250326" indent="0">
              <a:buNone/>
              <a:defRPr sz="2844"/>
            </a:lvl5pPr>
            <a:lvl6pPr marL="4062908" indent="0">
              <a:buNone/>
              <a:defRPr sz="2844"/>
            </a:lvl6pPr>
            <a:lvl7pPr marL="4875489" indent="0">
              <a:buNone/>
              <a:defRPr sz="2844"/>
            </a:lvl7pPr>
            <a:lvl8pPr marL="5688071" indent="0">
              <a:buNone/>
              <a:defRPr sz="2844"/>
            </a:lvl8pPr>
            <a:lvl9pPr marL="6500652" indent="0">
              <a:buNone/>
              <a:defRPr sz="2844"/>
            </a:lvl9pPr>
          </a:lstStyle>
          <a:p>
            <a:endParaRPr lang="en-US"/>
          </a:p>
        </p:txBody>
      </p:sp>
      <p:sp>
        <p:nvSpPr>
          <p:cNvPr id="4" name="Text Placeholder 3"/>
          <p:cNvSpPr>
            <a:spLocks noGrp="1"/>
          </p:cNvSpPr>
          <p:nvPr>
            <p:ph type="body" sz="half" idx="2"/>
          </p:nvPr>
        </p:nvSpPr>
        <p:spPr>
          <a:xfrm>
            <a:off x="1295061" y="3255432"/>
            <a:ext cx="6240191" cy="1828800"/>
          </a:xfrm>
        </p:spPr>
        <p:txBody>
          <a:bodyPr anchor="t">
            <a:normAutofit/>
          </a:bodyPr>
          <a:lstStyle>
            <a:lvl1pPr marL="0" indent="0" algn="ctr">
              <a:buNone/>
              <a:defRPr sz="3199"/>
            </a:lvl1pPr>
            <a:lvl2pPr marL="812582" indent="0">
              <a:buNone/>
              <a:defRPr sz="2133"/>
            </a:lvl2pPr>
            <a:lvl3pPr marL="1625163" indent="0">
              <a:buNone/>
              <a:defRPr sz="1777"/>
            </a:lvl3pPr>
            <a:lvl4pPr marL="2437745" indent="0">
              <a:buNone/>
              <a:defRPr sz="1600"/>
            </a:lvl4pPr>
            <a:lvl5pPr marL="3250326" indent="0">
              <a:buNone/>
              <a:defRPr sz="1600"/>
            </a:lvl5pPr>
            <a:lvl6pPr marL="4062908" indent="0">
              <a:buNone/>
              <a:defRPr sz="1600"/>
            </a:lvl6pPr>
            <a:lvl7pPr marL="4875489" indent="0">
              <a:buNone/>
              <a:defRPr sz="1600"/>
            </a:lvl7pPr>
            <a:lvl8pPr marL="5688071" indent="0">
              <a:buNone/>
              <a:defRPr sz="1600"/>
            </a:lvl8pPr>
            <a:lvl9pPr marL="6500652"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30596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1"/>
            <a:ext cx="12185651"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065" y="982133"/>
            <a:ext cx="95986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064" y="2556932"/>
            <a:ext cx="95986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5241" y="5969000"/>
            <a:ext cx="1599783" cy="279400"/>
          </a:xfrm>
          <a:prstGeom prst="rect">
            <a:avLst/>
          </a:prstGeom>
        </p:spPr>
        <p:txBody>
          <a:bodyPr vert="horz" lIns="91440" tIns="45720" rIns="91440" bIns="45720" rtlCol="0" anchor="ctr"/>
          <a:lstStyle>
            <a:lvl1pPr algn="r">
              <a:defRPr sz="1777" b="0" i="0">
                <a:solidFill>
                  <a:schemeClr val="tx1"/>
                </a:solidFill>
                <a:effectLst/>
                <a:latin typeface="+mn-lt"/>
              </a:defRPr>
            </a:lvl1pPr>
          </a:lstStyle>
          <a:p>
            <a:fld id="{B61BEF0D-F0BB-DE4B-95CE-6DB70DBA9567}" type="datetimeFigureOut">
              <a:rPr lang="en-US" dirty="0"/>
              <a:pPr/>
              <a:t>10/19/2023</a:t>
            </a:fld>
            <a:endParaRPr lang="en-US"/>
          </a:p>
        </p:txBody>
      </p:sp>
      <p:sp>
        <p:nvSpPr>
          <p:cNvPr id="5" name="Footer Placeholder 4"/>
          <p:cNvSpPr>
            <a:spLocks noGrp="1"/>
          </p:cNvSpPr>
          <p:nvPr>
            <p:ph type="ftr" sz="quarter" idx="3"/>
          </p:nvPr>
        </p:nvSpPr>
        <p:spPr>
          <a:xfrm>
            <a:off x="1295064" y="5969000"/>
            <a:ext cx="7303997" cy="279400"/>
          </a:xfrm>
          <a:prstGeom prst="rect">
            <a:avLst/>
          </a:prstGeom>
        </p:spPr>
        <p:txBody>
          <a:bodyPr vert="horz" lIns="91440" tIns="45720" rIns="91440" bIns="45720" rtlCol="0" anchor="ctr"/>
          <a:lstStyle>
            <a:lvl1pPr algn="l">
              <a:defRPr sz="1777"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1205" y="5969000"/>
            <a:ext cx="542556" cy="279400"/>
          </a:xfrm>
          <a:prstGeom prst="rect">
            <a:avLst/>
          </a:prstGeom>
        </p:spPr>
        <p:txBody>
          <a:bodyPr vert="horz" lIns="91440" tIns="45720" rIns="91440" bIns="45720" rtlCol="0" anchor="ctr"/>
          <a:lstStyle>
            <a:lvl1pPr algn="r">
              <a:defRPr sz="1777"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64240996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w3resource.com/java-tutorial/java-while-do-while-loop.php" TargetMode="External"/><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87A84A88-56D8-46EF-B003-C467C54DDC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58000"/>
            <a:chOff x="0" y="0"/>
            <a:chExt cx="12192000" cy="6858000"/>
          </a:xfrm>
        </p:grpSpPr>
        <p:sp useBgFill="1">
          <p:nvSpPr>
            <p:cNvPr id="51" name="Rectangle 50">
              <a:extLst>
                <a:ext uri="{FF2B5EF4-FFF2-40B4-BE49-F238E27FC236}">
                  <a16:creationId xmlns:a16="http://schemas.microsoft.com/office/drawing/2014/main" id="{BE02409C-AAC9-4B71-B433-1F04779899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B04F123D-B711-484C-90B7-7E3EEA5402D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53" name="Picture 52">
                <a:extLst>
                  <a:ext uri="{FF2B5EF4-FFF2-40B4-BE49-F238E27FC236}">
                    <a16:creationId xmlns:a16="http://schemas.microsoft.com/office/drawing/2014/main" id="{FF5BA041-244A-457E-846E-ED0CBCD0EBD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4" name="Rectangle 53">
                <a:extLst>
                  <a:ext uri="{FF2B5EF4-FFF2-40B4-BE49-F238E27FC236}">
                    <a16:creationId xmlns:a16="http://schemas.microsoft.com/office/drawing/2014/main" id="{21C4581C-A5C4-46B6-994D-8E954AC8A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55" name="Picture 54">
                <a:extLst>
                  <a:ext uri="{FF2B5EF4-FFF2-40B4-BE49-F238E27FC236}">
                    <a16:creationId xmlns:a16="http://schemas.microsoft.com/office/drawing/2014/main" id="{A50DE8B2-6159-4CEA-9388-88C104386FA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56" name="Picture 55">
                <a:extLst>
                  <a:ext uri="{FF2B5EF4-FFF2-40B4-BE49-F238E27FC236}">
                    <a16:creationId xmlns:a16="http://schemas.microsoft.com/office/drawing/2014/main" id="{06A4A158-2E58-432F-839F-5B3A8133BDA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grpSp>
      <p:sp>
        <p:nvSpPr>
          <p:cNvPr id="2" name="Title 1"/>
          <p:cNvSpPr>
            <a:spLocks noGrp="1"/>
          </p:cNvSpPr>
          <p:nvPr>
            <p:ph type="ctrTitle"/>
          </p:nvPr>
        </p:nvSpPr>
        <p:spPr>
          <a:xfrm>
            <a:off x="8011203" y="1041401"/>
            <a:ext cx="3078204" cy="2345264"/>
          </a:xfrm>
        </p:spPr>
        <p:txBody>
          <a:bodyPr vert="horz" lIns="91440" tIns="45720" rIns="91440" bIns="45720" rtlCol="0" anchor="b">
            <a:noAutofit/>
          </a:bodyPr>
          <a:lstStyle/>
          <a:p>
            <a:pPr>
              <a:lnSpc>
                <a:spcPct val="90000"/>
              </a:lnSpc>
            </a:pPr>
            <a:r>
              <a:rPr lang="en-US" sz="4400" dirty="0">
                <a:latin typeface="Times New Roman"/>
                <a:ea typeface="+mj-lt"/>
                <a:cs typeface="+mj-lt"/>
              </a:rPr>
              <a:t> Control Statements in Java</a:t>
            </a:r>
            <a:r>
              <a:rPr lang="en-US" sz="4400" dirty="0">
                <a:latin typeface="Times New Roman"/>
                <a:cs typeface="Times New Roman"/>
              </a:rPr>
              <a:t> </a:t>
            </a:r>
          </a:p>
        </p:txBody>
      </p:sp>
      <p:sp>
        <p:nvSpPr>
          <p:cNvPr id="3" name="Subtitle 2"/>
          <p:cNvSpPr>
            <a:spLocks noGrp="1"/>
          </p:cNvSpPr>
          <p:nvPr>
            <p:ph type="subTitle" idx="1"/>
          </p:nvPr>
        </p:nvSpPr>
        <p:spPr>
          <a:xfrm>
            <a:off x="7997347" y="3657596"/>
            <a:ext cx="3092060" cy="1933463"/>
          </a:xfrm>
        </p:spPr>
        <p:txBody>
          <a:bodyPr>
            <a:normAutofit/>
          </a:bodyPr>
          <a:lstStyle/>
          <a:p>
            <a:r>
              <a:rPr lang="en-US" sz="3700" dirty="0"/>
              <a:t>V. Naga Bindu Sri</a:t>
            </a:r>
          </a:p>
        </p:txBody>
      </p:sp>
      <p:sp>
        <p:nvSpPr>
          <p:cNvPr id="67" name="Rectangle 66">
            <a:extLst>
              <a:ext uri="{FF2B5EF4-FFF2-40B4-BE49-F238E27FC236}">
                <a16:creationId xmlns:a16="http://schemas.microsoft.com/office/drawing/2014/main" id="{1B057C70-1B97-42CE-9C74-A2B72760F9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359" y="1092200"/>
            <a:ext cx="6430455"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descr="Java Control Statements | Conditional &amp; Looping Control Statements - Theory - Simple Snippets">
            <a:extLst>
              <a:ext uri="{FF2B5EF4-FFF2-40B4-BE49-F238E27FC236}">
                <a16:creationId xmlns:a16="http://schemas.microsoft.com/office/drawing/2014/main" id="{106B1DD1-C80F-07DB-C8DF-0742BEAEA37B}"/>
              </a:ext>
            </a:extLst>
          </p:cNvPr>
          <p:cNvPicPr>
            <a:picLocks noChangeAspect="1"/>
          </p:cNvPicPr>
          <p:nvPr/>
        </p:nvPicPr>
        <p:blipFill>
          <a:blip r:embed="rId5"/>
          <a:stretch>
            <a:fillRect/>
          </a:stretch>
        </p:blipFill>
        <p:spPr>
          <a:xfrm>
            <a:off x="1412315" y="2421614"/>
            <a:ext cx="5782576" cy="1835967"/>
          </a:xfrm>
          <a:prstGeom prst="rect">
            <a:avLst/>
          </a:prstGeom>
        </p:spPr>
      </p:pic>
      <p:cxnSp>
        <p:nvCxnSpPr>
          <p:cNvPr id="68" name="Straight Connector 67">
            <a:extLst>
              <a:ext uri="{FF2B5EF4-FFF2-40B4-BE49-F238E27FC236}">
                <a16:creationId xmlns:a16="http://schemas.microsoft.com/office/drawing/2014/main" id="{0EC6C006-F859-490E-A780-57D4CC5306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7347" y="3509772"/>
            <a:ext cx="3074177" cy="1235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C90B6-47E2-A200-FA00-3E3D7239ABED}"/>
              </a:ext>
            </a:extLst>
          </p:cNvPr>
          <p:cNvSpPr>
            <a:spLocks noGrp="1"/>
          </p:cNvSpPr>
          <p:nvPr>
            <p:ph type="title"/>
          </p:nvPr>
        </p:nvSpPr>
        <p:spPr/>
        <p:txBody>
          <a:bodyPr>
            <a:normAutofit/>
          </a:bodyPr>
          <a:lstStyle/>
          <a:p>
            <a:r>
              <a:rPr lang="en-US" sz="3600" b="1" dirty="0">
                <a:latin typeface="Times New Roman"/>
                <a:cs typeface="Times New Roman"/>
              </a:rPr>
              <a:t>Looping Statements</a:t>
            </a:r>
          </a:p>
        </p:txBody>
      </p:sp>
      <p:sp>
        <p:nvSpPr>
          <p:cNvPr id="3" name="Content Placeholder 2">
            <a:extLst>
              <a:ext uri="{FF2B5EF4-FFF2-40B4-BE49-F238E27FC236}">
                <a16:creationId xmlns:a16="http://schemas.microsoft.com/office/drawing/2014/main" id="{4CC4CD2F-C1AA-6F3A-0779-4D2972968CB1}"/>
              </a:ext>
            </a:extLst>
          </p:cNvPr>
          <p:cNvSpPr>
            <a:spLocks noGrp="1"/>
          </p:cNvSpPr>
          <p:nvPr>
            <p:ph idx="1"/>
          </p:nvPr>
        </p:nvSpPr>
        <p:spPr/>
        <p:txBody>
          <a:bodyPr/>
          <a:lstStyle/>
          <a:p>
            <a:pPr marL="0" indent="0">
              <a:buNone/>
            </a:pPr>
            <a:r>
              <a:rPr lang="en-US" sz="2000" dirty="0">
                <a:solidFill>
                  <a:srgbClr val="374151"/>
                </a:solidFill>
                <a:latin typeface="Times New Roman"/>
                <a:ea typeface="+mn-lt"/>
                <a:cs typeface="+mn-lt"/>
              </a:rPr>
              <a:t>Looping statements in Java are used for repeating actions:</a:t>
            </a:r>
          </a:p>
          <a:p>
            <a:r>
              <a:rPr lang="en-US" sz="2000" dirty="0">
                <a:solidFill>
                  <a:srgbClr val="374151"/>
                </a:solidFill>
                <a:latin typeface="Times New Roman"/>
                <a:ea typeface="+mn-lt"/>
                <a:cs typeface="+mn-lt"/>
              </a:rPr>
              <a:t>"while" Loop: Repeats a block of code as long as a specified condition is true.</a:t>
            </a:r>
          </a:p>
          <a:p>
            <a:pPr>
              <a:buSzPct val="114999"/>
            </a:pPr>
            <a:r>
              <a:rPr lang="en-US" sz="2000">
                <a:solidFill>
                  <a:srgbClr val="374151"/>
                </a:solidFill>
                <a:latin typeface="Times New Roman"/>
                <a:ea typeface="+mn-lt"/>
                <a:cs typeface="+mn-lt"/>
              </a:rPr>
              <a:t>"do-while" Loop: Similar to a "while" loop but guarantees at least one execution as the condition is checked after the code block.</a:t>
            </a:r>
            <a:endParaRPr lang="en-US" sz="2000">
              <a:latin typeface="Times New Roman"/>
              <a:cs typeface="Times New Roman"/>
            </a:endParaRPr>
          </a:p>
          <a:p>
            <a:pPr>
              <a:buSzPct val="114999"/>
            </a:pPr>
            <a:r>
              <a:rPr lang="en-US" sz="2000" dirty="0">
                <a:solidFill>
                  <a:srgbClr val="374151"/>
                </a:solidFill>
                <a:latin typeface="Times New Roman"/>
                <a:ea typeface="+mn-lt"/>
                <a:cs typeface="+mn-lt"/>
              </a:rPr>
              <a:t>for" Loop: Repeats a block of code a specific number of times based on initialization, condition, and increment/decrement.</a:t>
            </a:r>
          </a:p>
          <a:p>
            <a:pPr>
              <a:buSzPct val="114999"/>
            </a:pPr>
            <a:r>
              <a:rPr lang="en-US" sz="2000" dirty="0">
                <a:solidFill>
                  <a:srgbClr val="374151"/>
                </a:solidFill>
                <a:latin typeface="Times New Roman"/>
                <a:ea typeface="+mn-lt"/>
                <a:cs typeface="+mn-lt"/>
              </a:rPr>
              <a:t>"for-each" </a:t>
            </a:r>
            <a:r>
              <a:rPr lang="en-US" sz="2000" err="1">
                <a:solidFill>
                  <a:srgbClr val="374151"/>
                </a:solidFill>
                <a:latin typeface="Times New Roman"/>
                <a:ea typeface="+mn-lt"/>
                <a:cs typeface="+mn-lt"/>
              </a:rPr>
              <a:t>loop:used</a:t>
            </a:r>
            <a:r>
              <a:rPr lang="en-US" sz="2000" dirty="0">
                <a:solidFill>
                  <a:srgbClr val="374151"/>
                </a:solidFill>
                <a:latin typeface="Times New Roman"/>
                <a:ea typeface="+mn-lt"/>
                <a:cs typeface="+mn-lt"/>
              </a:rPr>
              <a:t> to iterate over elements in an array or a collection, simplifying the process of traversing each item without the need for explicit index tracking.</a:t>
            </a:r>
          </a:p>
        </p:txBody>
      </p:sp>
    </p:spTree>
    <p:extLst>
      <p:ext uri="{BB962C8B-B14F-4D97-AF65-F5344CB8AC3E}">
        <p14:creationId xmlns:p14="http://schemas.microsoft.com/office/powerpoint/2010/main" val="3629787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C8DC2B9-FF48-6683-DCBE-6E310670E8E8}"/>
              </a:ext>
            </a:extLst>
          </p:cNvPr>
          <p:cNvSpPr>
            <a:spLocks noGrp="1"/>
          </p:cNvSpPr>
          <p:nvPr>
            <p:ph type="title"/>
          </p:nvPr>
        </p:nvSpPr>
        <p:spPr/>
        <p:txBody>
          <a:bodyPr>
            <a:normAutofit/>
          </a:bodyPr>
          <a:lstStyle/>
          <a:p>
            <a:r>
              <a:rPr lang="en-US" sz="3600" b="1" dirty="0">
                <a:latin typeface="Times New Roman"/>
                <a:ea typeface="+mj-lt"/>
                <a:cs typeface="+mj-lt"/>
              </a:rPr>
              <a:t>While Loop</a:t>
            </a:r>
            <a:endParaRPr lang="en-US" sz="3600" b="1" dirty="0">
              <a:latin typeface="Times New Roman"/>
              <a:cs typeface="Times New Roman"/>
            </a:endParaRPr>
          </a:p>
        </p:txBody>
      </p:sp>
      <p:sp>
        <p:nvSpPr>
          <p:cNvPr id="19" name="Content Placeholder 3">
            <a:extLst>
              <a:ext uri="{FF2B5EF4-FFF2-40B4-BE49-F238E27FC236}">
                <a16:creationId xmlns:a16="http://schemas.microsoft.com/office/drawing/2014/main" id="{426B7379-46E9-2D2F-CB8A-573C78F2B856}"/>
              </a:ext>
            </a:extLst>
          </p:cNvPr>
          <p:cNvSpPr>
            <a:spLocks noGrp="1"/>
          </p:cNvSpPr>
          <p:nvPr>
            <p:ph sz="half" idx="2"/>
          </p:nvPr>
        </p:nvSpPr>
        <p:spPr>
          <a:xfrm>
            <a:off x="1134326" y="2517475"/>
            <a:ext cx="5120859" cy="3611593"/>
          </a:xfrm>
        </p:spPr>
        <p:txBody>
          <a:bodyPr vert="horz" lIns="91440" tIns="45720" rIns="91440" bIns="45720" rtlCol="0" anchor="t">
            <a:noAutofit/>
          </a:bodyPr>
          <a:lstStyle/>
          <a:p>
            <a:pPr algn="just"/>
            <a:r>
              <a:rPr lang="en-US" sz="2000" dirty="0">
                <a:latin typeface="Times New Roman"/>
                <a:ea typeface="+mn-lt"/>
                <a:cs typeface="+mn-lt"/>
              </a:rPr>
              <a:t>A while loop is a control statement that repeatedly executes a block of code as long as the condition specified in the loop header evaluates to true. The loop continues to execute until the condition becomes false.</a:t>
            </a:r>
            <a:endParaRPr lang="en-US" sz="2000">
              <a:latin typeface="Times New Roman"/>
              <a:cs typeface="Times New Roman"/>
            </a:endParaRPr>
          </a:p>
          <a:p>
            <a:pPr algn="just"/>
            <a:r>
              <a:rPr lang="en-US" sz="2000" dirty="0">
                <a:latin typeface="Times New Roman"/>
                <a:ea typeface="+mn-lt"/>
                <a:cs typeface="+mn-lt"/>
              </a:rPr>
              <a:t>The syntax for a while loop is as follows:</a:t>
            </a:r>
            <a:endParaRPr lang="en-US" sz="2000">
              <a:latin typeface="Times New Roman"/>
              <a:cs typeface="Times New Roman"/>
            </a:endParaRPr>
          </a:p>
          <a:p>
            <a:pPr marL="0" indent="0" algn="just">
              <a:buNone/>
            </a:pPr>
            <a:r>
              <a:rPr lang="en-US" sz="2000" dirty="0">
                <a:latin typeface="Times New Roman"/>
                <a:ea typeface="+mn-lt"/>
                <a:cs typeface="+mn-lt"/>
              </a:rPr>
              <a:t>       while (condition) { </a:t>
            </a:r>
            <a:endParaRPr lang="en-US" sz="2000" dirty="0">
              <a:latin typeface="Times New Roman"/>
              <a:ea typeface="+mn-lt"/>
              <a:cs typeface="Times New Roman"/>
            </a:endParaRPr>
          </a:p>
          <a:p>
            <a:pPr marL="0" indent="0" algn="just">
              <a:buNone/>
            </a:pPr>
            <a:r>
              <a:rPr lang="en-US" sz="2000" dirty="0">
                <a:latin typeface="Times New Roman"/>
                <a:ea typeface="+mn-lt"/>
                <a:cs typeface="+mn-lt"/>
              </a:rPr>
              <a:t>            // code to be executed </a:t>
            </a:r>
            <a:endParaRPr lang="en-US" sz="2000" dirty="0">
              <a:latin typeface="Times New Roman"/>
              <a:ea typeface="+mn-lt"/>
              <a:cs typeface="Times New Roman"/>
            </a:endParaRPr>
          </a:p>
          <a:p>
            <a:pPr marL="0" indent="0" algn="just">
              <a:buNone/>
            </a:pPr>
            <a:r>
              <a:rPr lang="en-US" sz="2000" dirty="0">
                <a:latin typeface="Times New Roman"/>
                <a:ea typeface="+mn-lt"/>
                <a:cs typeface="+mn-lt"/>
              </a:rPr>
              <a:t>      }</a:t>
            </a:r>
            <a:endParaRPr lang="en-US" sz="2000" dirty="0">
              <a:latin typeface="Times New Roman"/>
              <a:cs typeface="Times New Roman"/>
            </a:endParaRPr>
          </a:p>
          <a:p>
            <a:pPr algn="just"/>
            <a:endParaRPr lang="en-US"/>
          </a:p>
        </p:txBody>
      </p:sp>
      <p:pic>
        <p:nvPicPr>
          <p:cNvPr id="13" name="Content Placeholder 12" descr="A diagram of a flowchart&#10;&#10;Description automatically generated">
            <a:extLst>
              <a:ext uri="{FF2B5EF4-FFF2-40B4-BE49-F238E27FC236}">
                <a16:creationId xmlns:a16="http://schemas.microsoft.com/office/drawing/2014/main" id="{BDEF71EB-143C-5697-F6E2-67000BC1C94A}"/>
              </a:ext>
            </a:extLst>
          </p:cNvPr>
          <p:cNvPicPr>
            <a:picLocks noGrp="1" noChangeAspect="1"/>
          </p:cNvPicPr>
          <p:nvPr>
            <p:ph sz="quarter" idx="4"/>
          </p:nvPr>
        </p:nvPicPr>
        <p:blipFill>
          <a:blip r:embed="rId2">
            <a:extLst>
              <a:ext uri="{837473B0-CC2E-450A-ABE3-18F120FF3D39}">
                <a1611:picAttrSrcUrl xmlns:a1611="http://schemas.microsoft.com/office/drawing/2016/11/main" r:id="rId3"/>
              </a:ext>
            </a:extLst>
          </a:blip>
          <a:stretch>
            <a:fillRect/>
          </a:stretch>
        </p:blipFill>
        <p:spPr>
          <a:xfrm>
            <a:off x="6335777" y="2605597"/>
            <a:ext cx="3354323" cy="2972878"/>
          </a:xfrm>
        </p:spPr>
      </p:pic>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01B0E35-F788-4608-ABBE-0D971AA50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431B8EA-FCCA-47DD-A0C4-A653EC4AB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538" y="469900"/>
            <a:ext cx="11236573" cy="5918200"/>
          </a:xfrm>
          <a:prstGeom prst="rect">
            <a:avLst/>
          </a:prstGeom>
          <a:solidFill>
            <a:schemeClr val="bg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C781EDE-83AA-44D6-8054-A4E2D6F280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7853" y="609600"/>
            <a:ext cx="10969943" cy="5638800"/>
          </a:xfrm>
          <a:prstGeom prst="rect">
            <a:avLst/>
          </a:prstGeom>
          <a:noFill/>
          <a:ln w="15875" cap="flat">
            <a:solidFill>
              <a:schemeClr val="accent2"/>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1A8A12D-A7D6-BBAE-625F-B367D96E0E04}"/>
              </a:ext>
            </a:extLst>
          </p:cNvPr>
          <p:cNvSpPr>
            <a:spLocks noGrp="1"/>
          </p:cNvSpPr>
          <p:nvPr>
            <p:ph type="title"/>
          </p:nvPr>
        </p:nvSpPr>
        <p:spPr>
          <a:xfrm>
            <a:off x="1295064" y="982132"/>
            <a:ext cx="9598696" cy="1303867"/>
          </a:xfrm>
        </p:spPr>
        <p:txBody>
          <a:bodyPr>
            <a:normAutofit/>
          </a:bodyPr>
          <a:lstStyle/>
          <a:p>
            <a:r>
              <a:rPr lang="en-US" sz="3600" b="1" dirty="0">
                <a:latin typeface="Times New Roman"/>
                <a:cs typeface="Times New Roman"/>
              </a:rPr>
              <a:t>Example of While Loop</a:t>
            </a:r>
          </a:p>
        </p:txBody>
      </p:sp>
      <p:sp>
        <p:nvSpPr>
          <p:cNvPr id="3" name="Content Placeholder 2">
            <a:extLst>
              <a:ext uri="{FF2B5EF4-FFF2-40B4-BE49-F238E27FC236}">
                <a16:creationId xmlns:a16="http://schemas.microsoft.com/office/drawing/2014/main" id="{936670F8-8F4A-3065-9367-3C6005EC2FED}"/>
              </a:ext>
            </a:extLst>
          </p:cNvPr>
          <p:cNvSpPr>
            <a:spLocks noGrp="1"/>
          </p:cNvSpPr>
          <p:nvPr>
            <p:ph idx="1"/>
          </p:nvPr>
        </p:nvSpPr>
        <p:spPr>
          <a:xfrm>
            <a:off x="1295063" y="2556932"/>
            <a:ext cx="9598696" cy="3318936"/>
          </a:xfrm>
        </p:spPr>
        <p:txBody>
          <a:bodyPr>
            <a:normAutofit/>
          </a:bodyPr>
          <a:lstStyle/>
          <a:p>
            <a:pPr marL="0" indent="0">
              <a:buNone/>
            </a:pPr>
            <a:r>
              <a:rPr lang="en-US" dirty="0"/>
              <a:t>int </a:t>
            </a:r>
            <a:r>
              <a:rPr lang="en-US" dirty="0" err="1"/>
              <a:t>i</a:t>
            </a:r>
            <a:r>
              <a:rPr lang="en-US" dirty="0"/>
              <a:t> = 1; </a:t>
            </a:r>
          </a:p>
          <a:p>
            <a:pPr marL="0" indent="0">
              <a:buSzPct val="114999"/>
              <a:buNone/>
            </a:pPr>
            <a:r>
              <a:rPr lang="en-US" dirty="0"/>
              <a:t>while (</a:t>
            </a:r>
            <a:r>
              <a:rPr lang="en-US" dirty="0" err="1"/>
              <a:t>i</a:t>
            </a:r>
            <a:r>
              <a:rPr lang="en-US" dirty="0"/>
              <a:t> &lt;= 10) { </a:t>
            </a:r>
            <a:r>
              <a:rPr lang="en-US" dirty="0" err="1"/>
              <a:t>System.out.println</a:t>
            </a:r>
            <a:r>
              <a:rPr lang="en-US" dirty="0"/>
              <a:t>(</a:t>
            </a:r>
            <a:r>
              <a:rPr lang="en-US" dirty="0" err="1"/>
              <a:t>i</a:t>
            </a:r>
            <a:r>
              <a:rPr lang="en-US" dirty="0"/>
              <a:t>);</a:t>
            </a:r>
          </a:p>
          <a:p>
            <a:pPr marL="0" indent="0">
              <a:buSzPct val="114999"/>
              <a:buNone/>
            </a:pPr>
            <a:r>
              <a:rPr lang="en-US" dirty="0"/>
              <a:t> </a:t>
            </a:r>
            <a:r>
              <a:rPr lang="en-US" dirty="0" err="1"/>
              <a:t>i</a:t>
            </a:r>
            <a:r>
              <a:rPr lang="en-US" dirty="0"/>
              <a:t>++; </a:t>
            </a:r>
          </a:p>
          <a:p>
            <a:pPr marL="0" indent="0">
              <a:buSzPct val="114999"/>
              <a:buNone/>
            </a:pPr>
            <a:r>
              <a:rPr lang="en-US" dirty="0"/>
              <a:t>}</a:t>
            </a:r>
          </a:p>
          <a:p>
            <a:pPr marL="0" indent="0">
              <a:buSzPct val="114999"/>
              <a:buNone/>
            </a:pPr>
            <a:r>
              <a:rPr lang="en-US" dirty="0"/>
              <a:t>This program will print the numbers from 1 to 10 to the console.</a:t>
            </a:r>
          </a:p>
          <a:p>
            <a:pPr marL="0" indent="0">
              <a:buSzPct val="114999"/>
              <a:buNone/>
            </a:pPr>
            <a:endParaRPr lang="en-US"/>
          </a:p>
        </p:txBody>
      </p:sp>
    </p:spTree>
    <p:extLst>
      <p:ext uri="{BB962C8B-B14F-4D97-AF65-F5344CB8AC3E}">
        <p14:creationId xmlns:p14="http://schemas.microsoft.com/office/powerpoint/2010/main" val="1457772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71D94D4C-1290-4405-A774-5C4C6C4E63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5650" cy="6856215"/>
            <a:chOff x="0" y="0"/>
            <a:chExt cx="12188825" cy="6856215"/>
          </a:xfrm>
        </p:grpSpPr>
        <p:pic>
          <p:nvPicPr>
            <p:cNvPr id="24" name="Picture 23">
              <a:extLst>
                <a:ext uri="{FF2B5EF4-FFF2-40B4-BE49-F238E27FC236}">
                  <a16:creationId xmlns:a16="http://schemas.microsoft.com/office/drawing/2014/main" id="{1C21F738-3DFC-40C9-94B1-01A1ED0713A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5" name="Rectangle 24">
              <a:extLst>
                <a:ext uri="{FF2B5EF4-FFF2-40B4-BE49-F238E27FC236}">
                  <a16:creationId xmlns:a16="http://schemas.microsoft.com/office/drawing/2014/main" id="{1EED3386-36D7-4F4D-994E-9E6BECBC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6" name="Picture 25">
              <a:extLst>
                <a:ext uri="{FF2B5EF4-FFF2-40B4-BE49-F238E27FC236}">
                  <a16:creationId xmlns:a16="http://schemas.microsoft.com/office/drawing/2014/main" id="{20043D61-6DBE-45FB-ADAB-FCDFF38F170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27" name="Picture 26">
              <a:extLst>
                <a:ext uri="{FF2B5EF4-FFF2-40B4-BE49-F238E27FC236}">
                  <a16:creationId xmlns:a16="http://schemas.microsoft.com/office/drawing/2014/main" id="{F1366DDD-2309-4EC1-9C3A-0EBF26711BC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cxnSp>
        <p:nvCxnSpPr>
          <p:cNvPr id="29" name="Straight Connector 28">
            <a:extLst>
              <a:ext uri="{FF2B5EF4-FFF2-40B4-BE49-F238E27FC236}">
                <a16:creationId xmlns:a16="http://schemas.microsoft.com/office/drawing/2014/main" id="{AEB4F5DF-1284-423F-9B33-0489071718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5805" y="2421466"/>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A7CA9E50-B76A-428A-92C9-9BAC41446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5777"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85E3F79-81BB-4454-A267-DDCA42824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011" y="496088"/>
            <a:ext cx="3822219"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1F375A4-17F0-4BA7-B751-68BFAAEC4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7853" y="609600"/>
            <a:ext cx="3551081"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11" name="Title 1">
            <a:extLst>
              <a:ext uri="{FF2B5EF4-FFF2-40B4-BE49-F238E27FC236}">
                <a16:creationId xmlns:a16="http://schemas.microsoft.com/office/drawing/2014/main" id="{B91E8FDD-DD94-4F81-DD74-2329342D0AE1}"/>
              </a:ext>
            </a:extLst>
          </p:cNvPr>
          <p:cNvSpPr>
            <a:spLocks noGrp="1"/>
          </p:cNvSpPr>
          <p:nvPr>
            <p:ph type="title"/>
          </p:nvPr>
        </p:nvSpPr>
        <p:spPr>
          <a:xfrm>
            <a:off x="1055324" y="1055077"/>
            <a:ext cx="2532249" cy="4794578"/>
          </a:xfrm>
        </p:spPr>
        <p:txBody>
          <a:bodyPr vert="horz" lIns="91440" tIns="45720" rIns="91440" bIns="45720" rtlCol="0" anchor="ctr">
            <a:normAutofit/>
          </a:bodyPr>
          <a:lstStyle/>
          <a:p>
            <a:r>
              <a:rPr lang="en-US" sz="3600" dirty="0">
                <a:solidFill>
                  <a:srgbClr val="262626"/>
                </a:solidFill>
                <a:latin typeface="Times New Roman"/>
                <a:cs typeface="Times New Roman"/>
              </a:rPr>
              <a:t>Do-While Loop</a:t>
            </a:r>
          </a:p>
        </p:txBody>
      </p:sp>
      <p:sp useBgFill="1">
        <p:nvSpPr>
          <p:cNvPr id="37" name="Rectangle 36">
            <a:extLst>
              <a:ext uri="{FF2B5EF4-FFF2-40B4-BE49-F238E27FC236}">
                <a16:creationId xmlns:a16="http://schemas.microsoft.com/office/drawing/2014/main" id="{5D2122D3-4056-4C50-B4AC-74BB2940E2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841" y="-2"/>
            <a:ext cx="7537984"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78D6C750-2808-939A-9A3F-EA4153A9EAE8}"/>
              </a:ext>
            </a:extLst>
          </p:cNvPr>
          <p:cNvSpPr>
            <a:spLocks noGrp="1"/>
          </p:cNvSpPr>
          <p:nvPr>
            <p:ph sz="half" idx="1"/>
          </p:nvPr>
        </p:nvSpPr>
        <p:spPr>
          <a:xfrm>
            <a:off x="4850582" y="554822"/>
            <a:ext cx="6599672" cy="1492654"/>
          </a:xfrm>
        </p:spPr>
        <p:txBody>
          <a:bodyPr vert="horz" lIns="91440" tIns="45720" rIns="91440" bIns="45720" rtlCol="0" anchor="t">
            <a:noAutofit/>
          </a:bodyPr>
          <a:lstStyle/>
          <a:p>
            <a:pPr marL="173990" indent="-173990" algn="just" defTabSz="278892">
              <a:spcAft>
                <a:spcPts val="366"/>
              </a:spcAft>
            </a:pPr>
            <a:r>
              <a:rPr lang="en-US" sz="2000" kern="1200" cap="none" dirty="0">
                <a:effectLst/>
                <a:latin typeface="Times New Roman"/>
                <a:cs typeface="Times New Roman"/>
              </a:rPr>
              <a:t>Do-while loops are similar to while loops, but with one key difference: the code inside the loop is always executed at least once, even if the condition is false. The syntax for a do-while loop is as follows:</a:t>
            </a:r>
            <a:endParaRPr lang="en-US"/>
          </a:p>
          <a:p>
            <a:pPr marL="173990" indent="-173990" algn="just" defTabSz="278892">
              <a:spcAft>
                <a:spcPts val="366"/>
              </a:spcAft>
            </a:pPr>
            <a:r>
              <a:rPr lang="en-US" sz="2000" kern="1200" cap="none" dirty="0">
                <a:effectLst/>
                <a:latin typeface="Times New Roman"/>
                <a:cs typeface="Times New Roman"/>
              </a:rPr>
              <a:t>do {// code to be executed} while (condition);</a:t>
            </a:r>
          </a:p>
          <a:p>
            <a:endParaRPr lang="en-US" sz="2000" dirty="0">
              <a:latin typeface="Times New Roman"/>
              <a:cs typeface="Times New Roman"/>
            </a:endParaRPr>
          </a:p>
        </p:txBody>
      </p:sp>
      <p:pic>
        <p:nvPicPr>
          <p:cNvPr id="2" name="Content Placeholder 1" descr="Flowchart - Java Do While Loop">
            <a:extLst>
              <a:ext uri="{FF2B5EF4-FFF2-40B4-BE49-F238E27FC236}">
                <a16:creationId xmlns:a16="http://schemas.microsoft.com/office/drawing/2014/main" id="{F46AAE7D-6E02-0ADD-FD17-F2BAF45F1800}"/>
              </a:ext>
            </a:extLst>
          </p:cNvPr>
          <p:cNvPicPr>
            <a:picLocks noGrp="1" noChangeAspect="1"/>
          </p:cNvPicPr>
          <p:nvPr>
            <p:ph sz="half" idx="2"/>
          </p:nvPr>
        </p:nvPicPr>
        <p:blipFill>
          <a:blip r:embed="rId5"/>
          <a:stretch>
            <a:fillRect/>
          </a:stretch>
        </p:blipFill>
        <p:spPr>
          <a:xfrm>
            <a:off x="5056450" y="2309095"/>
            <a:ext cx="5835422" cy="3950328"/>
          </a:xfrm>
        </p:spPr>
      </p:pic>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CF64F-0200-4A3F-CF58-55520F705C6B}"/>
              </a:ext>
            </a:extLst>
          </p:cNvPr>
          <p:cNvSpPr>
            <a:spLocks noGrp="1"/>
          </p:cNvSpPr>
          <p:nvPr>
            <p:ph type="title"/>
          </p:nvPr>
        </p:nvSpPr>
        <p:spPr/>
        <p:txBody>
          <a:bodyPr>
            <a:normAutofit/>
          </a:bodyPr>
          <a:lstStyle/>
          <a:p>
            <a:r>
              <a:rPr lang="en-US" sz="3600" b="1" dirty="0">
                <a:latin typeface="Times New Roman"/>
                <a:cs typeface="Times New Roman"/>
              </a:rPr>
              <a:t>Example of Do-While</a:t>
            </a:r>
          </a:p>
        </p:txBody>
      </p:sp>
      <p:sp>
        <p:nvSpPr>
          <p:cNvPr id="3" name="Content Placeholder 2">
            <a:extLst>
              <a:ext uri="{FF2B5EF4-FFF2-40B4-BE49-F238E27FC236}">
                <a16:creationId xmlns:a16="http://schemas.microsoft.com/office/drawing/2014/main" id="{1BE0447F-CFCA-7006-D3E1-811FE86066B6}"/>
              </a:ext>
            </a:extLst>
          </p:cNvPr>
          <p:cNvSpPr>
            <a:spLocks noGrp="1"/>
          </p:cNvSpPr>
          <p:nvPr>
            <p:ph idx="1"/>
          </p:nvPr>
        </p:nvSpPr>
        <p:spPr>
          <a:xfrm>
            <a:off x="849482" y="2312517"/>
            <a:ext cx="10274255" cy="3879652"/>
          </a:xfrm>
        </p:spPr>
        <p:txBody>
          <a:bodyPr vert="horz" lIns="91440" tIns="45720" rIns="91440" bIns="45720" rtlCol="0" anchor="t">
            <a:noAutofit/>
          </a:bodyPr>
          <a:lstStyle/>
          <a:p>
            <a:pPr marL="0" indent="0">
              <a:lnSpc>
                <a:spcPct val="90000"/>
              </a:lnSpc>
              <a:spcAft>
                <a:spcPts val="366"/>
              </a:spcAft>
              <a:buNone/>
            </a:pPr>
            <a:endParaRPr lang="en-US" sz="1500" dirty="0"/>
          </a:p>
          <a:p>
            <a:pPr marL="173990" indent="-173990">
              <a:lnSpc>
                <a:spcPct val="90000"/>
              </a:lnSpc>
              <a:spcAft>
                <a:spcPts val="366"/>
              </a:spcAft>
              <a:buSzPct val="114999"/>
            </a:pPr>
            <a:r>
              <a:rPr lang="en-US" sz="2000" dirty="0">
                <a:latin typeface="Times New Roman"/>
                <a:cs typeface="Times New Roman"/>
              </a:rPr>
              <a:t>Here is an example of a do-while loop in Java:</a:t>
            </a:r>
          </a:p>
          <a:p>
            <a:pPr marL="0" indent="0">
              <a:lnSpc>
                <a:spcPct val="90000"/>
              </a:lnSpc>
              <a:spcAft>
                <a:spcPts val="366"/>
              </a:spcAft>
              <a:buSzPct val="114999"/>
              <a:buNone/>
            </a:pPr>
            <a:r>
              <a:rPr lang="en-US" sz="2000" dirty="0">
                <a:latin typeface="Times New Roman"/>
                <a:cs typeface="Times New Roman"/>
              </a:rPr>
              <a:t>int </a:t>
            </a:r>
            <a:r>
              <a:rPr lang="en-US" sz="2000" dirty="0" err="1">
                <a:latin typeface="Times New Roman"/>
                <a:cs typeface="Times New Roman"/>
              </a:rPr>
              <a:t>i</a:t>
            </a:r>
            <a:r>
              <a:rPr lang="en-US" sz="2000" dirty="0">
                <a:latin typeface="Times New Roman"/>
                <a:cs typeface="Times New Roman"/>
              </a:rPr>
              <a:t> = 0;</a:t>
            </a:r>
          </a:p>
          <a:p>
            <a:pPr marL="0" indent="0">
              <a:lnSpc>
                <a:spcPct val="90000"/>
              </a:lnSpc>
              <a:spcAft>
                <a:spcPts val="366"/>
              </a:spcAft>
              <a:buSzPct val="114999"/>
              <a:buNone/>
            </a:pPr>
            <a:r>
              <a:rPr lang="en-US" sz="2000" dirty="0">
                <a:latin typeface="Times New Roman"/>
                <a:cs typeface="Times New Roman"/>
              </a:rPr>
              <a:t>do {</a:t>
            </a:r>
          </a:p>
          <a:p>
            <a:pPr marL="0" indent="0">
              <a:lnSpc>
                <a:spcPct val="90000"/>
              </a:lnSpc>
              <a:spcAft>
                <a:spcPts val="366"/>
              </a:spcAft>
              <a:buSzPct val="114999"/>
              <a:buNone/>
            </a:pPr>
            <a:r>
              <a:rPr lang="en-US" sz="2000" dirty="0" err="1">
                <a:latin typeface="Times New Roman"/>
                <a:cs typeface="Times New Roman"/>
              </a:rPr>
              <a:t>System.out.println</a:t>
            </a:r>
            <a:r>
              <a:rPr lang="en-US" sz="2000" dirty="0">
                <a:latin typeface="Times New Roman"/>
                <a:cs typeface="Times New Roman"/>
              </a:rPr>
              <a:t>(</a:t>
            </a:r>
            <a:r>
              <a:rPr lang="en-US" sz="2000" dirty="0" err="1">
                <a:latin typeface="Times New Roman"/>
                <a:cs typeface="Times New Roman"/>
              </a:rPr>
              <a:t>i</a:t>
            </a:r>
            <a:r>
              <a:rPr lang="en-US" sz="2000" dirty="0">
                <a:latin typeface="Times New Roman"/>
                <a:cs typeface="Times New Roman"/>
              </a:rPr>
              <a:t>);</a:t>
            </a:r>
          </a:p>
          <a:p>
            <a:pPr marL="0" indent="0">
              <a:lnSpc>
                <a:spcPct val="90000"/>
              </a:lnSpc>
              <a:spcAft>
                <a:spcPts val="366"/>
              </a:spcAft>
              <a:buSzPct val="114999"/>
              <a:buNone/>
            </a:pPr>
            <a:r>
              <a:rPr lang="en-US" sz="2000" dirty="0" err="1">
                <a:latin typeface="Times New Roman"/>
                <a:cs typeface="Times New Roman"/>
              </a:rPr>
              <a:t>i</a:t>
            </a:r>
            <a:r>
              <a:rPr lang="en-US" sz="2000" dirty="0">
                <a:latin typeface="Times New Roman"/>
                <a:cs typeface="Times New Roman"/>
              </a:rPr>
              <a:t>++;</a:t>
            </a:r>
          </a:p>
          <a:p>
            <a:pPr marL="0" indent="0">
              <a:lnSpc>
                <a:spcPct val="90000"/>
              </a:lnSpc>
              <a:spcAft>
                <a:spcPts val="366"/>
              </a:spcAft>
              <a:buSzPct val="114999"/>
              <a:buNone/>
            </a:pPr>
            <a:r>
              <a:rPr lang="en-US" sz="2000" dirty="0">
                <a:latin typeface="Times New Roman"/>
                <a:cs typeface="Times New Roman"/>
              </a:rPr>
              <a:t>} </a:t>
            </a:r>
          </a:p>
          <a:p>
            <a:pPr marL="0" indent="0">
              <a:lnSpc>
                <a:spcPct val="90000"/>
              </a:lnSpc>
              <a:spcAft>
                <a:spcPts val="366"/>
              </a:spcAft>
              <a:buSzPct val="114999"/>
              <a:buNone/>
            </a:pPr>
            <a:r>
              <a:rPr lang="en-US" sz="2000" dirty="0">
                <a:latin typeface="Times New Roman"/>
                <a:cs typeface="Times New Roman"/>
              </a:rPr>
              <a:t>while (</a:t>
            </a:r>
            <a:r>
              <a:rPr lang="en-US" sz="2000" dirty="0" err="1">
                <a:latin typeface="Times New Roman"/>
                <a:cs typeface="Times New Roman"/>
              </a:rPr>
              <a:t>i</a:t>
            </a:r>
            <a:r>
              <a:rPr lang="en-US" sz="2000" dirty="0">
                <a:latin typeface="Times New Roman"/>
                <a:cs typeface="Times New Roman"/>
              </a:rPr>
              <a:t> &lt; 5);</a:t>
            </a:r>
          </a:p>
          <a:p>
            <a:pPr marL="173990" indent="-173990">
              <a:lnSpc>
                <a:spcPct val="90000"/>
              </a:lnSpc>
              <a:spcAft>
                <a:spcPts val="366"/>
              </a:spcAft>
              <a:buSzPct val="114999"/>
            </a:pPr>
            <a:r>
              <a:rPr lang="en-US" sz="2000" dirty="0">
                <a:latin typeface="Times New Roman"/>
                <a:cs typeface="Times New Roman"/>
              </a:rPr>
              <a:t>This code will print the numbers from 0 to 4, because even though the condition (</a:t>
            </a:r>
            <a:r>
              <a:rPr lang="en-US" sz="2000" err="1">
                <a:latin typeface="Times New Roman"/>
                <a:cs typeface="Times New Roman"/>
              </a:rPr>
              <a:t>i</a:t>
            </a:r>
            <a:r>
              <a:rPr lang="en-US" sz="2000" dirty="0">
                <a:latin typeface="Times New Roman"/>
                <a:cs typeface="Times New Roman"/>
              </a:rPr>
              <a:t> &lt; 5) is false after the first iteration, the code inside the loop is still executed once.</a:t>
            </a:r>
          </a:p>
          <a:p>
            <a:pPr>
              <a:buSzPct val="114999"/>
            </a:pPr>
            <a:endParaRPr lang="en-US"/>
          </a:p>
        </p:txBody>
      </p:sp>
    </p:spTree>
    <p:extLst>
      <p:ext uri="{BB962C8B-B14F-4D97-AF65-F5344CB8AC3E}">
        <p14:creationId xmlns:p14="http://schemas.microsoft.com/office/powerpoint/2010/main" val="3295025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9F6A0A7-9D79-AA42-1CB0-1E72DA069A8C}"/>
              </a:ext>
            </a:extLst>
          </p:cNvPr>
          <p:cNvSpPr>
            <a:spLocks noGrp="1"/>
          </p:cNvSpPr>
          <p:nvPr>
            <p:ph type="title"/>
          </p:nvPr>
        </p:nvSpPr>
        <p:spPr>
          <a:xfrm>
            <a:off x="1295064" y="982132"/>
            <a:ext cx="9598696" cy="1303867"/>
          </a:xfrm>
        </p:spPr>
        <p:txBody>
          <a:bodyPr>
            <a:normAutofit/>
          </a:bodyPr>
          <a:lstStyle/>
          <a:p>
            <a:r>
              <a:rPr lang="en-US" sz="3600" b="1" dirty="0">
                <a:latin typeface="Times New Roman"/>
                <a:ea typeface="+mj-lt"/>
                <a:cs typeface="+mj-lt"/>
              </a:rPr>
              <a:t>For Loop</a:t>
            </a:r>
            <a:endParaRPr lang="en-US" sz="3600" b="1" dirty="0">
              <a:latin typeface="Times New Roman"/>
              <a:cs typeface="Times New Roman"/>
            </a:endParaRPr>
          </a:p>
        </p:txBody>
      </p:sp>
      <p:sp>
        <p:nvSpPr>
          <p:cNvPr id="13" name="Content Placeholder 2">
            <a:extLst>
              <a:ext uri="{FF2B5EF4-FFF2-40B4-BE49-F238E27FC236}">
                <a16:creationId xmlns:a16="http://schemas.microsoft.com/office/drawing/2014/main" id="{34125627-F098-6532-5260-968DDA6DB463}"/>
              </a:ext>
            </a:extLst>
          </p:cNvPr>
          <p:cNvSpPr>
            <a:spLocks noGrp="1"/>
          </p:cNvSpPr>
          <p:nvPr>
            <p:ph idx="1"/>
          </p:nvPr>
        </p:nvSpPr>
        <p:spPr>
          <a:xfrm>
            <a:off x="1295064" y="2556932"/>
            <a:ext cx="6255237" cy="3318936"/>
          </a:xfrm>
        </p:spPr>
        <p:txBody>
          <a:bodyPr vert="horz" lIns="91440" tIns="45720" rIns="91440" bIns="45720" rtlCol="0" anchor="t">
            <a:noAutofit/>
          </a:bodyPr>
          <a:lstStyle/>
          <a:p>
            <a:pPr>
              <a:lnSpc>
                <a:spcPct val="90000"/>
              </a:lnSpc>
            </a:pPr>
            <a:r>
              <a:rPr lang="en-US" sz="1800" dirty="0">
                <a:latin typeface="Times New Roman"/>
                <a:ea typeface="+mn-lt"/>
                <a:cs typeface="+mn-lt"/>
              </a:rPr>
              <a:t>For loops are used to iterate over a range of values or a collection of elements. They are often used when the number of iterations is known beforehand. The syntax for a for loop is as follows:</a:t>
            </a:r>
            <a:endParaRPr lang="en-US" sz="1800">
              <a:latin typeface="Times New Roman"/>
              <a:cs typeface="Times New Roman"/>
            </a:endParaRPr>
          </a:p>
          <a:p>
            <a:pPr>
              <a:lnSpc>
                <a:spcPct val="90000"/>
              </a:lnSpc>
            </a:pPr>
            <a:r>
              <a:rPr lang="en-US" sz="1800" dirty="0">
                <a:latin typeface="Times New Roman"/>
                <a:ea typeface="+mn-lt"/>
                <a:cs typeface="+mn-lt"/>
              </a:rPr>
              <a:t>for (initialization; condition; update) { // code to be executed }</a:t>
            </a:r>
            <a:endParaRPr lang="en-US" sz="1800">
              <a:latin typeface="Times New Roman"/>
              <a:cs typeface="Times New Roman"/>
            </a:endParaRPr>
          </a:p>
          <a:p>
            <a:pPr>
              <a:lnSpc>
                <a:spcPct val="90000"/>
              </a:lnSpc>
            </a:pPr>
            <a:r>
              <a:rPr lang="en-US" sz="1800" dirty="0">
                <a:latin typeface="Times New Roman"/>
                <a:ea typeface="+mn-lt"/>
                <a:cs typeface="+mn-lt"/>
              </a:rPr>
              <a:t>The initialization step is executed only once at the beginning of the loop. The condition is evaluated at the beginning of each iteration, and if it is true, the code inside the loop is executed. After each iteration, the update statement is executed before the condition is evaluated again.</a:t>
            </a:r>
            <a:endParaRPr lang="en-US" sz="1800">
              <a:latin typeface="Times New Roman"/>
              <a:cs typeface="Times New Roman"/>
            </a:endParaRPr>
          </a:p>
          <a:p>
            <a:pPr>
              <a:lnSpc>
                <a:spcPct val="90000"/>
              </a:lnSpc>
            </a:pPr>
            <a:endParaRPr lang="en-US" sz="1900"/>
          </a:p>
        </p:txBody>
      </p:sp>
      <p:pic>
        <p:nvPicPr>
          <p:cNvPr id="3" name="Picture 2" descr="Java for Loop - for Loop In Java With Example">
            <a:extLst>
              <a:ext uri="{FF2B5EF4-FFF2-40B4-BE49-F238E27FC236}">
                <a16:creationId xmlns:a16="http://schemas.microsoft.com/office/drawing/2014/main" id="{4A5489F8-CA1A-D31E-037F-A95ABA015AF7}"/>
              </a:ext>
            </a:extLst>
          </p:cNvPr>
          <p:cNvPicPr>
            <a:picLocks noChangeAspect="1"/>
          </p:cNvPicPr>
          <p:nvPr/>
        </p:nvPicPr>
        <p:blipFill>
          <a:blip r:embed="rId3"/>
          <a:stretch>
            <a:fillRect/>
          </a:stretch>
        </p:blipFill>
        <p:spPr>
          <a:xfrm>
            <a:off x="8082920" y="3538852"/>
            <a:ext cx="2739015" cy="1177295"/>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116095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85ADA-D130-726C-B3BC-1595EAC49E2A}"/>
              </a:ext>
            </a:extLst>
          </p:cNvPr>
          <p:cNvSpPr>
            <a:spLocks noGrp="1"/>
          </p:cNvSpPr>
          <p:nvPr>
            <p:ph type="title"/>
          </p:nvPr>
        </p:nvSpPr>
        <p:spPr/>
        <p:txBody>
          <a:bodyPr>
            <a:normAutofit/>
          </a:bodyPr>
          <a:lstStyle/>
          <a:p>
            <a:r>
              <a:rPr lang="en-US" sz="3600" b="1" dirty="0">
                <a:latin typeface="Times New Roman"/>
                <a:cs typeface="Times New Roman"/>
              </a:rPr>
              <a:t>Example Of For Loop</a:t>
            </a:r>
          </a:p>
        </p:txBody>
      </p:sp>
      <p:sp>
        <p:nvSpPr>
          <p:cNvPr id="3" name="Content Placeholder 2">
            <a:extLst>
              <a:ext uri="{FF2B5EF4-FFF2-40B4-BE49-F238E27FC236}">
                <a16:creationId xmlns:a16="http://schemas.microsoft.com/office/drawing/2014/main" id="{F01F58AE-9617-5C2B-153D-1244DFC5CC9B}"/>
              </a:ext>
            </a:extLst>
          </p:cNvPr>
          <p:cNvSpPr>
            <a:spLocks noGrp="1"/>
          </p:cNvSpPr>
          <p:nvPr>
            <p:ph idx="1"/>
          </p:nvPr>
        </p:nvSpPr>
        <p:spPr>
          <a:xfrm>
            <a:off x="1295064" y="2255008"/>
            <a:ext cx="9598696" cy="3620860"/>
          </a:xfrm>
        </p:spPr>
        <p:txBody>
          <a:bodyPr vert="horz" lIns="91440" tIns="45720" rIns="91440" bIns="45720" rtlCol="0" anchor="t">
            <a:noAutofit/>
          </a:bodyPr>
          <a:lstStyle/>
          <a:p>
            <a:pPr marL="0" indent="0">
              <a:lnSpc>
                <a:spcPct val="90000"/>
              </a:lnSpc>
              <a:buNone/>
            </a:pPr>
            <a:endParaRPr lang="en-US"/>
          </a:p>
          <a:p>
            <a:pPr marL="0" indent="0">
              <a:lnSpc>
                <a:spcPct val="90000"/>
              </a:lnSpc>
              <a:buSzPct val="114999"/>
              <a:buNone/>
            </a:pPr>
            <a:r>
              <a:rPr lang="en-US" sz="1800" dirty="0">
                <a:latin typeface="Times New Roman"/>
                <a:cs typeface="Times New Roman"/>
              </a:rPr>
              <a:t>Here is an example of a for loop that prints the numbers from 1 to 5:</a:t>
            </a:r>
          </a:p>
          <a:p>
            <a:pPr marL="0" indent="0">
              <a:lnSpc>
                <a:spcPct val="90000"/>
              </a:lnSpc>
              <a:buSzPct val="114999"/>
              <a:buNone/>
            </a:pPr>
            <a:r>
              <a:rPr lang="en-US" sz="1800" dirty="0">
                <a:latin typeface="Times New Roman"/>
                <a:cs typeface="Times New Roman"/>
              </a:rPr>
              <a:t>for (int </a:t>
            </a:r>
            <a:r>
              <a:rPr lang="en-US" sz="1800" dirty="0" err="1">
                <a:latin typeface="Times New Roman"/>
                <a:cs typeface="Times New Roman"/>
              </a:rPr>
              <a:t>i</a:t>
            </a:r>
            <a:r>
              <a:rPr lang="en-US" sz="1800" dirty="0">
                <a:latin typeface="Times New Roman"/>
                <a:cs typeface="Times New Roman"/>
              </a:rPr>
              <a:t> = 1; </a:t>
            </a:r>
            <a:r>
              <a:rPr lang="en-US" sz="1800" dirty="0" err="1">
                <a:latin typeface="Times New Roman"/>
                <a:cs typeface="Times New Roman"/>
              </a:rPr>
              <a:t>i</a:t>
            </a:r>
            <a:r>
              <a:rPr lang="en-US" sz="1800" dirty="0">
                <a:latin typeface="Times New Roman"/>
                <a:cs typeface="Times New Roman"/>
              </a:rPr>
              <a:t> &lt;= 5; </a:t>
            </a:r>
            <a:r>
              <a:rPr lang="en-US" sz="1800" dirty="0" err="1">
                <a:latin typeface="Times New Roman"/>
                <a:cs typeface="Times New Roman"/>
              </a:rPr>
              <a:t>i</a:t>
            </a:r>
            <a:r>
              <a:rPr lang="en-US" sz="1800" dirty="0">
                <a:latin typeface="Times New Roman"/>
                <a:cs typeface="Times New Roman"/>
              </a:rPr>
              <a:t>++) {</a:t>
            </a:r>
          </a:p>
          <a:p>
            <a:pPr marL="0" indent="0">
              <a:lnSpc>
                <a:spcPct val="90000"/>
              </a:lnSpc>
              <a:buNone/>
            </a:pPr>
            <a:r>
              <a:rPr lang="en-US" sz="1800" dirty="0">
                <a:latin typeface="Times New Roman"/>
                <a:cs typeface="Times New Roman"/>
              </a:rPr>
              <a:t> </a:t>
            </a:r>
            <a:r>
              <a:rPr lang="en-US" sz="1800" err="1">
                <a:latin typeface="Times New Roman"/>
                <a:cs typeface="Times New Roman"/>
              </a:rPr>
              <a:t>System.out.println</a:t>
            </a:r>
            <a:r>
              <a:rPr lang="en-US" sz="1800" dirty="0">
                <a:latin typeface="Times New Roman"/>
                <a:cs typeface="Times New Roman"/>
              </a:rPr>
              <a:t>(</a:t>
            </a:r>
            <a:r>
              <a:rPr lang="en-US" sz="1800" err="1">
                <a:latin typeface="Times New Roman"/>
                <a:cs typeface="Times New Roman"/>
              </a:rPr>
              <a:t>i</a:t>
            </a:r>
            <a:r>
              <a:rPr lang="en-US" sz="1800" dirty="0">
                <a:latin typeface="Times New Roman"/>
                <a:cs typeface="Times New Roman"/>
              </a:rPr>
              <a:t>); </a:t>
            </a:r>
          </a:p>
          <a:p>
            <a:pPr marL="0" indent="0">
              <a:lnSpc>
                <a:spcPct val="90000"/>
              </a:lnSpc>
              <a:buNone/>
            </a:pPr>
            <a:r>
              <a:rPr lang="en-US" sz="1800" dirty="0">
                <a:latin typeface="Times New Roman"/>
                <a:cs typeface="Times New Roman"/>
              </a:rPr>
              <a:t>}</a:t>
            </a:r>
          </a:p>
          <a:p>
            <a:pPr marL="0" indent="0">
              <a:lnSpc>
                <a:spcPct val="90000"/>
              </a:lnSpc>
              <a:buSzPct val="114999"/>
              <a:buNone/>
            </a:pPr>
            <a:r>
              <a:rPr lang="en-US" sz="1800" b="1" dirty="0">
                <a:latin typeface="Times New Roman"/>
                <a:cs typeface="Times New Roman"/>
              </a:rPr>
              <a:t>This will output:</a:t>
            </a:r>
          </a:p>
          <a:p>
            <a:pPr marL="0" indent="0">
              <a:lnSpc>
                <a:spcPct val="90000"/>
              </a:lnSpc>
              <a:buSzPct val="114999"/>
              <a:buNone/>
            </a:pPr>
            <a:r>
              <a:rPr lang="en-US" sz="1800">
                <a:latin typeface="Times New Roman"/>
                <a:cs typeface="Times New Roman"/>
              </a:rPr>
              <a:t>1 2 3 4 5</a:t>
            </a:r>
            <a:endParaRPr lang="en-US" sz="1800" dirty="0">
              <a:latin typeface="Times New Roman"/>
              <a:cs typeface="Times New Roman"/>
            </a:endParaRPr>
          </a:p>
          <a:p>
            <a:pPr marL="0" indent="0">
              <a:lnSpc>
                <a:spcPct val="90000"/>
              </a:lnSpc>
              <a:buSzPct val="114999"/>
              <a:buNone/>
            </a:pPr>
            <a:r>
              <a:rPr lang="en-US" sz="1800" dirty="0">
                <a:latin typeface="Times New Roman"/>
                <a:cs typeface="Times New Roman"/>
              </a:rPr>
              <a:t>In this example, the initialization step initializes the variable </a:t>
            </a:r>
            <a:r>
              <a:rPr lang="en-US" sz="1800" dirty="0" err="1">
                <a:latin typeface="Times New Roman"/>
                <a:cs typeface="Times New Roman"/>
              </a:rPr>
              <a:t>i</a:t>
            </a:r>
            <a:r>
              <a:rPr lang="en-US" sz="1800" dirty="0">
                <a:latin typeface="Times New Roman"/>
                <a:cs typeface="Times New Roman"/>
              </a:rPr>
              <a:t> to 1. The condition checks if </a:t>
            </a:r>
            <a:r>
              <a:rPr lang="en-US" sz="1800" dirty="0" err="1">
                <a:latin typeface="Times New Roman"/>
                <a:cs typeface="Times New Roman"/>
              </a:rPr>
              <a:t>i</a:t>
            </a:r>
            <a:r>
              <a:rPr lang="en-US" sz="1800" dirty="0">
                <a:latin typeface="Times New Roman"/>
                <a:cs typeface="Times New Roman"/>
              </a:rPr>
              <a:t> is less than or equal to 5. The code inside the loop prints the value of </a:t>
            </a:r>
            <a:r>
              <a:rPr lang="en-US" sz="1800" dirty="0" err="1">
                <a:latin typeface="Times New Roman"/>
                <a:cs typeface="Times New Roman"/>
              </a:rPr>
              <a:t>i</a:t>
            </a:r>
            <a:r>
              <a:rPr lang="en-US" sz="1800" dirty="0">
                <a:latin typeface="Times New Roman"/>
                <a:cs typeface="Times New Roman"/>
              </a:rPr>
              <a:t>, and the update statement increments </a:t>
            </a:r>
            <a:r>
              <a:rPr lang="en-US" sz="1800" dirty="0" err="1">
                <a:latin typeface="Times New Roman"/>
                <a:cs typeface="Times New Roman"/>
              </a:rPr>
              <a:t>i</a:t>
            </a:r>
            <a:r>
              <a:rPr lang="en-US" sz="1800" dirty="0">
                <a:latin typeface="Times New Roman"/>
                <a:cs typeface="Times New Roman"/>
              </a:rPr>
              <a:t> by 1 after each iteration.</a:t>
            </a:r>
          </a:p>
          <a:p>
            <a:pPr>
              <a:buSzPct val="114999"/>
            </a:pPr>
            <a:endParaRPr lang="en-US"/>
          </a:p>
        </p:txBody>
      </p:sp>
    </p:spTree>
    <p:extLst>
      <p:ext uri="{BB962C8B-B14F-4D97-AF65-F5344CB8AC3E}">
        <p14:creationId xmlns:p14="http://schemas.microsoft.com/office/powerpoint/2010/main" val="1966949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47C940C-BCEA-4B94-ADAB-E5DF93AD25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58000"/>
            <a:chOff x="0" y="0"/>
            <a:chExt cx="12192000" cy="6858000"/>
          </a:xfrm>
        </p:grpSpPr>
        <p:sp useBgFill="1">
          <p:nvSpPr>
            <p:cNvPr id="10" name="Rectangle 9">
              <a:extLst>
                <a:ext uri="{FF2B5EF4-FFF2-40B4-BE49-F238E27FC236}">
                  <a16:creationId xmlns:a16="http://schemas.microsoft.com/office/drawing/2014/main" id="{43355E07-D27F-496A-A202-82B978528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ABE8173-1154-4FFD-A647-BE335D1BFCD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2" name="Picture 11">
                <a:extLst>
                  <a:ext uri="{FF2B5EF4-FFF2-40B4-BE49-F238E27FC236}">
                    <a16:creationId xmlns:a16="http://schemas.microsoft.com/office/drawing/2014/main" id="{372EFA8A-6EE3-4B25-873B-F4CED90537E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18C03B2B-142C-4AD5-8F21-0FC939548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C6FAF349-1EBC-4906-8CCB-C668CAE6900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5" name="Picture 14">
                <a:extLst>
                  <a:ext uri="{FF2B5EF4-FFF2-40B4-BE49-F238E27FC236}">
                    <a16:creationId xmlns:a16="http://schemas.microsoft.com/office/drawing/2014/main" id="{15541360-9082-4D4C-A106-460B85E98C3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grpSp>
      <p:sp>
        <p:nvSpPr>
          <p:cNvPr id="2" name="Title 1">
            <a:extLst>
              <a:ext uri="{FF2B5EF4-FFF2-40B4-BE49-F238E27FC236}">
                <a16:creationId xmlns:a16="http://schemas.microsoft.com/office/drawing/2014/main" id="{113F4F5A-82F3-07F1-5185-A0BF6E18516F}"/>
              </a:ext>
            </a:extLst>
          </p:cNvPr>
          <p:cNvSpPr>
            <a:spLocks noGrp="1"/>
          </p:cNvSpPr>
          <p:nvPr>
            <p:ph type="title"/>
          </p:nvPr>
        </p:nvSpPr>
        <p:spPr>
          <a:xfrm>
            <a:off x="1295064" y="982132"/>
            <a:ext cx="3659103" cy="1325373"/>
          </a:xfrm>
        </p:spPr>
        <p:txBody>
          <a:bodyPr anchor="b">
            <a:normAutofit/>
          </a:bodyPr>
          <a:lstStyle/>
          <a:p>
            <a:r>
              <a:rPr lang="en-US" sz="3600" b="1" dirty="0">
                <a:latin typeface="Times New Roman"/>
                <a:ea typeface="+mj-lt"/>
                <a:cs typeface="+mj-lt"/>
              </a:rPr>
              <a:t>Enhanced For Loop</a:t>
            </a:r>
          </a:p>
        </p:txBody>
      </p:sp>
      <p:cxnSp>
        <p:nvCxnSpPr>
          <p:cNvPr id="17" name="Straight Connector 16">
            <a:extLst>
              <a:ext uri="{FF2B5EF4-FFF2-40B4-BE49-F238E27FC236}">
                <a16:creationId xmlns:a16="http://schemas.microsoft.com/office/drawing/2014/main" id="{E59A63C7-BCAC-464C-B7D5-9A713B4CAC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063" y="2400639"/>
            <a:ext cx="3659104"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982DE775-56F8-9C5A-C4A3-47C36B05CA54}"/>
              </a:ext>
            </a:extLst>
          </p:cNvPr>
          <p:cNvSpPr>
            <a:spLocks noGrp="1"/>
          </p:cNvSpPr>
          <p:nvPr>
            <p:ph idx="1"/>
          </p:nvPr>
        </p:nvSpPr>
        <p:spPr>
          <a:xfrm>
            <a:off x="1295063" y="2493774"/>
            <a:ext cx="3659104" cy="3382094"/>
          </a:xfrm>
        </p:spPr>
        <p:txBody>
          <a:bodyPr vert="horz" lIns="91440" tIns="45720" rIns="91440" bIns="45720" rtlCol="0">
            <a:normAutofit/>
          </a:bodyPr>
          <a:lstStyle/>
          <a:p>
            <a:pPr marL="0" indent="0" algn="just">
              <a:buNone/>
            </a:pPr>
            <a:r>
              <a:rPr lang="en-US" sz="2000" dirty="0">
                <a:latin typeface="Times New Roman"/>
                <a:ea typeface="+mn-lt"/>
                <a:cs typeface="+mn-lt"/>
              </a:rPr>
              <a:t>The enhanced for loop, also known as the for-each loop, is a simplified version of the traditional for loop used for iterating over arrays and collections in Java. It was introduced in Java 5 and has since become a popular choice for iterating over collections.</a:t>
            </a:r>
            <a:endParaRPr lang="en-US" sz="2000" dirty="0">
              <a:latin typeface="Times New Roman"/>
              <a:cs typeface="Times New Roman"/>
            </a:endParaRPr>
          </a:p>
        </p:txBody>
      </p:sp>
      <p:pic>
        <p:nvPicPr>
          <p:cNvPr id="4" name="Picture 3" descr="5 Examples of Enhanced for loop in Java | Java67">
            <a:extLst>
              <a:ext uri="{FF2B5EF4-FFF2-40B4-BE49-F238E27FC236}">
                <a16:creationId xmlns:a16="http://schemas.microsoft.com/office/drawing/2014/main" id="{B9159B7F-6250-FB0E-2B24-79883E59AC6B}"/>
              </a:ext>
            </a:extLst>
          </p:cNvPr>
          <p:cNvPicPr>
            <a:picLocks noChangeAspect="1"/>
          </p:cNvPicPr>
          <p:nvPr/>
        </p:nvPicPr>
        <p:blipFill>
          <a:blip r:embed="rId5"/>
          <a:stretch>
            <a:fillRect/>
          </a:stretch>
        </p:blipFill>
        <p:spPr>
          <a:xfrm>
            <a:off x="5417256" y="1993638"/>
            <a:ext cx="5468042" cy="2870721"/>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38199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C63407-DA60-9714-00EE-14F58F5CE8D8}"/>
              </a:ext>
            </a:extLst>
          </p:cNvPr>
          <p:cNvSpPr txBox="1"/>
          <p:nvPr/>
        </p:nvSpPr>
        <p:spPr>
          <a:xfrm>
            <a:off x="1603738" y="900023"/>
            <a:ext cx="8320161"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000" b="1" dirty="0">
                <a:latin typeface="Times New Roman"/>
                <a:cs typeface="Times New Roman"/>
              </a:rPr>
              <a:t>Examples</a:t>
            </a:r>
          </a:p>
          <a:p>
            <a:pPr>
              <a:lnSpc>
                <a:spcPct val="90000"/>
              </a:lnSpc>
            </a:pPr>
            <a:r>
              <a:rPr lang="en-US" sz="2000" dirty="0">
                <a:latin typeface="Times New Roman"/>
                <a:cs typeface="Times New Roman"/>
              </a:rPr>
              <a:t>Here are some examples of using the enhanced for loop in Java:</a:t>
            </a:r>
          </a:p>
          <a:p>
            <a:pPr>
              <a:lnSpc>
                <a:spcPct val="90000"/>
              </a:lnSpc>
            </a:pPr>
            <a:r>
              <a:rPr lang="en-US" sz="2000" b="1" dirty="0">
                <a:latin typeface="Times New Roman"/>
                <a:cs typeface="Times New Roman"/>
              </a:rPr>
              <a:t>Iterating over an Array</a:t>
            </a:r>
          </a:p>
          <a:p>
            <a:pPr>
              <a:lnSpc>
                <a:spcPct val="90000"/>
              </a:lnSpc>
            </a:pPr>
            <a:r>
              <a:rPr lang="en-US" sz="2000" dirty="0">
                <a:latin typeface="Times New Roman"/>
                <a:cs typeface="Times New Roman"/>
              </a:rPr>
              <a:t>int[] numbers = {1, 2, 3, 4, 5};</a:t>
            </a:r>
          </a:p>
          <a:p>
            <a:pPr>
              <a:lnSpc>
                <a:spcPct val="90000"/>
              </a:lnSpc>
            </a:pPr>
            <a:r>
              <a:rPr lang="en-US" sz="2000" dirty="0">
                <a:latin typeface="Times New Roman"/>
                <a:cs typeface="Times New Roman"/>
              </a:rPr>
              <a:t> for (int num : numbers) { </a:t>
            </a:r>
          </a:p>
          <a:p>
            <a:pPr>
              <a:lnSpc>
                <a:spcPct val="90000"/>
              </a:lnSpc>
            </a:pPr>
            <a:endParaRPr lang="en-US" sz="2000" dirty="0">
              <a:latin typeface="Times New Roman"/>
              <a:cs typeface="Times New Roman"/>
            </a:endParaRPr>
          </a:p>
          <a:p>
            <a:pPr>
              <a:lnSpc>
                <a:spcPct val="90000"/>
              </a:lnSpc>
            </a:pPr>
            <a:r>
              <a:rPr lang="en-US" sz="2000" err="1">
                <a:latin typeface="Times New Roman"/>
                <a:cs typeface="Times New Roman"/>
              </a:rPr>
              <a:t>System.out.println</a:t>
            </a:r>
            <a:r>
              <a:rPr lang="en-US" sz="2000" dirty="0">
                <a:latin typeface="Times New Roman"/>
                <a:cs typeface="Times New Roman"/>
              </a:rPr>
              <a:t>(num); </a:t>
            </a:r>
          </a:p>
          <a:p>
            <a:pPr>
              <a:lnSpc>
                <a:spcPct val="90000"/>
              </a:lnSpc>
            </a:pPr>
            <a:endParaRPr lang="en-US" sz="2000" dirty="0">
              <a:latin typeface="Times New Roman"/>
              <a:cs typeface="Times New Roman"/>
            </a:endParaRPr>
          </a:p>
          <a:p>
            <a:pPr>
              <a:lnSpc>
                <a:spcPct val="90000"/>
              </a:lnSpc>
            </a:pPr>
            <a:r>
              <a:rPr lang="en-US" sz="2000" dirty="0">
                <a:latin typeface="Times New Roman"/>
                <a:cs typeface="Times New Roman"/>
              </a:rPr>
              <a:t>}</a:t>
            </a:r>
          </a:p>
          <a:p>
            <a:pPr>
              <a:lnSpc>
                <a:spcPct val="90000"/>
              </a:lnSpc>
            </a:pPr>
            <a:r>
              <a:rPr lang="en-US" sz="2000" b="1" dirty="0">
                <a:latin typeface="Times New Roman"/>
                <a:cs typeface="Times New Roman"/>
              </a:rPr>
              <a:t>Iterating over a Collection</a:t>
            </a:r>
          </a:p>
          <a:p>
            <a:pPr>
              <a:lnSpc>
                <a:spcPct val="90000"/>
              </a:lnSpc>
            </a:pPr>
            <a:r>
              <a:rPr lang="en-US" sz="2000" dirty="0">
                <a:latin typeface="Times New Roman"/>
                <a:cs typeface="Times New Roman"/>
              </a:rPr>
              <a:t>List&lt;String&gt; names = new </a:t>
            </a:r>
            <a:r>
              <a:rPr lang="en-US" sz="2000" err="1">
                <a:latin typeface="Times New Roman"/>
                <a:cs typeface="Times New Roman"/>
              </a:rPr>
              <a:t>ArrayList</a:t>
            </a:r>
            <a:r>
              <a:rPr lang="en-US" sz="2000" dirty="0">
                <a:latin typeface="Times New Roman"/>
                <a:cs typeface="Times New Roman"/>
              </a:rPr>
              <a:t>&lt;&gt;();</a:t>
            </a:r>
          </a:p>
          <a:p>
            <a:pPr>
              <a:lnSpc>
                <a:spcPct val="90000"/>
              </a:lnSpc>
            </a:pPr>
            <a:r>
              <a:rPr lang="en-US" sz="2000" dirty="0">
                <a:latin typeface="Times New Roman"/>
                <a:cs typeface="Times New Roman"/>
              </a:rPr>
              <a:t> </a:t>
            </a:r>
            <a:r>
              <a:rPr lang="en-US" sz="2000" err="1">
                <a:latin typeface="Times New Roman"/>
                <a:cs typeface="Times New Roman"/>
              </a:rPr>
              <a:t>names.add</a:t>
            </a:r>
            <a:r>
              <a:rPr lang="en-US" sz="2000" dirty="0">
                <a:latin typeface="Times New Roman"/>
                <a:cs typeface="Times New Roman"/>
              </a:rPr>
              <a:t>("John");</a:t>
            </a:r>
          </a:p>
          <a:p>
            <a:pPr>
              <a:lnSpc>
                <a:spcPct val="90000"/>
              </a:lnSpc>
            </a:pPr>
            <a:r>
              <a:rPr lang="en-US" sz="2000" dirty="0">
                <a:latin typeface="Times New Roman"/>
                <a:cs typeface="Times New Roman"/>
              </a:rPr>
              <a:t> </a:t>
            </a:r>
            <a:r>
              <a:rPr lang="en-US" sz="2000" err="1">
                <a:latin typeface="Times New Roman"/>
                <a:cs typeface="Times New Roman"/>
              </a:rPr>
              <a:t>names.add</a:t>
            </a:r>
            <a:r>
              <a:rPr lang="en-US" sz="2000" dirty="0">
                <a:latin typeface="Times New Roman"/>
                <a:cs typeface="Times New Roman"/>
              </a:rPr>
              <a:t>("Mary"); </a:t>
            </a:r>
          </a:p>
          <a:p>
            <a:pPr>
              <a:lnSpc>
                <a:spcPct val="90000"/>
              </a:lnSpc>
            </a:pPr>
            <a:r>
              <a:rPr lang="en-US" sz="2000" err="1">
                <a:latin typeface="Times New Roman"/>
                <a:cs typeface="Times New Roman"/>
              </a:rPr>
              <a:t>names.add</a:t>
            </a:r>
            <a:r>
              <a:rPr lang="en-US" sz="2000" dirty="0">
                <a:latin typeface="Times New Roman"/>
                <a:cs typeface="Times New Roman"/>
              </a:rPr>
              <a:t>("Bob"); </a:t>
            </a:r>
          </a:p>
          <a:p>
            <a:pPr>
              <a:lnSpc>
                <a:spcPct val="90000"/>
              </a:lnSpc>
            </a:pPr>
            <a:endParaRPr lang="en-US" sz="2000" dirty="0">
              <a:latin typeface="Times New Roman"/>
              <a:cs typeface="Times New Roman"/>
            </a:endParaRPr>
          </a:p>
          <a:p>
            <a:pPr>
              <a:lnSpc>
                <a:spcPct val="90000"/>
              </a:lnSpc>
            </a:pPr>
            <a:r>
              <a:rPr lang="en-US" sz="2000" dirty="0">
                <a:latin typeface="Times New Roman"/>
                <a:cs typeface="Times New Roman"/>
              </a:rPr>
              <a:t>for (String name : names) { </a:t>
            </a:r>
          </a:p>
          <a:p>
            <a:pPr>
              <a:lnSpc>
                <a:spcPct val="90000"/>
              </a:lnSpc>
            </a:pPr>
            <a:r>
              <a:rPr lang="en-US" sz="2000" err="1">
                <a:latin typeface="Times New Roman"/>
                <a:cs typeface="Times New Roman"/>
              </a:rPr>
              <a:t>System.out.println</a:t>
            </a:r>
            <a:r>
              <a:rPr lang="en-US" sz="2000" dirty="0">
                <a:latin typeface="Times New Roman"/>
                <a:cs typeface="Times New Roman"/>
              </a:rPr>
              <a:t>(name);</a:t>
            </a:r>
          </a:p>
          <a:p>
            <a:pPr>
              <a:lnSpc>
                <a:spcPct val="90000"/>
              </a:lnSpc>
            </a:pPr>
            <a:r>
              <a:rPr lang="en-US" sz="2000" dirty="0">
                <a:latin typeface="Times New Roman"/>
                <a:cs typeface="Times New Roman"/>
              </a:rPr>
              <a:t> }</a:t>
            </a:r>
          </a:p>
        </p:txBody>
      </p:sp>
    </p:spTree>
    <p:extLst>
      <p:ext uri="{BB962C8B-B14F-4D97-AF65-F5344CB8AC3E}">
        <p14:creationId xmlns:p14="http://schemas.microsoft.com/office/powerpoint/2010/main" val="911747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E59A5-E6C3-155B-DBB7-F5DB0690874A}"/>
              </a:ext>
            </a:extLst>
          </p:cNvPr>
          <p:cNvSpPr>
            <a:spLocks noGrp="1"/>
          </p:cNvSpPr>
          <p:nvPr>
            <p:ph type="title"/>
          </p:nvPr>
        </p:nvSpPr>
        <p:spPr/>
        <p:txBody>
          <a:bodyPr>
            <a:normAutofit/>
          </a:bodyPr>
          <a:lstStyle/>
          <a:p>
            <a:r>
              <a:rPr lang="en-US" sz="3600" b="1" dirty="0">
                <a:latin typeface="Times New Roman"/>
                <a:cs typeface="Times New Roman"/>
              </a:rPr>
              <a:t>Transfer Statements</a:t>
            </a:r>
          </a:p>
        </p:txBody>
      </p:sp>
      <p:sp>
        <p:nvSpPr>
          <p:cNvPr id="3" name="Content Placeholder 2">
            <a:extLst>
              <a:ext uri="{FF2B5EF4-FFF2-40B4-BE49-F238E27FC236}">
                <a16:creationId xmlns:a16="http://schemas.microsoft.com/office/drawing/2014/main" id="{C348E0E6-38A7-1415-8785-0085ECF91984}"/>
              </a:ext>
            </a:extLst>
          </p:cNvPr>
          <p:cNvSpPr>
            <a:spLocks noGrp="1"/>
          </p:cNvSpPr>
          <p:nvPr>
            <p:ph idx="1"/>
          </p:nvPr>
        </p:nvSpPr>
        <p:spPr/>
        <p:txBody>
          <a:bodyPr/>
          <a:lstStyle/>
          <a:p>
            <a:pPr algn="just">
              <a:buNone/>
            </a:pPr>
            <a:r>
              <a:rPr lang="en-US" sz="2000" dirty="0">
                <a:solidFill>
                  <a:srgbClr val="374151"/>
                </a:solidFill>
                <a:latin typeface="Times New Roman"/>
                <a:ea typeface="+mn-lt"/>
                <a:cs typeface="+mn-lt"/>
              </a:rPr>
              <a:t>Transfer statements in Java are used to control the flow of a program:</a:t>
            </a:r>
            <a:endParaRPr lang="en-US" sz="2000" dirty="0">
              <a:latin typeface="Times New Roman"/>
              <a:cs typeface="Times New Roman"/>
            </a:endParaRPr>
          </a:p>
          <a:p>
            <a:pPr algn="just">
              <a:buSzPct val="114999"/>
            </a:pPr>
            <a:r>
              <a:rPr lang="en-US" sz="2000" dirty="0">
                <a:solidFill>
                  <a:srgbClr val="374151"/>
                </a:solidFill>
                <a:latin typeface="Times New Roman"/>
                <a:ea typeface="+mn-lt"/>
                <a:cs typeface="+mn-lt"/>
              </a:rPr>
              <a:t>"break" Statement: Exits a loop or switch statement prematurely.</a:t>
            </a:r>
            <a:endParaRPr lang="en-US" sz="2000">
              <a:latin typeface="Times New Roman"/>
              <a:cs typeface="Times New Roman"/>
            </a:endParaRPr>
          </a:p>
          <a:p>
            <a:pPr algn="just">
              <a:buSzPct val="114999"/>
            </a:pPr>
            <a:r>
              <a:rPr lang="en-US" sz="2000" dirty="0">
                <a:solidFill>
                  <a:srgbClr val="374151"/>
                </a:solidFill>
                <a:latin typeface="Times New Roman"/>
                <a:ea typeface="+mn-lt"/>
                <a:cs typeface="+mn-lt"/>
              </a:rPr>
              <a:t>"continue" Statement: Skips the current iteration of a loop and proceeds to the next iteration.</a:t>
            </a:r>
            <a:endParaRPr lang="en-US" sz="2000">
              <a:latin typeface="Times New Roman"/>
              <a:cs typeface="Times New Roman"/>
            </a:endParaRPr>
          </a:p>
          <a:p>
            <a:pPr marL="0" indent="0">
              <a:buNone/>
            </a:pPr>
            <a:endParaRPr lang="en-US" dirty="0"/>
          </a:p>
        </p:txBody>
      </p:sp>
    </p:spTree>
    <p:extLst>
      <p:ext uri="{BB962C8B-B14F-4D97-AF65-F5344CB8AC3E}">
        <p14:creationId xmlns:p14="http://schemas.microsoft.com/office/powerpoint/2010/main" val="1877226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Times New Roman"/>
                <a:cs typeface="Times New Roman"/>
              </a:rPr>
              <a:t>Contents</a:t>
            </a:r>
          </a:p>
        </p:txBody>
      </p:sp>
      <p:sp>
        <p:nvSpPr>
          <p:cNvPr id="14" name="Content Placeholder 13"/>
          <p:cNvSpPr>
            <a:spLocks noGrp="1"/>
          </p:cNvSpPr>
          <p:nvPr>
            <p:ph idx="1"/>
          </p:nvPr>
        </p:nvSpPr>
        <p:spPr>
          <a:xfrm>
            <a:off x="1295064" y="2413159"/>
            <a:ext cx="9598696" cy="3462709"/>
          </a:xfrm>
        </p:spPr>
        <p:txBody>
          <a:bodyPr vert="horz" lIns="91440" tIns="45720" rIns="91440" bIns="45720" rtlCol="0" anchor="t">
            <a:noAutofit/>
          </a:bodyPr>
          <a:lstStyle/>
          <a:p>
            <a:pPr marL="342900" indent="-342900" algn="just"/>
            <a:r>
              <a:rPr lang="en-US" sz="2800" dirty="0">
                <a:latin typeface="Times New Roman"/>
                <a:cs typeface="Times New Roman"/>
              </a:rPr>
              <a:t>Introduction to Control Statements</a:t>
            </a:r>
            <a:endParaRPr lang="en-US"/>
          </a:p>
          <a:p>
            <a:pPr marL="342900" indent="-342900" algn="just">
              <a:buSzPct val="114999"/>
            </a:pPr>
            <a:r>
              <a:rPr lang="en-US" sz="2800" dirty="0">
                <a:latin typeface="Times New Roman"/>
                <a:cs typeface="Times New Roman"/>
              </a:rPr>
              <a:t>Types of Control Statements</a:t>
            </a:r>
          </a:p>
          <a:p>
            <a:pPr marL="342900" indent="-342900" algn="just">
              <a:buSzPct val="114999"/>
            </a:pPr>
            <a:r>
              <a:rPr lang="en-US" sz="2800" dirty="0">
                <a:latin typeface="Times New Roman"/>
                <a:cs typeface="Times New Roman"/>
              </a:rPr>
              <a:t>Conditional Statements</a:t>
            </a:r>
          </a:p>
          <a:p>
            <a:pPr marL="342900" indent="-342900" algn="just">
              <a:buSzPct val="114999"/>
            </a:pPr>
            <a:r>
              <a:rPr lang="en-US" sz="2800" dirty="0">
                <a:latin typeface="Times New Roman"/>
                <a:cs typeface="Times New Roman"/>
              </a:rPr>
              <a:t>Looping Statements</a:t>
            </a:r>
          </a:p>
          <a:p>
            <a:pPr marL="342900" indent="-342900" algn="just">
              <a:buSzPct val="114999"/>
            </a:pPr>
            <a:r>
              <a:rPr lang="en-US" sz="2800" dirty="0">
                <a:latin typeface="Times New Roman"/>
                <a:cs typeface="Times New Roman"/>
              </a:rPr>
              <a:t>Transfer Statements</a:t>
            </a:r>
          </a:p>
          <a:p>
            <a:pPr marL="342900" indent="-342900" algn="just">
              <a:buSzPct val="114999"/>
            </a:pPr>
            <a:r>
              <a:rPr lang="en-US" sz="2800" dirty="0">
                <a:latin typeface="Times New Roman"/>
                <a:cs typeface="Times New Roman"/>
              </a:rPr>
              <a:t>Conclusion</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71D94D4C-1290-4405-A774-5C4C6C4E63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5650" cy="6856215"/>
            <a:chOff x="0" y="0"/>
            <a:chExt cx="12188825" cy="6856215"/>
          </a:xfrm>
        </p:grpSpPr>
        <p:pic>
          <p:nvPicPr>
            <p:cNvPr id="37" name="Picture 36">
              <a:extLst>
                <a:ext uri="{FF2B5EF4-FFF2-40B4-BE49-F238E27FC236}">
                  <a16:creationId xmlns:a16="http://schemas.microsoft.com/office/drawing/2014/main" id="{1C21F738-3DFC-40C9-94B1-01A1ED0713A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8" name="Rectangle 37">
              <a:extLst>
                <a:ext uri="{FF2B5EF4-FFF2-40B4-BE49-F238E27FC236}">
                  <a16:creationId xmlns:a16="http://schemas.microsoft.com/office/drawing/2014/main" id="{1EED3386-36D7-4F4D-994E-9E6BECBC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9" name="Picture 38">
              <a:extLst>
                <a:ext uri="{FF2B5EF4-FFF2-40B4-BE49-F238E27FC236}">
                  <a16:creationId xmlns:a16="http://schemas.microsoft.com/office/drawing/2014/main" id="{20043D61-6DBE-45FB-ADAB-FCDFF38F170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40" name="Picture 39">
              <a:extLst>
                <a:ext uri="{FF2B5EF4-FFF2-40B4-BE49-F238E27FC236}">
                  <a16:creationId xmlns:a16="http://schemas.microsoft.com/office/drawing/2014/main" id="{F1366DDD-2309-4EC1-9C3A-0EBF26711BC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cxnSp>
        <p:nvCxnSpPr>
          <p:cNvPr id="51" name="Straight Connector 50">
            <a:extLst>
              <a:ext uri="{FF2B5EF4-FFF2-40B4-BE49-F238E27FC236}">
                <a16:creationId xmlns:a16="http://schemas.microsoft.com/office/drawing/2014/main" id="{AEB4F5DF-1284-423F-9B33-0489071718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5805" y="2421466"/>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44" name="Rectangle 43">
            <a:extLst>
              <a:ext uri="{FF2B5EF4-FFF2-40B4-BE49-F238E27FC236}">
                <a16:creationId xmlns:a16="http://schemas.microsoft.com/office/drawing/2014/main" id="{95F11533-723E-420D-A991-D376E7393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565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C60393DE-86F5-4639-9D54-85E166A843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5650" cy="6856215"/>
            <a:chOff x="0" y="0"/>
            <a:chExt cx="12188825" cy="6856215"/>
          </a:xfrm>
        </p:grpSpPr>
        <p:pic>
          <p:nvPicPr>
            <p:cNvPr id="47" name="Picture 46">
              <a:extLst>
                <a:ext uri="{FF2B5EF4-FFF2-40B4-BE49-F238E27FC236}">
                  <a16:creationId xmlns:a16="http://schemas.microsoft.com/office/drawing/2014/main" id="{6781C5A9-B7CC-4944-80B9-8D48C77D333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8" name="Rectangle 47">
              <a:extLst>
                <a:ext uri="{FF2B5EF4-FFF2-40B4-BE49-F238E27FC236}">
                  <a16:creationId xmlns:a16="http://schemas.microsoft.com/office/drawing/2014/main" id="{179E96B4-A8EA-47EF-B2BB-92FF796E9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49" name="Picture 48">
              <a:extLst>
                <a:ext uri="{FF2B5EF4-FFF2-40B4-BE49-F238E27FC236}">
                  <a16:creationId xmlns:a16="http://schemas.microsoft.com/office/drawing/2014/main" id="{A4EF7629-2B5A-4DD5-81B4-4878E937151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50" name="Picture 49">
              <a:extLst>
                <a:ext uri="{FF2B5EF4-FFF2-40B4-BE49-F238E27FC236}">
                  <a16:creationId xmlns:a16="http://schemas.microsoft.com/office/drawing/2014/main" id="{58963C9E-C5BF-4148-A145-6931A8AB11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16" name="Title 1">
            <a:extLst>
              <a:ext uri="{FF2B5EF4-FFF2-40B4-BE49-F238E27FC236}">
                <a16:creationId xmlns:a16="http://schemas.microsoft.com/office/drawing/2014/main" id="{F1ED2233-4CA5-95E8-D4D2-F880A6E285A1}"/>
              </a:ext>
            </a:extLst>
          </p:cNvPr>
          <p:cNvSpPr>
            <a:spLocks noGrp="1"/>
          </p:cNvSpPr>
          <p:nvPr>
            <p:ph type="title"/>
          </p:nvPr>
        </p:nvSpPr>
        <p:spPr>
          <a:xfrm>
            <a:off x="1295064" y="982132"/>
            <a:ext cx="9598696" cy="1303867"/>
          </a:xfrm>
        </p:spPr>
        <p:txBody>
          <a:bodyPr vert="horz" lIns="91440" tIns="45720" rIns="91440" bIns="45720" rtlCol="0" anchor="ctr">
            <a:normAutofit/>
          </a:bodyPr>
          <a:lstStyle/>
          <a:p>
            <a:r>
              <a:rPr lang="en-US" sz="3600" b="1" dirty="0">
                <a:solidFill>
                  <a:srgbClr val="262626"/>
                </a:solidFill>
                <a:latin typeface="Times New Roman"/>
                <a:cs typeface="Times New Roman"/>
              </a:rPr>
              <a:t>Break Statement</a:t>
            </a:r>
          </a:p>
        </p:txBody>
      </p:sp>
      <p:sp>
        <p:nvSpPr>
          <p:cNvPr id="26" name="Text Placeholder 3">
            <a:extLst>
              <a:ext uri="{FF2B5EF4-FFF2-40B4-BE49-F238E27FC236}">
                <a16:creationId xmlns:a16="http://schemas.microsoft.com/office/drawing/2014/main" id="{06596462-9899-924F-B687-889E118B7737}"/>
              </a:ext>
            </a:extLst>
          </p:cNvPr>
          <p:cNvSpPr>
            <a:spLocks noGrp="1"/>
          </p:cNvSpPr>
          <p:nvPr>
            <p:ph sz="half" idx="1"/>
          </p:nvPr>
        </p:nvSpPr>
        <p:spPr>
          <a:xfrm>
            <a:off x="1765486" y="2675822"/>
            <a:ext cx="4254715" cy="2985675"/>
          </a:xfrm>
        </p:spPr>
        <p:txBody>
          <a:bodyPr>
            <a:normAutofit/>
          </a:bodyPr>
          <a:lstStyle/>
          <a:p>
            <a:pPr marL="257175" indent="-257175" algn="just" defTabSz="411480">
              <a:lnSpc>
                <a:spcPct val="90000"/>
              </a:lnSpc>
              <a:spcAft>
                <a:spcPts val="540"/>
              </a:spcAft>
            </a:pPr>
            <a:r>
              <a:rPr lang="en-US" sz="1800" kern="1200" cap="none" dirty="0">
                <a:effectLst/>
                <a:latin typeface="Times New Roman"/>
                <a:cs typeface="Times New Roman"/>
              </a:rPr>
              <a:t>A break statement is used to terminate the execution of a loop or a switch statement. When a break statement is encountered inside a loop or a switch statement, the control is transferred outside the loop or switch statement.</a:t>
            </a:r>
            <a:endParaRPr lang="en-US"/>
          </a:p>
          <a:p>
            <a:pPr marL="0" indent="0" algn="just" defTabSz="411480">
              <a:lnSpc>
                <a:spcPct val="90000"/>
              </a:lnSpc>
              <a:spcAft>
                <a:spcPts val="540"/>
              </a:spcAft>
              <a:buNone/>
            </a:pPr>
            <a:r>
              <a:rPr lang="en-US" sz="1800" b="1" kern="1200" cap="none" dirty="0">
                <a:effectLst/>
                <a:latin typeface="Times New Roman"/>
                <a:cs typeface="Times New Roman"/>
              </a:rPr>
              <a:t>Syntax</a:t>
            </a:r>
          </a:p>
          <a:p>
            <a:pPr marL="257175" indent="-257175" algn="just" defTabSz="411480">
              <a:lnSpc>
                <a:spcPct val="90000"/>
              </a:lnSpc>
              <a:spcAft>
                <a:spcPts val="540"/>
              </a:spcAft>
            </a:pPr>
            <a:r>
              <a:rPr lang="en-US" sz="1800" kern="1200" cap="none" dirty="0">
                <a:effectLst/>
                <a:latin typeface="Times New Roman"/>
                <a:cs typeface="Times New Roman"/>
              </a:rPr>
              <a:t>The syntax for using a break statement is as follows:</a:t>
            </a:r>
          </a:p>
          <a:p>
            <a:pPr marL="0" indent="0" algn="just" defTabSz="411480">
              <a:lnSpc>
                <a:spcPct val="90000"/>
              </a:lnSpc>
              <a:spcAft>
                <a:spcPts val="540"/>
              </a:spcAft>
              <a:buNone/>
            </a:pPr>
            <a:r>
              <a:rPr lang="en-US" sz="1800" b="1" kern="1200" cap="none" dirty="0">
                <a:effectLst/>
                <a:latin typeface="Times New Roman"/>
                <a:cs typeface="Times New Roman"/>
              </a:rPr>
              <a:t>break;</a:t>
            </a:r>
          </a:p>
          <a:p>
            <a:pPr>
              <a:lnSpc>
                <a:spcPct val="90000"/>
              </a:lnSpc>
            </a:pPr>
            <a:endParaRPr lang="en-US" sz="1700"/>
          </a:p>
        </p:txBody>
      </p:sp>
    </p:spTree>
    <p:extLst>
      <p:ext uri="{BB962C8B-B14F-4D97-AF65-F5344CB8AC3E}">
        <p14:creationId xmlns:p14="http://schemas.microsoft.com/office/powerpoint/2010/main" val="898192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81B185-E4DF-DF7D-7987-CB2F304A74D1}"/>
              </a:ext>
            </a:extLst>
          </p:cNvPr>
          <p:cNvSpPr txBox="1"/>
          <p:nvPr/>
        </p:nvSpPr>
        <p:spPr>
          <a:xfrm>
            <a:off x="1068270" y="655614"/>
            <a:ext cx="7357130"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262626"/>
                </a:solidFill>
                <a:latin typeface="Times New Roman"/>
                <a:cs typeface="Segoe UI"/>
              </a:rPr>
              <a:t>Example</a:t>
            </a:r>
            <a:r>
              <a:rPr lang="en-US" sz="2000" dirty="0">
                <a:solidFill>
                  <a:srgbClr val="262626"/>
                </a:solidFill>
                <a:latin typeface="Times New Roman"/>
                <a:cs typeface="Segoe UI"/>
              </a:rPr>
              <a:t>​</a:t>
            </a:r>
          </a:p>
          <a:p>
            <a:r>
              <a:rPr lang="en-US" sz="2000" dirty="0">
                <a:solidFill>
                  <a:srgbClr val="262626"/>
                </a:solidFill>
                <a:latin typeface="Times New Roman"/>
                <a:cs typeface="Segoe UI"/>
              </a:rPr>
              <a:t>The following example demonstrates the use of a break statement inside a for loop:​</a:t>
            </a:r>
          </a:p>
          <a:p>
            <a:r>
              <a:rPr lang="en-US" sz="2000" dirty="0">
                <a:solidFill>
                  <a:srgbClr val="262626"/>
                </a:solidFill>
                <a:latin typeface="Times New Roman"/>
                <a:cs typeface="Segoe UI"/>
              </a:rPr>
              <a:t>for(int </a:t>
            </a:r>
            <a:r>
              <a:rPr lang="en-US" sz="2000" err="1">
                <a:solidFill>
                  <a:srgbClr val="262626"/>
                </a:solidFill>
                <a:latin typeface="Times New Roman"/>
                <a:cs typeface="Segoe UI"/>
              </a:rPr>
              <a:t>i</a:t>
            </a:r>
            <a:r>
              <a:rPr lang="en-US" sz="2000" dirty="0">
                <a:solidFill>
                  <a:srgbClr val="262626"/>
                </a:solidFill>
                <a:latin typeface="Times New Roman"/>
                <a:cs typeface="Segoe UI"/>
              </a:rPr>
              <a:t>=1; </a:t>
            </a:r>
            <a:r>
              <a:rPr lang="en-US" sz="2000" err="1">
                <a:solidFill>
                  <a:srgbClr val="262626"/>
                </a:solidFill>
                <a:latin typeface="Times New Roman"/>
                <a:cs typeface="Segoe UI"/>
              </a:rPr>
              <a:t>i</a:t>
            </a:r>
            <a:r>
              <a:rPr lang="en-US" sz="2000" dirty="0">
                <a:solidFill>
                  <a:srgbClr val="262626"/>
                </a:solidFill>
                <a:latin typeface="Times New Roman"/>
                <a:cs typeface="Segoe UI"/>
              </a:rPr>
              <a:t>&lt;=10; </a:t>
            </a:r>
            <a:r>
              <a:rPr lang="en-US" sz="2000" err="1">
                <a:solidFill>
                  <a:srgbClr val="262626"/>
                </a:solidFill>
                <a:latin typeface="Times New Roman"/>
                <a:cs typeface="Segoe UI"/>
              </a:rPr>
              <a:t>i</a:t>
            </a:r>
            <a:r>
              <a:rPr lang="en-US" sz="2000" dirty="0">
                <a:solidFill>
                  <a:srgbClr val="262626"/>
                </a:solidFill>
                <a:latin typeface="Times New Roman"/>
                <a:cs typeface="Segoe UI"/>
              </a:rPr>
              <a:t>++){​</a:t>
            </a:r>
          </a:p>
          <a:p>
            <a:r>
              <a:rPr lang="en-US" sz="2000" dirty="0">
                <a:solidFill>
                  <a:srgbClr val="262626"/>
                </a:solidFill>
                <a:latin typeface="Times New Roman"/>
                <a:cs typeface="Segoe UI"/>
              </a:rPr>
              <a:t> if(</a:t>
            </a:r>
            <a:r>
              <a:rPr lang="en-US" sz="2000" err="1">
                <a:solidFill>
                  <a:srgbClr val="262626"/>
                </a:solidFill>
                <a:latin typeface="Times New Roman"/>
                <a:cs typeface="Segoe UI"/>
              </a:rPr>
              <a:t>i</a:t>
            </a:r>
            <a:r>
              <a:rPr lang="en-US" sz="2000" dirty="0">
                <a:solidFill>
                  <a:srgbClr val="262626"/>
                </a:solidFill>
                <a:latin typeface="Times New Roman"/>
                <a:cs typeface="Segoe UI"/>
              </a:rPr>
              <a:t>==5){ ​</a:t>
            </a:r>
          </a:p>
          <a:p>
            <a:r>
              <a:rPr lang="en-US" sz="2000" dirty="0">
                <a:solidFill>
                  <a:srgbClr val="262626"/>
                </a:solidFill>
                <a:latin typeface="Times New Roman"/>
                <a:cs typeface="Segoe UI"/>
              </a:rPr>
              <a:t> break; ​</a:t>
            </a:r>
          </a:p>
          <a:p>
            <a:r>
              <a:rPr lang="en-US" sz="2000" dirty="0">
                <a:solidFill>
                  <a:srgbClr val="262626"/>
                </a:solidFill>
                <a:latin typeface="Times New Roman"/>
                <a:cs typeface="Segoe UI"/>
              </a:rPr>
              <a:t>} ​</a:t>
            </a:r>
          </a:p>
          <a:p>
            <a:r>
              <a:rPr lang="en-US" sz="2000" err="1">
                <a:solidFill>
                  <a:srgbClr val="262626"/>
                </a:solidFill>
                <a:latin typeface="Times New Roman"/>
                <a:cs typeface="Segoe UI"/>
              </a:rPr>
              <a:t>System.out.println</a:t>
            </a:r>
            <a:r>
              <a:rPr lang="en-US" sz="2000" dirty="0">
                <a:solidFill>
                  <a:srgbClr val="262626"/>
                </a:solidFill>
                <a:latin typeface="Times New Roman"/>
                <a:cs typeface="Segoe UI"/>
              </a:rPr>
              <a:t>(</a:t>
            </a:r>
            <a:r>
              <a:rPr lang="en-US" sz="2000" err="1">
                <a:solidFill>
                  <a:srgbClr val="262626"/>
                </a:solidFill>
                <a:latin typeface="Times New Roman"/>
                <a:cs typeface="Segoe UI"/>
              </a:rPr>
              <a:t>i</a:t>
            </a:r>
            <a:r>
              <a:rPr lang="en-US" sz="2000" dirty="0">
                <a:solidFill>
                  <a:srgbClr val="262626"/>
                </a:solidFill>
                <a:latin typeface="Times New Roman"/>
                <a:cs typeface="Segoe UI"/>
              </a:rPr>
              <a:t>);​</a:t>
            </a:r>
          </a:p>
          <a:p>
            <a:r>
              <a:rPr lang="en-US" sz="2000" dirty="0">
                <a:solidFill>
                  <a:srgbClr val="262626"/>
                </a:solidFill>
                <a:latin typeface="Times New Roman"/>
                <a:cs typeface="Segoe UI"/>
              </a:rPr>
              <a:t> }​</a:t>
            </a:r>
          </a:p>
          <a:p>
            <a:r>
              <a:rPr lang="en-US" sz="2000" dirty="0">
                <a:solidFill>
                  <a:srgbClr val="262626"/>
                </a:solidFill>
                <a:latin typeface="Times New Roman"/>
                <a:cs typeface="Segoe UI"/>
              </a:rPr>
              <a:t>In this example, the for loop iterates from 1 to 10. When the value of </a:t>
            </a:r>
            <a:r>
              <a:rPr lang="en-US" sz="2000" dirty="0" err="1">
                <a:solidFill>
                  <a:srgbClr val="262626"/>
                </a:solidFill>
                <a:latin typeface="Times New Roman"/>
                <a:cs typeface="Segoe UI"/>
              </a:rPr>
              <a:t>i</a:t>
            </a:r>
            <a:r>
              <a:rPr lang="en-US" sz="2000" dirty="0">
                <a:solidFill>
                  <a:srgbClr val="262626"/>
                </a:solidFill>
                <a:latin typeface="Times New Roman"/>
                <a:cs typeface="Segoe UI"/>
              </a:rPr>
              <a:t> becomes 5, the break statement is executed and the control is transferred outside the loop. Therefore, the output of this program will be:​</a:t>
            </a:r>
          </a:p>
          <a:p>
            <a:r>
              <a:rPr lang="en-US" sz="2000" dirty="0">
                <a:solidFill>
                  <a:srgbClr val="262626"/>
                </a:solidFill>
                <a:latin typeface="Times New Roman"/>
                <a:cs typeface="Segoe UI"/>
              </a:rPr>
              <a:t>1 2 3 4​</a:t>
            </a:r>
          </a:p>
        </p:txBody>
      </p:sp>
    </p:spTree>
    <p:extLst>
      <p:ext uri="{BB962C8B-B14F-4D97-AF65-F5344CB8AC3E}">
        <p14:creationId xmlns:p14="http://schemas.microsoft.com/office/powerpoint/2010/main" val="3907727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56F6B-5C2E-6391-35BB-C56DF99F7D27}"/>
              </a:ext>
            </a:extLst>
          </p:cNvPr>
          <p:cNvSpPr>
            <a:spLocks noGrp="1"/>
          </p:cNvSpPr>
          <p:nvPr>
            <p:ph type="title"/>
          </p:nvPr>
        </p:nvSpPr>
        <p:spPr/>
        <p:txBody>
          <a:bodyPr>
            <a:normAutofit/>
          </a:bodyPr>
          <a:lstStyle/>
          <a:p>
            <a:r>
              <a:rPr lang="en-US" sz="3600" b="1" dirty="0">
                <a:latin typeface="Times New Roman"/>
                <a:cs typeface="Times New Roman"/>
              </a:rPr>
              <a:t>Continue Statement</a:t>
            </a:r>
          </a:p>
        </p:txBody>
      </p:sp>
      <p:sp>
        <p:nvSpPr>
          <p:cNvPr id="3" name="Content Placeholder 2">
            <a:extLst>
              <a:ext uri="{FF2B5EF4-FFF2-40B4-BE49-F238E27FC236}">
                <a16:creationId xmlns:a16="http://schemas.microsoft.com/office/drawing/2014/main" id="{AF4CE922-6D2D-240E-BB91-CFC0C92B1E20}"/>
              </a:ext>
            </a:extLst>
          </p:cNvPr>
          <p:cNvSpPr>
            <a:spLocks noGrp="1"/>
          </p:cNvSpPr>
          <p:nvPr>
            <p:ph idx="1"/>
          </p:nvPr>
        </p:nvSpPr>
        <p:spPr/>
        <p:txBody>
          <a:bodyPr/>
          <a:lstStyle/>
          <a:p>
            <a:pPr marL="0" indent="0">
              <a:buNone/>
            </a:pPr>
            <a:r>
              <a:rPr lang="en-US" sz="2000" dirty="0">
                <a:solidFill>
                  <a:srgbClr val="374151"/>
                </a:solidFill>
                <a:latin typeface="Times New Roman"/>
                <a:ea typeface="+mn-lt"/>
                <a:cs typeface="+mn-lt"/>
              </a:rPr>
              <a:t>The </a:t>
            </a:r>
            <a:r>
              <a:rPr lang="en-US" sz="2000" b="1" dirty="0">
                <a:latin typeface="Times New Roman"/>
                <a:cs typeface="Times New Roman"/>
              </a:rPr>
              <a:t>continue</a:t>
            </a:r>
            <a:r>
              <a:rPr lang="en-US" sz="2000" dirty="0">
                <a:solidFill>
                  <a:srgbClr val="374151"/>
                </a:solidFill>
                <a:latin typeface="Times New Roman"/>
                <a:ea typeface="+mn-lt"/>
                <a:cs typeface="+mn-lt"/>
              </a:rPr>
              <a:t> statement in Java is used within a loop to skip the current iteration and immediately proceed to the next iteration of the loop. It is often used to bypass a specific iteration when a certain condition is met.</a:t>
            </a:r>
          </a:p>
          <a:p>
            <a:pPr marL="0" indent="0">
              <a:buNone/>
            </a:pPr>
            <a:endParaRPr lang="en-US" sz="2000" dirty="0">
              <a:solidFill>
                <a:srgbClr val="374151"/>
              </a:solidFill>
              <a:latin typeface="Times New Roman"/>
              <a:cs typeface="Times New Roman"/>
            </a:endParaRPr>
          </a:p>
          <a:p>
            <a:pPr marL="0" indent="0">
              <a:buNone/>
            </a:pPr>
            <a:r>
              <a:rPr lang="en-US" dirty="0">
                <a:solidFill>
                  <a:srgbClr val="374151"/>
                </a:solidFill>
                <a:latin typeface="Times New Roman"/>
                <a:ea typeface="+mn-lt"/>
                <a:cs typeface="+mn-lt"/>
              </a:rPr>
              <a:t>Syntax:</a:t>
            </a:r>
          </a:p>
          <a:p>
            <a:pPr marL="0" indent="0">
              <a:buNone/>
            </a:pPr>
            <a:r>
              <a:rPr lang="en-US" dirty="0">
                <a:solidFill>
                  <a:srgbClr val="374151"/>
                </a:solidFill>
                <a:latin typeface="Times New Roman"/>
                <a:cs typeface="Times New Roman"/>
              </a:rPr>
              <a:t>Continue;</a:t>
            </a:r>
          </a:p>
        </p:txBody>
      </p:sp>
    </p:spTree>
    <p:extLst>
      <p:ext uri="{BB962C8B-B14F-4D97-AF65-F5344CB8AC3E}">
        <p14:creationId xmlns:p14="http://schemas.microsoft.com/office/powerpoint/2010/main" val="3672861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37E3E4-D553-3A01-2549-E612FB12C0FE}"/>
              </a:ext>
            </a:extLst>
          </p:cNvPr>
          <p:cNvSpPr txBox="1"/>
          <p:nvPr/>
        </p:nvSpPr>
        <p:spPr>
          <a:xfrm>
            <a:off x="1244398" y="1187571"/>
            <a:ext cx="625035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cs typeface="Times New Roman"/>
              </a:rPr>
              <a:t>for (int </a:t>
            </a:r>
            <a:r>
              <a:rPr lang="en-US" sz="2400" dirty="0" err="1">
                <a:latin typeface="Times New Roman"/>
                <a:cs typeface="Times New Roman"/>
              </a:rPr>
              <a:t>i</a:t>
            </a:r>
            <a:r>
              <a:rPr lang="en-US" sz="2400" dirty="0">
                <a:latin typeface="Times New Roman"/>
                <a:cs typeface="Times New Roman"/>
              </a:rPr>
              <a:t> = 1; </a:t>
            </a:r>
            <a:r>
              <a:rPr lang="en-US" sz="2400" dirty="0" err="1">
                <a:latin typeface="Times New Roman"/>
                <a:cs typeface="Times New Roman"/>
              </a:rPr>
              <a:t>i</a:t>
            </a:r>
            <a:r>
              <a:rPr lang="en-US" sz="2400" dirty="0">
                <a:latin typeface="Times New Roman"/>
                <a:cs typeface="Times New Roman"/>
              </a:rPr>
              <a:t> &lt;= 10; </a:t>
            </a:r>
            <a:r>
              <a:rPr lang="en-US" sz="2400" dirty="0" err="1">
                <a:latin typeface="Times New Roman"/>
                <a:cs typeface="Times New Roman"/>
              </a:rPr>
              <a:t>i</a:t>
            </a:r>
            <a:r>
              <a:rPr lang="en-US" sz="2400" dirty="0">
                <a:latin typeface="Times New Roman"/>
                <a:cs typeface="Times New Roman"/>
              </a:rPr>
              <a:t>++)  </a:t>
            </a:r>
          </a:p>
          <a:p>
            <a:r>
              <a:rPr lang="en-US" sz="2400" dirty="0">
                <a:latin typeface="Times New Roman"/>
                <a:cs typeface="Times New Roman"/>
              </a:rPr>
              <a:t>{ </a:t>
            </a:r>
          </a:p>
          <a:p>
            <a:r>
              <a:rPr lang="en-US" sz="2400" dirty="0">
                <a:latin typeface="Times New Roman"/>
                <a:cs typeface="Times New Roman"/>
              </a:rPr>
              <a:t>if (</a:t>
            </a:r>
            <a:r>
              <a:rPr lang="en-US" sz="2400" err="1">
                <a:latin typeface="Times New Roman"/>
                <a:cs typeface="Times New Roman"/>
              </a:rPr>
              <a:t>i</a:t>
            </a:r>
            <a:r>
              <a:rPr lang="en-US" sz="2400" dirty="0">
                <a:latin typeface="Times New Roman"/>
                <a:cs typeface="Times New Roman"/>
              </a:rPr>
              <a:t> % 2 != 0) </a:t>
            </a:r>
          </a:p>
          <a:p>
            <a:r>
              <a:rPr lang="en-US" sz="2400" dirty="0">
                <a:latin typeface="Times New Roman"/>
                <a:cs typeface="Times New Roman"/>
              </a:rPr>
              <a:t>{ </a:t>
            </a:r>
          </a:p>
          <a:p>
            <a:r>
              <a:rPr lang="en-US" sz="2400" dirty="0">
                <a:latin typeface="Times New Roman"/>
                <a:cs typeface="Times New Roman"/>
              </a:rPr>
              <a:t>continue; // Skip this iteration if </a:t>
            </a:r>
            <a:r>
              <a:rPr lang="en-US" sz="2400" err="1">
                <a:latin typeface="Times New Roman"/>
                <a:cs typeface="Times New Roman"/>
              </a:rPr>
              <a:t>i</a:t>
            </a:r>
            <a:r>
              <a:rPr lang="en-US" sz="2400" dirty="0">
                <a:latin typeface="Times New Roman"/>
                <a:cs typeface="Times New Roman"/>
              </a:rPr>
              <a:t> is odd </a:t>
            </a:r>
          </a:p>
          <a:p>
            <a:r>
              <a:rPr lang="en-US" sz="2400" dirty="0">
                <a:latin typeface="Times New Roman"/>
                <a:cs typeface="Times New Roman"/>
              </a:rPr>
              <a:t>} </a:t>
            </a:r>
          </a:p>
          <a:p>
            <a:r>
              <a:rPr lang="en-US" sz="2400" err="1">
                <a:latin typeface="Times New Roman"/>
                <a:cs typeface="Times New Roman"/>
              </a:rPr>
              <a:t>System.out.println</a:t>
            </a:r>
            <a:r>
              <a:rPr lang="en-US" sz="2400" dirty="0">
                <a:latin typeface="Times New Roman"/>
                <a:cs typeface="Times New Roman"/>
              </a:rPr>
              <a:t>(</a:t>
            </a:r>
            <a:r>
              <a:rPr lang="en-US" sz="2400" err="1">
                <a:latin typeface="Times New Roman"/>
                <a:cs typeface="Times New Roman"/>
              </a:rPr>
              <a:t>i</a:t>
            </a:r>
            <a:r>
              <a:rPr lang="en-US" sz="2400" dirty="0">
                <a:latin typeface="Times New Roman"/>
                <a:cs typeface="Times New Roman"/>
              </a:rPr>
              <a:t>); // Print even numbers }</a:t>
            </a:r>
            <a:r>
              <a:rPr lang="en-US" dirty="0"/>
              <a:t> </a:t>
            </a:r>
            <a:endParaRPr lang="en-US"/>
          </a:p>
        </p:txBody>
      </p:sp>
    </p:spTree>
    <p:extLst>
      <p:ext uri="{BB962C8B-B14F-4D97-AF65-F5344CB8AC3E}">
        <p14:creationId xmlns:p14="http://schemas.microsoft.com/office/powerpoint/2010/main" val="3093819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D8845-28B0-C761-CAD9-91C3D988FDDD}"/>
              </a:ext>
            </a:extLst>
          </p:cNvPr>
          <p:cNvSpPr>
            <a:spLocks noGrp="1"/>
          </p:cNvSpPr>
          <p:nvPr>
            <p:ph type="title"/>
          </p:nvPr>
        </p:nvSpPr>
        <p:spPr/>
        <p:txBody>
          <a:bodyPr>
            <a:normAutofit/>
          </a:bodyPr>
          <a:lstStyle/>
          <a:p>
            <a:r>
              <a:rPr lang="en-US" sz="3600" b="1" dirty="0">
                <a:latin typeface="Times New Roman"/>
                <a:cs typeface="Times New Roman"/>
              </a:rPr>
              <a:t>Conclusion</a:t>
            </a:r>
          </a:p>
        </p:txBody>
      </p:sp>
      <p:sp>
        <p:nvSpPr>
          <p:cNvPr id="3" name="Content Placeholder 2">
            <a:extLst>
              <a:ext uri="{FF2B5EF4-FFF2-40B4-BE49-F238E27FC236}">
                <a16:creationId xmlns:a16="http://schemas.microsoft.com/office/drawing/2014/main" id="{2D642FB1-EF8D-5DAC-1FBF-955AC460AD22}"/>
              </a:ext>
            </a:extLst>
          </p:cNvPr>
          <p:cNvSpPr>
            <a:spLocks noGrp="1"/>
          </p:cNvSpPr>
          <p:nvPr>
            <p:ph idx="1"/>
          </p:nvPr>
        </p:nvSpPr>
        <p:spPr/>
        <p:txBody>
          <a:bodyPr>
            <a:normAutofit/>
          </a:bodyPr>
          <a:lstStyle/>
          <a:p>
            <a:pPr algn="just"/>
            <a:r>
              <a:rPr lang="en-US" sz="2000" dirty="0">
                <a:latin typeface="Times New Roman"/>
                <a:ea typeface="+mn-lt"/>
                <a:cs typeface="+mn-lt"/>
              </a:rPr>
              <a:t>In conclusion, control statements are an essential part of programming in Java. They allow us to control the flow of our program and make decisions based on certain conditions or inputs. By using if-else statements, switch statements, and loops, we can create complex programs that can handle a variety of situations.</a:t>
            </a:r>
            <a:endParaRPr lang="en-US" sz="2000">
              <a:latin typeface="Times New Roman"/>
              <a:cs typeface="Times New Roman"/>
            </a:endParaRPr>
          </a:p>
          <a:p>
            <a:pPr algn="just">
              <a:buSzPct val="114999"/>
            </a:pPr>
            <a:r>
              <a:rPr lang="en-US" sz="2000">
                <a:latin typeface="Times New Roman"/>
                <a:ea typeface="+mn-lt"/>
                <a:cs typeface="+mn-lt"/>
              </a:rPr>
              <a:t>It's important to use control statements wisely and efficiently. Avoid common mistakes like infinite loops or using too many nested if-else statements. Follow best practices like using meaningful variable names and keeping your code clean and organized.</a:t>
            </a:r>
            <a:endParaRPr lang="en-US" sz="2000">
              <a:latin typeface="Times New Roman"/>
              <a:cs typeface="Times New Roman"/>
            </a:endParaRPr>
          </a:p>
          <a:p>
            <a:pPr>
              <a:buSzPct val="114999"/>
            </a:pPr>
            <a:endParaRPr lang="en-US" dirty="0"/>
          </a:p>
        </p:txBody>
      </p:sp>
    </p:spTree>
    <p:extLst>
      <p:ext uri="{BB962C8B-B14F-4D97-AF65-F5344CB8AC3E}">
        <p14:creationId xmlns:p14="http://schemas.microsoft.com/office/powerpoint/2010/main" val="2620645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434DCA8-BC57-40AE-94D7-754460957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E93A23A1-FB7B-4C57-8240-0B6015C111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5731" y="28937"/>
            <a:ext cx="12185649" cy="6856214"/>
          </a:xfrm>
          <a:prstGeom prst="rect">
            <a:avLst/>
          </a:prstGeom>
        </p:spPr>
      </p:pic>
      <p:sp>
        <p:nvSpPr>
          <p:cNvPr id="12" name="Rectangle 11">
            <a:extLst>
              <a:ext uri="{FF2B5EF4-FFF2-40B4-BE49-F238E27FC236}">
                <a16:creationId xmlns:a16="http://schemas.microsoft.com/office/drawing/2014/main" id="{D43CA6E1-DE85-4998-B1CA-2B617EDF60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82" y="671208"/>
            <a:ext cx="10934868" cy="5551283"/>
          </a:xfrm>
          <a:prstGeom prst="rect">
            <a:avLst/>
          </a:prstGeom>
          <a:noFill/>
          <a:ln w="22225" cap="flat">
            <a:solidFill>
              <a:srgbClr val="CA7917"/>
            </a:solidFill>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AD162A3C-D7A8-4B2A-94B1-73192CBC573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29176" y="3174136"/>
            <a:ext cx="777037" cy="606425"/>
          </a:xfrm>
          <a:prstGeom prst="rect">
            <a:avLst/>
          </a:prstGeom>
        </p:spPr>
      </p:pic>
      <p:pic>
        <p:nvPicPr>
          <p:cNvPr id="3" name="Picture 2" descr="Thank You PowerPoint Template and Google Slides Theme">
            <a:extLst>
              <a:ext uri="{FF2B5EF4-FFF2-40B4-BE49-F238E27FC236}">
                <a16:creationId xmlns:a16="http://schemas.microsoft.com/office/drawing/2014/main" id="{02DC6FD7-C1A1-6D8B-7883-521332833B92}"/>
              </a:ext>
            </a:extLst>
          </p:cNvPr>
          <p:cNvPicPr>
            <a:picLocks noChangeAspect="1"/>
          </p:cNvPicPr>
          <p:nvPr/>
        </p:nvPicPr>
        <p:blipFill>
          <a:blip r:embed="rId5"/>
          <a:stretch>
            <a:fillRect/>
          </a:stretch>
        </p:blipFill>
        <p:spPr>
          <a:xfrm>
            <a:off x="3007972" y="1149305"/>
            <a:ext cx="6153972" cy="4615479"/>
          </a:xfrm>
          <a:prstGeom prst="rect">
            <a:avLst/>
          </a:prstGeom>
        </p:spPr>
      </p:pic>
      <p:pic>
        <p:nvPicPr>
          <p:cNvPr id="16" name="Picture 15">
            <a:extLst>
              <a:ext uri="{FF2B5EF4-FFF2-40B4-BE49-F238E27FC236}">
                <a16:creationId xmlns:a16="http://schemas.microsoft.com/office/drawing/2014/main" id="{6B8F1012-6DEE-4829-9F32-620A711094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flipH="1">
            <a:off x="11434997" y="3174136"/>
            <a:ext cx="777037" cy="606425"/>
          </a:xfrm>
          <a:prstGeom prst="rect">
            <a:avLst/>
          </a:prstGeom>
        </p:spPr>
      </p:pic>
    </p:spTree>
    <p:extLst>
      <p:ext uri="{BB962C8B-B14F-4D97-AF65-F5344CB8AC3E}">
        <p14:creationId xmlns:p14="http://schemas.microsoft.com/office/powerpoint/2010/main" val="932800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7CA9E50-B76A-428A-92C9-9BAC41446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5777"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C85E3F79-81BB-4454-A267-DDCA42824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011" y="496088"/>
            <a:ext cx="3822219"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A1F375A4-17F0-4BA7-B751-68BFAAEC4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7853" y="609600"/>
            <a:ext cx="3551081"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8" name="Title 1">
            <a:extLst>
              <a:ext uri="{FF2B5EF4-FFF2-40B4-BE49-F238E27FC236}">
                <a16:creationId xmlns:a16="http://schemas.microsoft.com/office/drawing/2014/main" id="{826AB831-EE7D-2FA0-965B-A54E0EBBD624}"/>
              </a:ext>
            </a:extLst>
          </p:cNvPr>
          <p:cNvSpPr>
            <a:spLocks noGrp="1"/>
          </p:cNvSpPr>
          <p:nvPr>
            <p:ph type="title"/>
          </p:nvPr>
        </p:nvSpPr>
        <p:spPr>
          <a:xfrm>
            <a:off x="1055324" y="1055077"/>
            <a:ext cx="2532249" cy="4794578"/>
          </a:xfrm>
        </p:spPr>
        <p:txBody>
          <a:bodyPr>
            <a:normAutofit/>
          </a:bodyPr>
          <a:lstStyle/>
          <a:p>
            <a:r>
              <a:rPr lang="en-US" sz="3700">
                <a:solidFill>
                  <a:srgbClr val="262626"/>
                </a:solidFill>
                <a:ea typeface="+mj-lt"/>
                <a:cs typeface="+mj-lt"/>
              </a:rPr>
              <a:t>Introduction to Control Statements</a:t>
            </a:r>
            <a:endParaRPr lang="en-US" sz="3700">
              <a:solidFill>
                <a:srgbClr val="262626"/>
              </a:solidFill>
            </a:endParaRPr>
          </a:p>
        </p:txBody>
      </p:sp>
      <p:sp useBgFill="1">
        <p:nvSpPr>
          <p:cNvPr id="74" name="Rectangle 73">
            <a:extLst>
              <a:ext uri="{FF2B5EF4-FFF2-40B4-BE49-F238E27FC236}">
                <a16:creationId xmlns:a16="http://schemas.microsoft.com/office/drawing/2014/main" id="{5D2122D3-4056-4C50-B4AC-74BB2940E2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841" y="-2"/>
            <a:ext cx="7537984"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9">
            <a:extLst>
              <a:ext uri="{FF2B5EF4-FFF2-40B4-BE49-F238E27FC236}">
                <a16:creationId xmlns:a16="http://schemas.microsoft.com/office/drawing/2014/main" id="{EB88D058-0609-4D8F-F187-EA702F2BCC32}"/>
              </a:ext>
            </a:extLst>
          </p:cNvPr>
          <p:cNvSpPr>
            <a:spLocks noGrp="1"/>
          </p:cNvSpPr>
          <p:nvPr>
            <p:ph idx="1"/>
          </p:nvPr>
        </p:nvSpPr>
        <p:spPr>
          <a:xfrm>
            <a:off x="5794005" y="687876"/>
            <a:ext cx="5099755" cy="5159238"/>
          </a:xfrm>
        </p:spPr>
        <p:txBody>
          <a:bodyPr>
            <a:normAutofit/>
          </a:bodyPr>
          <a:lstStyle/>
          <a:p>
            <a:pPr algn="just"/>
            <a:r>
              <a:rPr lang="en-US" sz="2000" dirty="0">
                <a:solidFill>
                  <a:srgbClr val="374151"/>
                </a:solidFill>
                <a:latin typeface="Times New Roman"/>
                <a:ea typeface="+mn-lt"/>
                <a:cs typeface="+mn-lt"/>
              </a:rPr>
              <a:t>Control statements in Java are used for making decisions, repeating actions, and controlling program flow, providing the ability to create flexible and efficient applications.</a:t>
            </a:r>
            <a:endParaRPr lang="en-US"/>
          </a:p>
          <a:p>
            <a:pPr algn="just">
              <a:buSzPct val="114999"/>
            </a:pPr>
            <a:r>
              <a:rPr lang="en-US" sz="2000" dirty="0">
                <a:solidFill>
                  <a:srgbClr val="374151"/>
                </a:solidFill>
                <a:latin typeface="Times New Roman"/>
                <a:ea typeface="+mn-lt"/>
                <a:cs typeface="+mn-lt"/>
              </a:rPr>
              <a:t>Control statements are essential constructs in Java that allow you to manage the execution flow of your code by enabling conditional branching, looping, and transferring control within your programs.</a:t>
            </a:r>
            <a:endParaRPr lang="en-US" sz="2000" dirty="0">
              <a:solidFill>
                <a:srgbClr val="374151"/>
              </a:solidFill>
              <a:latin typeface="Times New Roman"/>
              <a:cs typeface="Times New Roman"/>
            </a:endParaRPr>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F752F-9828-DCD8-54FF-ADCB39CFE531}"/>
              </a:ext>
            </a:extLst>
          </p:cNvPr>
          <p:cNvSpPr>
            <a:spLocks noGrp="1"/>
          </p:cNvSpPr>
          <p:nvPr>
            <p:ph type="title"/>
          </p:nvPr>
        </p:nvSpPr>
        <p:spPr/>
        <p:txBody>
          <a:bodyPr>
            <a:normAutofit/>
          </a:bodyPr>
          <a:lstStyle/>
          <a:p>
            <a:r>
              <a:rPr lang="en-US" sz="3600" b="1" dirty="0">
                <a:latin typeface="Times New Roman"/>
                <a:cs typeface="Times New Roman"/>
              </a:rPr>
              <a:t>Types of Control Statements</a:t>
            </a:r>
          </a:p>
        </p:txBody>
      </p:sp>
      <p:sp>
        <p:nvSpPr>
          <p:cNvPr id="3" name="Content Placeholder 2">
            <a:extLst>
              <a:ext uri="{FF2B5EF4-FFF2-40B4-BE49-F238E27FC236}">
                <a16:creationId xmlns:a16="http://schemas.microsoft.com/office/drawing/2014/main" id="{AA03A619-AA8A-6C39-4470-AFD9D4B9C8E8}"/>
              </a:ext>
            </a:extLst>
          </p:cNvPr>
          <p:cNvSpPr>
            <a:spLocks noGrp="1"/>
          </p:cNvSpPr>
          <p:nvPr>
            <p:ph idx="1"/>
          </p:nvPr>
        </p:nvSpPr>
        <p:spPr/>
        <p:txBody>
          <a:bodyPr/>
          <a:lstStyle/>
          <a:p>
            <a:pPr marL="0" indent="0">
              <a:buNone/>
            </a:pPr>
            <a:r>
              <a:rPr lang="en-US" sz="2000" dirty="0">
                <a:solidFill>
                  <a:srgbClr val="374151"/>
                </a:solidFill>
                <a:latin typeface="Times New Roman"/>
                <a:ea typeface="+mn-lt"/>
                <a:cs typeface="+mn-lt"/>
              </a:rPr>
              <a:t>In Java, there are three main types of control statements:</a:t>
            </a:r>
            <a:endParaRPr lang="en-US" sz="2000" dirty="0">
              <a:latin typeface="Times New Roman"/>
              <a:cs typeface="Times New Roman"/>
            </a:endParaRPr>
          </a:p>
          <a:p>
            <a:pPr>
              <a:buSzPct val="114999"/>
            </a:pPr>
            <a:r>
              <a:rPr lang="en-US" sz="2000" dirty="0">
                <a:solidFill>
                  <a:srgbClr val="374151"/>
                </a:solidFill>
                <a:latin typeface="Times New Roman"/>
                <a:ea typeface="+mn-lt"/>
                <a:cs typeface="+mn-lt"/>
              </a:rPr>
              <a:t>Conditional Statements: Used for decision-making, including "if," "if-else," and "switch" statements.</a:t>
            </a:r>
            <a:endParaRPr lang="en-US" sz="2000" dirty="0">
              <a:latin typeface="Times New Roman"/>
              <a:cs typeface="Times New Roman"/>
            </a:endParaRPr>
          </a:p>
          <a:p>
            <a:pPr>
              <a:buSzPct val="114999"/>
            </a:pPr>
            <a:r>
              <a:rPr lang="en-US" sz="2000" dirty="0">
                <a:solidFill>
                  <a:srgbClr val="374151"/>
                </a:solidFill>
                <a:latin typeface="Times New Roman"/>
                <a:ea typeface="+mn-lt"/>
                <a:cs typeface="+mn-lt"/>
              </a:rPr>
              <a:t>Looping Statements: Used for repetition, including "for," "while," and "do-while" loops.</a:t>
            </a:r>
            <a:endParaRPr lang="en-US" sz="2000">
              <a:latin typeface="Times New Roman"/>
              <a:cs typeface="Times New Roman"/>
            </a:endParaRPr>
          </a:p>
          <a:p>
            <a:pPr>
              <a:buSzPct val="114999"/>
            </a:pPr>
            <a:r>
              <a:rPr lang="en-US" sz="2000" dirty="0">
                <a:solidFill>
                  <a:srgbClr val="374151"/>
                </a:solidFill>
                <a:latin typeface="Times New Roman"/>
                <a:ea typeface="+mn-lt"/>
                <a:cs typeface="+mn-lt"/>
              </a:rPr>
              <a:t>Transfer Statements: Used to control the flow of a program, including "break," "continue"  statements.</a:t>
            </a:r>
            <a:endParaRPr lang="en-US" sz="2000" dirty="0">
              <a:latin typeface="Times New Roman"/>
              <a:cs typeface="Times New Roman"/>
            </a:endParaRPr>
          </a:p>
          <a:p>
            <a:pPr>
              <a:buSzPct val="114999"/>
            </a:pPr>
            <a:endParaRPr lang="en-US" dirty="0"/>
          </a:p>
        </p:txBody>
      </p:sp>
    </p:spTree>
    <p:extLst>
      <p:ext uri="{BB962C8B-B14F-4D97-AF65-F5344CB8AC3E}">
        <p14:creationId xmlns:p14="http://schemas.microsoft.com/office/powerpoint/2010/main" val="746424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78C40-A428-F11E-DA98-7D01A0A1D76E}"/>
              </a:ext>
            </a:extLst>
          </p:cNvPr>
          <p:cNvSpPr>
            <a:spLocks noGrp="1"/>
          </p:cNvSpPr>
          <p:nvPr>
            <p:ph type="title"/>
          </p:nvPr>
        </p:nvSpPr>
        <p:spPr/>
        <p:txBody>
          <a:bodyPr/>
          <a:lstStyle/>
          <a:p>
            <a:r>
              <a:rPr lang="en-US" sz="3600" b="1" dirty="0">
                <a:latin typeface="Times New Roman"/>
                <a:cs typeface="Times New Roman"/>
              </a:rPr>
              <a:t>Conditional Statements</a:t>
            </a:r>
          </a:p>
        </p:txBody>
      </p:sp>
      <p:sp>
        <p:nvSpPr>
          <p:cNvPr id="3" name="Content Placeholder 2">
            <a:extLst>
              <a:ext uri="{FF2B5EF4-FFF2-40B4-BE49-F238E27FC236}">
                <a16:creationId xmlns:a16="http://schemas.microsoft.com/office/drawing/2014/main" id="{F78D7278-1409-B513-CC2D-F3EC75284F71}"/>
              </a:ext>
            </a:extLst>
          </p:cNvPr>
          <p:cNvSpPr>
            <a:spLocks noGrp="1"/>
          </p:cNvSpPr>
          <p:nvPr>
            <p:ph idx="1"/>
          </p:nvPr>
        </p:nvSpPr>
        <p:spPr/>
        <p:txBody>
          <a:bodyPr/>
          <a:lstStyle/>
          <a:p>
            <a:pPr algn="just">
              <a:buNone/>
            </a:pPr>
            <a:r>
              <a:rPr lang="en-US" sz="2000">
                <a:solidFill>
                  <a:srgbClr val="374151"/>
                </a:solidFill>
                <a:latin typeface="Times New Roman"/>
                <a:ea typeface="+mn-lt"/>
                <a:cs typeface="+mn-lt"/>
              </a:rPr>
              <a:t>Conditional statements in Java are used for decision-making in your code:</a:t>
            </a:r>
            <a:endParaRPr lang="en-US" sz="2000" dirty="0">
              <a:latin typeface="Times New Roman"/>
              <a:cs typeface="Times New Roman"/>
            </a:endParaRPr>
          </a:p>
          <a:p>
            <a:pPr algn="just">
              <a:buSzPct val="114999"/>
            </a:pPr>
            <a:r>
              <a:rPr lang="en-US" sz="2000">
                <a:solidFill>
                  <a:srgbClr val="374151"/>
                </a:solidFill>
                <a:latin typeface="Times New Roman"/>
                <a:ea typeface="+mn-lt"/>
                <a:cs typeface="+mn-lt"/>
              </a:rPr>
              <a:t>"if" Statement: Executes a block of code if a specified condition is true.</a:t>
            </a:r>
            <a:endParaRPr lang="en-US" sz="2000" dirty="0">
              <a:latin typeface="Times New Roman"/>
              <a:cs typeface="Times New Roman"/>
            </a:endParaRPr>
          </a:p>
          <a:p>
            <a:pPr algn="just">
              <a:buSzPct val="114999"/>
            </a:pPr>
            <a:r>
              <a:rPr lang="en-US" sz="2000">
                <a:solidFill>
                  <a:srgbClr val="374151"/>
                </a:solidFill>
                <a:latin typeface="Times New Roman"/>
                <a:ea typeface="+mn-lt"/>
                <a:cs typeface="+mn-lt"/>
              </a:rPr>
              <a:t>"if-else" Statement: Executes one block of code if a condition is true and another block if the condition is false.</a:t>
            </a:r>
            <a:endParaRPr lang="en-US" sz="2000" dirty="0">
              <a:latin typeface="Times New Roman"/>
              <a:cs typeface="Times New Roman"/>
            </a:endParaRPr>
          </a:p>
          <a:p>
            <a:pPr algn="just">
              <a:buSzPct val="114999"/>
            </a:pPr>
            <a:r>
              <a:rPr lang="en-US" sz="2000" dirty="0">
                <a:solidFill>
                  <a:srgbClr val="374151"/>
                </a:solidFill>
                <a:latin typeface="Times New Roman"/>
                <a:ea typeface="+mn-lt"/>
                <a:cs typeface="+mn-lt"/>
              </a:rPr>
              <a:t>"switch" Statement: Selects one of many code blocks to execute based on the value of an expression.</a:t>
            </a:r>
            <a:endParaRPr lang="en-US" sz="2000" dirty="0">
              <a:latin typeface="Times New Roman"/>
              <a:cs typeface="Times New Roman"/>
            </a:endParaRPr>
          </a:p>
          <a:p>
            <a:pPr marL="0" indent="0" algn="just">
              <a:buNone/>
            </a:pPr>
            <a:endParaRPr lang="en-US" sz="2000" dirty="0">
              <a:latin typeface="Times New Roman"/>
              <a:cs typeface="Times New Roman"/>
            </a:endParaRPr>
          </a:p>
        </p:txBody>
      </p:sp>
    </p:spTree>
    <p:extLst>
      <p:ext uri="{BB962C8B-B14F-4D97-AF65-F5344CB8AC3E}">
        <p14:creationId xmlns:p14="http://schemas.microsoft.com/office/powerpoint/2010/main" val="3006214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20C8538-6241-996E-B2A5-CA70BCD8B1C5}"/>
              </a:ext>
            </a:extLst>
          </p:cNvPr>
          <p:cNvSpPr>
            <a:spLocks noGrp="1"/>
          </p:cNvSpPr>
          <p:nvPr>
            <p:ph type="title"/>
          </p:nvPr>
        </p:nvSpPr>
        <p:spPr>
          <a:xfrm>
            <a:off x="1264727" y="755931"/>
            <a:ext cx="3746234" cy="2004203"/>
          </a:xfrm>
        </p:spPr>
        <p:txBody>
          <a:bodyPr vert="horz" lIns="91440" tIns="45720" rIns="91440" bIns="45720" rtlCol="0" anchor="b">
            <a:noAutofit/>
          </a:bodyPr>
          <a:lstStyle/>
          <a:p>
            <a:r>
              <a:rPr lang="en-US" sz="3600" b="1" dirty="0">
                <a:latin typeface="Times New Roman"/>
                <a:cs typeface="Times New Roman"/>
              </a:rPr>
              <a:t>if-else Statement</a:t>
            </a:r>
            <a:br>
              <a:rPr lang="en-US" sz="3600" b="1" dirty="0">
                <a:latin typeface="Times New Roman"/>
              </a:rPr>
            </a:br>
            <a:endParaRPr lang="en-US"/>
          </a:p>
        </p:txBody>
      </p:sp>
      <p:sp>
        <p:nvSpPr>
          <p:cNvPr id="16" name="Content Placeholder 2">
            <a:extLst>
              <a:ext uri="{FF2B5EF4-FFF2-40B4-BE49-F238E27FC236}">
                <a16:creationId xmlns:a16="http://schemas.microsoft.com/office/drawing/2014/main" id="{2B6D381F-118A-A63F-EC32-A05B83C90DA2}"/>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b="1" dirty="0">
                <a:latin typeface="Times New Roman"/>
                <a:cs typeface="Times New Roman"/>
              </a:rPr>
              <a:t>Example</a:t>
            </a:r>
          </a:p>
          <a:p>
            <a:pPr marL="0" indent="0">
              <a:buNone/>
            </a:pPr>
            <a:r>
              <a:rPr lang="en-US" dirty="0">
                <a:latin typeface="Times New Roman"/>
                <a:ea typeface="+mn-lt"/>
                <a:cs typeface="+mn-lt"/>
              </a:rPr>
              <a:t>Here is an example of an if-else statement that checks if a number is even or odd:</a:t>
            </a:r>
            <a:endParaRPr lang="en-US" dirty="0">
              <a:latin typeface="Times New Roman"/>
              <a:cs typeface="Times New Roman"/>
            </a:endParaRPr>
          </a:p>
          <a:p>
            <a:pPr marL="0" indent="0">
              <a:buNone/>
            </a:pPr>
            <a:r>
              <a:rPr lang="en-US" dirty="0">
                <a:latin typeface="Times New Roman"/>
                <a:ea typeface="+mn-lt"/>
                <a:cs typeface="+mn-lt"/>
              </a:rPr>
              <a:t>int num = 5;</a:t>
            </a:r>
          </a:p>
          <a:p>
            <a:pPr marL="0" indent="0">
              <a:buNone/>
            </a:pPr>
            <a:r>
              <a:rPr lang="en-US" dirty="0">
                <a:latin typeface="Times New Roman"/>
                <a:ea typeface="+mn-lt"/>
                <a:cs typeface="+mn-lt"/>
              </a:rPr>
              <a:t>if (num % 2 == 0) { </a:t>
            </a:r>
            <a:r>
              <a:rPr lang="en-US" err="1">
                <a:latin typeface="Times New Roman"/>
                <a:ea typeface="+mn-lt"/>
                <a:cs typeface="+mn-lt"/>
              </a:rPr>
              <a:t>System.out.println</a:t>
            </a:r>
            <a:r>
              <a:rPr lang="en-US" dirty="0">
                <a:latin typeface="Times New Roman"/>
                <a:ea typeface="+mn-lt"/>
                <a:cs typeface="+mn-lt"/>
              </a:rPr>
              <a:t>(num + " is even");</a:t>
            </a:r>
          </a:p>
          <a:p>
            <a:pPr marL="0" indent="0">
              <a:buNone/>
            </a:pPr>
            <a:r>
              <a:rPr lang="en-US" dirty="0">
                <a:latin typeface="Times New Roman"/>
                <a:ea typeface="+mn-lt"/>
                <a:cs typeface="+mn-lt"/>
              </a:rPr>
              <a:t>}</a:t>
            </a:r>
          </a:p>
          <a:p>
            <a:pPr marL="0" indent="0">
              <a:buNone/>
            </a:pPr>
            <a:r>
              <a:rPr lang="en-US" dirty="0">
                <a:latin typeface="Times New Roman"/>
                <a:ea typeface="+mn-lt"/>
                <a:cs typeface="+mn-lt"/>
              </a:rPr>
              <a:t>else { </a:t>
            </a:r>
            <a:endParaRPr lang="en-US" dirty="0">
              <a:latin typeface="Times New Roman"/>
              <a:cs typeface="Times New Roman"/>
            </a:endParaRPr>
          </a:p>
          <a:p>
            <a:pPr marL="0" indent="0">
              <a:buNone/>
            </a:pPr>
            <a:r>
              <a:rPr lang="en-US" err="1">
                <a:latin typeface="Times New Roman"/>
                <a:ea typeface="+mn-lt"/>
                <a:cs typeface="+mn-lt"/>
              </a:rPr>
              <a:t>System.out.println</a:t>
            </a:r>
            <a:r>
              <a:rPr lang="en-US" dirty="0">
                <a:latin typeface="Times New Roman"/>
                <a:ea typeface="+mn-lt"/>
                <a:cs typeface="+mn-lt"/>
              </a:rPr>
              <a:t>(num + " is odd");</a:t>
            </a:r>
          </a:p>
          <a:p>
            <a:pPr marL="0" indent="0">
              <a:buNone/>
            </a:pPr>
            <a:r>
              <a:rPr lang="en-US" dirty="0">
                <a:latin typeface="Times New Roman"/>
                <a:ea typeface="+mn-lt"/>
                <a:cs typeface="+mn-lt"/>
              </a:rPr>
              <a:t>}</a:t>
            </a:r>
            <a:endParaRPr lang="en-US" dirty="0">
              <a:latin typeface="Times New Roman"/>
              <a:cs typeface="Times New Roman"/>
            </a:endParaRPr>
          </a:p>
          <a:p>
            <a:pPr marL="0" indent="0">
              <a:buNone/>
            </a:pPr>
            <a:r>
              <a:rPr lang="en-US" dirty="0">
                <a:latin typeface="Times New Roman"/>
                <a:ea typeface="+mn-lt"/>
                <a:cs typeface="+mn-lt"/>
              </a:rPr>
              <a:t>In this example, the if statement checks if the number is divisible by 2 (i.e. even). If it is, then the code within the if block is executed. If not, then the code within the else block is executed.</a:t>
            </a:r>
            <a:endParaRPr lang="en-US" dirty="0">
              <a:latin typeface="Times New Roman"/>
              <a:cs typeface="Times New Roman"/>
            </a:endParaRPr>
          </a:p>
          <a:p>
            <a:endParaRPr lang="en-US"/>
          </a:p>
        </p:txBody>
      </p:sp>
      <p:sp>
        <p:nvSpPr>
          <p:cNvPr id="7" name="TextBox 6">
            <a:extLst>
              <a:ext uri="{FF2B5EF4-FFF2-40B4-BE49-F238E27FC236}">
                <a16:creationId xmlns:a16="http://schemas.microsoft.com/office/drawing/2014/main" id="{5F00D9A5-3A6F-BC8A-F83F-985DD031F5C4}"/>
              </a:ext>
            </a:extLst>
          </p:cNvPr>
          <p:cNvSpPr txBox="1"/>
          <p:nvPr/>
        </p:nvSpPr>
        <p:spPr>
          <a:xfrm>
            <a:off x="803732" y="2336322"/>
            <a:ext cx="4539900" cy="307387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Autofit/>
          </a:bodyPr>
          <a:lstStyle/>
          <a:p>
            <a:pPr>
              <a:lnSpc>
                <a:spcPct val="90000"/>
              </a:lnSpc>
              <a:spcBef>
                <a:spcPts val="1200"/>
              </a:spcBef>
              <a:buSzPct val="100000"/>
            </a:pPr>
            <a:r>
              <a:rPr lang="en-US" sz="2000" kern="1200" dirty="0">
                <a:latin typeface="Times New Roman"/>
                <a:cs typeface="Times New Roman"/>
              </a:rPr>
              <a:t>if-else statements in Java are used to make decisions based on certain conditions. The basic syntax of an if-else statement is as follows:</a:t>
            </a:r>
          </a:p>
          <a:p>
            <a:pPr>
              <a:lnSpc>
                <a:spcPct val="90000"/>
              </a:lnSpc>
              <a:spcBef>
                <a:spcPts val="1200"/>
              </a:spcBef>
              <a:buSzPct val="100000"/>
            </a:pPr>
            <a:r>
              <a:rPr lang="en-US" sz="2000" kern="1200" dirty="0">
                <a:latin typeface="Times New Roman"/>
                <a:cs typeface="Times New Roman"/>
              </a:rPr>
              <a:t>if (condition) { // code to be executed if condition is true}else { // code to be executed if condition is false}</a:t>
            </a:r>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79" name="Group 78">
            <a:extLst>
              <a:ext uri="{FF2B5EF4-FFF2-40B4-BE49-F238E27FC236}">
                <a16:creationId xmlns:a16="http://schemas.microsoft.com/office/drawing/2014/main" id="{C11FE44B-46D1-485F-88E0-F790CE427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58000"/>
            <a:chOff x="0" y="0"/>
            <a:chExt cx="12192000" cy="6858000"/>
          </a:xfrm>
        </p:grpSpPr>
        <p:sp useBgFill="1">
          <p:nvSpPr>
            <p:cNvPr id="80" name="Rectangle 79">
              <a:extLst>
                <a:ext uri="{FF2B5EF4-FFF2-40B4-BE49-F238E27FC236}">
                  <a16:creationId xmlns:a16="http://schemas.microsoft.com/office/drawing/2014/main" id="{57D4B92A-5EF4-4B95-8004-943EE0628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9C93532B-75B6-4775-9B2B-2064D717726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82" name="Picture 81">
                <a:extLst>
                  <a:ext uri="{FF2B5EF4-FFF2-40B4-BE49-F238E27FC236}">
                    <a16:creationId xmlns:a16="http://schemas.microsoft.com/office/drawing/2014/main" id="{CA6CE258-75E4-4B8E-9C2C-620A11F97FB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3" name="Rectangle 82">
                <a:extLst>
                  <a:ext uri="{FF2B5EF4-FFF2-40B4-BE49-F238E27FC236}">
                    <a16:creationId xmlns:a16="http://schemas.microsoft.com/office/drawing/2014/main" id="{38AEEA47-89DA-4860-87E2-DC953998E6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84" name="Picture 83">
                <a:extLst>
                  <a:ext uri="{FF2B5EF4-FFF2-40B4-BE49-F238E27FC236}">
                    <a16:creationId xmlns:a16="http://schemas.microsoft.com/office/drawing/2014/main" id="{5DDD0F81-BADD-46AE-BDB8-65D419C01DD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85" name="Picture 84">
                <a:extLst>
                  <a:ext uri="{FF2B5EF4-FFF2-40B4-BE49-F238E27FC236}">
                    <a16:creationId xmlns:a16="http://schemas.microsoft.com/office/drawing/2014/main" id="{08A4150D-E0D7-4796-8DF9-4BB3BA13E38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grpSp>
      <p:sp>
        <p:nvSpPr>
          <p:cNvPr id="2" name="Title 1"/>
          <p:cNvSpPr>
            <a:spLocks noGrp="1"/>
          </p:cNvSpPr>
          <p:nvPr>
            <p:ph type="title"/>
          </p:nvPr>
        </p:nvSpPr>
        <p:spPr>
          <a:xfrm>
            <a:off x="1295064" y="982132"/>
            <a:ext cx="3659103" cy="1325373"/>
          </a:xfrm>
        </p:spPr>
        <p:txBody>
          <a:bodyPr vert="horz" lIns="91440" tIns="45720" rIns="91440" bIns="45720" rtlCol="0" anchor="b">
            <a:normAutofit/>
          </a:bodyPr>
          <a:lstStyle/>
          <a:p>
            <a:r>
              <a:rPr lang="en-US" sz="3600" dirty="0">
                <a:latin typeface="Times New Roman"/>
                <a:cs typeface="Times New Roman"/>
              </a:rPr>
              <a:t>Nested if-else Statement</a:t>
            </a:r>
          </a:p>
        </p:txBody>
      </p:sp>
      <p:cxnSp>
        <p:nvCxnSpPr>
          <p:cNvPr id="87" name="Straight Connector 86">
            <a:extLst>
              <a:ext uri="{FF2B5EF4-FFF2-40B4-BE49-F238E27FC236}">
                <a16:creationId xmlns:a16="http://schemas.microsoft.com/office/drawing/2014/main" id="{4272FA93-03B0-4857-8946-E04C5E7E26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063" y="2400639"/>
            <a:ext cx="3659104" cy="0"/>
          </a:xfrm>
          <a:prstGeom prst="line">
            <a:avLst/>
          </a:prstGeom>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E8C2B828-B1FF-68A5-1B4F-55D3E621BA32}"/>
              </a:ext>
            </a:extLst>
          </p:cNvPr>
          <p:cNvSpPr txBox="1"/>
          <p:nvPr/>
        </p:nvSpPr>
        <p:spPr>
          <a:xfrm>
            <a:off x="534532" y="2324742"/>
            <a:ext cx="6231979" cy="364088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Autofit/>
          </a:bodyPr>
          <a:lstStyle/>
          <a:p>
            <a:pPr algn="just" defTabSz="457200">
              <a:spcBef>
                <a:spcPct val="20000"/>
              </a:spcBef>
              <a:spcAft>
                <a:spcPts val="600"/>
              </a:spcAft>
              <a:buClr>
                <a:schemeClr val="accent1"/>
              </a:buClr>
              <a:buSzPct val="115000"/>
            </a:pPr>
            <a:r>
              <a:rPr lang="en-US" dirty="0">
                <a:solidFill>
                  <a:schemeClr val="tx1">
                    <a:lumMod val="85000"/>
                    <a:lumOff val="15000"/>
                  </a:schemeClr>
                </a:solidFill>
                <a:latin typeface="Times New Roman"/>
                <a:cs typeface="Times New Roman"/>
              </a:rPr>
              <a:t>Nested if-else statements are used when we have to  check multiple conditions. In nested if-else statements, an if statement is placed inside another if statement or an else statement.</a:t>
            </a:r>
            <a:endParaRPr lang="en-US">
              <a:solidFill>
                <a:schemeClr val="tx1">
                  <a:lumMod val="85000"/>
                  <a:lumOff val="15000"/>
                </a:schemeClr>
              </a:solidFill>
            </a:endParaRPr>
          </a:p>
          <a:p>
            <a:pPr algn="just" defTabSz="457200">
              <a:spcBef>
                <a:spcPct val="20000"/>
              </a:spcBef>
              <a:spcAft>
                <a:spcPts val="600"/>
              </a:spcAft>
              <a:buClr>
                <a:schemeClr val="accent1"/>
              </a:buClr>
              <a:buSzPct val="115000"/>
            </a:pPr>
            <a:r>
              <a:rPr lang="en-US" sz="1600" b="1" dirty="0">
                <a:solidFill>
                  <a:schemeClr val="tx1">
                    <a:lumMod val="85000"/>
                    <a:lumOff val="15000"/>
                  </a:schemeClr>
                </a:solidFill>
                <a:latin typeface="Times New Roman"/>
                <a:cs typeface="Times New Roman"/>
              </a:rPr>
              <a:t>The syntax for nested if-else statements is as follows:</a:t>
            </a:r>
          </a:p>
          <a:p>
            <a:pPr algn="just" defTabSz="457200">
              <a:spcBef>
                <a:spcPct val="20000"/>
              </a:spcBef>
              <a:spcAft>
                <a:spcPts val="600"/>
              </a:spcAft>
              <a:buClr>
                <a:schemeClr val="accent1"/>
              </a:buClr>
              <a:buSzPct val="115000"/>
            </a:pPr>
            <a:r>
              <a:rPr lang="en-US" sz="1600" dirty="0">
                <a:solidFill>
                  <a:schemeClr val="tx1">
                    <a:lumMod val="85000"/>
                    <a:lumOff val="15000"/>
                  </a:schemeClr>
                </a:solidFill>
                <a:latin typeface="Times New Roman"/>
                <a:cs typeface="Times New Roman"/>
              </a:rPr>
              <a:t>if(condition1){ //code to be executed if condition1 is true</a:t>
            </a:r>
          </a:p>
          <a:p>
            <a:pPr algn="just" defTabSz="457200">
              <a:spcBef>
                <a:spcPct val="20000"/>
              </a:spcBef>
              <a:spcAft>
                <a:spcPts val="600"/>
              </a:spcAft>
            </a:pPr>
            <a:r>
              <a:rPr lang="en-US" sz="1600" dirty="0">
                <a:solidFill>
                  <a:schemeClr val="tx1">
                    <a:lumMod val="85000"/>
                    <a:lumOff val="15000"/>
                  </a:schemeClr>
                </a:solidFill>
                <a:latin typeface="Times New Roman"/>
                <a:cs typeface="Times New Roman"/>
              </a:rPr>
              <a:t>if(condition2){ //code to be executed if both condition1 and condition2 are true </a:t>
            </a:r>
            <a:endParaRPr lang="en-US" sz="1600">
              <a:solidFill>
                <a:schemeClr val="tx1">
                  <a:lumMod val="85000"/>
                  <a:lumOff val="15000"/>
                </a:schemeClr>
              </a:solidFill>
              <a:latin typeface="Garamond" panose="02020404030301010803"/>
              <a:cs typeface="Times New Roman"/>
            </a:endParaRPr>
          </a:p>
          <a:p>
            <a:pPr algn="just" defTabSz="457200">
              <a:spcBef>
                <a:spcPct val="20000"/>
              </a:spcBef>
              <a:spcAft>
                <a:spcPts val="600"/>
              </a:spcAft>
            </a:pPr>
            <a:r>
              <a:rPr lang="en-US" sz="1600" dirty="0">
                <a:solidFill>
                  <a:schemeClr val="tx1">
                    <a:lumMod val="85000"/>
                    <a:lumOff val="15000"/>
                  </a:schemeClr>
                </a:solidFill>
                <a:latin typeface="Times New Roman"/>
                <a:cs typeface="Times New Roman"/>
              </a:rPr>
              <a:t>} else{ //code to be executed if condition1 is true and condition2 is false </a:t>
            </a:r>
            <a:endParaRPr lang="en-US" sz="1600">
              <a:solidFill>
                <a:schemeClr val="tx1">
                  <a:lumMod val="85000"/>
                  <a:lumOff val="15000"/>
                </a:schemeClr>
              </a:solidFill>
              <a:latin typeface="Garamond" panose="02020404030301010803"/>
              <a:cs typeface="Times New Roman"/>
            </a:endParaRPr>
          </a:p>
          <a:p>
            <a:pPr algn="just" defTabSz="457200">
              <a:spcBef>
                <a:spcPct val="20000"/>
              </a:spcBef>
              <a:spcAft>
                <a:spcPts val="600"/>
              </a:spcAft>
            </a:pPr>
            <a:r>
              <a:rPr lang="en-US" sz="1600" dirty="0">
                <a:solidFill>
                  <a:schemeClr val="tx1">
                    <a:lumMod val="85000"/>
                    <a:lumOff val="15000"/>
                  </a:schemeClr>
                </a:solidFill>
                <a:latin typeface="Times New Roman"/>
                <a:cs typeface="Times New Roman"/>
              </a:rPr>
              <a:t>}</a:t>
            </a:r>
            <a:endParaRPr lang="en-US" sz="1600" dirty="0">
              <a:solidFill>
                <a:schemeClr val="tx1">
                  <a:lumMod val="85000"/>
                  <a:lumOff val="15000"/>
                </a:schemeClr>
              </a:solidFill>
              <a:latin typeface="Garamond" panose="02020404030301010803"/>
              <a:cs typeface="Times New Roman"/>
            </a:endParaRPr>
          </a:p>
          <a:p>
            <a:pPr algn="just" defTabSz="457200">
              <a:spcBef>
                <a:spcPct val="20000"/>
              </a:spcBef>
              <a:spcAft>
                <a:spcPts val="600"/>
              </a:spcAft>
            </a:pPr>
            <a:r>
              <a:rPr lang="en-US" sz="1600" dirty="0">
                <a:solidFill>
                  <a:schemeClr val="tx1">
                    <a:lumMod val="85000"/>
                    <a:lumOff val="15000"/>
                  </a:schemeClr>
                </a:solidFill>
                <a:latin typeface="Times New Roman"/>
                <a:cs typeface="Times New Roman"/>
              </a:rPr>
              <a:t> } else{ //code to be executed if condition1 is false }</a:t>
            </a:r>
            <a:endParaRPr lang="en-US" sz="1600" dirty="0">
              <a:solidFill>
                <a:schemeClr val="tx1">
                  <a:lumMod val="85000"/>
                  <a:lumOff val="15000"/>
                </a:schemeClr>
              </a:solidFill>
            </a:endParaRPr>
          </a:p>
        </p:txBody>
      </p:sp>
      <p:pic>
        <p:nvPicPr>
          <p:cNvPr id="24" name="Picture 23" descr="Nested if statement in Java &amp; nested if java - JavaGoal">
            <a:extLst>
              <a:ext uri="{FF2B5EF4-FFF2-40B4-BE49-F238E27FC236}">
                <a16:creationId xmlns:a16="http://schemas.microsoft.com/office/drawing/2014/main" id="{6F376381-E12A-8AD3-DA82-A7899B58D261}"/>
              </a:ext>
            </a:extLst>
          </p:cNvPr>
          <p:cNvPicPr>
            <a:picLocks noChangeAspect="1"/>
          </p:cNvPicPr>
          <p:nvPr/>
        </p:nvPicPr>
        <p:blipFill rotWithShape="1">
          <a:blip r:embed="rId5"/>
          <a:srcRect t="10795" r="1" b="7620"/>
          <a:stretch/>
        </p:blipFill>
        <p:spPr>
          <a:xfrm>
            <a:off x="6793024" y="1067650"/>
            <a:ext cx="4562505" cy="4893735"/>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6C5C-49F3-9350-D49E-BE39B2B2C49F}"/>
              </a:ext>
            </a:extLst>
          </p:cNvPr>
          <p:cNvSpPr>
            <a:spLocks noGrp="1"/>
          </p:cNvSpPr>
          <p:nvPr>
            <p:ph type="title"/>
          </p:nvPr>
        </p:nvSpPr>
        <p:spPr>
          <a:xfrm>
            <a:off x="1295065" y="982133"/>
            <a:ext cx="9598696" cy="556245"/>
          </a:xfrm>
        </p:spPr>
        <p:txBody>
          <a:bodyPr>
            <a:normAutofit fontScale="90000"/>
          </a:bodyPr>
          <a:lstStyle/>
          <a:p>
            <a:r>
              <a:rPr lang="en-US" sz="3600" dirty="0">
                <a:latin typeface="Times New Roman"/>
                <a:ea typeface="+mj-lt"/>
                <a:cs typeface="+mj-lt"/>
              </a:rPr>
              <a:t>Switch Statement</a:t>
            </a:r>
            <a:endParaRPr lang="en-US" sz="3600" dirty="0">
              <a:latin typeface="Times New Roman"/>
              <a:cs typeface="Times New Roman"/>
            </a:endParaRPr>
          </a:p>
        </p:txBody>
      </p:sp>
      <p:sp>
        <p:nvSpPr>
          <p:cNvPr id="3" name="Content Placeholder 2">
            <a:extLst>
              <a:ext uri="{FF2B5EF4-FFF2-40B4-BE49-F238E27FC236}">
                <a16:creationId xmlns:a16="http://schemas.microsoft.com/office/drawing/2014/main" id="{00EAAD61-A56E-3C7A-81A4-A7A0A32A61C3}"/>
              </a:ext>
            </a:extLst>
          </p:cNvPr>
          <p:cNvSpPr>
            <a:spLocks noGrp="1"/>
          </p:cNvSpPr>
          <p:nvPr>
            <p:ph idx="1"/>
          </p:nvPr>
        </p:nvSpPr>
        <p:spPr>
          <a:xfrm>
            <a:off x="619505" y="2370027"/>
            <a:ext cx="11050429" cy="3965915"/>
          </a:xfrm>
        </p:spPr>
        <p:txBody>
          <a:bodyPr vert="horz" lIns="91440" tIns="45720" rIns="91440" bIns="45720" rtlCol="0" anchor="t">
            <a:noAutofit/>
          </a:bodyPr>
          <a:lstStyle/>
          <a:p>
            <a:pPr algn="just"/>
            <a:r>
              <a:rPr lang="en-US" sz="1600" dirty="0">
                <a:latin typeface="Times New Roman"/>
                <a:ea typeface="+mn-lt"/>
                <a:cs typeface="+mn-lt"/>
              </a:rPr>
              <a:t>In Java, the switch statement is used to perform different actions based on different conditions. It is similar to if-else statements but is more concise and easier to read when there are multiple conditions.</a:t>
            </a:r>
            <a:endParaRPr lang="en-US" sz="1600" dirty="0">
              <a:latin typeface="Times New Roman"/>
              <a:cs typeface="Times New Roman"/>
            </a:endParaRPr>
          </a:p>
          <a:p>
            <a:pPr marL="0" indent="0" algn="just">
              <a:buSzPct val="114999"/>
              <a:buNone/>
            </a:pPr>
            <a:r>
              <a:rPr lang="en-US" sz="2000" b="1" dirty="0">
                <a:latin typeface="Times New Roman"/>
                <a:cs typeface="Times New Roman"/>
              </a:rPr>
              <a:t>Syntax</a:t>
            </a:r>
          </a:p>
          <a:p>
            <a:pPr marL="0" indent="0" algn="just">
              <a:buSzPct val="114999"/>
              <a:buNone/>
            </a:pPr>
            <a:r>
              <a:rPr lang="en-US" sz="1600" dirty="0">
                <a:latin typeface="Times New Roman"/>
                <a:ea typeface="+mn-lt"/>
                <a:cs typeface="+mn-lt"/>
              </a:rPr>
              <a:t>The syntax for a switch statement in Java is as follows:</a:t>
            </a:r>
            <a:endParaRPr lang="en-US" sz="1600" dirty="0">
              <a:latin typeface="Times New Roman"/>
              <a:cs typeface="Times New Roman"/>
            </a:endParaRPr>
          </a:p>
          <a:p>
            <a:pPr marL="0" indent="0" algn="just">
              <a:buSzPct val="114999"/>
              <a:buNone/>
            </a:pPr>
            <a:r>
              <a:rPr lang="en-US" sz="1600" dirty="0">
                <a:latin typeface="Times New Roman"/>
                <a:ea typeface="+mn-lt"/>
                <a:cs typeface="+mn-lt"/>
              </a:rPr>
              <a:t>switch(expression) { </a:t>
            </a:r>
          </a:p>
          <a:p>
            <a:pPr marL="0" indent="0" algn="just">
              <a:buSzPct val="114999"/>
              <a:buNone/>
            </a:pPr>
            <a:r>
              <a:rPr lang="en-US" sz="1600" dirty="0">
                <a:latin typeface="Times New Roman"/>
                <a:ea typeface="+mn-lt"/>
                <a:cs typeface="+mn-lt"/>
              </a:rPr>
              <a:t>case value1: // code to be executed if expression = value1;</a:t>
            </a:r>
          </a:p>
          <a:p>
            <a:pPr marL="0" indent="0" algn="just">
              <a:buSzPct val="114999"/>
              <a:buNone/>
            </a:pPr>
            <a:r>
              <a:rPr lang="en-US" sz="1600" dirty="0">
                <a:latin typeface="Times New Roman"/>
                <a:ea typeface="+mn-lt"/>
                <a:cs typeface="+mn-lt"/>
              </a:rPr>
              <a:t> break; </a:t>
            </a:r>
          </a:p>
          <a:p>
            <a:pPr marL="0" indent="0" algn="just">
              <a:buSzPct val="114999"/>
              <a:buNone/>
            </a:pPr>
            <a:r>
              <a:rPr lang="en-US" sz="1600" dirty="0">
                <a:latin typeface="Times New Roman"/>
                <a:ea typeface="+mn-lt"/>
                <a:cs typeface="+mn-lt"/>
              </a:rPr>
              <a:t>case value2: // code to be executed if expression = value2; </a:t>
            </a:r>
          </a:p>
          <a:p>
            <a:pPr marL="0" indent="0" algn="just">
              <a:buSzPct val="114999"/>
              <a:buNone/>
            </a:pPr>
            <a:r>
              <a:rPr lang="en-US" sz="1600" dirty="0">
                <a:latin typeface="Times New Roman"/>
                <a:ea typeface="+mn-lt"/>
                <a:cs typeface="+mn-lt"/>
              </a:rPr>
              <a:t>break; </a:t>
            </a:r>
          </a:p>
          <a:p>
            <a:pPr marL="0" indent="0" algn="just">
              <a:buSzPct val="114999"/>
              <a:buNone/>
            </a:pPr>
            <a:r>
              <a:rPr lang="en-US" sz="1600" dirty="0">
                <a:latin typeface="Times New Roman"/>
                <a:ea typeface="+mn-lt"/>
                <a:cs typeface="+mn-lt"/>
              </a:rPr>
              <a:t>... default: // code to be executed if expression is not equal to any of the values }</a:t>
            </a:r>
            <a:endParaRPr lang="en-US" sz="1600" dirty="0">
              <a:latin typeface="Times New Roman"/>
              <a:cs typeface="Times New Roman"/>
            </a:endParaRPr>
          </a:p>
          <a:p>
            <a:pPr algn="just">
              <a:buSzPct val="114999"/>
            </a:pPr>
            <a:endParaRPr lang="en-US" sz="1600" dirty="0"/>
          </a:p>
        </p:txBody>
      </p:sp>
    </p:spTree>
    <p:extLst>
      <p:ext uri="{BB962C8B-B14F-4D97-AF65-F5344CB8AC3E}">
        <p14:creationId xmlns:p14="http://schemas.microsoft.com/office/powerpoint/2010/main" val="220678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44B17FE-2E14-47B6-B5A8-4363DE769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4E53280-E6EB-47D2-B0BB-78B772DC4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539" y="469900"/>
            <a:ext cx="3694040" cy="5918200"/>
          </a:xfrm>
          <a:prstGeom prst="rect">
            <a:avLst/>
          </a:prstGeom>
          <a:solidFill>
            <a:srgbClr val="373737"/>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44C4738-31FA-4AA4-9D3A-9B0F0B1F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501" y="635508"/>
            <a:ext cx="3364116"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E9D41E2-EB8F-CC5D-F07C-AD24A2F97A3D}"/>
              </a:ext>
            </a:extLst>
          </p:cNvPr>
          <p:cNvSpPr>
            <a:spLocks noGrp="1"/>
          </p:cNvSpPr>
          <p:nvPr>
            <p:ph type="title"/>
          </p:nvPr>
        </p:nvSpPr>
        <p:spPr>
          <a:xfrm>
            <a:off x="951860" y="954756"/>
            <a:ext cx="2729703" cy="4946003"/>
          </a:xfrm>
        </p:spPr>
        <p:txBody>
          <a:bodyPr>
            <a:normAutofit/>
          </a:bodyPr>
          <a:lstStyle/>
          <a:p>
            <a:r>
              <a:rPr lang="en-US" sz="3600" b="1" dirty="0">
                <a:solidFill>
                  <a:srgbClr val="FFFFFF"/>
                </a:solidFill>
                <a:latin typeface="Times New Roman"/>
                <a:cs typeface="Times New Roman"/>
              </a:rPr>
              <a:t>Switch </a:t>
            </a:r>
            <a:br>
              <a:rPr lang="en-US" sz="3600" b="1" dirty="0">
                <a:latin typeface="Times New Roman"/>
              </a:rPr>
            </a:br>
            <a:r>
              <a:rPr lang="en-US" sz="3600" b="1" dirty="0">
                <a:solidFill>
                  <a:srgbClr val="FFFFFF"/>
                </a:solidFill>
                <a:latin typeface="Times New Roman"/>
                <a:cs typeface="Times New Roman"/>
              </a:rPr>
              <a:t>Example</a:t>
            </a:r>
          </a:p>
        </p:txBody>
      </p:sp>
      <p:sp>
        <p:nvSpPr>
          <p:cNvPr id="14" name="Rectangle 13">
            <a:extLst>
              <a:ext uri="{FF2B5EF4-FFF2-40B4-BE49-F238E27FC236}">
                <a16:creationId xmlns:a16="http://schemas.microsoft.com/office/drawing/2014/main" id="{809F3F69-CB9E-4C14-8F9B-7565980C8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083" y="0"/>
            <a:ext cx="7535742" cy="6858000"/>
          </a:xfrm>
          <a:prstGeom prst="rect">
            <a:avLst/>
          </a:prstGeom>
          <a:gradFill>
            <a:gsLst>
              <a:gs pos="0">
                <a:srgbClr val="FFFFFF"/>
              </a:gs>
              <a:gs pos="30000">
                <a:srgbClr val="FFFFFF"/>
              </a:gs>
              <a:gs pos="61000">
                <a:srgbClr val="F8F8F8"/>
              </a:gs>
              <a:gs pos="97000">
                <a:srgbClr val="E5E5E5"/>
              </a:gs>
            </a:gsLst>
            <a:path path="circle">
              <a:fillToRect l="50000" t="50000" r="50000" b="50000"/>
            </a:path>
          </a:gradFill>
          <a:ln>
            <a:noFill/>
          </a:ln>
          <a:effectLst>
            <a:innerShdw blurRad="63500" dist="127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251333E-0B5A-C9E7-00DB-AE0317B08700}"/>
              </a:ext>
            </a:extLst>
          </p:cNvPr>
          <p:cNvSpPr>
            <a:spLocks noGrp="1"/>
          </p:cNvSpPr>
          <p:nvPr>
            <p:ph idx="1"/>
          </p:nvPr>
        </p:nvSpPr>
        <p:spPr>
          <a:xfrm>
            <a:off x="4909618" y="211108"/>
            <a:ext cx="6527022" cy="6441136"/>
          </a:xfrm>
        </p:spPr>
        <p:txBody>
          <a:bodyPr anchor="ctr">
            <a:normAutofit fontScale="92500" lnSpcReduction="20000"/>
          </a:bodyPr>
          <a:lstStyle/>
          <a:p>
            <a:pPr marL="0" indent="0">
              <a:buNone/>
            </a:pPr>
            <a:r>
              <a:rPr lang="en-US" b="1" dirty="0">
                <a:solidFill>
                  <a:srgbClr val="212121"/>
                </a:solidFill>
              </a:rPr>
              <a:t>Example</a:t>
            </a:r>
            <a:endParaRPr lang="en-US" b="1"/>
          </a:p>
          <a:p>
            <a:pPr marL="0" indent="0">
              <a:buSzPct val="114999"/>
              <a:buNone/>
            </a:pPr>
            <a:r>
              <a:rPr lang="en-US" sz="1800" dirty="0">
                <a:solidFill>
                  <a:srgbClr val="212121"/>
                </a:solidFill>
                <a:latin typeface="Times New Roman"/>
                <a:ea typeface="+mn-lt"/>
                <a:cs typeface="+mn-lt"/>
              </a:rPr>
              <a:t>Here is an example of a switch statement in Java:</a:t>
            </a:r>
            <a:endParaRPr lang="en-US" sz="1800">
              <a:solidFill>
                <a:srgbClr val="212121"/>
              </a:solidFill>
              <a:latin typeface="Times New Roman"/>
              <a:cs typeface="Times New Roman"/>
            </a:endParaRPr>
          </a:p>
          <a:p>
            <a:pPr marL="0" indent="0">
              <a:buSzPct val="114999"/>
              <a:buNone/>
            </a:pPr>
            <a:r>
              <a:rPr lang="en-US" sz="1800" dirty="0">
                <a:solidFill>
                  <a:srgbClr val="212121"/>
                </a:solidFill>
                <a:latin typeface="Times New Roman"/>
                <a:ea typeface="+mn-lt"/>
                <a:cs typeface="+mn-lt"/>
              </a:rPr>
              <a:t>int day = 4; switch (day) {  </a:t>
            </a:r>
          </a:p>
          <a:p>
            <a:pPr marL="0" indent="0">
              <a:buSzPct val="114999"/>
              <a:buNone/>
            </a:pPr>
            <a:r>
              <a:rPr lang="en-US" sz="1800" dirty="0">
                <a:solidFill>
                  <a:srgbClr val="212121"/>
                </a:solidFill>
                <a:latin typeface="Times New Roman"/>
                <a:ea typeface="+mn-lt"/>
                <a:cs typeface="+mn-lt"/>
              </a:rPr>
              <a:t>case 1: </a:t>
            </a:r>
            <a:r>
              <a:rPr lang="en-US" sz="1800" err="1">
                <a:solidFill>
                  <a:srgbClr val="212121"/>
                </a:solidFill>
                <a:latin typeface="Times New Roman"/>
                <a:ea typeface="+mn-lt"/>
                <a:cs typeface="+mn-lt"/>
              </a:rPr>
              <a:t>System.out.println</a:t>
            </a:r>
            <a:r>
              <a:rPr lang="en-US" sz="1800" dirty="0">
                <a:solidFill>
                  <a:srgbClr val="212121"/>
                </a:solidFill>
                <a:latin typeface="Times New Roman"/>
                <a:ea typeface="+mn-lt"/>
                <a:cs typeface="+mn-lt"/>
              </a:rPr>
              <a:t>("Monday"); </a:t>
            </a:r>
          </a:p>
          <a:p>
            <a:pPr marL="0" indent="0">
              <a:buNone/>
            </a:pPr>
            <a:r>
              <a:rPr lang="en-US" sz="1800" dirty="0">
                <a:solidFill>
                  <a:srgbClr val="212121"/>
                </a:solidFill>
                <a:latin typeface="Times New Roman"/>
                <a:ea typeface="+mn-lt"/>
                <a:cs typeface="+mn-lt"/>
              </a:rPr>
              <a:t>          break; </a:t>
            </a:r>
            <a:endParaRPr lang="en-US" sz="1800">
              <a:latin typeface="Times New Roman"/>
              <a:cs typeface="Times New Roman"/>
            </a:endParaRPr>
          </a:p>
          <a:p>
            <a:pPr marL="0" indent="0">
              <a:buSzPct val="114999"/>
              <a:buNone/>
            </a:pPr>
            <a:r>
              <a:rPr lang="en-US" sz="1800" dirty="0">
                <a:solidFill>
                  <a:srgbClr val="212121"/>
                </a:solidFill>
                <a:latin typeface="Times New Roman"/>
                <a:ea typeface="+mn-lt"/>
                <a:cs typeface="+mn-lt"/>
              </a:rPr>
              <a:t>case 2: </a:t>
            </a:r>
            <a:r>
              <a:rPr lang="en-US" sz="1800" err="1">
                <a:solidFill>
                  <a:srgbClr val="212121"/>
                </a:solidFill>
                <a:latin typeface="Times New Roman"/>
                <a:ea typeface="+mn-lt"/>
                <a:cs typeface="+mn-lt"/>
              </a:rPr>
              <a:t>System.out.println</a:t>
            </a:r>
            <a:r>
              <a:rPr lang="en-US" sz="1800" dirty="0">
                <a:solidFill>
                  <a:srgbClr val="212121"/>
                </a:solidFill>
                <a:latin typeface="Times New Roman"/>
                <a:ea typeface="+mn-lt"/>
                <a:cs typeface="+mn-lt"/>
              </a:rPr>
              <a:t>("Tuesday"); </a:t>
            </a:r>
          </a:p>
          <a:p>
            <a:pPr marL="0" indent="0">
              <a:buSzPct val="114999"/>
              <a:buNone/>
            </a:pPr>
            <a:r>
              <a:rPr lang="en-US" sz="1800" dirty="0">
                <a:solidFill>
                  <a:srgbClr val="212121"/>
                </a:solidFill>
                <a:latin typeface="Times New Roman"/>
                <a:ea typeface="+mn-lt"/>
                <a:cs typeface="+mn-lt"/>
              </a:rPr>
              <a:t>          break; </a:t>
            </a:r>
          </a:p>
          <a:p>
            <a:pPr marL="0" indent="0">
              <a:buSzPct val="114999"/>
              <a:buNone/>
            </a:pPr>
            <a:r>
              <a:rPr lang="en-US" sz="1800" dirty="0">
                <a:solidFill>
                  <a:srgbClr val="212121"/>
                </a:solidFill>
                <a:latin typeface="Times New Roman"/>
                <a:ea typeface="+mn-lt"/>
                <a:cs typeface="+mn-lt"/>
              </a:rPr>
              <a:t>case 3: </a:t>
            </a:r>
            <a:r>
              <a:rPr lang="en-US" sz="1800" err="1">
                <a:solidFill>
                  <a:srgbClr val="212121"/>
                </a:solidFill>
                <a:latin typeface="Times New Roman"/>
                <a:ea typeface="+mn-lt"/>
                <a:cs typeface="+mn-lt"/>
              </a:rPr>
              <a:t>System.out.println</a:t>
            </a:r>
            <a:r>
              <a:rPr lang="en-US" sz="1800" dirty="0">
                <a:solidFill>
                  <a:srgbClr val="212121"/>
                </a:solidFill>
                <a:latin typeface="Times New Roman"/>
                <a:ea typeface="+mn-lt"/>
                <a:cs typeface="+mn-lt"/>
              </a:rPr>
              <a:t>("Wednesday"); </a:t>
            </a:r>
          </a:p>
          <a:p>
            <a:pPr marL="0" indent="0">
              <a:buSzPct val="114999"/>
              <a:buNone/>
            </a:pPr>
            <a:r>
              <a:rPr lang="en-US" sz="1800" dirty="0">
                <a:solidFill>
                  <a:srgbClr val="212121"/>
                </a:solidFill>
                <a:latin typeface="Times New Roman"/>
                <a:ea typeface="+mn-lt"/>
                <a:cs typeface="+mn-lt"/>
              </a:rPr>
              <a:t>          break; </a:t>
            </a:r>
          </a:p>
          <a:p>
            <a:pPr marL="0" indent="0">
              <a:buSzPct val="114999"/>
              <a:buNone/>
            </a:pPr>
            <a:r>
              <a:rPr lang="en-US" sz="1800" dirty="0">
                <a:solidFill>
                  <a:srgbClr val="212121"/>
                </a:solidFill>
                <a:latin typeface="Times New Roman"/>
                <a:ea typeface="+mn-lt"/>
                <a:cs typeface="+mn-lt"/>
              </a:rPr>
              <a:t>case 4: </a:t>
            </a:r>
            <a:r>
              <a:rPr lang="en-US" sz="1800" err="1">
                <a:solidFill>
                  <a:srgbClr val="212121"/>
                </a:solidFill>
                <a:latin typeface="Times New Roman"/>
                <a:ea typeface="+mn-lt"/>
                <a:cs typeface="+mn-lt"/>
              </a:rPr>
              <a:t>System.out.println</a:t>
            </a:r>
            <a:r>
              <a:rPr lang="en-US" sz="1800" dirty="0">
                <a:solidFill>
                  <a:srgbClr val="212121"/>
                </a:solidFill>
                <a:latin typeface="Times New Roman"/>
                <a:ea typeface="+mn-lt"/>
                <a:cs typeface="+mn-lt"/>
              </a:rPr>
              <a:t>("Thursday");</a:t>
            </a:r>
          </a:p>
          <a:p>
            <a:pPr marL="0" indent="0">
              <a:buSzPct val="114999"/>
              <a:buNone/>
            </a:pPr>
            <a:r>
              <a:rPr lang="en-US" sz="1800" dirty="0">
                <a:solidFill>
                  <a:srgbClr val="212121"/>
                </a:solidFill>
                <a:latin typeface="Times New Roman"/>
                <a:ea typeface="+mn-lt"/>
                <a:cs typeface="+mn-lt"/>
              </a:rPr>
              <a:t>           break; </a:t>
            </a:r>
          </a:p>
          <a:p>
            <a:pPr marL="0" indent="0">
              <a:buSzPct val="114999"/>
              <a:buNone/>
            </a:pPr>
            <a:r>
              <a:rPr lang="en-US" sz="1800" dirty="0">
                <a:solidFill>
                  <a:srgbClr val="212121"/>
                </a:solidFill>
                <a:latin typeface="Times New Roman"/>
                <a:ea typeface="+mn-lt"/>
                <a:cs typeface="+mn-lt"/>
              </a:rPr>
              <a:t>case 5: </a:t>
            </a:r>
            <a:r>
              <a:rPr lang="en-US" sz="1800" err="1">
                <a:solidFill>
                  <a:srgbClr val="212121"/>
                </a:solidFill>
                <a:latin typeface="Times New Roman"/>
                <a:ea typeface="+mn-lt"/>
                <a:cs typeface="+mn-lt"/>
              </a:rPr>
              <a:t>System.out.println</a:t>
            </a:r>
            <a:r>
              <a:rPr lang="en-US" sz="1800" dirty="0">
                <a:solidFill>
                  <a:srgbClr val="212121"/>
                </a:solidFill>
                <a:latin typeface="Times New Roman"/>
                <a:ea typeface="+mn-lt"/>
                <a:cs typeface="+mn-lt"/>
              </a:rPr>
              <a:t>("Friday"); </a:t>
            </a:r>
          </a:p>
          <a:p>
            <a:pPr marL="0" indent="0">
              <a:buSzPct val="114999"/>
              <a:buNone/>
            </a:pPr>
            <a:r>
              <a:rPr lang="en-US" sz="1800" dirty="0">
                <a:solidFill>
                  <a:srgbClr val="212121"/>
                </a:solidFill>
                <a:latin typeface="Times New Roman"/>
                <a:ea typeface="+mn-lt"/>
                <a:cs typeface="+mn-lt"/>
              </a:rPr>
              <a:t>            break; </a:t>
            </a:r>
          </a:p>
          <a:p>
            <a:pPr marL="0" indent="0">
              <a:buSzPct val="114999"/>
              <a:buNone/>
            </a:pPr>
            <a:r>
              <a:rPr lang="en-US" sz="1800" dirty="0">
                <a:solidFill>
                  <a:srgbClr val="212121"/>
                </a:solidFill>
                <a:latin typeface="Times New Roman"/>
                <a:ea typeface="+mn-lt"/>
                <a:cs typeface="+mn-lt"/>
              </a:rPr>
              <a:t>case 6: </a:t>
            </a:r>
            <a:r>
              <a:rPr lang="en-US" sz="1800" err="1">
                <a:solidFill>
                  <a:srgbClr val="212121"/>
                </a:solidFill>
                <a:latin typeface="Times New Roman"/>
                <a:ea typeface="+mn-lt"/>
                <a:cs typeface="+mn-lt"/>
              </a:rPr>
              <a:t>System.out.println</a:t>
            </a:r>
            <a:r>
              <a:rPr lang="en-US" sz="1800" dirty="0">
                <a:solidFill>
                  <a:srgbClr val="212121"/>
                </a:solidFill>
                <a:latin typeface="Times New Roman"/>
                <a:ea typeface="+mn-lt"/>
                <a:cs typeface="+mn-lt"/>
              </a:rPr>
              <a:t>("Saturday");</a:t>
            </a:r>
          </a:p>
          <a:p>
            <a:pPr marL="0" indent="0">
              <a:buSzPct val="114999"/>
              <a:buNone/>
            </a:pPr>
            <a:r>
              <a:rPr lang="en-US" sz="1800" dirty="0">
                <a:solidFill>
                  <a:srgbClr val="212121"/>
                </a:solidFill>
                <a:latin typeface="Times New Roman"/>
                <a:ea typeface="+mn-lt"/>
                <a:cs typeface="+mn-lt"/>
              </a:rPr>
              <a:t>             break; </a:t>
            </a:r>
          </a:p>
          <a:p>
            <a:pPr marL="0" indent="0">
              <a:buNone/>
            </a:pPr>
            <a:r>
              <a:rPr lang="en-US" sz="1800" dirty="0">
                <a:solidFill>
                  <a:srgbClr val="212121"/>
                </a:solidFill>
                <a:latin typeface="Times New Roman"/>
                <a:ea typeface="+mn-lt"/>
                <a:cs typeface="+mn-lt"/>
              </a:rPr>
              <a:t>case 7: </a:t>
            </a:r>
            <a:r>
              <a:rPr lang="en-US" sz="1800" err="1">
                <a:solidFill>
                  <a:srgbClr val="212121"/>
                </a:solidFill>
                <a:latin typeface="Times New Roman"/>
                <a:ea typeface="+mn-lt"/>
                <a:cs typeface="+mn-lt"/>
              </a:rPr>
              <a:t>System.out.println</a:t>
            </a:r>
            <a:r>
              <a:rPr lang="en-US" sz="1800" dirty="0">
                <a:solidFill>
                  <a:srgbClr val="212121"/>
                </a:solidFill>
                <a:latin typeface="Times New Roman"/>
                <a:ea typeface="+mn-lt"/>
                <a:cs typeface="+mn-lt"/>
              </a:rPr>
              <a:t>("Sunday");</a:t>
            </a:r>
            <a:endParaRPr lang="en-US" sz="1800">
              <a:latin typeface="Times New Roman"/>
              <a:cs typeface="Times New Roman"/>
            </a:endParaRPr>
          </a:p>
          <a:p>
            <a:pPr marL="0" indent="0">
              <a:buSzPct val="114999"/>
              <a:buNone/>
            </a:pPr>
            <a:r>
              <a:rPr lang="en-US" sz="1800" dirty="0">
                <a:solidFill>
                  <a:srgbClr val="212121"/>
                </a:solidFill>
                <a:latin typeface="Times New Roman"/>
                <a:ea typeface="+mn-lt"/>
                <a:cs typeface="+mn-lt"/>
              </a:rPr>
              <a:t>            break; </a:t>
            </a:r>
          </a:p>
          <a:p>
            <a:pPr marL="0" indent="0">
              <a:buSzPct val="114999"/>
              <a:buNone/>
            </a:pPr>
            <a:r>
              <a:rPr lang="en-US" sz="1800" dirty="0">
                <a:solidFill>
                  <a:srgbClr val="212121"/>
                </a:solidFill>
                <a:latin typeface="Times New Roman"/>
                <a:ea typeface="+mn-lt"/>
                <a:cs typeface="+mn-lt"/>
              </a:rPr>
              <a:t>}</a:t>
            </a:r>
            <a:endParaRPr lang="en-US" sz="1800">
              <a:solidFill>
                <a:srgbClr val="212121"/>
              </a:solidFill>
              <a:latin typeface="Times New Roman"/>
              <a:cs typeface="Times New Roman"/>
            </a:endParaRPr>
          </a:p>
          <a:p>
            <a:pPr>
              <a:buSzPct val="114999"/>
            </a:pPr>
            <a:endParaRPr lang="en-US">
              <a:solidFill>
                <a:srgbClr val="212121"/>
              </a:solidFill>
            </a:endParaRPr>
          </a:p>
        </p:txBody>
      </p:sp>
    </p:spTree>
    <p:extLst>
      <p:ext uri="{BB962C8B-B14F-4D97-AF65-F5344CB8AC3E}">
        <p14:creationId xmlns:p14="http://schemas.microsoft.com/office/powerpoint/2010/main" val="205866893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82B82EB-80D3-4DDB-9A53-0D22163B57B3}">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EBA52FF4-E484-4953-8434-9402E3BE0AB5}">
  <ds:schemaRefs>
    <ds:schemaRef ds:uri="http://schemas.microsoft.com/sharepoint/v3/contenttype/forms"/>
  </ds:schemaRefs>
</ds:datastoreItem>
</file>

<file path=customXml/itemProps3.xml><?xml version="1.0" encoding="utf-8"?>
<ds:datastoreItem xmlns:ds="http://schemas.openxmlformats.org/officeDocument/2006/customXml" ds:itemID="{25FC92C0-A33F-467F-A65D-AA0CE0BD2B63}">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Custom</Template>
  <Application>Microsoft Office PowerPoint</Application>
  <PresentationFormat>Custom</PresentationFormat>
  <Slides>25</Slides>
  <Notes>0</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Organic</vt:lpstr>
      <vt:lpstr> Control Statements in Java </vt:lpstr>
      <vt:lpstr>Contents</vt:lpstr>
      <vt:lpstr>Introduction to Control Statements</vt:lpstr>
      <vt:lpstr>Types of Control Statements</vt:lpstr>
      <vt:lpstr>Conditional Statements</vt:lpstr>
      <vt:lpstr>if-else Statement </vt:lpstr>
      <vt:lpstr>Nested if-else Statement</vt:lpstr>
      <vt:lpstr>Switch Statement</vt:lpstr>
      <vt:lpstr>Switch  Example</vt:lpstr>
      <vt:lpstr>Looping Statements</vt:lpstr>
      <vt:lpstr>While Loop</vt:lpstr>
      <vt:lpstr>Example of While Loop</vt:lpstr>
      <vt:lpstr>Do-While Loop</vt:lpstr>
      <vt:lpstr>Example of Do-While</vt:lpstr>
      <vt:lpstr>For Loop</vt:lpstr>
      <vt:lpstr>Example Of For Loop</vt:lpstr>
      <vt:lpstr>Enhanced For Loop</vt:lpstr>
      <vt:lpstr>PowerPoint Presentation</vt:lpstr>
      <vt:lpstr>Transfer Statements</vt:lpstr>
      <vt:lpstr>Break Statement</vt:lpstr>
      <vt:lpstr>PowerPoint Presentation</vt:lpstr>
      <vt:lpstr>Continue Statement</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revision>374</cp:revision>
  <dcterms:created xsi:type="dcterms:W3CDTF">2023-10-18T07:47:50Z</dcterms:created>
  <dcterms:modified xsi:type="dcterms:W3CDTF">2023-10-19T07:24:49Z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