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1B14-474B-48B0-807B-A38B7EDB9DF3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9EA9-502C-4F4D-A71C-6B57604B25C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22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1B14-474B-48B0-807B-A38B7EDB9DF3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9EA9-502C-4F4D-A71C-6B57604B2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5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1B14-474B-48B0-807B-A38B7EDB9DF3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9EA9-502C-4F4D-A71C-6B57604B2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84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1B14-474B-48B0-807B-A38B7EDB9DF3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9EA9-502C-4F4D-A71C-6B57604B2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56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1B14-474B-48B0-807B-A38B7EDB9DF3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9EA9-502C-4F4D-A71C-6B57604B25C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58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1B14-474B-48B0-807B-A38B7EDB9DF3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9EA9-502C-4F4D-A71C-6B57604B2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9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1B14-474B-48B0-807B-A38B7EDB9DF3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9EA9-502C-4F4D-A71C-6B57604B2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23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1B14-474B-48B0-807B-A38B7EDB9DF3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9EA9-502C-4F4D-A71C-6B57604B2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81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1B14-474B-48B0-807B-A38B7EDB9DF3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9EA9-502C-4F4D-A71C-6B57604B2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28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311B14-474B-48B0-807B-A38B7EDB9DF3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F9EA9-502C-4F4D-A71C-6B57604B2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27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1B14-474B-48B0-807B-A38B7EDB9DF3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9EA9-502C-4F4D-A71C-6B57604B2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80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311B14-474B-48B0-807B-A38B7EDB9DF3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DF9EA9-502C-4F4D-A71C-6B57604B25C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53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02D5D6-573E-AA02-074A-EC19CD1E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			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OOPS CONCEPTS                     -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T.V.S.SANDEEP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7586D0-5B7A-455F-C4FF-356AB6D06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 System is a methodology (or) fundamental programming paradigm in java and it’s purpose is to provide a way to model real-world entities in a structured way.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OOPS concept simplifies software development and maintenance by providing a set of fundamental principles and concepts known as OOP principles.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OOPS concepts are: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Re-usability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Modularity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No-duplication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40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CC2A9F-4912-483B-33B9-8D16AA471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523875"/>
            <a:ext cx="804862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6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DAF96C-520E-9E83-FD16-EF497034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002" y="276045"/>
            <a:ext cx="6381995" cy="593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6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6746-DEF1-A7C9-679E-BFF7C1C4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2097"/>
            <a:ext cx="10058400" cy="145075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9FD34-C518-3DC6-1813-F31852594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It means binding data and methods within a single unit i.e. “class”.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It is used to make sure that information can be only be accessed by certain methods rather than making them publicly available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To achieve encapsulation declare  variables using “private” access modifier.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To access these variables which are private one can use public getter and setter methods.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get method is used for getting the value.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set method is used for setting the value.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15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6855-D93F-7DF4-0B68-9BB804CC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DDEE7-0159-0E64-E5EE-3BD2E43D7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It is the process of hiding certain details and showing only essential information to the user.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It is only partial hiding.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It can be achieved by interfaces concepts.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It helps to capture the essential attributes and behaviours of objects , making the code more organized and understandable.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It can also be achieved by using abstract keyword.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It is a non-access modifier.</a:t>
            </a:r>
          </a:p>
        </p:txBody>
      </p:sp>
    </p:spTree>
    <p:extLst>
      <p:ext uri="{BB962C8B-B14F-4D97-AF65-F5344CB8AC3E}">
        <p14:creationId xmlns:p14="http://schemas.microsoft.com/office/powerpoint/2010/main" val="412254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DD5B-6E42-8E79-6B83-342EA10A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OOP Principles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295E2-5ACC-B0F6-7AE7-7CD98D1CF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Object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Inheritance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Polymorphism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Encapsulation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Abstraction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4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8D402E-5639-903C-288E-3FC05AA7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Class:-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FCD4D2-DC1C-F0C9-FA66-AA535314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a blueprint or an imaginary block.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can be also defined as collection of properties(variables) and behaviors(methods).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a class is created any memory is not located for the class by the java virtual machine(JVM).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Class can be created by using “class” keyword.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provide memory for the class an object must be created.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Fruit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Flower</a:t>
            </a:r>
          </a:p>
          <a:p>
            <a:pPr marL="201168" lvl="1" indent="0">
              <a:buNone/>
            </a:pPr>
            <a:r>
              <a:rPr lang="en-IN" dirty="0"/>
              <a:t>class Fruit{</a:t>
            </a:r>
          </a:p>
          <a:p>
            <a:pPr marL="201168" lvl="1" indent="0">
              <a:buNone/>
            </a:pPr>
            <a:r>
              <a:rPr lang="en-IN" dirty="0"/>
              <a:t>       //code</a:t>
            </a:r>
          </a:p>
          <a:p>
            <a:pPr marL="201168" lvl="1" indent="0">
              <a:buNone/>
            </a:pPr>
            <a:r>
              <a:rPr lang="en-IN" dirty="0"/>
              <a:t>}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7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E0B4-5175-3A2B-74F7-C0720714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Object:-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DCA0B-2F6A-67A9-107A-63267F08D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Object is a real world entity (or) instance of a class.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When an object is created memory is provided for the class by the JVM.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It has a unique id(hash code) or object address.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An object can be created by specifying the class name followed by the object name and then use the new keyword followed by the constructor.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Ways of creating object:-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Instance variables.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Constructor.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Class Methods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Getters &amp; setters</a:t>
            </a:r>
          </a:p>
          <a:p>
            <a:pPr marL="201168" lvl="1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6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3A83-B437-7CDB-6FD5-455291E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A316E-08AA-2999-D216-09A2A3E5B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Inheritance is a OOP principle which allows you to create a sub class or derived class for an existing class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allows us for code reusability.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sub class inherits properties and behaviors of parent class or base class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Inheritance can be achieved between the parent class and child class by using the “extends” keyword.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Now when an object is created for the child class the parent class properties and behaviors can be accessed by the child class object.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But when object is created for parent class only parent class properties and behaviors can accessed but not the child class properties.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72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8F28E58-438D-D3EA-CBD6-44407538153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759789" y="1239448"/>
            <a:ext cx="7606506" cy="378565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Mobile1{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name1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"Samsung"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display1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"It is a Samsung phone"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Mobile2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extends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Mobile1{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name2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"Samsung2"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display2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"It extends Mobile1 properties and behaviors"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906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3ADC-ADCF-10F2-321A-85966739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0149-F122-B43F-D2AF-6792AB1AC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Poly means many and morphism means forms.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It occurs when many classes are related to each other by inheritance.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Polymorphism can be achieved by two types: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Method overloading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Method overriding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Method overloading:</a:t>
            </a:r>
          </a:p>
          <a:p>
            <a:pPr marL="201168" lvl="1" indent="0">
              <a:buNone/>
            </a:pPr>
            <a:r>
              <a:rPr lang="en-IN" dirty="0"/>
              <a:t>This is when in a single class we create many methods with same name but the number of parameters for the methods are different is known as “method overloading”.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Depending on the number of parameters passed in the constructor when the object is created according to that method is called.</a:t>
            </a:r>
          </a:p>
        </p:txBody>
      </p:sp>
    </p:spTree>
    <p:extLst>
      <p:ext uri="{BB962C8B-B14F-4D97-AF65-F5344CB8AC3E}">
        <p14:creationId xmlns:p14="http://schemas.microsoft.com/office/powerpoint/2010/main" val="128803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FFD9-72B0-8F53-54BC-468C4112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to overload methods in java: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254E5-5B63-63D8-2EE7-D99DB15A2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By changing the number of parameters.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In this the number of parameters when defining a method differs for all the methods.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In this while defining the method parameters all the parameters must be of the same data type.</a:t>
            </a:r>
          </a:p>
          <a:p>
            <a:pPr marL="201168" lvl="1" indent="0">
              <a:buNone/>
            </a:pPr>
            <a:r>
              <a:rPr lang="en-IN" dirty="0"/>
              <a:t>Ex:</a:t>
            </a:r>
          </a:p>
          <a:p>
            <a:pPr marL="201168" lvl="1" indent="0">
              <a:buNone/>
            </a:pPr>
            <a:r>
              <a:rPr lang="en-IN" dirty="0"/>
              <a:t>All the parameters must be either int or String or double or float .</a:t>
            </a:r>
          </a:p>
          <a:p>
            <a:pPr marL="201168" lvl="1" indent="0">
              <a:buNone/>
            </a:pP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By changing </a:t>
            </a:r>
            <a:r>
              <a:rPr lang="en-IN" sz="2000" dirty="0"/>
              <a:t>the</a:t>
            </a:r>
            <a:r>
              <a:rPr lang="en-IN" dirty="0"/>
              <a:t> data types.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800" dirty="0"/>
              <a:t>In this when defining the methods with same name the parameters data types different.</a:t>
            </a:r>
          </a:p>
          <a:p>
            <a:pPr marL="384048" lvl="2" indent="0">
              <a:buNone/>
            </a:pPr>
            <a:r>
              <a:rPr lang="en-IN" sz="1800" dirty="0"/>
              <a:t>Ex:</a:t>
            </a:r>
          </a:p>
          <a:p>
            <a:pPr marL="384048" lvl="2" indent="0">
              <a:buNone/>
            </a:pPr>
            <a:r>
              <a:rPr lang="en-IN" sz="1800" dirty="0"/>
              <a:t>In the first method all the method parameters are of the type int and in the second method all the parameters are of the type float.</a:t>
            </a:r>
          </a:p>
          <a:p>
            <a:pPr marL="384048" lvl="2" indent="0">
              <a:buNone/>
            </a:pPr>
            <a:r>
              <a:rPr lang="en-IN" sz="1800" dirty="0"/>
              <a:t>According to the parameters entered in constructor during object creation the respective method is invoked.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 lvl="2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19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E09D-52EE-FD8E-4644-592AA4A4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6591-E01C-3628-D676-F1ADEDD43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 is always between parent class and child class.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same method is declared in both parent and child class it is known as method over riding.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achieved by “super” keyword , abstraction and final keyword.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keyword is used to restrict the user.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class can’t be inherited.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method can’t be over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rided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variable can’t be changed.</a:t>
            </a:r>
          </a:p>
        </p:txBody>
      </p:sp>
    </p:spTree>
    <p:extLst>
      <p:ext uri="{BB962C8B-B14F-4D97-AF65-F5344CB8AC3E}">
        <p14:creationId xmlns:p14="http://schemas.microsoft.com/office/powerpoint/2010/main" val="7743262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246</TotalTime>
  <Words>904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JetBrains Mono</vt:lpstr>
      <vt:lpstr>Times New Roman</vt:lpstr>
      <vt:lpstr>Wingdings</vt:lpstr>
      <vt:lpstr>Retrospect</vt:lpstr>
      <vt:lpstr>       OOPS CONCEPTS                     - T.V.S.SANDEEP</vt:lpstr>
      <vt:lpstr>    OOP Principles</vt:lpstr>
      <vt:lpstr>Class:-</vt:lpstr>
      <vt:lpstr>Object:-</vt:lpstr>
      <vt:lpstr>Inheritance:</vt:lpstr>
      <vt:lpstr>PowerPoint Presentation</vt:lpstr>
      <vt:lpstr>Polymorphism:</vt:lpstr>
      <vt:lpstr>There are two ways to overload methods in java:</vt:lpstr>
      <vt:lpstr>Method Overriding:</vt:lpstr>
      <vt:lpstr>PowerPoint Presentation</vt:lpstr>
      <vt:lpstr>PowerPoint Presentation</vt:lpstr>
      <vt:lpstr>Encapsulation:</vt:lpstr>
      <vt:lpstr>Abstraction: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OOPS CONCEPTS</dc:title>
  <dc:creator>Sandeeep Tumarada</dc:creator>
  <cp:lastModifiedBy>Sandeeep Tumarada</cp:lastModifiedBy>
  <cp:revision>17</cp:revision>
  <dcterms:created xsi:type="dcterms:W3CDTF">2023-10-18T02:00:30Z</dcterms:created>
  <dcterms:modified xsi:type="dcterms:W3CDTF">2023-10-19T13:01:35Z</dcterms:modified>
</cp:coreProperties>
</file>