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A23C-E842-47D1-B113-35396889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560BD-42F0-49F2-952D-6EC8EF47C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1317-B0C4-44DF-BF81-75E0A7FB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07C8-4295-42DF-939A-8B531ED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C851-5DB3-4A46-AE53-33703B30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9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4794-12AD-43BA-B687-5EBBD912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191A3-FEAE-4EA4-9216-7215A8783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1A2D-FC4A-42B5-8214-8121DB8D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F588-AA89-4319-9B95-27025F52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FD02-D652-4F90-9E0F-358C24C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DDA52-1BE3-44FE-9232-98007F05F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9931-EBE7-4746-BD07-5C3C5A67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E66-EBC6-4FA0-BAF9-C699660A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6AFC-D3F0-4E8E-B6B6-60C1DEA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EFA52-38C9-462B-B746-8CC2E720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D442-D2D2-4120-A0DA-21263C30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7E03-9514-4970-8A00-51AD8D3F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D2D5-2871-4D4F-A960-01076630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BFAE-939E-4CAA-A924-473F4364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A0C2-6A8E-44FA-928F-76C9BE8D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2748-4438-48B7-B6B6-95456254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5B40-6445-47B8-8DCE-73108CEF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1D7F-0EC1-4593-8812-23CD350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B85A-8B98-429E-AB8D-3E5B8E52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EEBA-F4C2-4EC3-9916-8053EB8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F1B6-44F5-4DAD-8515-D53B688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10C9-9FFD-4205-97D5-4DE9028EB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D57D-7CB0-4828-B841-1ED6D2719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97B5-A04E-4B89-891C-A7F30FCE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4351-A828-4175-8432-43E5D0D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73407-D966-40ED-9446-EAA826E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C47D-68C5-4CA6-B56D-BB38C335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0FA6-9696-4B2B-BC61-50450448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9A5B9-2555-48D2-B50D-BD897AC0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021F7-94FF-415D-8534-E0EFDF0A4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E5BD1-E8D8-47F7-A731-92CE26968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9AE56-FD18-42EE-8849-09C73892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1EFD3-3882-4736-8D52-31D5CF7D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35CF8-3B9A-4C35-A88F-DF539E2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211F-237D-467D-BF36-4D6E21AC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411BE-4BAC-401E-906F-3477EC73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EA748-678F-421C-BBB2-9DA70B1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839-1912-4777-A3F7-B628FB70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6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77286-7B53-407A-94ED-2E66B5E7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A56CB-B1B7-4FAF-9690-4C810169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A608D-E834-4736-B9BB-4FDA875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E858-4A0B-4D72-A20F-621BE38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273A-BE57-44DB-9165-81A80F0B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305C-47F3-421A-873C-4818E08E1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45F1-E768-426A-8EC3-A5F83793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82E14-F4A0-4481-A540-8A13F2F6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F04E-257F-4701-9A48-622CC0EA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1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D19A-2F1E-440F-AEF1-86EA2DCE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52AF7-09E3-4E44-9F26-B87BE9989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DC7B-2C44-4BBD-9EE4-F37F154EC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EDDD6-EF1A-43ED-94E7-3F80A757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177A-865A-493A-98ED-B2B24C7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7B77-808F-4F8F-9F85-893AF07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1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7F392-15B5-4287-BFAB-5A4112A7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9A2DB-9B36-490A-AE04-8AA9C50E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2F41-BA58-441A-B8B8-23538E5AD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18CC-B41C-438B-807F-7A2E08B8DA5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12C5-E429-4805-BF8F-E2E01E39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DD4F-6D25-428C-B644-02EF291D2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E391-B05C-49EC-AE83-30CB94CA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D58C-F154-4C17-938B-0584C4732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 and operators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5EED-CEAB-4F00-B1F7-B786E498B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</a:t>
            </a:r>
            <a:r>
              <a:rPr lang="en-US"/>
              <a:t>by :</a:t>
            </a:r>
            <a:r>
              <a:rPr lang="en-US" dirty="0"/>
              <a:t>N</a:t>
            </a:r>
            <a:r>
              <a:rPr lang="en-US"/>
              <a:t>arendra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05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342-5858-4AD1-87B4-BE12191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F331-BFCE-479D-836C-597129F4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6775"/>
          </a:xfrm>
        </p:spPr>
        <p:txBody>
          <a:bodyPr/>
          <a:lstStyle/>
          <a:p>
            <a:r>
              <a:rPr lang="en-US" dirty="0"/>
              <a:t>the use of logical operators are to compare more one condition then go with logical operators.</a:t>
            </a:r>
          </a:p>
          <a:p>
            <a:r>
              <a:rPr lang="en-US" dirty="0"/>
              <a:t>Logical operators work based on Logic Gates</a:t>
            </a:r>
          </a:p>
          <a:p>
            <a:pPr marL="0" indent="0">
              <a:buNone/>
            </a:pPr>
            <a:r>
              <a:rPr lang="en-US" dirty="0"/>
              <a:t>  AND,OR and NOT.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805C3-66C8-49E6-8967-7928E8EB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6940"/>
            <a:ext cx="10647947" cy="27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6F65-909B-41F5-A93E-E3D63262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E26-67D6-4EC4-9C95-87AC4160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569912"/>
          </a:xfrm>
        </p:spPr>
        <p:txBody>
          <a:bodyPr/>
          <a:lstStyle/>
          <a:p>
            <a:r>
              <a:rPr lang="en-US" dirty="0"/>
              <a:t>--&gt; The use of bitwise operators are to perform operation</a:t>
            </a:r>
          </a:p>
          <a:p>
            <a:pPr marL="0" indent="0">
              <a:buNone/>
            </a:pPr>
            <a:r>
              <a:rPr lang="en-US" dirty="0"/>
              <a:t>at binary level values.</a:t>
            </a:r>
          </a:p>
          <a:p>
            <a:r>
              <a:rPr lang="en-US" dirty="0"/>
              <a:t> Our Variable values internally convert into binary numbers</a:t>
            </a:r>
          </a:p>
          <a:p>
            <a:pPr marL="0" indent="0">
              <a:buNone/>
            </a:pPr>
            <a:r>
              <a:rPr lang="en-US" dirty="0"/>
              <a:t>and perform operations Based On Logical GATE AND,OR,XOR and NOT .</a:t>
            </a:r>
          </a:p>
          <a:p>
            <a:pPr marL="0" indent="0">
              <a:buNone/>
            </a:pPr>
            <a:r>
              <a:rPr lang="en-US" dirty="0"/>
              <a:t>finally Return result in integer values.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F25F5-B2CD-4962-818C-442B7D4B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604084"/>
            <a:ext cx="1051560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825F-F0D7-471C-82F5-F40569B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233A-A89D-4F20-B08B-D71CB952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954"/>
          </a:xfrm>
        </p:spPr>
        <p:txBody>
          <a:bodyPr/>
          <a:lstStyle/>
          <a:p>
            <a:r>
              <a:rPr lang="en-US" dirty="0"/>
              <a:t>To assign new value to the existing variable value.</a:t>
            </a:r>
          </a:p>
          <a:p>
            <a:pPr marL="0" indent="0">
              <a:buNone/>
            </a:pPr>
            <a:r>
              <a:rPr lang="en-US" dirty="0"/>
              <a:t>then go with assignment operators.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F41EF-9994-4B52-B5B1-CA113C87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253"/>
            <a:ext cx="10515600" cy="31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CB52-5C3F-4D07-8C76-5154827D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E309-2AF5-4C4D-9D2B-D95274AFA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/>
          <a:lstStyle/>
          <a:p>
            <a:r>
              <a:rPr lang="en-US" dirty="0"/>
              <a:t>purpose is to increment/decrement only one value with existing variable value.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B7F07-13AF-47A6-BFF1-BE61F1B5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2983831"/>
            <a:ext cx="9753600" cy="35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7DE2-3AE9-4184-8FB0-1FD3C1F9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Conditional(ternary)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4D91-B870-4EE9-A7D5-A92DE783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612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conditional operator (?:) is used for a simple if-else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A1E95-3C2C-4DCE-8EDF-622236AD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9" y="3554180"/>
            <a:ext cx="9320462" cy="13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63E6-C04D-4F14-98E1-44F9441C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263" y="2878513"/>
            <a:ext cx="3958389" cy="1325563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23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D78-EA3C-4CA9-B114-E401B05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9F64-3DF9-4988-AE27-76822A97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describe what type of data can hold in our variables.</a:t>
            </a:r>
          </a:p>
          <a:p>
            <a:r>
              <a:rPr lang="en-US" dirty="0"/>
              <a:t>data in number type, character type, decimal number type,</a:t>
            </a:r>
          </a:p>
          <a:p>
            <a:pPr marL="0" indent="0">
              <a:buNone/>
            </a:pPr>
            <a:r>
              <a:rPr lang="en-US" dirty="0"/>
              <a:t>group of characters....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 Basically in Java we have 2 type of data types</a:t>
            </a:r>
          </a:p>
          <a:p>
            <a:r>
              <a:rPr lang="en-US" dirty="0"/>
              <a:t>1. primitive data Type</a:t>
            </a:r>
          </a:p>
          <a:p>
            <a:r>
              <a:rPr lang="en-US" dirty="0"/>
              <a:t>2. Collection data type ( Non-primitive data </a:t>
            </a:r>
            <a:r>
              <a:rPr lang="en-US" dirty="0" err="1"/>
              <a:t>tyeps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5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ABF1-DDBE-4B31-82A9-D6ABA7B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64DB-B51E-402E-8AA8-4ED660B8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--&gt; which variable can hold single value such type of data types are</a:t>
            </a:r>
          </a:p>
          <a:p>
            <a:r>
              <a:rPr lang="en-US" dirty="0"/>
              <a:t>primitive data Type</a:t>
            </a:r>
          </a:p>
          <a:p>
            <a:endParaRPr lang="en-US" dirty="0"/>
          </a:p>
          <a:p>
            <a:r>
              <a:rPr lang="en-US" dirty="0"/>
              <a:t> Boolean datatype, character datatype , integral datatype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rollNo</a:t>
            </a:r>
            <a:r>
              <a:rPr lang="en-US" dirty="0"/>
              <a:t>=120,char </a:t>
            </a:r>
            <a:r>
              <a:rPr lang="en-US" dirty="0" err="1"/>
              <a:t>ch</a:t>
            </a:r>
            <a:r>
              <a:rPr lang="en-US" dirty="0"/>
              <a:t>=‘A’,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25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2CE4E-55EB-43AA-8B95-D9032F83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" y="357187"/>
            <a:ext cx="11405937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AE8-7173-4348-9A75-4214B2F9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primitive 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E44-21FF-46D1-A775-888C080C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object can hold more than one value . Then go with</a:t>
            </a:r>
          </a:p>
          <a:p>
            <a:pPr marL="0" indent="0">
              <a:buNone/>
            </a:pPr>
            <a:r>
              <a:rPr lang="en-US" dirty="0"/>
              <a:t>   collection type data types or Non-primitive data types.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arrays,list,set,map,String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8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ce between Primitive and Non Primitive Data Structure">
            <a:extLst>
              <a:ext uri="{FF2B5EF4-FFF2-40B4-BE49-F238E27FC236}">
                <a16:creationId xmlns:a16="http://schemas.microsoft.com/office/drawing/2014/main" id="{E8FF7DC3-98CE-47FE-A7FE-CFF8BE44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674648"/>
            <a:ext cx="9785684" cy="51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6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ABE9-7316-46DF-BD0D-B6EB4133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F174-DBA8-4817-AD99-AA1D4A73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Java, operators are special symbols and keywords used to perform various operations on variables and values. They are classified into several categories, including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Arithmetic operators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Relation operators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Logical operators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Bitwise operators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Assignment operators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Increment/decrement operators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Conditional(ternary) operator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2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6601-58E7-444E-B209-01DCE506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1AC-0D3F-4A3F-B619-70B60C6D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operators are used to perform arithmetic operations such as addition , subtraction ,multiplication , division ,modulus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E248D-58EF-4109-A515-EB92042B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2871537"/>
            <a:ext cx="9865895" cy="30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058C-00B4-4E8E-B325-BDAB43D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72C9-9651-4CEE-8F91-4E9800AE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 The use of relational operators are to </a:t>
            </a:r>
            <a:r>
              <a:rPr lang="en-US" dirty="0" err="1"/>
              <a:t>campare</a:t>
            </a:r>
            <a:r>
              <a:rPr lang="en-US" dirty="0"/>
              <a:t> two operands</a:t>
            </a:r>
          </a:p>
          <a:p>
            <a:pPr marL="0" indent="0">
              <a:buNone/>
            </a:pPr>
            <a:r>
              <a:rPr lang="en-US" dirty="0"/>
              <a:t> and return either true value or false value.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1003-6326-453E-AF89-A2200449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9523"/>
            <a:ext cx="10515600" cy="30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364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 Theme</vt:lpstr>
      <vt:lpstr>Datatypes and operators</vt:lpstr>
      <vt:lpstr>Data types</vt:lpstr>
      <vt:lpstr>Primitive data types</vt:lpstr>
      <vt:lpstr>PowerPoint Presentation</vt:lpstr>
      <vt:lpstr>Non primitive datatypes</vt:lpstr>
      <vt:lpstr>PowerPoint Presentation</vt:lpstr>
      <vt:lpstr>operators</vt:lpstr>
      <vt:lpstr>Arithmetic operators</vt:lpstr>
      <vt:lpstr>Relational operators</vt:lpstr>
      <vt:lpstr>Logical operator</vt:lpstr>
      <vt:lpstr>Bitwise operators</vt:lpstr>
      <vt:lpstr>Assignment operators</vt:lpstr>
      <vt:lpstr>Increment/decrement operator</vt:lpstr>
      <vt:lpstr>Conditional(ternary) operator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operators</dc:title>
  <dc:creator>Narendra Vura</dc:creator>
  <cp:lastModifiedBy>Narendra Vura</cp:lastModifiedBy>
  <cp:revision>12</cp:revision>
  <dcterms:created xsi:type="dcterms:W3CDTF">2023-10-19T12:20:46Z</dcterms:created>
  <dcterms:modified xsi:type="dcterms:W3CDTF">2023-10-20T13:14:16Z</dcterms:modified>
</cp:coreProperties>
</file>