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FEAB-3057-4B9A-9C3B-F51FAF4A4A9F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F183-443E-4B3F-ABCD-86CBA6996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33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FEAB-3057-4B9A-9C3B-F51FAF4A4A9F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F183-443E-4B3F-ABCD-86CBA6996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64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FEAB-3057-4B9A-9C3B-F51FAF4A4A9F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F183-443E-4B3F-ABCD-86CBA6996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91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FEAB-3057-4B9A-9C3B-F51FAF4A4A9F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F183-443E-4B3F-ABCD-86CBA6996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14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FEAB-3057-4B9A-9C3B-F51FAF4A4A9F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F183-443E-4B3F-ABCD-86CBA6996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43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FEAB-3057-4B9A-9C3B-F51FAF4A4A9F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F183-443E-4B3F-ABCD-86CBA6996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84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FEAB-3057-4B9A-9C3B-F51FAF4A4A9F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F183-443E-4B3F-ABCD-86CBA6996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99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FEAB-3057-4B9A-9C3B-F51FAF4A4A9F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F183-443E-4B3F-ABCD-86CBA6996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06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FEAB-3057-4B9A-9C3B-F51FAF4A4A9F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F183-443E-4B3F-ABCD-86CBA6996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40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FEAB-3057-4B9A-9C3B-F51FAF4A4A9F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F183-443E-4B3F-ABCD-86CBA6996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70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FEAB-3057-4B9A-9C3B-F51FAF4A4A9F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F183-443E-4B3F-ABCD-86CBA6996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47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5FEAB-3057-4B9A-9C3B-F51FAF4A4A9F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F183-443E-4B3F-ABCD-86CBA6996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79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Angry boss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Fantasy book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86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91237" y="595616"/>
            <a:ext cx="3649211" cy="1291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Boss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5204" y="595617"/>
            <a:ext cx="3649211" cy="1291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User</a:t>
            </a:r>
            <a:endParaRPr lang="en-GB" dirty="0"/>
          </a:p>
        </p:txBody>
      </p:sp>
      <p:sp>
        <p:nvSpPr>
          <p:cNvPr id="6" name="Down Arrow 5"/>
          <p:cNvSpPr/>
          <p:nvPr/>
        </p:nvSpPr>
        <p:spPr>
          <a:xfrm>
            <a:off x="2894202" y="1971413"/>
            <a:ext cx="302004" cy="4278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wn Arrow 6"/>
          <p:cNvSpPr/>
          <p:nvPr/>
        </p:nvSpPr>
        <p:spPr>
          <a:xfrm>
            <a:off x="8679809" y="1971413"/>
            <a:ext cx="346745" cy="4278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57751" y="2483142"/>
            <a:ext cx="2476152" cy="704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Sayid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782972" y="2357306"/>
            <a:ext cx="5155035" cy="42881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01.Published year vs books publication(</a:t>
            </a:r>
            <a:r>
              <a:rPr lang="en-GB" sz="1400" dirty="0" smtClean="0">
                <a:solidFill>
                  <a:schemeClr val="tx1"/>
                </a:solidFill>
              </a:rPr>
              <a:t>last every 50 years how many books published</a:t>
            </a:r>
            <a:r>
              <a:rPr lang="en-GB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02.Published books review(</a:t>
            </a:r>
            <a:r>
              <a:rPr lang="en-GB" sz="1400" dirty="0" smtClean="0">
                <a:solidFill>
                  <a:schemeClr val="tx1"/>
                </a:solidFill>
              </a:rPr>
              <a:t>how was the review of the </a:t>
            </a:r>
            <a:r>
              <a:rPr lang="en-GB" sz="1400" dirty="0" err="1" smtClean="0">
                <a:solidFill>
                  <a:schemeClr val="tx1"/>
                </a:solidFill>
              </a:rPr>
              <a:t>books.the</a:t>
            </a:r>
            <a:r>
              <a:rPr lang="en-GB" sz="1400" dirty="0" smtClean="0">
                <a:solidFill>
                  <a:schemeClr val="tx1"/>
                </a:solidFill>
              </a:rPr>
              <a:t> better the reviews the better chance of sell</a:t>
            </a:r>
            <a:r>
              <a:rPr lang="en-GB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03.Is avg. rating depends on the reviews ?(</a:t>
            </a:r>
            <a:r>
              <a:rPr lang="en-GB" sz="1400" dirty="0" smtClean="0">
                <a:solidFill>
                  <a:schemeClr val="tx1"/>
                </a:solidFill>
              </a:rPr>
              <a:t>for a long term </a:t>
            </a:r>
            <a:r>
              <a:rPr lang="en-GB" sz="1400" dirty="0" err="1" smtClean="0">
                <a:solidFill>
                  <a:schemeClr val="tx1"/>
                </a:solidFill>
              </a:rPr>
              <a:t>bussines</a:t>
            </a:r>
            <a:r>
              <a:rPr lang="en-GB" sz="1400" dirty="0" smtClean="0">
                <a:solidFill>
                  <a:schemeClr val="tx1"/>
                </a:solidFill>
              </a:rPr>
              <a:t> we need to consider it</a:t>
            </a:r>
            <a:r>
              <a:rPr lang="en-GB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04.If we </a:t>
            </a:r>
            <a:r>
              <a:rPr lang="en-GB" dirty="0" err="1" smtClean="0">
                <a:solidFill>
                  <a:schemeClr val="tx1"/>
                </a:solidFill>
              </a:rPr>
              <a:t>publish,how</a:t>
            </a:r>
            <a:r>
              <a:rPr lang="en-GB" dirty="0" smtClean="0">
                <a:solidFill>
                  <a:schemeClr val="tx1"/>
                </a:solidFill>
              </a:rPr>
              <a:t> many pages the books will be?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05.Should we invest of award winning books or only of better reviews?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06.Is that a good idea to invest in specific authors only?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810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Angry boss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boss</dc:title>
  <dc:creator>4917662736671</dc:creator>
  <cp:lastModifiedBy>4917662736671</cp:lastModifiedBy>
  <cp:revision>2</cp:revision>
  <dcterms:created xsi:type="dcterms:W3CDTF">2021-10-15T10:12:25Z</dcterms:created>
  <dcterms:modified xsi:type="dcterms:W3CDTF">2021-10-15T10:29:35Z</dcterms:modified>
</cp:coreProperties>
</file>