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                 “ Simple Calculator 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/>
              <a:t>Presented By,</a:t>
            </a:r>
            <a:endParaRPr sz="4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dirty="0"/>
          </a:p>
          <a:p>
            <a:pPr marL="0" indent="0"/>
            <a:r>
              <a:rPr lang="en-GB" sz="4300" dirty="0"/>
              <a:t>Name (USN) Sohan Arya  (4AI22CD051)</a:t>
            </a:r>
            <a:endParaRPr sz="4300" dirty="0"/>
          </a:p>
          <a:p>
            <a:pPr marL="0" indent="0"/>
            <a:r>
              <a:rPr lang="en-GB" sz="4300" dirty="0"/>
              <a:t>Name (USN) Sankalp s (4AI22CD046)</a:t>
            </a:r>
            <a:endParaRPr sz="4300" dirty="0"/>
          </a:p>
          <a:p>
            <a:pPr marL="0" indent="0"/>
            <a:r>
              <a:rPr lang="en-GB" sz="4300" dirty="0"/>
              <a:t>Name (USN) Shakir  (4AI22CD036)</a:t>
            </a:r>
            <a:endParaRPr sz="4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/>
              <a:t>Name (USN) Ganesh(4AI22CD021)</a:t>
            </a:r>
            <a:endParaRPr sz="4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</a:t>
            </a:r>
            <a:r>
              <a:rPr lang="en-GB" sz="3500" dirty="0"/>
              <a:t>Under the Guidance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					                          Prof. Shilpa K V (BE, </a:t>
            </a:r>
            <a:r>
              <a:rPr lang="en-GB" sz="3500" dirty="0" err="1"/>
              <a:t>M.tech</a:t>
            </a:r>
            <a:r>
              <a:rPr lang="en-GB" sz="35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                                                                                                                                                             Asst. Professor (Data Science)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                                                                                                                                                             AIT </a:t>
            </a:r>
            <a:r>
              <a:rPr lang="en-GB" sz="3500" dirty="0" err="1"/>
              <a:t>Chikkamagaluru</a:t>
            </a:r>
            <a:endParaRPr lang="en-GB"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742136" cy="159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576" y="-101910"/>
            <a:ext cx="1850974" cy="18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49" y="213425"/>
            <a:ext cx="5707527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Dept. of CSE ( DATA SCIENCE )</a:t>
            </a:r>
            <a:endParaRPr sz="20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2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20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Chikkamagaluru</a:t>
            </a:r>
            <a:r>
              <a:rPr lang="en-GB" sz="2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- 577101</a:t>
            </a:r>
            <a:endParaRPr sz="20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 (Description)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To create a basic calculator package capable of performing fundamental arithmetic operations on user provided numerical inputs which can be used by other users by implementing this calculator package.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Skill Development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Sense of Accomplishment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Problem Solving Practice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Real World Application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Career Preparation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Develop a calculation package that can be used by other users by implementing this package which performs basic arithmetic operations (addition, subtraction, multiplication, division) on user- provided two numerical inputs.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• </a:t>
            </a:r>
            <a:r>
              <a:rPr lang="en-IN" sz="2400" dirty="0"/>
              <a:t>Languages : Java, HTML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400" dirty="0"/>
              <a:t> •Tool : Integrated development environment(IDE), </a:t>
            </a:r>
            <a:r>
              <a:rPr lang="en-IN" sz="2400" dirty="0" err="1"/>
              <a:t>Elipse</a:t>
            </a:r>
            <a:r>
              <a:rPr lang="en-IN" sz="2400" dirty="0"/>
              <a:t>, IntelliJ IDEA.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The calculator should display the results of two given inputs of the calculation to the user.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239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Mini Project - Synopsis on                             “ Simple Calculator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SANKALP S</dc:creator>
  <cp:lastModifiedBy>SANKALP S</cp:lastModifiedBy>
  <cp:revision>5</cp:revision>
  <dcterms:modified xsi:type="dcterms:W3CDTF">2024-10-15T09:59:10Z</dcterms:modified>
</cp:coreProperties>
</file>