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8" r:id="rId11"/>
    <p:sldId id="269" r:id="rId12"/>
    <p:sldId id="270" r:id="rId13"/>
    <p:sldId id="271" r:id="rId14"/>
    <p:sldId id="273" r:id="rId15"/>
    <p:sldId id="272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AF4"/>
    <a:srgbClr val="00091A"/>
    <a:srgbClr val="351A3E"/>
    <a:srgbClr val="EBB9F9"/>
    <a:srgbClr val="081150"/>
    <a:srgbClr val="208604"/>
    <a:srgbClr val="F6F6F6"/>
    <a:srgbClr val="5CA4A8"/>
    <a:srgbClr val="C8CD0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706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-55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5D40-DB8F-46F5-9EBB-ECE8B9A8D217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D0E1-F125-4FE6-961F-A51C7D5C63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04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5D40-DB8F-46F5-9EBB-ECE8B9A8D217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D0E1-F125-4FE6-961F-A51C7D5C63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405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5D40-DB8F-46F5-9EBB-ECE8B9A8D217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D0E1-F125-4FE6-961F-A51C7D5C63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192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5D40-DB8F-46F5-9EBB-ECE8B9A8D217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D0E1-F125-4FE6-961F-A51C7D5C63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409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5D40-DB8F-46F5-9EBB-ECE8B9A8D217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D0E1-F125-4FE6-961F-A51C7D5C63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160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5D40-DB8F-46F5-9EBB-ECE8B9A8D217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D0E1-F125-4FE6-961F-A51C7D5C63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504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5D40-DB8F-46F5-9EBB-ECE8B9A8D217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D0E1-F125-4FE6-961F-A51C7D5C63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783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5D40-DB8F-46F5-9EBB-ECE8B9A8D217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D0E1-F125-4FE6-961F-A51C7D5C63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22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5D40-DB8F-46F5-9EBB-ECE8B9A8D217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D0E1-F125-4FE6-961F-A51C7D5C63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428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5D40-DB8F-46F5-9EBB-ECE8B9A8D217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D0E1-F125-4FE6-961F-A51C7D5C63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7783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5D40-DB8F-46F5-9EBB-ECE8B9A8D217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D0E1-F125-4FE6-961F-A51C7D5C63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759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15D40-DB8F-46F5-9EBB-ECE8B9A8D217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ED0E1-F125-4FE6-961F-A51C7D5C63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1978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73783" y="3775364"/>
            <a:ext cx="7135091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3000" b="1" dirty="0" err="1" smtClean="0"/>
              <a:t>Rokib</a:t>
            </a:r>
            <a:r>
              <a:rPr lang="en-US" sz="3000" b="1" dirty="0" smtClean="0"/>
              <a:t> Ahmed</a:t>
            </a:r>
            <a:r>
              <a:rPr lang="en-US" sz="3000" dirty="0" smtClean="0"/>
              <a:t>          </a:t>
            </a:r>
            <a:r>
              <a:rPr lang="en-US" sz="3000" i="1" dirty="0" smtClean="0"/>
              <a:t>Roll NO : 1710676126</a:t>
            </a:r>
          </a:p>
          <a:p>
            <a:r>
              <a:rPr lang="en-US" sz="3000" b="1" dirty="0" err="1" smtClean="0"/>
              <a:t>Sohanur</a:t>
            </a:r>
            <a:r>
              <a:rPr lang="en-US" sz="3000" b="1" dirty="0" smtClean="0"/>
              <a:t> Rahman</a:t>
            </a:r>
            <a:r>
              <a:rPr lang="en-US" sz="3000" dirty="0" smtClean="0"/>
              <a:t>   </a:t>
            </a:r>
            <a:r>
              <a:rPr lang="en-US" sz="3000" i="1" dirty="0" smtClean="0"/>
              <a:t>Roll </a:t>
            </a:r>
            <a:r>
              <a:rPr lang="en-US" sz="3000" i="1" dirty="0"/>
              <a:t>NO </a:t>
            </a:r>
            <a:r>
              <a:rPr lang="en-US" sz="3000" i="1" dirty="0" smtClean="0"/>
              <a:t>: </a:t>
            </a:r>
            <a:r>
              <a:rPr lang="en-US" sz="3000" i="1" dirty="0"/>
              <a:t>1710876134</a:t>
            </a:r>
          </a:p>
          <a:p>
            <a:r>
              <a:rPr lang="en-US" sz="3000" b="1" dirty="0" err="1" smtClean="0"/>
              <a:t>Manik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Hossan</a:t>
            </a:r>
            <a:r>
              <a:rPr lang="en-US" sz="3000" dirty="0" smtClean="0"/>
              <a:t>  </a:t>
            </a:r>
            <a:r>
              <a:rPr lang="en-US" sz="3000" dirty="0"/>
              <a:t> </a:t>
            </a:r>
            <a:r>
              <a:rPr lang="en-US" sz="3000" dirty="0" smtClean="0"/>
              <a:t>      </a:t>
            </a:r>
            <a:r>
              <a:rPr lang="en-US" sz="3000" i="1" dirty="0" smtClean="0"/>
              <a:t>Roll </a:t>
            </a:r>
            <a:r>
              <a:rPr lang="en-US" sz="3000" i="1" dirty="0"/>
              <a:t>NO </a:t>
            </a:r>
            <a:r>
              <a:rPr lang="en-US" sz="3000" i="1" dirty="0" smtClean="0"/>
              <a:t>: </a:t>
            </a:r>
            <a:r>
              <a:rPr lang="en-US" sz="3000" i="1" dirty="0"/>
              <a:t>1710776121</a:t>
            </a:r>
          </a:p>
          <a:p>
            <a:r>
              <a:rPr lang="en-US" sz="3000" b="1" dirty="0" err="1"/>
              <a:t>Shubah</a:t>
            </a:r>
            <a:r>
              <a:rPr lang="en-US" sz="3000" b="1" dirty="0"/>
              <a:t> </a:t>
            </a:r>
            <a:r>
              <a:rPr lang="en-US" sz="3000" b="1" dirty="0" smtClean="0"/>
              <a:t>Thakur </a:t>
            </a:r>
            <a:r>
              <a:rPr lang="en-US" sz="3000" dirty="0" smtClean="0"/>
              <a:t>      </a:t>
            </a:r>
            <a:r>
              <a:rPr lang="en-US" sz="3000" i="1" dirty="0" smtClean="0"/>
              <a:t>Roll </a:t>
            </a:r>
            <a:r>
              <a:rPr lang="en-US" sz="3000" i="1" dirty="0"/>
              <a:t>NO </a:t>
            </a:r>
            <a:r>
              <a:rPr lang="en-US" sz="3000" i="1" dirty="0" smtClean="0"/>
              <a:t>: </a:t>
            </a:r>
            <a:r>
              <a:rPr lang="en-US" sz="3000" i="1" dirty="0"/>
              <a:t>1612276150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942108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Bookman Old Style" panose="02050604050505020204" pitchFamily="18" charset="0"/>
              </a:rPr>
              <a:t>Software Development Lab _II Android Project				                </a:t>
            </a:r>
            <a:r>
              <a:rPr lang="en-US" sz="3600" dirty="0" smtClean="0"/>
              <a:t>Project Name: Call Services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973783" y="2933212"/>
            <a:ext cx="3435927" cy="584775"/>
          </a:xfrm>
          <a:prstGeom prst="rect">
            <a:avLst/>
          </a:prstGeom>
          <a:solidFill>
            <a:srgbClr val="F9FAF4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dirty="0">
                <a:solidFill>
                  <a:prstClr val="black"/>
                </a:solidFill>
              </a:rPr>
              <a:t>Developed By: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73783" y="5971733"/>
            <a:ext cx="7135091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en-US" sz="2200" b="1" dirty="0" smtClean="0">
                <a:solidFill>
                  <a:prstClr val="black"/>
                </a:solidFill>
              </a:rPr>
              <a:t>Project Location </a:t>
            </a:r>
            <a:r>
              <a:rPr lang="en-US" sz="3200" b="1" dirty="0" smtClean="0">
                <a:solidFill>
                  <a:prstClr val="black"/>
                </a:solidFill>
              </a:rPr>
              <a:t>: </a:t>
            </a:r>
            <a:r>
              <a:rPr lang="en-US" sz="1600" b="1" i="1" dirty="0" smtClean="0">
                <a:solidFill>
                  <a:prstClr val="black"/>
                </a:solidFill>
              </a:rPr>
              <a:t>http://github.com/SohanCSERU/SDL_II_Project-Android</a:t>
            </a:r>
            <a:endParaRPr lang="en-US" sz="1600" b="1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211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505" t="8229" r="20027" b="9099"/>
          <a:stretch/>
        </p:blipFill>
        <p:spPr>
          <a:xfrm>
            <a:off x="9846220" y="1114472"/>
            <a:ext cx="2285399" cy="21172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26667" y="1549243"/>
            <a:ext cx="2514600" cy="18192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0"/>
            <a:ext cx="12084148" cy="830997"/>
          </a:xfrm>
          <a:prstGeom prst="rect">
            <a:avLst/>
          </a:prstGeom>
          <a:solidFill>
            <a:srgbClr val="0811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Made an Android App</a:t>
            </a:r>
          </a:p>
        </p:txBody>
      </p:sp>
      <p:sp>
        <p:nvSpPr>
          <p:cNvPr id="18" name="Arc 17"/>
          <p:cNvSpPr/>
          <p:nvPr/>
        </p:nvSpPr>
        <p:spPr>
          <a:xfrm rot="10800000">
            <a:off x="1801136" y="1669142"/>
            <a:ext cx="8481877" cy="2525486"/>
          </a:xfrm>
          <a:prstGeom prst="arc">
            <a:avLst>
              <a:gd name="adj1" fmla="val 10942043"/>
              <a:gd name="adj2" fmla="val 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ular Callout 18"/>
          <p:cNvSpPr/>
          <p:nvPr/>
        </p:nvSpPr>
        <p:spPr>
          <a:xfrm rot="10800000">
            <a:off x="537031" y="4998522"/>
            <a:ext cx="2438401" cy="1315192"/>
          </a:xfrm>
          <a:prstGeom prst="wedgeRoundRectCallout">
            <a:avLst>
              <a:gd name="adj1" fmla="val -58234"/>
              <a:gd name="adj2" fmla="val 131499"/>
              <a:gd name="adj3" fmla="val 16667"/>
            </a:avLst>
          </a:prstGeom>
          <a:solidFill>
            <a:srgbClr val="EBB9F9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7661" y="4963620"/>
            <a:ext cx="21771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Stop Pay As You Go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ounded Rectangular Callout 20"/>
          <p:cNvSpPr/>
          <p:nvPr/>
        </p:nvSpPr>
        <p:spPr>
          <a:xfrm rot="10800000">
            <a:off x="3418114" y="5120774"/>
            <a:ext cx="2540000" cy="1494971"/>
          </a:xfrm>
          <a:prstGeom prst="wedgeRoundRectCallout">
            <a:avLst>
              <a:gd name="adj1" fmla="val -45710"/>
              <a:gd name="adj2" fmla="val 109875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679374" y="5160947"/>
            <a:ext cx="23658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Stop Extra Charge Service</a:t>
            </a:r>
          </a:p>
        </p:txBody>
      </p:sp>
      <p:sp>
        <p:nvSpPr>
          <p:cNvPr id="23" name="Rounded Rectangular Callout 22"/>
          <p:cNvSpPr/>
          <p:nvPr/>
        </p:nvSpPr>
        <p:spPr>
          <a:xfrm rot="10800000">
            <a:off x="6400794" y="5160947"/>
            <a:ext cx="2540000" cy="1494971"/>
          </a:xfrm>
          <a:prstGeom prst="wedgeRoundRectCallout">
            <a:avLst>
              <a:gd name="adj1" fmla="val 30290"/>
              <a:gd name="adj2" fmla="val 111816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778168" y="5215935"/>
            <a:ext cx="23077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To Talk Customer Manager</a:t>
            </a:r>
          </a:p>
        </p:txBody>
      </p:sp>
      <p:sp>
        <p:nvSpPr>
          <p:cNvPr id="25" name="Rounded Rectangular Callout 24"/>
          <p:cNvSpPr/>
          <p:nvPr/>
        </p:nvSpPr>
        <p:spPr>
          <a:xfrm rot="10800000">
            <a:off x="9318168" y="5105958"/>
            <a:ext cx="2540000" cy="1439983"/>
          </a:xfrm>
          <a:prstGeom prst="wedgeRoundRectCallout">
            <a:avLst>
              <a:gd name="adj1" fmla="val 60005"/>
              <a:gd name="adj2" fmla="val 135117"/>
              <a:gd name="adj3" fmla="val 16667"/>
            </a:avLst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383474" y="5230751"/>
            <a:ext cx="2474694" cy="8925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To Mobile Banking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374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87358" y="901700"/>
            <a:ext cx="3099885" cy="55109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6" name="Right Arrow 5"/>
          <p:cNvSpPr/>
          <p:nvPr/>
        </p:nvSpPr>
        <p:spPr>
          <a:xfrm>
            <a:off x="2045612" y="3335698"/>
            <a:ext cx="2175744" cy="362857"/>
          </a:xfrm>
          <a:prstGeom prst="rightArrow">
            <a:avLst/>
          </a:prstGeom>
          <a:solidFill>
            <a:srgbClr val="351A3E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0293" y="2851975"/>
            <a:ext cx="1439842" cy="14398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811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App </a:t>
            </a:r>
            <a:r>
              <a:rPr lang="en-US" sz="480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Icon-Opening Screen</a:t>
            </a:r>
          </a:p>
        </p:txBody>
      </p:sp>
      <p:pic>
        <p:nvPicPr>
          <p:cNvPr id="1026" name="Picture 2" descr="F:\Users\cse\Desktop\received_50761660643160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59800" y="689446"/>
            <a:ext cx="3217282" cy="57196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8" name="Right Arrow 7"/>
          <p:cNvSpPr/>
          <p:nvPr/>
        </p:nvSpPr>
        <p:spPr>
          <a:xfrm>
            <a:off x="6655712" y="3335698"/>
            <a:ext cx="2175744" cy="362857"/>
          </a:xfrm>
          <a:prstGeom prst="rightArrow">
            <a:avLst/>
          </a:prstGeom>
          <a:solidFill>
            <a:srgbClr val="351A3E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65900" y="2902803"/>
            <a:ext cx="238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Splash Screen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339270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7429" y="622618"/>
            <a:ext cx="3312322" cy="606121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811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Home Page - Main Activity </a:t>
            </a:r>
          </a:p>
        </p:txBody>
      </p:sp>
    </p:spTree>
    <p:extLst>
      <p:ext uri="{BB962C8B-B14F-4D97-AF65-F5344CB8AC3E}">
        <p14:creationId xmlns:p14="http://schemas.microsoft.com/office/powerpoint/2010/main" xmlns="" val="171519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811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Operator Option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78286" y="116115"/>
            <a:ext cx="3135085" cy="61540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5" name="Rectangular Callout 4"/>
          <p:cNvSpPr/>
          <p:nvPr/>
        </p:nvSpPr>
        <p:spPr>
          <a:xfrm>
            <a:off x="9710057" y="1313541"/>
            <a:ext cx="2357447" cy="1636903"/>
          </a:xfrm>
          <a:prstGeom prst="wedgeRectCallout">
            <a:avLst>
              <a:gd name="adj1" fmla="val -106620"/>
              <a:gd name="adj2" fmla="val -23983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Stop Extra Charge Cutting Service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1349828" y="1045654"/>
            <a:ext cx="2380344" cy="1636486"/>
          </a:xfrm>
          <a:prstGeom prst="wedgeRectCallout">
            <a:avLst>
              <a:gd name="adj1" fmla="val 183596"/>
              <a:gd name="adj2" fmla="val 43063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948" t="32169" r="-262" b="27407"/>
          <a:stretch/>
        </p:blipFill>
        <p:spPr>
          <a:xfrm>
            <a:off x="798286" y="868694"/>
            <a:ext cx="2931886" cy="2081750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>
          <a:xfrm>
            <a:off x="2466109" y="4641273"/>
            <a:ext cx="406795" cy="817290"/>
          </a:xfrm>
          <a:prstGeom prst="wedgeRectCallout">
            <a:avLst>
              <a:gd name="adj1" fmla="val 1050091"/>
              <a:gd name="adj2" fmla="val -20185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618" t="26650" r="10261" b="41156"/>
          <a:stretch/>
        </p:blipFill>
        <p:spPr>
          <a:xfrm>
            <a:off x="1933698" y="6018688"/>
            <a:ext cx="1531917" cy="59678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17125" y="4081148"/>
            <a:ext cx="190476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356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811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Mobile Banking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42152" y="830997"/>
            <a:ext cx="2997619" cy="54853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666446">
            <a:off x="8163529" y="823193"/>
            <a:ext cx="3213995" cy="55965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Left"/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5" name="Line Callout 1 14"/>
          <p:cNvSpPr/>
          <p:nvPr/>
        </p:nvSpPr>
        <p:spPr>
          <a:xfrm>
            <a:off x="4737612" y="3405687"/>
            <a:ext cx="3071074" cy="1267913"/>
          </a:xfrm>
          <a:prstGeom prst="borderCallout1">
            <a:avLst>
              <a:gd name="adj1" fmla="val 49658"/>
              <a:gd name="adj2" fmla="val 174"/>
              <a:gd name="adj3" fmla="val 135103"/>
              <a:gd name="adj4" fmla="val -520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869" t="33556" r="7739" b="32813"/>
          <a:stretch/>
        </p:blipFill>
        <p:spPr>
          <a:xfrm>
            <a:off x="4924746" y="3472976"/>
            <a:ext cx="2697846" cy="102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3453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11155" y="676451"/>
            <a:ext cx="3074845" cy="59083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811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Navigation Bar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2524057" y="1539461"/>
            <a:ext cx="2859314" cy="1087830"/>
          </a:xfrm>
          <a:prstGeom prst="wedgeRectCallout">
            <a:avLst>
              <a:gd name="adj1" fmla="val 104603"/>
              <a:gd name="adj2" fmla="val 9538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Developer’s Name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2524057" y="4262908"/>
            <a:ext cx="2408551" cy="1131195"/>
          </a:xfrm>
          <a:prstGeom prst="wedgeRectCallout">
            <a:avLst>
              <a:gd name="adj1" fmla="val 106983"/>
              <a:gd name="adj2" fmla="val 40421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 Us !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066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98214" y="235224"/>
            <a:ext cx="6471073" cy="64710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7078" y="344557"/>
            <a:ext cx="2902226" cy="25853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Question</a:t>
            </a:r>
          </a:p>
          <a:p>
            <a:r>
              <a:rPr lang="en-US" sz="5400" dirty="0" smtClean="0"/>
              <a:t>&amp; </a:t>
            </a:r>
          </a:p>
          <a:p>
            <a:r>
              <a:rPr lang="en-US" sz="5400" dirty="0" smtClean="0"/>
              <a:t>Answer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xmlns="" val="230035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220686"/>
            <a:ext cx="6903076" cy="21236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sz="4400" b="1" dirty="0">
                <a:ln w="0"/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 Your Time </a:t>
            </a:r>
          </a:p>
          <a:p>
            <a:pPr lvl="0"/>
            <a:r>
              <a:rPr lang="en-US" sz="4400" b="1" dirty="0">
                <a:ln w="0"/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</a:p>
          <a:p>
            <a:pPr lvl="0"/>
            <a:r>
              <a:rPr lang="en-US" sz="4400" b="1" dirty="0" smtClean="0">
                <a:ln w="0"/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Money</a:t>
            </a:r>
            <a:endParaRPr lang="en-US" sz="4400" b="1" dirty="0">
              <a:ln w="0"/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7670"/>
          <a:stretch/>
        </p:blipFill>
        <p:spPr>
          <a:xfrm>
            <a:off x="7518400" y="1570688"/>
            <a:ext cx="4338749" cy="506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1522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653" t="6839" r="6019" b="6470"/>
          <a:stretch/>
        </p:blipFill>
        <p:spPr>
          <a:xfrm>
            <a:off x="4456585" y="2568471"/>
            <a:ext cx="2927392" cy="29060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63613" y="1078047"/>
            <a:ext cx="2422721" cy="242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3988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Callout 5"/>
          <p:cNvSpPr/>
          <p:nvPr/>
        </p:nvSpPr>
        <p:spPr>
          <a:xfrm>
            <a:off x="380002" y="356015"/>
            <a:ext cx="4192172" cy="1464996"/>
          </a:xfrm>
          <a:prstGeom prst="wedgeEllipseCallout">
            <a:avLst>
              <a:gd name="adj1" fmla="val 49228"/>
              <a:gd name="adj2" fmla="val 95209"/>
            </a:avLst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BF8F6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1943" y="580252"/>
            <a:ext cx="4003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Can Track </a:t>
            </a:r>
          </a:p>
          <a:p>
            <a:pPr algn="ctr"/>
            <a:r>
              <a:rPr lang="en-US" sz="28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Their Child 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653" t="6839" r="6019" b="6470"/>
          <a:stretch/>
        </p:blipFill>
        <p:spPr>
          <a:xfrm>
            <a:off x="4456585" y="2568471"/>
            <a:ext cx="2927392" cy="29060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63613" y="1078047"/>
            <a:ext cx="2422721" cy="242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1619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Callout 5"/>
          <p:cNvSpPr/>
          <p:nvPr/>
        </p:nvSpPr>
        <p:spPr>
          <a:xfrm>
            <a:off x="380002" y="356015"/>
            <a:ext cx="4192172" cy="1464996"/>
          </a:xfrm>
          <a:prstGeom prst="wedgeEllipseCallout">
            <a:avLst>
              <a:gd name="adj1" fmla="val 49228"/>
              <a:gd name="adj2" fmla="val 95209"/>
            </a:avLst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BF8F6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1943" y="580252"/>
            <a:ext cx="4003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Can Track </a:t>
            </a:r>
          </a:p>
          <a:p>
            <a:pPr algn="ctr"/>
            <a:r>
              <a:rPr lang="en-US" sz="28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Their Child </a:t>
            </a:r>
          </a:p>
        </p:txBody>
      </p:sp>
      <p:sp>
        <p:nvSpPr>
          <p:cNvPr id="12" name="Oval Callout 11"/>
          <p:cNvSpPr/>
          <p:nvPr/>
        </p:nvSpPr>
        <p:spPr>
          <a:xfrm>
            <a:off x="7863840" y="229078"/>
            <a:ext cx="3892731" cy="1872035"/>
          </a:xfrm>
          <a:prstGeom prst="wedgeEllipseCallout">
            <a:avLst>
              <a:gd name="adj1" fmla="val -60101"/>
              <a:gd name="adj2" fmla="val 106270"/>
            </a:avLst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BF8F6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46719" y="752871"/>
            <a:ext cx="3526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Stop Cutting Money</a:t>
            </a:r>
          </a:p>
          <a:p>
            <a:pPr algn="ctr"/>
            <a:r>
              <a:rPr lang="en-US" sz="2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Of Mobile Operator</a:t>
            </a:r>
            <a:endParaRPr lang="en-US" sz="24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653" t="6839" r="6019" b="6470"/>
          <a:stretch/>
        </p:blipFill>
        <p:spPr>
          <a:xfrm>
            <a:off x="4456585" y="2568471"/>
            <a:ext cx="2927392" cy="29060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63613" y="1078047"/>
            <a:ext cx="2422721" cy="242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5499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Callout 5"/>
          <p:cNvSpPr/>
          <p:nvPr/>
        </p:nvSpPr>
        <p:spPr>
          <a:xfrm>
            <a:off x="380002" y="356015"/>
            <a:ext cx="4192172" cy="1464996"/>
          </a:xfrm>
          <a:prstGeom prst="wedgeEllipseCallout">
            <a:avLst>
              <a:gd name="adj1" fmla="val 49228"/>
              <a:gd name="adj2" fmla="val 95209"/>
            </a:avLst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BF8F6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1943" y="580252"/>
            <a:ext cx="4003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Can Track </a:t>
            </a:r>
          </a:p>
          <a:p>
            <a:pPr algn="ctr"/>
            <a:r>
              <a:rPr lang="en-US" sz="28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Their Child </a:t>
            </a:r>
          </a:p>
        </p:txBody>
      </p:sp>
      <p:sp>
        <p:nvSpPr>
          <p:cNvPr id="8" name="Oval Callout 7"/>
          <p:cNvSpPr/>
          <p:nvPr/>
        </p:nvSpPr>
        <p:spPr>
          <a:xfrm rot="10800000" flipV="1">
            <a:off x="0" y="2107662"/>
            <a:ext cx="3399984" cy="1520442"/>
          </a:xfrm>
          <a:prstGeom prst="wedgeEllipseCallout">
            <a:avLst>
              <a:gd name="adj1" fmla="val -73176"/>
              <a:gd name="adj2" fmla="val 69083"/>
            </a:avLst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BF8F6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920" y="2512484"/>
            <a:ext cx="2897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Can Hack </a:t>
            </a:r>
            <a:r>
              <a:rPr lang="en-US" sz="2400" dirty="0" err="1" smtClean="0">
                <a:solidFill>
                  <a:srgbClr val="FFC000"/>
                </a:solidFill>
                <a:latin typeface="Arial Black" panose="020B0A04020102020204" pitchFamily="34" charset="0"/>
              </a:rPr>
              <a:t>Wifi</a:t>
            </a:r>
            <a:r>
              <a:rPr lang="en-US" sz="2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 Password</a:t>
            </a:r>
          </a:p>
        </p:txBody>
      </p:sp>
      <p:sp>
        <p:nvSpPr>
          <p:cNvPr id="12" name="Oval Callout 11"/>
          <p:cNvSpPr/>
          <p:nvPr/>
        </p:nvSpPr>
        <p:spPr>
          <a:xfrm>
            <a:off x="7863840" y="229078"/>
            <a:ext cx="3892731" cy="1872035"/>
          </a:xfrm>
          <a:prstGeom prst="wedgeEllipseCallout">
            <a:avLst>
              <a:gd name="adj1" fmla="val -60101"/>
              <a:gd name="adj2" fmla="val 106270"/>
            </a:avLst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BF8F6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46719" y="752871"/>
            <a:ext cx="3526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Stop Cutting Money</a:t>
            </a:r>
          </a:p>
          <a:p>
            <a:pPr algn="ctr"/>
            <a:r>
              <a:rPr lang="en-US" sz="2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Of Mobile Operator</a:t>
            </a:r>
            <a:endParaRPr lang="en-US" sz="24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653" t="6839" r="6019" b="6470"/>
          <a:stretch/>
        </p:blipFill>
        <p:spPr>
          <a:xfrm>
            <a:off x="4456585" y="2568471"/>
            <a:ext cx="2927392" cy="29060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63613" y="1078047"/>
            <a:ext cx="2422721" cy="242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65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allout 3"/>
          <p:cNvSpPr/>
          <p:nvPr/>
        </p:nvSpPr>
        <p:spPr>
          <a:xfrm>
            <a:off x="8464730" y="2512485"/>
            <a:ext cx="3727270" cy="1594998"/>
          </a:xfrm>
          <a:prstGeom prst="wedgeEllipseCallout">
            <a:avLst>
              <a:gd name="adj1" fmla="val -83475"/>
              <a:gd name="adj2" fmla="val 65081"/>
            </a:avLst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BF8F6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62373" y="2568471"/>
            <a:ext cx="3406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Can Stop Unexpected Advertisement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380002" y="356015"/>
            <a:ext cx="4192172" cy="1464996"/>
          </a:xfrm>
          <a:prstGeom prst="wedgeEllipseCallout">
            <a:avLst>
              <a:gd name="adj1" fmla="val 49228"/>
              <a:gd name="adj2" fmla="val 95209"/>
            </a:avLst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BF8F6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1943" y="580252"/>
            <a:ext cx="4003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Can Track </a:t>
            </a:r>
          </a:p>
          <a:p>
            <a:pPr algn="ctr"/>
            <a:r>
              <a:rPr lang="en-US" sz="28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Their Child </a:t>
            </a:r>
          </a:p>
        </p:txBody>
      </p:sp>
      <p:sp>
        <p:nvSpPr>
          <p:cNvPr id="8" name="Oval Callout 7"/>
          <p:cNvSpPr/>
          <p:nvPr/>
        </p:nvSpPr>
        <p:spPr>
          <a:xfrm rot="10800000" flipV="1">
            <a:off x="0" y="2107662"/>
            <a:ext cx="3399984" cy="1520442"/>
          </a:xfrm>
          <a:prstGeom prst="wedgeEllipseCallout">
            <a:avLst>
              <a:gd name="adj1" fmla="val -73176"/>
              <a:gd name="adj2" fmla="val 69083"/>
            </a:avLst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BF8F6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920" y="2512484"/>
            <a:ext cx="2897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Can Hack </a:t>
            </a:r>
            <a:r>
              <a:rPr lang="en-US" sz="2400" dirty="0" err="1" smtClean="0">
                <a:solidFill>
                  <a:srgbClr val="FFC000"/>
                </a:solidFill>
                <a:latin typeface="Arial Black" panose="020B0A04020102020204" pitchFamily="34" charset="0"/>
              </a:rPr>
              <a:t>Wifi</a:t>
            </a:r>
            <a:r>
              <a:rPr lang="en-US" sz="2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 Password</a:t>
            </a:r>
          </a:p>
        </p:txBody>
      </p:sp>
      <p:sp>
        <p:nvSpPr>
          <p:cNvPr id="12" name="Oval Callout 11"/>
          <p:cNvSpPr/>
          <p:nvPr/>
        </p:nvSpPr>
        <p:spPr>
          <a:xfrm>
            <a:off x="7863840" y="229078"/>
            <a:ext cx="3892731" cy="1872035"/>
          </a:xfrm>
          <a:prstGeom prst="wedgeEllipseCallout">
            <a:avLst>
              <a:gd name="adj1" fmla="val -60101"/>
              <a:gd name="adj2" fmla="val 106270"/>
            </a:avLst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BF8F6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46719" y="752871"/>
            <a:ext cx="3526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Stop Cutting Money</a:t>
            </a:r>
          </a:p>
          <a:p>
            <a:pPr algn="ctr"/>
            <a:r>
              <a:rPr lang="en-US" sz="2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Of Mobile Operator</a:t>
            </a:r>
            <a:endParaRPr lang="en-US" sz="24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653" t="6839" r="6019" b="6470"/>
          <a:stretch/>
        </p:blipFill>
        <p:spPr>
          <a:xfrm>
            <a:off x="4456585" y="2568471"/>
            <a:ext cx="2927392" cy="29060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63613" y="1078047"/>
            <a:ext cx="2422721" cy="242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019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allout 3"/>
          <p:cNvSpPr/>
          <p:nvPr/>
        </p:nvSpPr>
        <p:spPr>
          <a:xfrm>
            <a:off x="8464730" y="2512485"/>
            <a:ext cx="3727270" cy="1594998"/>
          </a:xfrm>
          <a:prstGeom prst="wedgeEllipseCallout">
            <a:avLst>
              <a:gd name="adj1" fmla="val -83475"/>
              <a:gd name="adj2" fmla="val 65081"/>
            </a:avLst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BF8F6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62373" y="2568471"/>
            <a:ext cx="3406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Can Stop Unexpected Advertisement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380002" y="356015"/>
            <a:ext cx="4192172" cy="1464996"/>
          </a:xfrm>
          <a:prstGeom prst="wedgeEllipseCallout">
            <a:avLst>
              <a:gd name="adj1" fmla="val 49228"/>
              <a:gd name="adj2" fmla="val 95209"/>
            </a:avLst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BF8F6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1943" y="580252"/>
            <a:ext cx="4003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Can Track </a:t>
            </a:r>
          </a:p>
          <a:p>
            <a:pPr algn="ctr"/>
            <a:r>
              <a:rPr lang="en-US" sz="28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Their Child </a:t>
            </a:r>
          </a:p>
        </p:txBody>
      </p:sp>
      <p:sp>
        <p:nvSpPr>
          <p:cNvPr id="8" name="Oval Callout 7"/>
          <p:cNvSpPr/>
          <p:nvPr/>
        </p:nvSpPr>
        <p:spPr>
          <a:xfrm rot="10800000" flipV="1">
            <a:off x="0" y="2107662"/>
            <a:ext cx="3399984" cy="1520442"/>
          </a:xfrm>
          <a:prstGeom prst="wedgeEllipseCallout">
            <a:avLst>
              <a:gd name="adj1" fmla="val -73176"/>
              <a:gd name="adj2" fmla="val 69083"/>
            </a:avLst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BF8F6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920" y="2512484"/>
            <a:ext cx="2897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Can Hack </a:t>
            </a:r>
            <a:r>
              <a:rPr lang="en-US" sz="2400" dirty="0" err="1" smtClean="0">
                <a:solidFill>
                  <a:srgbClr val="FFC000"/>
                </a:solidFill>
                <a:latin typeface="Arial Black" panose="020B0A04020102020204" pitchFamily="34" charset="0"/>
              </a:rPr>
              <a:t>Wifi</a:t>
            </a:r>
            <a:r>
              <a:rPr lang="en-US" sz="2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 Password</a:t>
            </a:r>
          </a:p>
        </p:txBody>
      </p:sp>
      <p:sp>
        <p:nvSpPr>
          <p:cNvPr id="12" name="Oval Callout 11"/>
          <p:cNvSpPr/>
          <p:nvPr/>
        </p:nvSpPr>
        <p:spPr>
          <a:xfrm>
            <a:off x="7863840" y="229078"/>
            <a:ext cx="3892731" cy="1872035"/>
          </a:xfrm>
          <a:prstGeom prst="wedgeEllipseCallout">
            <a:avLst>
              <a:gd name="adj1" fmla="val -60101"/>
              <a:gd name="adj2" fmla="val 106270"/>
            </a:avLst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BF8F6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46719" y="752871"/>
            <a:ext cx="3526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Stop Cutting Money</a:t>
            </a:r>
          </a:p>
          <a:p>
            <a:pPr algn="ctr"/>
            <a:r>
              <a:rPr lang="en-US" sz="2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Of Mobile Operator</a:t>
            </a:r>
            <a:endParaRPr lang="en-US" sz="24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653" t="6839" r="6019" b="6470"/>
          <a:stretch/>
        </p:blipFill>
        <p:spPr>
          <a:xfrm>
            <a:off x="4456585" y="2568471"/>
            <a:ext cx="2927392" cy="29060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63613" y="1078047"/>
            <a:ext cx="2422721" cy="242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1238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304" r="14483" b="40150"/>
          <a:stretch/>
        </p:blipFill>
        <p:spPr>
          <a:xfrm>
            <a:off x="2602522" y="2860972"/>
            <a:ext cx="1589650" cy="14776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01888" y="383304"/>
            <a:ext cx="4003485" cy="954107"/>
          </a:xfrm>
          <a:prstGeom prst="rect">
            <a:avLst/>
          </a:prstGeom>
          <a:solidFill>
            <a:srgbClr val="0811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Can Track 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Their Child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01888" y="1730326"/>
            <a:ext cx="4003486" cy="954107"/>
          </a:xfrm>
          <a:prstGeom prst="rect">
            <a:avLst/>
          </a:prstGeom>
          <a:solidFill>
            <a:srgbClr val="0811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Can Stop Cutting Money Of Operator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01887" y="3586048"/>
            <a:ext cx="4003485" cy="954107"/>
          </a:xfrm>
          <a:prstGeom prst="rect">
            <a:avLst/>
          </a:prstGeom>
          <a:solidFill>
            <a:srgbClr val="0811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Can Hack </a:t>
            </a:r>
            <a:r>
              <a:rPr lang="en-US" sz="2800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Wifi</a:t>
            </a:r>
            <a:r>
              <a:rPr lang="en-US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Password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01888" y="5285894"/>
            <a:ext cx="4003485" cy="954107"/>
          </a:xfrm>
          <a:prstGeom prst="rect">
            <a:avLst/>
          </a:prstGeom>
          <a:solidFill>
            <a:srgbClr val="0811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Can Stop Unexpected Advertisement</a:t>
            </a:r>
          </a:p>
        </p:txBody>
      </p:sp>
      <p:sp>
        <p:nvSpPr>
          <p:cNvPr id="9" name="Multiply 8"/>
          <p:cNvSpPr/>
          <p:nvPr/>
        </p:nvSpPr>
        <p:spPr>
          <a:xfrm>
            <a:off x="6492938" y="473548"/>
            <a:ext cx="850005" cy="773618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Multiply 9"/>
          <p:cNvSpPr/>
          <p:nvPr/>
        </p:nvSpPr>
        <p:spPr>
          <a:xfrm>
            <a:off x="6492937" y="3676292"/>
            <a:ext cx="850005" cy="773618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Multiply 10"/>
          <p:cNvSpPr/>
          <p:nvPr/>
        </p:nvSpPr>
        <p:spPr>
          <a:xfrm>
            <a:off x="6492936" y="5466383"/>
            <a:ext cx="850005" cy="773618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L-Shape 11"/>
          <p:cNvSpPr/>
          <p:nvPr/>
        </p:nvSpPr>
        <p:spPr>
          <a:xfrm rot="18863164">
            <a:off x="6653048" y="2031209"/>
            <a:ext cx="529781" cy="283870"/>
          </a:xfrm>
          <a:prstGeom prst="corner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5460642" y="875763"/>
            <a:ext cx="993658" cy="128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499279" y="5936797"/>
            <a:ext cx="993658" cy="128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86399" y="4092981"/>
            <a:ext cx="993658" cy="128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486400" y="2249165"/>
            <a:ext cx="993658" cy="128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5450200" y="888642"/>
            <a:ext cx="49078" cy="50610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192172" y="3419159"/>
            <a:ext cx="1251719" cy="6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8926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182</Words>
  <Application>Microsoft Office PowerPoint</Application>
  <PresentationFormat>Custom</PresentationFormat>
  <Paragraphs>55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Sohan</dc:creator>
  <cp:lastModifiedBy>cse</cp:lastModifiedBy>
  <cp:revision>38</cp:revision>
  <dcterms:created xsi:type="dcterms:W3CDTF">2019-03-19T20:08:42Z</dcterms:created>
  <dcterms:modified xsi:type="dcterms:W3CDTF">2019-03-20T06:21:54Z</dcterms:modified>
</cp:coreProperties>
</file>