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4"/>
    <a:srgbClr val="00091A"/>
    <a:srgbClr val="351A3E"/>
    <a:srgbClr val="EBB9F9"/>
    <a:srgbClr val="081150"/>
    <a:srgbClr val="208604"/>
    <a:srgbClr val="F6F6F6"/>
    <a:srgbClr val="5CA4A8"/>
    <a:srgbClr val="C8C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5D40-DB8F-46F5-9EBB-ECE8B9A8D217}" type="datetimeFigureOut">
              <a:rPr lang="en-US" smtClean="0"/>
              <a:t>20-Mar-19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0E1-F125-4FE6-961F-A51C7D5C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783" y="3775364"/>
            <a:ext cx="713509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/>
              <a:t>Rokib</a:t>
            </a:r>
            <a:r>
              <a:rPr lang="en-US" sz="3000" b="1" dirty="0" smtClean="0"/>
              <a:t> Ahmed</a:t>
            </a:r>
            <a:r>
              <a:rPr lang="en-US" sz="3000" dirty="0" smtClean="0"/>
              <a:t>          </a:t>
            </a:r>
            <a:r>
              <a:rPr lang="en-US" sz="3000" i="1" dirty="0" smtClean="0"/>
              <a:t>Roll NO : 1710676126</a:t>
            </a:r>
          </a:p>
          <a:p>
            <a:r>
              <a:rPr lang="en-US" sz="3000" b="1" dirty="0" err="1" smtClean="0"/>
              <a:t>Sohanur</a:t>
            </a:r>
            <a:r>
              <a:rPr lang="en-US" sz="3000" b="1" dirty="0" smtClean="0"/>
              <a:t> Rahman</a:t>
            </a:r>
            <a:r>
              <a:rPr lang="en-US" sz="3000" dirty="0" smtClean="0"/>
              <a:t>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1710876134</a:t>
            </a:r>
          </a:p>
          <a:p>
            <a:r>
              <a:rPr lang="en-US" sz="3000" b="1" dirty="0" err="1" smtClean="0"/>
              <a:t>Manik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Hossan</a:t>
            </a:r>
            <a:r>
              <a:rPr lang="en-US" sz="3000" dirty="0" smtClean="0"/>
              <a:t>  </a:t>
            </a:r>
            <a:r>
              <a:rPr lang="en-US" sz="3000" dirty="0"/>
              <a:t>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1710776121</a:t>
            </a:r>
          </a:p>
          <a:p>
            <a:r>
              <a:rPr lang="en-US" sz="3000" b="1" dirty="0" err="1"/>
              <a:t>Shubah</a:t>
            </a:r>
            <a:r>
              <a:rPr lang="en-US" sz="3000" b="1" dirty="0"/>
              <a:t> </a:t>
            </a:r>
            <a:r>
              <a:rPr lang="en-US" sz="3000" b="1" dirty="0" smtClean="0"/>
              <a:t>Thakur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1612276150</a:t>
            </a:r>
            <a:endParaRPr lang="en-US" sz="3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21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Software Development Lab _II Android Project				                </a:t>
            </a:r>
            <a:r>
              <a:rPr lang="en-US" sz="3600" dirty="0" smtClean="0"/>
              <a:t>Project Name: Call Services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73783" y="2933212"/>
            <a:ext cx="3435927" cy="584775"/>
          </a:xfrm>
          <a:prstGeom prst="rect">
            <a:avLst/>
          </a:prstGeom>
          <a:solidFill>
            <a:srgbClr val="F9FAF4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Developed By: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3783" y="5971733"/>
            <a:ext cx="713509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 smtClean="0">
                <a:solidFill>
                  <a:prstClr val="black"/>
                </a:solidFill>
              </a:rPr>
              <a:t>Project Location </a:t>
            </a:r>
            <a:r>
              <a:rPr lang="en-US" sz="3200" b="1" dirty="0" smtClean="0">
                <a:solidFill>
                  <a:prstClr val="black"/>
                </a:solidFill>
              </a:rPr>
              <a:t>: </a:t>
            </a:r>
            <a:r>
              <a:rPr lang="en-US" sz="1600" b="1" i="1" dirty="0" smtClean="0">
                <a:solidFill>
                  <a:prstClr val="black"/>
                </a:solidFill>
              </a:rPr>
              <a:t>http://github.com/SohanCSERU/SDL_II_Project-Android</a:t>
            </a:r>
            <a:endParaRPr lang="en-US" sz="16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8229" r="20027" b="9099"/>
          <a:stretch/>
        </p:blipFill>
        <p:spPr>
          <a:xfrm>
            <a:off x="9846220" y="1114472"/>
            <a:ext cx="2285399" cy="2117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67" y="1549243"/>
            <a:ext cx="2514600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12084148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Made an Android App</a:t>
            </a:r>
          </a:p>
        </p:txBody>
      </p:sp>
      <p:sp>
        <p:nvSpPr>
          <p:cNvPr id="18" name="Arc 17"/>
          <p:cNvSpPr/>
          <p:nvPr/>
        </p:nvSpPr>
        <p:spPr>
          <a:xfrm rot="10800000">
            <a:off x="1801136" y="1669142"/>
            <a:ext cx="8481877" cy="2525486"/>
          </a:xfrm>
          <a:prstGeom prst="arc">
            <a:avLst>
              <a:gd name="adj1" fmla="val 1094204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rot="10800000">
            <a:off x="537031" y="4998522"/>
            <a:ext cx="2438401" cy="1315192"/>
          </a:xfrm>
          <a:prstGeom prst="wedgeRoundRectCallout">
            <a:avLst>
              <a:gd name="adj1" fmla="val -58234"/>
              <a:gd name="adj2" fmla="val 131499"/>
              <a:gd name="adj3" fmla="val 16667"/>
            </a:avLst>
          </a:prstGeom>
          <a:solidFill>
            <a:srgbClr val="EBB9F9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61" y="4963620"/>
            <a:ext cx="2177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Pay As You Go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10800000">
            <a:off x="3418114" y="5120774"/>
            <a:ext cx="2540000" cy="1494971"/>
          </a:xfrm>
          <a:prstGeom prst="wedgeRoundRectCallout">
            <a:avLst>
              <a:gd name="adj1" fmla="val -45710"/>
              <a:gd name="adj2" fmla="val 10987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9374" y="5160947"/>
            <a:ext cx="2365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Service</a:t>
            </a:r>
          </a:p>
        </p:txBody>
      </p:sp>
      <p:sp>
        <p:nvSpPr>
          <p:cNvPr id="23" name="Rounded Rectangular Callout 22"/>
          <p:cNvSpPr/>
          <p:nvPr/>
        </p:nvSpPr>
        <p:spPr>
          <a:xfrm rot="10800000">
            <a:off x="6400794" y="5160947"/>
            <a:ext cx="2540000" cy="1494971"/>
          </a:xfrm>
          <a:prstGeom prst="wedgeRoundRectCallout">
            <a:avLst>
              <a:gd name="adj1" fmla="val 30290"/>
              <a:gd name="adj2" fmla="val 1118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78168" y="5215935"/>
            <a:ext cx="230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Talk Customer Manager</a:t>
            </a:r>
          </a:p>
        </p:txBody>
      </p:sp>
      <p:sp>
        <p:nvSpPr>
          <p:cNvPr id="25" name="Rounded Rectangular Callout 24"/>
          <p:cNvSpPr/>
          <p:nvPr/>
        </p:nvSpPr>
        <p:spPr>
          <a:xfrm rot="10800000">
            <a:off x="9318168" y="5105958"/>
            <a:ext cx="2540000" cy="1439983"/>
          </a:xfrm>
          <a:prstGeom prst="wedgeRoundRectCallout">
            <a:avLst>
              <a:gd name="adj1" fmla="val 60005"/>
              <a:gd name="adj2" fmla="val 13511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83474" y="5230751"/>
            <a:ext cx="2474694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Mobile Banking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915482"/>
            <a:ext cx="3258355" cy="57926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146997" y="3604566"/>
            <a:ext cx="43015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43" y="2797022"/>
            <a:ext cx="2264229" cy="2264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 Icon</a:t>
            </a:r>
            <a:endParaRPr lang="en-US" sz="4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622618"/>
            <a:ext cx="3312322" cy="6061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Home Page - Main Activity </a:t>
            </a:r>
          </a:p>
        </p:txBody>
      </p:sp>
    </p:spTree>
    <p:extLst>
      <p:ext uri="{BB962C8B-B14F-4D97-AF65-F5344CB8AC3E}">
        <p14:creationId xmlns:p14="http://schemas.microsoft.com/office/powerpoint/2010/main" val="1715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 Option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116115"/>
            <a:ext cx="3135085" cy="61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ular Callout 4"/>
          <p:cNvSpPr/>
          <p:nvPr/>
        </p:nvSpPr>
        <p:spPr>
          <a:xfrm>
            <a:off x="9710057" y="1313541"/>
            <a:ext cx="2357447" cy="1636903"/>
          </a:xfrm>
          <a:prstGeom prst="wedgeRectCallout">
            <a:avLst>
              <a:gd name="adj1" fmla="val -106620"/>
              <a:gd name="adj2" fmla="val -239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Cutting Service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349828" y="1045654"/>
            <a:ext cx="2380344" cy="1636486"/>
          </a:xfrm>
          <a:prstGeom prst="wedgeRectCallout">
            <a:avLst>
              <a:gd name="adj1" fmla="val 183596"/>
              <a:gd name="adj2" fmla="val 4306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" t="32169" r="-262" b="27407"/>
          <a:stretch/>
        </p:blipFill>
        <p:spPr>
          <a:xfrm>
            <a:off x="798286" y="868694"/>
            <a:ext cx="2931886" cy="208175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466109" y="4641273"/>
            <a:ext cx="406795" cy="817290"/>
          </a:xfrm>
          <a:prstGeom prst="wedgeRectCallout">
            <a:avLst>
              <a:gd name="adj1" fmla="val 1050091"/>
              <a:gd name="adj2" fmla="val -20185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8" t="26650" r="10261" b="41156"/>
          <a:stretch/>
        </p:blipFill>
        <p:spPr>
          <a:xfrm>
            <a:off x="1933698" y="6018688"/>
            <a:ext cx="1531917" cy="5967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5" y="408114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Mobile Banking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2" y="830997"/>
            <a:ext cx="2997619" cy="5485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446">
            <a:off x="8163529" y="823193"/>
            <a:ext cx="3213995" cy="5596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Lef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Line Callout 1 14"/>
          <p:cNvSpPr/>
          <p:nvPr/>
        </p:nvSpPr>
        <p:spPr>
          <a:xfrm>
            <a:off x="4737612" y="3405687"/>
            <a:ext cx="3071074" cy="1267913"/>
          </a:xfrm>
          <a:prstGeom prst="borderCallout1">
            <a:avLst>
              <a:gd name="adj1" fmla="val 49658"/>
              <a:gd name="adj2" fmla="val 174"/>
              <a:gd name="adj3" fmla="val 135103"/>
              <a:gd name="adj4" fmla="val -52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33556" r="7739" b="32813"/>
          <a:stretch/>
        </p:blipFill>
        <p:spPr>
          <a:xfrm>
            <a:off x="4924746" y="3472976"/>
            <a:ext cx="2697846" cy="10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5" y="676451"/>
            <a:ext cx="3074845" cy="5908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Navigation Bar</a:t>
            </a:r>
            <a:endParaRPr lang="en-US" sz="4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524057" y="1539461"/>
            <a:ext cx="2859314" cy="1087830"/>
          </a:xfrm>
          <a:prstGeom prst="wedgeRectCallout">
            <a:avLst>
              <a:gd name="adj1" fmla="val 104603"/>
              <a:gd name="adj2" fmla="val 953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Name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24057" y="4262908"/>
            <a:ext cx="2408551" cy="1131195"/>
          </a:xfrm>
          <a:prstGeom prst="wedgeRectCallout">
            <a:avLst>
              <a:gd name="adj1" fmla="val 106983"/>
              <a:gd name="adj2" fmla="val 4042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14" y="235224"/>
            <a:ext cx="6471073" cy="6471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78" y="344557"/>
            <a:ext cx="290222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Question</a:t>
            </a:r>
          </a:p>
          <a:p>
            <a:r>
              <a:rPr lang="en-US" sz="5400" dirty="0" smtClean="0"/>
              <a:t>&amp; </a:t>
            </a:r>
          </a:p>
          <a:p>
            <a:r>
              <a:rPr lang="en-US" sz="5400" dirty="0" smtClean="0"/>
              <a:t>Answer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0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20686"/>
            <a:ext cx="690307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Your Time </a:t>
            </a:r>
          </a:p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lvl="0"/>
            <a:r>
              <a:rPr lang="en-US" sz="4400" b="1" dirty="0" smtClean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4400" b="1" dirty="0">
              <a:ln w="0"/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0"/>
          <a:stretch/>
        </p:blipFill>
        <p:spPr>
          <a:xfrm>
            <a:off x="7518400" y="1570688"/>
            <a:ext cx="4338749" cy="50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14483" b="40150"/>
          <a:stretch/>
        </p:blipFill>
        <p:spPr>
          <a:xfrm>
            <a:off x="2602522" y="2860972"/>
            <a:ext cx="1589650" cy="1477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1888" y="38330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Their Child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1888" y="1730326"/>
            <a:ext cx="4003486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Cutting Money Of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1887" y="3586048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Hack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Wifi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1888" y="528589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Unexpected Advertisement</a:t>
            </a:r>
          </a:p>
        </p:txBody>
      </p:sp>
      <p:sp>
        <p:nvSpPr>
          <p:cNvPr id="9" name="Multiply 8"/>
          <p:cNvSpPr/>
          <p:nvPr/>
        </p:nvSpPr>
        <p:spPr>
          <a:xfrm>
            <a:off x="6492938" y="473548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492937" y="3676292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6492936" y="5466383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L-Shape 11"/>
          <p:cNvSpPr/>
          <p:nvPr/>
        </p:nvSpPr>
        <p:spPr>
          <a:xfrm rot="18863164">
            <a:off x="6653048" y="2031209"/>
            <a:ext cx="529781" cy="283870"/>
          </a:xfrm>
          <a:prstGeom prst="corne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60642" y="875763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9279" y="5936797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399" y="4092981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86400" y="2249165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50200" y="888642"/>
            <a:ext cx="49078" cy="5061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92172" y="3419159"/>
            <a:ext cx="1251719" cy="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Rounded MT Bold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</dc:creator>
  <cp:lastModifiedBy>Sohan</cp:lastModifiedBy>
  <cp:revision>34</cp:revision>
  <dcterms:created xsi:type="dcterms:W3CDTF">2019-03-19T20:08:42Z</dcterms:created>
  <dcterms:modified xsi:type="dcterms:W3CDTF">2019-03-20T00:09:53Z</dcterms:modified>
</cp:coreProperties>
</file>