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embeddedFontLst>
    <p:embeddedFont>
      <p:font typeface="Roboto Slab"/>
      <p:regular r:id="rId6"/>
      <p:bold r:id="rId7"/>
    </p:embeddedFont>
    <p:embeddedFont>
      <p:font typeface="Robo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9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font" Target="fonts/RobotoSlab-regular.fntdata"/><Relationship Id="rId7" Type="http://schemas.openxmlformats.org/officeDocument/2006/relationships/font" Target="fonts/RobotoSlab-bold.fntdata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6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3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000"/>
              <a:buNone/>
              <a:defRPr sz="4000"/>
            </a:lvl1pPr>
            <a:lvl2pPr lvl="1" algn="ctr">
              <a:spcBef>
                <a:spcPts val="0"/>
              </a:spcBef>
              <a:buSzPts val="4000"/>
              <a:buNone/>
              <a:defRPr sz="4000"/>
            </a:lvl2pPr>
            <a:lvl3pPr lvl="2" algn="ctr">
              <a:spcBef>
                <a:spcPts val="0"/>
              </a:spcBef>
              <a:buSzPts val="4000"/>
              <a:buNone/>
              <a:defRPr sz="4000"/>
            </a:lvl3pPr>
            <a:lvl4pPr lvl="3" algn="ctr">
              <a:spcBef>
                <a:spcPts val="0"/>
              </a:spcBef>
              <a:buSzPts val="4000"/>
              <a:buNone/>
              <a:defRPr sz="4000"/>
            </a:lvl4pPr>
            <a:lvl5pPr lvl="4" algn="ctr">
              <a:spcBef>
                <a:spcPts val="0"/>
              </a:spcBef>
              <a:buSzPts val="4000"/>
              <a:buNone/>
              <a:defRPr sz="4000"/>
            </a:lvl5pPr>
            <a:lvl6pPr lvl="5" algn="ctr">
              <a:spcBef>
                <a:spcPts val="0"/>
              </a:spcBef>
              <a:buSzPts val="4000"/>
              <a:buNone/>
              <a:defRPr sz="4000"/>
            </a:lvl6pPr>
            <a:lvl7pPr lvl="6" algn="ctr">
              <a:spcBef>
                <a:spcPts val="0"/>
              </a:spcBef>
              <a:buSzPts val="4000"/>
              <a:buNone/>
              <a:defRPr sz="4000"/>
            </a:lvl7pPr>
            <a:lvl8pPr lvl="7" algn="ctr">
              <a:spcBef>
                <a:spcPts val="0"/>
              </a:spcBef>
              <a:buSzPts val="4000"/>
              <a:buNone/>
              <a:defRPr sz="4000"/>
            </a:lvl8pPr>
            <a:lvl9pPr lvl="8" algn="ctr">
              <a:spcBef>
                <a:spcPts val="0"/>
              </a:spcBef>
              <a:buSzPts val="4000"/>
              <a:buNone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800"/>
              <a:buNone/>
              <a:defRPr sz="4800"/>
            </a:lvl1pPr>
            <a:lvl2pPr lvl="1" algn="ctr">
              <a:spcBef>
                <a:spcPts val="0"/>
              </a:spcBef>
              <a:buSzPts val="4800"/>
              <a:buNone/>
              <a:defRPr sz="4800"/>
            </a:lvl2pPr>
            <a:lvl3pPr lvl="2" algn="ctr">
              <a:spcBef>
                <a:spcPts val="0"/>
              </a:spcBef>
              <a:buSzPts val="4800"/>
              <a:buNone/>
              <a:defRPr sz="4800"/>
            </a:lvl3pPr>
            <a:lvl4pPr lvl="3" algn="ctr">
              <a:spcBef>
                <a:spcPts val="0"/>
              </a:spcBef>
              <a:buSzPts val="4800"/>
              <a:buNone/>
              <a:defRPr sz="4800"/>
            </a:lvl4pPr>
            <a:lvl5pPr lvl="4" algn="ctr">
              <a:spcBef>
                <a:spcPts val="0"/>
              </a:spcBef>
              <a:buSzPts val="4800"/>
              <a:buNone/>
              <a:defRPr sz="4800"/>
            </a:lvl5pPr>
            <a:lvl6pPr lvl="5" algn="ctr">
              <a:spcBef>
                <a:spcPts val="0"/>
              </a:spcBef>
              <a:buSzPts val="4800"/>
              <a:buNone/>
              <a:defRPr sz="4800"/>
            </a:lvl6pPr>
            <a:lvl7pPr lvl="6" algn="ctr">
              <a:spcBef>
                <a:spcPts val="0"/>
              </a:spcBef>
              <a:buSzPts val="4800"/>
              <a:buNone/>
              <a:defRPr sz="4800"/>
            </a:lvl7pPr>
            <a:lvl8pPr lvl="7" algn="ctr">
              <a:spcBef>
                <a:spcPts val="0"/>
              </a:spcBef>
              <a:buSzPts val="4800"/>
              <a:buNone/>
              <a:defRPr sz="4800"/>
            </a:lvl8pPr>
            <a:lvl9pPr lvl="8" algn="ctr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3800"/>
              <a:buNone/>
              <a:defRPr sz="3800"/>
            </a:lvl1pPr>
            <a:lvl2pPr lvl="1" algn="ctr">
              <a:spcBef>
                <a:spcPts val="0"/>
              </a:spcBef>
              <a:buSzPts val="3800"/>
              <a:buNone/>
              <a:defRPr sz="3800"/>
            </a:lvl2pPr>
            <a:lvl3pPr lvl="2" algn="ctr">
              <a:spcBef>
                <a:spcPts val="0"/>
              </a:spcBef>
              <a:buSzPts val="3800"/>
              <a:buNone/>
              <a:defRPr sz="3800"/>
            </a:lvl3pPr>
            <a:lvl4pPr lvl="3" algn="ctr">
              <a:spcBef>
                <a:spcPts val="0"/>
              </a:spcBef>
              <a:buSzPts val="3800"/>
              <a:buNone/>
              <a:defRPr sz="3800"/>
            </a:lvl4pPr>
            <a:lvl5pPr lvl="4" algn="ctr">
              <a:spcBef>
                <a:spcPts val="0"/>
              </a:spcBef>
              <a:buSzPts val="3800"/>
              <a:buNone/>
              <a:defRPr sz="3800"/>
            </a:lvl5pPr>
            <a:lvl6pPr lvl="5" algn="ctr">
              <a:spcBef>
                <a:spcPts val="0"/>
              </a:spcBef>
              <a:buSzPts val="3800"/>
              <a:buNone/>
              <a:defRPr sz="3800"/>
            </a:lvl6pPr>
            <a:lvl7pPr lvl="6" algn="ctr">
              <a:spcBef>
                <a:spcPts val="0"/>
              </a:spcBef>
              <a:buSzPts val="3800"/>
              <a:buNone/>
              <a:defRPr sz="3800"/>
            </a:lvl7pPr>
            <a:lvl8pPr lvl="7" algn="ctr">
              <a:spcBef>
                <a:spcPts val="0"/>
              </a:spcBef>
              <a:buSzPts val="3800"/>
              <a:buNone/>
              <a:defRPr sz="3800"/>
            </a:lvl8pPr>
            <a:lvl9pPr lvl="8" algn="ctr">
              <a:spcBef>
                <a:spcPts val="0"/>
              </a:spcBef>
              <a:buSzPts val="3800"/>
              <a:buNone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Bioinformatics Programming With Python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Sohan Choudhury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